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8"/>
  </p:notesMasterIdLst>
  <p:sldIdLst>
    <p:sldId id="257" r:id="rId2"/>
    <p:sldId id="262" r:id="rId3"/>
    <p:sldId id="288" r:id="rId4"/>
    <p:sldId id="467" r:id="rId5"/>
    <p:sldId id="263" r:id="rId6"/>
    <p:sldId id="289" r:id="rId7"/>
    <p:sldId id="469" r:id="rId8"/>
    <p:sldId id="295" r:id="rId9"/>
    <p:sldId id="296" r:id="rId10"/>
    <p:sldId id="297" r:id="rId11"/>
    <p:sldId id="298" r:id="rId12"/>
    <p:sldId id="462" r:id="rId13"/>
    <p:sldId id="463" r:id="rId14"/>
    <p:sldId id="466" r:id="rId15"/>
    <p:sldId id="468" r:id="rId16"/>
    <p:sldId id="464" r:id="rId17"/>
    <p:sldId id="300" r:id="rId18"/>
    <p:sldId id="304" r:id="rId19"/>
    <p:sldId id="303" r:id="rId20"/>
    <p:sldId id="473" r:id="rId21"/>
    <p:sldId id="299" r:id="rId22"/>
    <p:sldId id="305" r:id="rId23"/>
    <p:sldId id="307" r:id="rId24"/>
    <p:sldId id="474" r:id="rId25"/>
    <p:sldId id="472" r:id="rId26"/>
    <p:sldId id="471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8" r:id="rId53"/>
    <p:sldId id="339" r:id="rId54"/>
    <p:sldId id="340" r:id="rId55"/>
    <p:sldId id="341" r:id="rId56"/>
    <p:sldId id="342" r:id="rId57"/>
    <p:sldId id="343" r:id="rId58"/>
    <p:sldId id="344" r:id="rId59"/>
    <p:sldId id="345" r:id="rId60"/>
    <p:sldId id="346" r:id="rId61"/>
    <p:sldId id="347" r:id="rId62"/>
    <p:sldId id="348" r:id="rId63"/>
    <p:sldId id="349" r:id="rId64"/>
    <p:sldId id="350" r:id="rId65"/>
    <p:sldId id="351" r:id="rId66"/>
    <p:sldId id="352" r:id="rId67"/>
    <p:sldId id="353" r:id="rId68"/>
    <p:sldId id="354" r:id="rId69"/>
    <p:sldId id="355" r:id="rId70"/>
    <p:sldId id="356" r:id="rId71"/>
    <p:sldId id="357" r:id="rId72"/>
    <p:sldId id="358" r:id="rId73"/>
    <p:sldId id="359" r:id="rId74"/>
    <p:sldId id="360" r:id="rId75"/>
    <p:sldId id="361" r:id="rId76"/>
    <p:sldId id="362" r:id="rId77"/>
    <p:sldId id="363" r:id="rId78"/>
    <p:sldId id="364" r:id="rId79"/>
    <p:sldId id="365" r:id="rId80"/>
    <p:sldId id="366" r:id="rId81"/>
    <p:sldId id="367" r:id="rId82"/>
    <p:sldId id="368" r:id="rId83"/>
    <p:sldId id="369" r:id="rId84"/>
    <p:sldId id="370" r:id="rId85"/>
    <p:sldId id="371" r:id="rId86"/>
    <p:sldId id="372" r:id="rId87"/>
    <p:sldId id="373" r:id="rId88"/>
    <p:sldId id="374" r:id="rId89"/>
    <p:sldId id="375" r:id="rId90"/>
    <p:sldId id="376" r:id="rId91"/>
    <p:sldId id="377" r:id="rId92"/>
    <p:sldId id="378" r:id="rId93"/>
    <p:sldId id="379" r:id="rId94"/>
    <p:sldId id="380" r:id="rId95"/>
    <p:sldId id="381" r:id="rId96"/>
    <p:sldId id="382" r:id="rId97"/>
    <p:sldId id="383" r:id="rId98"/>
    <p:sldId id="384" r:id="rId99"/>
    <p:sldId id="385" r:id="rId100"/>
    <p:sldId id="386" r:id="rId101"/>
    <p:sldId id="387" r:id="rId102"/>
    <p:sldId id="388" r:id="rId103"/>
    <p:sldId id="389" r:id="rId104"/>
    <p:sldId id="390" r:id="rId105"/>
    <p:sldId id="391" r:id="rId106"/>
    <p:sldId id="392" r:id="rId107"/>
    <p:sldId id="393" r:id="rId108"/>
    <p:sldId id="394" r:id="rId109"/>
    <p:sldId id="395" r:id="rId110"/>
    <p:sldId id="396" r:id="rId111"/>
    <p:sldId id="397" r:id="rId112"/>
    <p:sldId id="398" r:id="rId113"/>
    <p:sldId id="399" r:id="rId114"/>
    <p:sldId id="400" r:id="rId115"/>
    <p:sldId id="401" r:id="rId116"/>
    <p:sldId id="402" r:id="rId117"/>
    <p:sldId id="403" r:id="rId118"/>
    <p:sldId id="404" r:id="rId119"/>
    <p:sldId id="405" r:id="rId120"/>
    <p:sldId id="406" r:id="rId121"/>
    <p:sldId id="407" r:id="rId122"/>
    <p:sldId id="408" r:id="rId123"/>
    <p:sldId id="409" r:id="rId124"/>
    <p:sldId id="410" r:id="rId125"/>
    <p:sldId id="411" r:id="rId126"/>
    <p:sldId id="412" r:id="rId127"/>
    <p:sldId id="413" r:id="rId128"/>
    <p:sldId id="414" r:id="rId129"/>
    <p:sldId id="415" r:id="rId130"/>
    <p:sldId id="416" r:id="rId131"/>
    <p:sldId id="417" r:id="rId132"/>
    <p:sldId id="418" r:id="rId133"/>
    <p:sldId id="419" r:id="rId134"/>
    <p:sldId id="420" r:id="rId135"/>
    <p:sldId id="421" r:id="rId136"/>
    <p:sldId id="422" r:id="rId137"/>
    <p:sldId id="423" r:id="rId138"/>
    <p:sldId id="424" r:id="rId139"/>
    <p:sldId id="425" r:id="rId140"/>
    <p:sldId id="426" r:id="rId141"/>
    <p:sldId id="427" r:id="rId142"/>
    <p:sldId id="428" r:id="rId143"/>
    <p:sldId id="429" r:id="rId144"/>
    <p:sldId id="430" r:id="rId145"/>
    <p:sldId id="431" r:id="rId146"/>
    <p:sldId id="432" r:id="rId147"/>
    <p:sldId id="433" r:id="rId148"/>
    <p:sldId id="434" r:id="rId149"/>
    <p:sldId id="435" r:id="rId150"/>
    <p:sldId id="436" r:id="rId151"/>
    <p:sldId id="437" r:id="rId152"/>
    <p:sldId id="438" r:id="rId153"/>
    <p:sldId id="439" r:id="rId154"/>
    <p:sldId id="440" r:id="rId155"/>
    <p:sldId id="441" r:id="rId156"/>
    <p:sldId id="442" r:id="rId157"/>
    <p:sldId id="443" r:id="rId158"/>
    <p:sldId id="444" r:id="rId159"/>
    <p:sldId id="445" r:id="rId160"/>
    <p:sldId id="446" r:id="rId161"/>
    <p:sldId id="447" r:id="rId162"/>
    <p:sldId id="448" r:id="rId163"/>
    <p:sldId id="449" r:id="rId164"/>
    <p:sldId id="450" r:id="rId165"/>
    <p:sldId id="451" r:id="rId166"/>
    <p:sldId id="452" r:id="rId167"/>
    <p:sldId id="453" r:id="rId168"/>
    <p:sldId id="454" r:id="rId169"/>
    <p:sldId id="455" r:id="rId170"/>
    <p:sldId id="456" r:id="rId171"/>
    <p:sldId id="457" r:id="rId172"/>
    <p:sldId id="458" r:id="rId173"/>
    <p:sldId id="459" r:id="rId174"/>
    <p:sldId id="460" r:id="rId175"/>
    <p:sldId id="461" r:id="rId176"/>
    <p:sldId id="294" r:id="rId177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91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tableStyles" Target="tableStyles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viewProps" Target="view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921A1-B5B9-4C32-9B33-1AA758CE4477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477FC94-BEE8-48DD-B6E2-DCEA9C3C1366}">
      <dgm:prSet phldrT="[טקסט]"/>
      <dgm:spPr/>
      <dgm:t>
        <a:bodyPr/>
        <a:lstStyle/>
        <a:p>
          <a:pPr rtl="1"/>
          <a:r>
            <a:rPr lang="he-IL" dirty="0"/>
            <a:t>מטבח </a:t>
          </a:r>
        </a:p>
      </dgm:t>
    </dgm:pt>
    <dgm:pt modelId="{97152846-3FC0-4DD3-990E-F1151F2124DC}" type="parTrans" cxnId="{F2AEA84E-737E-44D8-9C51-BAFE4E2F8E4C}">
      <dgm:prSet/>
      <dgm:spPr/>
      <dgm:t>
        <a:bodyPr/>
        <a:lstStyle/>
        <a:p>
          <a:pPr rtl="1"/>
          <a:endParaRPr lang="he-IL"/>
        </a:p>
      </dgm:t>
    </dgm:pt>
    <dgm:pt modelId="{D3E934B1-5135-4B1F-B428-1294316BFE4A}" type="sibTrans" cxnId="{F2AEA84E-737E-44D8-9C51-BAFE4E2F8E4C}">
      <dgm:prSet/>
      <dgm:spPr/>
      <dgm:t>
        <a:bodyPr/>
        <a:lstStyle/>
        <a:p>
          <a:pPr rtl="1"/>
          <a:endParaRPr lang="he-IL"/>
        </a:p>
      </dgm:t>
    </dgm:pt>
    <dgm:pt modelId="{F5B79D92-76AE-424E-AD29-8EA54C4E4502}">
      <dgm:prSet phldrT="[טקסט]"/>
      <dgm:spPr/>
      <dgm:t>
        <a:bodyPr/>
        <a:lstStyle/>
        <a:p>
          <a:pPr rtl="1"/>
          <a:r>
            <a:rPr lang="he-IL" dirty="0"/>
            <a:t>מקדש מעט</a:t>
          </a:r>
        </a:p>
      </dgm:t>
    </dgm:pt>
    <dgm:pt modelId="{192D5C20-4ED2-4CA0-B8ED-B37C32AB3510}" type="parTrans" cxnId="{4C65FC3A-7C71-47D7-9B56-1446DFBE5AE5}">
      <dgm:prSet/>
      <dgm:spPr/>
      <dgm:t>
        <a:bodyPr/>
        <a:lstStyle/>
        <a:p>
          <a:pPr rtl="1"/>
          <a:endParaRPr lang="he-IL"/>
        </a:p>
      </dgm:t>
    </dgm:pt>
    <dgm:pt modelId="{F76420F4-FC08-4E86-9718-3F84F52018A9}" type="sibTrans" cxnId="{4C65FC3A-7C71-47D7-9B56-1446DFBE5AE5}">
      <dgm:prSet/>
      <dgm:spPr/>
      <dgm:t>
        <a:bodyPr/>
        <a:lstStyle/>
        <a:p>
          <a:pPr rtl="1"/>
          <a:endParaRPr lang="he-IL"/>
        </a:p>
      </dgm:t>
    </dgm:pt>
    <dgm:pt modelId="{57AE5CD9-2196-486E-8E05-50EB9E9A08DD}">
      <dgm:prSet phldrT="[טקסט]"/>
      <dgm:spPr/>
      <dgm:t>
        <a:bodyPr/>
        <a:lstStyle/>
        <a:p>
          <a:pPr rtl="1"/>
          <a:r>
            <a:rPr lang="he-IL" dirty="0"/>
            <a:t>אל לב השמיים</a:t>
          </a:r>
        </a:p>
      </dgm:t>
    </dgm:pt>
    <dgm:pt modelId="{8EFACE6E-70AB-4F0E-A955-F2C0578932A3}" type="parTrans" cxnId="{D7B98C81-DED7-4582-BE8E-CF4DE089C7BA}">
      <dgm:prSet/>
      <dgm:spPr/>
      <dgm:t>
        <a:bodyPr/>
        <a:lstStyle/>
        <a:p>
          <a:pPr rtl="1"/>
          <a:endParaRPr lang="he-IL"/>
        </a:p>
      </dgm:t>
    </dgm:pt>
    <dgm:pt modelId="{42F65892-B61C-43D4-8C79-69D4A3A76BBB}" type="sibTrans" cxnId="{D7B98C81-DED7-4582-BE8E-CF4DE089C7BA}">
      <dgm:prSet/>
      <dgm:spPr/>
      <dgm:t>
        <a:bodyPr/>
        <a:lstStyle/>
        <a:p>
          <a:pPr rtl="1"/>
          <a:endParaRPr lang="he-IL"/>
        </a:p>
      </dgm:t>
    </dgm:pt>
    <dgm:pt modelId="{20A051CF-92CC-480D-B4EF-CC1DE309A51C}" type="pres">
      <dgm:prSet presAssocID="{CED921A1-B5B9-4C32-9B33-1AA758CE4477}" presName="rootnode" presStyleCnt="0">
        <dgm:presLayoutVars>
          <dgm:chMax/>
          <dgm:chPref/>
          <dgm:dir/>
          <dgm:animLvl val="lvl"/>
        </dgm:presLayoutVars>
      </dgm:prSet>
      <dgm:spPr/>
    </dgm:pt>
    <dgm:pt modelId="{DBE3B601-E163-4E1E-BA43-72926CC7B643}" type="pres">
      <dgm:prSet presAssocID="{D477FC94-BEE8-48DD-B6E2-DCEA9C3C1366}" presName="composite" presStyleCnt="0"/>
      <dgm:spPr/>
    </dgm:pt>
    <dgm:pt modelId="{A14C21BE-BE67-4B09-9160-877BD241E959}" type="pres">
      <dgm:prSet presAssocID="{D477FC94-BEE8-48DD-B6E2-DCEA9C3C1366}" presName="LShape" presStyleLbl="alignNode1" presStyleIdx="0" presStyleCnt="5"/>
      <dgm:spPr/>
    </dgm:pt>
    <dgm:pt modelId="{48ACB9FB-D810-4799-B461-84891F6327A6}" type="pres">
      <dgm:prSet presAssocID="{D477FC94-BEE8-48DD-B6E2-DCEA9C3C136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8FB176C-B31D-4966-AAA8-E80A519E95EC}" type="pres">
      <dgm:prSet presAssocID="{D477FC94-BEE8-48DD-B6E2-DCEA9C3C1366}" presName="Triangle" presStyleLbl="alignNode1" presStyleIdx="1" presStyleCnt="5"/>
      <dgm:spPr/>
    </dgm:pt>
    <dgm:pt modelId="{3E51A1D3-2629-4F8C-A3C1-CAF5E8DE5C97}" type="pres">
      <dgm:prSet presAssocID="{D3E934B1-5135-4B1F-B428-1294316BFE4A}" presName="sibTrans" presStyleCnt="0"/>
      <dgm:spPr/>
    </dgm:pt>
    <dgm:pt modelId="{7BFA4B3A-91D7-4A2C-82FB-F136A728131A}" type="pres">
      <dgm:prSet presAssocID="{D3E934B1-5135-4B1F-B428-1294316BFE4A}" presName="space" presStyleCnt="0"/>
      <dgm:spPr/>
    </dgm:pt>
    <dgm:pt modelId="{7D62A6B0-9DA9-4EF2-9730-ECB9AAA6EB86}" type="pres">
      <dgm:prSet presAssocID="{F5B79D92-76AE-424E-AD29-8EA54C4E4502}" presName="composite" presStyleCnt="0"/>
      <dgm:spPr/>
    </dgm:pt>
    <dgm:pt modelId="{C58F1D57-3174-4F26-AC3A-5854B1E4F5D9}" type="pres">
      <dgm:prSet presAssocID="{F5B79D92-76AE-424E-AD29-8EA54C4E4502}" presName="LShape" presStyleLbl="alignNode1" presStyleIdx="2" presStyleCnt="5"/>
      <dgm:spPr/>
    </dgm:pt>
    <dgm:pt modelId="{00C04E54-654B-4A5A-B30A-6D6855037C84}" type="pres">
      <dgm:prSet presAssocID="{F5B79D92-76AE-424E-AD29-8EA54C4E450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09E5AA2C-8057-4EB3-8F85-830D5FDB9DA5}" type="pres">
      <dgm:prSet presAssocID="{F5B79D92-76AE-424E-AD29-8EA54C4E4502}" presName="Triangle" presStyleLbl="alignNode1" presStyleIdx="3" presStyleCnt="5"/>
      <dgm:spPr/>
    </dgm:pt>
    <dgm:pt modelId="{A107982D-5567-4F8E-8588-A26B3D0A00FD}" type="pres">
      <dgm:prSet presAssocID="{F76420F4-FC08-4E86-9718-3F84F52018A9}" presName="sibTrans" presStyleCnt="0"/>
      <dgm:spPr/>
    </dgm:pt>
    <dgm:pt modelId="{FCAAA1D1-B623-4100-87D9-46C539B562C4}" type="pres">
      <dgm:prSet presAssocID="{F76420F4-FC08-4E86-9718-3F84F52018A9}" presName="space" presStyleCnt="0"/>
      <dgm:spPr/>
    </dgm:pt>
    <dgm:pt modelId="{FCC915CF-A836-436A-A22C-B7E7761D2316}" type="pres">
      <dgm:prSet presAssocID="{57AE5CD9-2196-486E-8E05-50EB9E9A08DD}" presName="composite" presStyleCnt="0"/>
      <dgm:spPr/>
    </dgm:pt>
    <dgm:pt modelId="{7C66603F-AEDC-4963-BC99-F8A66A98E1E4}" type="pres">
      <dgm:prSet presAssocID="{57AE5CD9-2196-486E-8E05-50EB9E9A08DD}" presName="LShape" presStyleLbl="alignNode1" presStyleIdx="4" presStyleCnt="5"/>
      <dgm:spPr/>
    </dgm:pt>
    <dgm:pt modelId="{F436147F-1D5D-4E92-B6E1-85CC67F991FB}" type="pres">
      <dgm:prSet presAssocID="{57AE5CD9-2196-486E-8E05-50EB9E9A08DD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3876410-09BC-4A1B-BE0A-D72D09BD858F}" type="presOf" srcId="{57AE5CD9-2196-486E-8E05-50EB9E9A08DD}" destId="{F436147F-1D5D-4E92-B6E1-85CC67F991FB}" srcOrd="0" destOrd="0" presId="urn:microsoft.com/office/officeart/2009/3/layout/StepUpProcess"/>
    <dgm:cxn modelId="{4C65FC3A-7C71-47D7-9B56-1446DFBE5AE5}" srcId="{CED921A1-B5B9-4C32-9B33-1AA758CE4477}" destId="{F5B79D92-76AE-424E-AD29-8EA54C4E4502}" srcOrd="1" destOrd="0" parTransId="{192D5C20-4ED2-4CA0-B8ED-B37C32AB3510}" sibTransId="{F76420F4-FC08-4E86-9718-3F84F52018A9}"/>
    <dgm:cxn modelId="{F2AEA84E-737E-44D8-9C51-BAFE4E2F8E4C}" srcId="{CED921A1-B5B9-4C32-9B33-1AA758CE4477}" destId="{D477FC94-BEE8-48DD-B6E2-DCEA9C3C1366}" srcOrd="0" destOrd="0" parTransId="{97152846-3FC0-4DD3-990E-F1151F2124DC}" sibTransId="{D3E934B1-5135-4B1F-B428-1294316BFE4A}"/>
    <dgm:cxn modelId="{D7B98C81-DED7-4582-BE8E-CF4DE089C7BA}" srcId="{CED921A1-B5B9-4C32-9B33-1AA758CE4477}" destId="{57AE5CD9-2196-486E-8E05-50EB9E9A08DD}" srcOrd="2" destOrd="0" parTransId="{8EFACE6E-70AB-4F0E-A955-F2C0578932A3}" sibTransId="{42F65892-B61C-43D4-8C79-69D4A3A76BBB}"/>
    <dgm:cxn modelId="{ED2FCC8D-2015-47BB-B8E1-F7F70CBF9B29}" type="presOf" srcId="{D477FC94-BEE8-48DD-B6E2-DCEA9C3C1366}" destId="{48ACB9FB-D810-4799-B461-84891F6327A6}" srcOrd="0" destOrd="0" presId="urn:microsoft.com/office/officeart/2009/3/layout/StepUpProcess"/>
    <dgm:cxn modelId="{D9421F9A-9233-4E92-BC22-04AD2B02CE6D}" type="presOf" srcId="{F5B79D92-76AE-424E-AD29-8EA54C4E4502}" destId="{00C04E54-654B-4A5A-B30A-6D6855037C84}" srcOrd="0" destOrd="0" presId="urn:microsoft.com/office/officeart/2009/3/layout/StepUpProcess"/>
    <dgm:cxn modelId="{BA87A4E2-4373-4F06-96B4-A17260C02837}" type="presOf" srcId="{CED921A1-B5B9-4C32-9B33-1AA758CE4477}" destId="{20A051CF-92CC-480D-B4EF-CC1DE309A51C}" srcOrd="0" destOrd="0" presId="urn:microsoft.com/office/officeart/2009/3/layout/StepUpProcess"/>
    <dgm:cxn modelId="{75498438-6898-4A59-A6B6-F72E63020EE0}" type="presParOf" srcId="{20A051CF-92CC-480D-B4EF-CC1DE309A51C}" destId="{DBE3B601-E163-4E1E-BA43-72926CC7B643}" srcOrd="0" destOrd="0" presId="urn:microsoft.com/office/officeart/2009/3/layout/StepUpProcess"/>
    <dgm:cxn modelId="{FC5EF260-5DBB-4CE2-B786-2B8BB14201CD}" type="presParOf" srcId="{DBE3B601-E163-4E1E-BA43-72926CC7B643}" destId="{A14C21BE-BE67-4B09-9160-877BD241E959}" srcOrd="0" destOrd="0" presId="urn:microsoft.com/office/officeart/2009/3/layout/StepUpProcess"/>
    <dgm:cxn modelId="{AA62BA27-8EED-4942-8A83-E88B16662F48}" type="presParOf" srcId="{DBE3B601-E163-4E1E-BA43-72926CC7B643}" destId="{48ACB9FB-D810-4799-B461-84891F6327A6}" srcOrd="1" destOrd="0" presId="urn:microsoft.com/office/officeart/2009/3/layout/StepUpProcess"/>
    <dgm:cxn modelId="{B07B6AE5-EDEF-4ABE-A257-82C26478B3B4}" type="presParOf" srcId="{DBE3B601-E163-4E1E-BA43-72926CC7B643}" destId="{98FB176C-B31D-4966-AAA8-E80A519E95EC}" srcOrd="2" destOrd="0" presId="urn:microsoft.com/office/officeart/2009/3/layout/StepUpProcess"/>
    <dgm:cxn modelId="{E1F4D4DB-AC94-4BC2-9EEE-44919F56ABDA}" type="presParOf" srcId="{20A051CF-92CC-480D-B4EF-CC1DE309A51C}" destId="{3E51A1D3-2629-4F8C-A3C1-CAF5E8DE5C97}" srcOrd="1" destOrd="0" presId="urn:microsoft.com/office/officeart/2009/3/layout/StepUpProcess"/>
    <dgm:cxn modelId="{13823FD0-6888-4747-891B-3812EB55CA80}" type="presParOf" srcId="{3E51A1D3-2629-4F8C-A3C1-CAF5E8DE5C97}" destId="{7BFA4B3A-91D7-4A2C-82FB-F136A728131A}" srcOrd="0" destOrd="0" presId="urn:microsoft.com/office/officeart/2009/3/layout/StepUpProcess"/>
    <dgm:cxn modelId="{1ABAA6AB-451D-4970-AEFB-1A8F802C5B69}" type="presParOf" srcId="{20A051CF-92CC-480D-B4EF-CC1DE309A51C}" destId="{7D62A6B0-9DA9-4EF2-9730-ECB9AAA6EB86}" srcOrd="2" destOrd="0" presId="urn:microsoft.com/office/officeart/2009/3/layout/StepUpProcess"/>
    <dgm:cxn modelId="{62CEBC11-74B9-478D-8324-ACA609565259}" type="presParOf" srcId="{7D62A6B0-9DA9-4EF2-9730-ECB9AAA6EB86}" destId="{C58F1D57-3174-4F26-AC3A-5854B1E4F5D9}" srcOrd="0" destOrd="0" presId="urn:microsoft.com/office/officeart/2009/3/layout/StepUpProcess"/>
    <dgm:cxn modelId="{6625AF6C-FAD8-42F0-A291-D0C80746F9FB}" type="presParOf" srcId="{7D62A6B0-9DA9-4EF2-9730-ECB9AAA6EB86}" destId="{00C04E54-654B-4A5A-B30A-6D6855037C84}" srcOrd="1" destOrd="0" presId="urn:microsoft.com/office/officeart/2009/3/layout/StepUpProcess"/>
    <dgm:cxn modelId="{88D44303-3F39-4715-A944-BE40D581B5EA}" type="presParOf" srcId="{7D62A6B0-9DA9-4EF2-9730-ECB9AAA6EB86}" destId="{09E5AA2C-8057-4EB3-8F85-830D5FDB9DA5}" srcOrd="2" destOrd="0" presId="urn:microsoft.com/office/officeart/2009/3/layout/StepUpProcess"/>
    <dgm:cxn modelId="{39C5344D-7EA9-4D9E-9D4C-43449CE539EA}" type="presParOf" srcId="{20A051CF-92CC-480D-B4EF-CC1DE309A51C}" destId="{A107982D-5567-4F8E-8588-A26B3D0A00FD}" srcOrd="3" destOrd="0" presId="urn:microsoft.com/office/officeart/2009/3/layout/StepUpProcess"/>
    <dgm:cxn modelId="{C9A06DCC-0CAE-4476-9502-7FD71B9E98EE}" type="presParOf" srcId="{A107982D-5567-4F8E-8588-A26B3D0A00FD}" destId="{FCAAA1D1-B623-4100-87D9-46C539B562C4}" srcOrd="0" destOrd="0" presId="urn:microsoft.com/office/officeart/2009/3/layout/StepUpProcess"/>
    <dgm:cxn modelId="{E5EC9B01-C682-4F37-81AE-19ED30DB36DD}" type="presParOf" srcId="{20A051CF-92CC-480D-B4EF-CC1DE309A51C}" destId="{FCC915CF-A836-436A-A22C-B7E7761D2316}" srcOrd="4" destOrd="0" presId="urn:microsoft.com/office/officeart/2009/3/layout/StepUpProcess"/>
    <dgm:cxn modelId="{AB5EFFA5-F601-436A-9517-A83B005DA1F2}" type="presParOf" srcId="{FCC915CF-A836-436A-A22C-B7E7761D2316}" destId="{7C66603F-AEDC-4963-BC99-F8A66A98E1E4}" srcOrd="0" destOrd="0" presId="urn:microsoft.com/office/officeart/2009/3/layout/StepUpProcess"/>
    <dgm:cxn modelId="{B4658D72-A21E-402B-ACE3-AD3A2D3758BF}" type="presParOf" srcId="{FCC915CF-A836-436A-A22C-B7E7761D2316}" destId="{F436147F-1D5D-4E92-B6E1-85CC67F991F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C21BE-BE67-4B09-9160-877BD241E959}">
      <dsp:nvSpPr>
        <dsp:cNvPr id="0" name=""/>
        <dsp:cNvSpPr/>
      </dsp:nvSpPr>
      <dsp:spPr>
        <a:xfrm rot="5400000">
          <a:off x="1520295" y="1004946"/>
          <a:ext cx="1734075" cy="288546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CB9FB-D810-4799-B461-84891F6327A6}">
      <dsp:nvSpPr>
        <dsp:cNvPr id="0" name=""/>
        <dsp:cNvSpPr/>
      </dsp:nvSpPr>
      <dsp:spPr>
        <a:xfrm>
          <a:off x="1230834" y="1867078"/>
          <a:ext cx="2605012" cy="228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ctr" defTabSz="2533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5700" kern="1200" dirty="0"/>
            <a:t>מטבח </a:t>
          </a:r>
        </a:p>
      </dsp:txBody>
      <dsp:txXfrm>
        <a:off x="1230834" y="1867078"/>
        <a:ext cx="2605012" cy="2283446"/>
      </dsp:txXfrm>
    </dsp:sp>
    <dsp:sp modelId="{98FB176C-B31D-4966-AAA8-E80A519E95EC}">
      <dsp:nvSpPr>
        <dsp:cNvPr id="0" name=""/>
        <dsp:cNvSpPr/>
      </dsp:nvSpPr>
      <dsp:spPr>
        <a:xfrm>
          <a:off x="3344335" y="792515"/>
          <a:ext cx="491511" cy="49151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F1D57-3174-4F26-AC3A-5854B1E4F5D9}">
      <dsp:nvSpPr>
        <dsp:cNvPr id="0" name=""/>
        <dsp:cNvSpPr/>
      </dsp:nvSpPr>
      <dsp:spPr>
        <a:xfrm rot="5400000">
          <a:off x="4709339" y="215814"/>
          <a:ext cx="1734075" cy="288546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04E54-654B-4A5A-B30A-6D6855037C84}">
      <dsp:nvSpPr>
        <dsp:cNvPr id="0" name=""/>
        <dsp:cNvSpPr/>
      </dsp:nvSpPr>
      <dsp:spPr>
        <a:xfrm>
          <a:off x="4419878" y="1077946"/>
          <a:ext cx="2605012" cy="228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ctr" defTabSz="2533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5700" kern="1200" dirty="0"/>
            <a:t>מקדש מעט</a:t>
          </a:r>
        </a:p>
      </dsp:txBody>
      <dsp:txXfrm>
        <a:off x="4419878" y="1077946"/>
        <a:ext cx="2605012" cy="2283446"/>
      </dsp:txXfrm>
    </dsp:sp>
    <dsp:sp modelId="{09E5AA2C-8057-4EB3-8F85-830D5FDB9DA5}">
      <dsp:nvSpPr>
        <dsp:cNvPr id="0" name=""/>
        <dsp:cNvSpPr/>
      </dsp:nvSpPr>
      <dsp:spPr>
        <a:xfrm>
          <a:off x="6533379" y="3383"/>
          <a:ext cx="491511" cy="49151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6603F-AEDC-4963-BC99-F8A66A98E1E4}">
      <dsp:nvSpPr>
        <dsp:cNvPr id="0" name=""/>
        <dsp:cNvSpPr/>
      </dsp:nvSpPr>
      <dsp:spPr>
        <a:xfrm rot="5400000">
          <a:off x="7898383" y="-573317"/>
          <a:ext cx="1734075" cy="288546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6147F-1D5D-4E92-B6E1-85CC67F991FB}">
      <dsp:nvSpPr>
        <dsp:cNvPr id="0" name=""/>
        <dsp:cNvSpPr/>
      </dsp:nvSpPr>
      <dsp:spPr>
        <a:xfrm>
          <a:off x="7608923" y="288813"/>
          <a:ext cx="2605012" cy="228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ctr" defTabSz="2533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5700" kern="1200" dirty="0"/>
            <a:t>אל לב השמיים</a:t>
          </a:r>
        </a:p>
      </dsp:txBody>
      <dsp:txXfrm>
        <a:off x="7608923" y="288813"/>
        <a:ext cx="2605012" cy="2283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כ"ה/טבת/תשפ"ג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6606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4749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9067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5350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283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כ"ה/טבת/תשפ"ג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" TargetMode="External"/><Relationship Id="rId7" Type="http://schemas.openxmlformats.org/officeDocument/2006/relationships/hyperlink" Target="https://www.pikiwiki.org.il/" TargetMode="External"/><Relationship Id="rId2" Type="http://schemas.openxmlformats.org/officeDocument/2006/relationships/hyperlink" Target="https://yazamnik.com/amazing-free-stock-photo-sites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avodamehabait.net/post/amazing-free-photos-images-for-download" TargetMode="External"/><Relationship Id="rId5" Type="http://schemas.openxmlformats.org/officeDocument/2006/relationships/hyperlink" Target="https://www.publicdomainpictures.net/en/index.php" TargetMode="External"/><Relationship Id="rId4" Type="http://schemas.openxmlformats.org/officeDocument/2006/relationships/hyperlink" Target="https://www.cleanpng.com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Egz9ygVcFU&amp;ab_channel=%D7%A0%D7%95%D7%A8%D7%99%D7%AA%D7%94%D7%99%D7%A8%D7%A9-%D7%9B%D7%9C%D7%AA%D7%A4%D7%A8%D7%A1%D7%99%D7%A9%D7%A8%D7%90%D7%9CNuritHirsh" TargetMode="Externa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FqbJGs-yxms?start=162&amp;feature=oembed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FqbJGs-yxms&amp;ab_channel=elihamo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ניגודים בשיר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1. </a:t>
            </a:r>
            <a:r>
              <a:rPr lang="he-IL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בין המצב המצוי למצב הרצוי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292400" y="1978268"/>
            <a:ext cx="11160000" cy="4152517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בהריסות האלה </a:t>
            </a:r>
            <a:r>
              <a:rPr lang="he-IL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נבנה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פעם </a:t>
            </a:r>
            <a:r>
              <a:rPr lang="he-IL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מטבח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לבשל בו זנב לוויתן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ושור הבר,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ובהריסות האלה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נקים </a:t>
            </a:r>
            <a:r>
              <a:rPr lang="he-IL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פינת תפילה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למצוא מקום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למקדש מעט</a:t>
            </a:r>
          </a:p>
          <a:p>
            <a:pPr>
              <a:lnSpc>
                <a:spcPct val="90000"/>
              </a:lnSpc>
              <a:buNone/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5971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071696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22915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859283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9102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71661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627240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252061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832323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445303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91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ניגודים בשיר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2. </a:t>
            </a:r>
            <a:r>
              <a:rPr lang="he-IL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בין האב לבן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4270460" y="1827348"/>
            <a:ext cx="6928010" cy="4184788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עַל סַף חֲצִי בַּיִת בְּאֶרֶץ יִשְׂרָאֵל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עָמַד </a:t>
            </a:r>
            <a:r>
              <a:rPr lang="he-IL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אָבִי</a:t>
            </a: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אָבִי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נִשְׁאַר בַּסַּף,</a:t>
            </a:r>
          </a:p>
          <a:p>
            <a:pPr marL="0" indent="0">
              <a:buNone/>
            </a:pP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</a:t>
            </a:r>
            <a:r>
              <a:rPr lang="he-IL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ַאֲנִי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- כָּל יָמַי 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מַצִּיב פִּגּוּמִים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אֶל לֵב הַשָּׁמָיִם.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6951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576099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50545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359773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682396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167188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963861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69423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281486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466531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006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521845" y="1725613"/>
            <a:ext cx="7146723" cy="4152900"/>
          </a:xfrm>
          <a:prstGeom prst="rect">
            <a:avLst/>
          </a:prstGeom>
        </p:spPr>
      </p:pic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ההדרגתיות בשיר- אב מול בן</a:t>
            </a:r>
          </a:p>
        </p:txBody>
      </p:sp>
    </p:spTree>
    <p:extLst>
      <p:ext uri="{BB962C8B-B14F-4D97-AF65-F5344CB8AC3E}">
        <p14:creationId xmlns:p14="http://schemas.microsoft.com/office/powerpoint/2010/main" val="319456459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193257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789814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225198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437108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676563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775769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560455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062513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037242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1239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ההדרגתיות בשיר- אב מול בן</a:t>
            </a: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515938" y="1725613"/>
          <a:ext cx="11158537" cy="41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293223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23457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935498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151207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645707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6097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965422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12487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241708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546557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0958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21696" y="1158069"/>
            <a:ext cx="11160000" cy="64414"/>
          </a:xfrm>
        </p:spPr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על מי מדבר השיר? על האב או על הבן</a:t>
            </a:r>
            <a:b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</a:br>
            <a:br>
              <a:rPr lang="he-IL" dirty="0"/>
            </a:b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-1560482" y="1060407"/>
            <a:ext cx="11159999" cy="540000"/>
          </a:xfrm>
        </p:spPr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אפשרות א': השיר מדבר על האב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651008" y="1687408"/>
            <a:ext cx="11160000" cy="4571912"/>
          </a:xfrm>
        </p:spPr>
        <p:txBody>
          <a:bodyPr/>
          <a:lstStyle/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סף חצי בית בארץ ישראל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עמד אבי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מצביע לצדדים ואומר: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בהריסות האלה נבנה פעם מטבח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לבשל בו זנב לוויתן 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ושור הבר,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ובהריסות האלה 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נקים פינת תפילה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למצוא מקום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למקדש מעט.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he-IL" sz="15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אבי נשאר בסף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האב עלה "לארץ הקודש" וכאן התאכזב. לא הצליח לממש את עצמו ואת חלומותיו</a:t>
            </a:r>
          </a:p>
        </p:txBody>
      </p:sp>
    </p:spTree>
    <p:extLst>
      <p:ext uri="{BB962C8B-B14F-4D97-AF65-F5344CB8AC3E}">
        <p14:creationId xmlns:p14="http://schemas.microsoft.com/office/powerpoint/2010/main" val="315080086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174284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711057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829095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279778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787114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029837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387114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418676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104356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6029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על מי מדבר השיר? על האב או על הבן?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אפשרות ב': השיר מדבר על הבן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ואני כל ימי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מציב פיגומים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אל לב השמיים.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הבן עדין בשלב הפיגומים.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אמנם רק שלוש שורות מתארות את הבן, והשורות הרבות שמתארות את האב, נועדו להסביר מדוע הבן  נמצא במצב של פיגומים</a:t>
            </a:r>
          </a:p>
        </p:txBody>
      </p:sp>
    </p:spTree>
    <p:extLst>
      <p:ext uri="{BB962C8B-B14F-4D97-AF65-F5344CB8AC3E}">
        <p14:creationId xmlns:p14="http://schemas.microsoft.com/office/powerpoint/2010/main" val="90232455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124184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153648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304480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545921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0308309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18541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4879385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454301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2463803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1493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אלה אמצעים ספרותיים נוספים תורמים למשמעות השיר? את זאת נראה ביחידה הבאה ...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בינתיים חשבו: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מה המשמעות של </a:t>
            </a:r>
            <a:r>
              <a:rPr lang="he-IL" sz="4000" dirty="0">
                <a:latin typeface="David" panose="020E0502060401010101" pitchFamily="34" charset="-79"/>
                <a:cs typeface="David" panose="020E0502060401010101" pitchFamily="34" charset="-79"/>
              </a:rPr>
              <a:t>"בית "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במישור  האישי ובמישור הלאומי?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2218" y="3376041"/>
            <a:ext cx="2336134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59499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6155312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269188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520513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917588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607220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1706834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5390062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8277994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469138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00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400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הסמל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המרכזי בשיר- בית</a:t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סמל: דבר מוחשי שיש לו משמעות נוספת-מופשטת</a:t>
            </a:r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721176" y="1234440"/>
            <a:ext cx="4748060" cy="477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61274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051590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3277046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2268625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651629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5049048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1041727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מאגרי תמונות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לינקים לאתרי תמונות חינמיות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>
                <a:hlinkClick r:id="rId2"/>
              </a:rPr>
              <a:t>https://yazamnik.com/amazing-free-stock-photo-sites/</a:t>
            </a:r>
            <a:r>
              <a:rPr lang="en-US" dirty="0"/>
              <a:t> </a:t>
            </a:r>
            <a:r>
              <a:rPr lang="he-IL" dirty="0"/>
              <a:t>14 אתרים</a:t>
            </a:r>
            <a:endParaRPr lang="en-US" dirty="0"/>
          </a:p>
          <a:p>
            <a:pPr algn="l" rtl="0"/>
            <a:r>
              <a:rPr lang="en-US" dirty="0">
                <a:hlinkClick r:id="rId3"/>
              </a:rPr>
              <a:t>https://pixabay.com/</a:t>
            </a:r>
            <a:endParaRPr lang="en-US" dirty="0"/>
          </a:p>
          <a:p>
            <a:pPr algn="l" rtl="0"/>
            <a:r>
              <a:rPr lang="en-US" dirty="0">
                <a:hlinkClick r:id="rId4"/>
              </a:rPr>
              <a:t>https://www.cleanpng.com/</a:t>
            </a:r>
            <a:endParaRPr lang="en-US" dirty="0"/>
          </a:p>
          <a:p>
            <a:pPr algn="l" rtl="0"/>
            <a:r>
              <a:rPr lang="en-US" dirty="0">
                <a:hlinkClick r:id="rId5"/>
              </a:rPr>
              <a:t>https://www.publicdomainpictures.net/en/index.php</a:t>
            </a:r>
            <a:endParaRPr lang="he-IL" dirty="0"/>
          </a:p>
          <a:p>
            <a:pPr algn="l" rtl="0"/>
            <a:r>
              <a:rPr lang="en-US" dirty="0">
                <a:hlinkClick r:id="rId6"/>
              </a:rPr>
              <a:t>https://www.avodamehabait.net/post/amazing-free-photos-images-for-download</a:t>
            </a:r>
            <a:r>
              <a:rPr lang="he-IL" dirty="0"/>
              <a:t> </a:t>
            </a:r>
            <a:r>
              <a:rPr lang="en-US" dirty="0"/>
              <a:t> </a:t>
            </a:r>
            <a:r>
              <a:rPr lang="he-IL" dirty="0"/>
              <a:t>10 אתרים</a:t>
            </a:r>
          </a:p>
          <a:p>
            <a:pPr algn="l" rtl="0"/>
            <a:r>
              <a:rPr lang="en-US" dirty="0">
                <a:hlinkClick r:id="rId7"/>
              </a:rPr>
              <a:t>https://www.pikiwiki.org.il/</a:t>
            </a:r>
            <a:r>
              <a:rPr lang="he-IL" dirty="0"/>
              <a:t> </a:t>
            </a:r>
            <a:r>
              <a:rPr lang="en-US" dirty="0"/>
              <a:t> </a:t>
            </a:r>
            <a:r>
              <a:rPr lang="he-IL" dirty="0"/>
              <a:t>אתר ישראלי</a:t>
            </a:r>
          </a:p>
        </p:txBody>
      </p:sp>
    </p:spTree>
    <p:extLst>
      <p:ext uri="{BB962C8B-B14F-4D97-AF65-F5344CB8AC3E}">
        <p14:creationId xmlns:p14="http://schemas.microsoft.com/office/powerpoint/2010/main" val="705579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הסמל המרכזי בשיר- בית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בית פרטי- הריסות, סף</a:t>
            </a:r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028652" y="1768871"/>
            <a:ext cx="6133108" cy="406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01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הסמל המרכזי בשיר: בית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בית לאומי -החלום לא התגשם</a:t>
            </a:r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472214" y="1725613"/>
            <a:ext cx="4105521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9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שירי</a:t>
            </a:r>
            <a:r>
              <a:rPr lang="he-IL" dirty="0"/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אדם וזהותו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1334587"/>
          </a:xfrm>
        </p:spPr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ספרות ממ"ד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חט"ע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  <a:sym typeface="Varela Round"/>
            </a:endParaRP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חניתה לרנר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מטאפורה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ציור לשוני, אשר בו תכונות של דבר מתחום אחד מושאלות ומועברות לדבר מתחום אחר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6000" dirty="0">
                <a:latin typeface="David" panose="020E0502060401010101" pitchFamily="34" charset="-79"/>
                <a:cs typeface="David" panose="020E0502060401010101" pitchFamily="34" charset="-79"/>
              </a:rPr>
              <a:t>מציב פיגומים אל לב השמים</a:t>
            </a:r>
          </a:p>
        </p:txBody>
      </p:sp>
    </p:spTree>
    <p:extLst>
      <p:ext uri="{BB962C8B-B14F-4D97-AF65-F5344CB8AC3E}">
        <p14:creationId xmlns:p14="http://schemas.microsoft.com/office/powerpoint/2010/main" val="880592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494301" y="183341"/>
            <a:ext cx="11159999" cy="792587"/>
          </a:xfrm>
        </p:spPr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פסיחה: השורה השירית לא תואמת את המשפט התחבירי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670653" y="1134478"/>
            <a:ext cx="8488835" cy="528050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עַל סַף חֲצִי בַּיִת בְּאֶרֶץ יִשְׂרָאֵל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עָמַד 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אָבִי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מַצְבִּיעַ לַצְּדָדִים וְאוֹמֵר: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בַּהֲרִיסוֹת הָאֵלֶּה נִבְנֶה פַּעַם 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מִטְבָּח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לְבַשֵּׁל בּוֹ 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זְנַב </a:t>
            </a:r>
            <a:r>
              <a:rPr lang="he-IL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לִוְיָתָן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וְשׁוֹר הַבָּר,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וּבַהֲרִיסוֹת 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הָאֵלֶּה 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נָקִים פִּנַּת 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תְּפִלָּה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לִמְצֹא</a:t>
            </a: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מָקוֹם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לְמִקְדָּשׁ מְעָט.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אָבִי נִשְׁאַר בַּסַּף,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וַאֲנִי - 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כָּל יָמַי</a:t>
            </a: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מַצִּיב </a:t>
            </a:r>
            <a:r>
              <a:rPr lang="he-I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פִּגּוּמִים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אֶל לֵב הַשָּׁמָיִם.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92550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ארמזים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בשיר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מהי סעודת שור הבר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והלוייתן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סעודת שור הבר והלווייתן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 הוא כינוי לסעודה שתערך  בימות המשיח בה ישתתפו  בני ישראל ויאכלו מבשרם של  שור הבר  והלוויתן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קודם לסעודה זו תערך התגוששות בין בעלי חיים ענקיים בשם  לוויתן ושור הבר, במהלכה ישחט הלוויתן את השור באמצעות סנפירו והשור ינתץ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ינגח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 את הלווייתן באמצעות קרניו.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"אמר  רבה אמר  רבי יוחנן: עתיד  הקדוש ברוך הוא לעשות סעודה לצדיקים מבשרו של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לויתן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שנאמר: 'יכרו עליו חברים', ואין 'כרה' אלא סעודה, שנאמר: 'ויכרה להם כרה גדולה ויאכלו וישתו', ואין 'חברים' אלא תלמידי חכמים"( בבא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בתרא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75701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ארמזים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בשיר- פיגומים</a:t>
            </a: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38432"/>
              </p:ext>
            </p:extLst>
          </p:nvPr>
        </p:nvGraphicFramePr>
        <p:xfrm>
          <a:off x="973138" y="1657350"/>
          <a:ext cx="10244136" cy="3146484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5122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2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489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סולם יעקב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/>
                        <a:t>מגדל בבל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324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"סולם מוצב ארצה וראשו מגיע השמימה" </a:t>
                      </a:r>
                    </a:p>
                    <a:p>
                      <a:pPr algn="ctr" rtl="1"/>
                      <a:r>
                        <a:rPr lang="he-IL" sz="2800" dirty="0"/>
                        <a:t>(בראשית כ"ח י"ב) </a:t>
                      </a:r>
                    </a:p>
                    <a:p>
                      <a:pPr algn="ctr" rtl="1"/>
                      <a:endParaRPr lang="he-IL" sz="2800" dirty="0"/>
                    </a:p>
                    <a:p>
                      <a:pPr algn="ctr" rtl="1"/>
                      <a:r>
                        <a:rPr lang="he-IL" sz="2800" dirty="0">
                          <a:solidFill>
                            <a:srgbClr val="FF0000"/>
                          </a:solidFill>
                        </a:rPr>
                        <a:t>התייחסות אופטימית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/>
                        <a:t>"הבה נבנה לנו... מגדל, וראשו בשמים"     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/>
                        <a:t>(בראשית י"א, ד)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800" dirty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/>
                        <a:t> </a:t>
                      </a:r>
                      <a:r>
                        <a:rPr lang="he-IL" sz="2800" dirty="0">
                          <a:solidFill>
                            <a:srgbClr val="FF0000"/>
                          </a:solidFill>
                        </a:rPr>
                        <a:t>התייחסות פסימית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052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שתי קריאות בשיר: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קריאה אוניברסלית- יחס בין דורי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קריאה מקומית-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העליה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לארץ ישראל</a:t>
            </a:r>
          </a:p>
        </p:txBody>
      </p:sp>
    </p:spTree>
    <p:extLst>
      <p:ext uri="{BB962C8B-B14F-4D97-AF65-F5344CB8AC3E}">
        <p14:creationId xmlns:p14="http://schemas.microsoft.com/office/powerpoint/2010/main" val="273163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לסיכום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האמצעים הספרותיים בשיר ומשמעותם: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כותרת השיר: פיגומים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מטאפורה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חזרות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ניגודים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הדרגתיות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פסיחה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סמל</a:t>
            </a:r>
          </a:p>
          <a:p>
            <a:pPr marL="0" indent="0">
              <a:buNone/>
            </a:pP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ארמזים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4879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643222" y="320041"/>
            <a:ext cx="11436002" cy="53844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"מה אני עושה פה לא יודע</a:t>
            </a:r>
          </a:p>
          <a:p>
            <a:pPr marL="0" indent="0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מה זה פה בכלל, אני שואל</a:t>
            </a:r>
          </a:p>
          <a:p>
            <a:pPr marL="0" indent="0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מכל הצדדים אני שומע</a:t>
            </a:r>
          </a:p>
          <a:p>
            <a:pPr marL="0" indent="0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סאלח, פה זה ארץ ישראל...</a:t>
            </a:r>
          </a:p>
          <a:p>
            <a:pPr marL="0" indent="0" algn="ctr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לקחו אותי באוניה,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לקחו אותי, לקחו אותי לכאן.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נתנו מיטה ופתיליה,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שמיכה קרועה וגם שולחן.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לקחו אותי חבובתי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נתנו לי בית שכולו מפח.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לקחו אותי לקחו אותי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מתי כבר גם אני אקח</a:t>
            </a:r>
          </a:p>
          <a:p>
            <a:pPr marL="0" indent="0" algn="l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איך ראינו פעמי משיח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איך שמענו את קול השופר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איך אמרנו אלוהים משגיח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יהא חסר פה שום דבר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במקום המשיח אני באתי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ועכשיו אין מי שיעזור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אין משיח, רק סלאח שבתי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את הגב נותן כמו חמור"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4752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624934" y="893577"/>
            <a:ext cx="11160000" cy="4152517"/>
          </a:xfrm>
        </p:spPr>
        <p:txBody>
          <a:bodyPr/>
          <a:lstStyle/>
          <a:p>
            <a:pPr marL="0" indent="0">
              <a:buNone/>
            </a:pPr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מה דעתכם? </a:t>
            </a:r>
          </a:p>
          <a:p>
            <a:pPr marL="0" indent="0">
              <a:buNone/>
            </a:pPr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האם "להציב פיגומים" זה שלילי או חיובי?</a:t>
            </a:r>
          </a:p>
          <a:p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15075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1063846" y="1499616"/>
            <a:ext cx="8116730" cy="3912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בהצלחה</a:t>
            </a:r>
            <a:r>
              <a:rPr lang="he-IL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0679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182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711617" y="2695767"/>
            <a:ext cx="9207201" cy="1327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8941" y="1640910"/>
            <a:ext cx="10755068" cy="2382450"/>
          </a:xfrm>
        </p:spPr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פיגומים / ארז ביטון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3154680"/>
            <a:ext cx="10682739" cy="642090"/>
          </a:xfrm>
        </p:spPr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שיר החובה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תש"ף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בנושא "אדם וזהותו"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2506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34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81955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99896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3401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20712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46760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17920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44514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774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232689" y="2302502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hlinkClick r:id="rId2"/>
              </a:rPr>
              <a:t>אח יא </a:t>
            </a:r>
            <a:r>
              <a:rPr lang="he-IL" dirty="0" err="1">
                <a:hlinkClick r:id="rId2"/>
              </a:rPr>
              <a:t>ראב</a:t>
            </a:r>
            <a:r>
              <a:rPr lang="he-IL" dirty="0">
                <a:hlinkClick r:id="rId2"/>
              </a:rPr>
              <a:t> איפה ארץ ישראל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742077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03963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48736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87017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9771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75074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27856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95005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7390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40497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383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970843" y="475622"/>
            <a:ext cx="10577371" cy="529995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he-IL" dirty="0">
                <a:hlinkClick r:id="rId4"/>
              </a:rPr>
              <a:t>פיגומים / ארז ביטון</a:t>
            </a:r>
            <a:r>
              <a:rPr lang="he-IL" dirty="0"/>
              <a:t> (דקה 2:42)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על סף חצי בית בארץ ישראל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עמד אבי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מצביע לצדדים ואומר: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בהריסות האלה נבנה פעם מטבח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לבשל בו זנב לוויתן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ושור הבר,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ובהריסות האלה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נקים פינת תפילה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למצוא מקום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למקדש מעט.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אבי נשאר בסף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ואני כל ימי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מציב פיגומים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אל לב השמיים.</a:t>
            </a: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200000"/>
              </a:lnSpc>
            </a:pPr>
            <a:endParaRPr lang="he-IL" dirty="0"/>
          </a:p>
        </p:txBody>
      </p:sp>
      <p:pic>
        <p:nvPicPr>
          <p:cNvPr id="3" name="מדיה מקוונת 2" title="ￗﾔￗﾞￗﾩￗﾕￗﾨￗﾨ ￗﾐￗﾨￗﾖ ￗﾑￗﾙￗﾘￗﾕￗﾟ ￗﾧￗﾕￗﾨￗﾐ ￗﾞￗﾩￗﾙￗﾨￗﾙￗﾕ (ￗﾞￗﾠￗﾕￗﾧￗﾓ) ￗﾓￗﾦￗﾞ' 2009">
            <a:hlinkClick r:id="" action="ppaction://media"/>
            <a:extLst>
              <a:ext uri="{FF2B5EF4-FFF2-40B4-BE49-F238E27FC236}">
                <a16:creationId xmlns:a16="http://schemas.microsoft.com/office/drawing/2014/main" id="{1276ECA7-9470-4480-B6CD-413DE9EABAA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65906" y="941198"/>
            <a:ext cx="5829300" cy="436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76990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7421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60860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44741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11789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33034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79662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54290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46510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5119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פיגומים-</a:t>
            </a:r>
            <a:r>
              <a:rPr lang="he-IL" dirty="0"/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במה עוסק השיר?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4"/>
          </p:nvPr>
        </p:nvSpPr>
        <p:spPr>
          <a:xfrm>
            <a:off x="515206" y="1228531"/>
            <a:ext cx="11160000" cy="4152517"/>
          </a:xfrm>
        </p:spPr>
        <p:txBody>
          <a:bodyPr>
            <a:normAutofit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השיר עוסק באב שעלה לארץ ישראל, ובמציאות החיים שלו בארץ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הוא חי בבית עלוב, שמתואר בשיר בביטויים "חצי-בית" ו"הריסות"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בניגוד למצב הגשמי, יש לו חלומות רוחניים גדולים והוא שואף "לבנות מטבח" על מנת לבשל לסעודה לצדיקים ולהקים "מקדש מעט"-בית כנסת.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האב "נשאר בסף"- לא מצליח לממש את עצמו ולהגשים את חלומותיו בארץ הקודש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הבן ממשיך "להציב פיגומים אל לב השמים". הבן חי בארץ וממשיך בה את התהליך שאביו התחיל. 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השאלה נשארת פתוחה: האם הבן מגשים את חלומותיו של אביו ואולי את רצונותיו שלו, והאם גם הוא נשאר בשלב הפיגומים ולא מגיע לבניין הסופי, המושלם?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76928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01112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052239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834942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09906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434667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73683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00128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15961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132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הכותרת- פיגומים</a:t>
            </a:r>
          </a:p>
        </p:txBody>
      </p:sp>
      <p:pic>
        <p:nvPicPr>
          <p:cNvPr id="1026" name="Picture 2" descr="תוצאת תמונה עבור פיגומים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696" y="1376977"/>
            <a:ext cx="5973521" cy="435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2403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062158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63576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698677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84815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552764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86744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97592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290697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226064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6221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הכותרת- פיגומים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tx2">
                  <a:lumMod val="50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מבנה של קורות המשמש את הפועלים לעלות ולעמוד בו  לשם בניה או תיקון או סיוד של  קירות הקומות העליונות  של בניין.</a:t>
            </a:r>
            <a:b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tx2">
                  <a:lumMod val="50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מצלול- פגם </a:t>
            </a:r>
            <a:b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tx2">
                  <a:lumMod val="50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מה דעתכם? מה יותר מתאים לשיר?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70000"/>
              <a:buNone/>
              <a:defRPr/>
            </a:pPr>
            <a:endParaRPr lang="he-IL" sz="3200" b="1" kern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3928101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990536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220185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24255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288604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461351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302965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708943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73777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26330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747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כיצד המבנה מעצב את השיר?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4"/>
          </p:nvPr>
        </p:nvSpPr>
        <p:spPr>
          <a:xfrm>
            <a:off x="2299618" y="979702"/>
            <a:ext cx="7924706" cy="527608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עַל סַף </a:t>
            </a: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חֲצִי בַּיִת בְּאֶרֶץ יִשְׂרָאֵל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עָמַד </a:t>
            </a:r>
            <a:r>
              <a:rPr lang="he-IL" sz="33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אָבִי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מַצְבִּיעַ לַצְּדָדִים וְאוֹמֵר: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בַּהֲרִיסוֹת הָאֵלֶּה</a:t>
            </a: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נִבְנֶה פַּעַם מִטְבָּח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לְבַשֵּׁל בּוֹ זְנַב </a:t>
            </a:r>
            <a:r>
              <a:rPr lang="he-IL" sz="33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לִוְיָתָן</a:t>
            </a: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וְשׁוֹר הַבָּר,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וּבַהֲרִיסוֹת הָאֵלֶּה 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נָקִים פִּנַּת תְּפִלָּה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לִמְצֹא</a:t>
            </a: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מָקוֹם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לְמִקְדָּשׁ מְעָט.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אָבִי</a:t>
            </a:r>
            <a:r>
              <a:rPr lang="he-IL" sz="3300" b="1" dirty="0">
                <a:solidFill>
                  <a:srgbClr val="2F549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נִשְׁאַר </a:t>
            </a:r>
            <a:r>
              <a:rPr lang="he-IL" sz="33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בַּסַּף,</a:t>
            </a:r>
            <a:endParaRPr lang="en-US" sz="3300" b="1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וַאֲנִי - כָּל יָמַי 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מַצִּיב פִּגּוּמִים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אֶל לֵב הַשָּׁמָיִם</a:t>
            </a:r>
            <a:r>
              <a:rPr lang="he-IL" sz="33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sz="3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943228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291713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476624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96073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574986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105938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7421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866371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129464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580176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347685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1015</Words>
  <Application>Microsoft Office PowerPoint</Application>
  <PresentationFormat>מותאם אישית</PresentationFormat>
  <Paragraphs>169</Paragraphs>
  <Slides>176</Slides>
  <Notes>5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176</vt:i4>
      </vt:variant>
    </vt:vector>
  </HeadingPairs>
  <TitlesOfParts>
    <vt:vector size="184" baseType="lpstr">
      <vt:lpstr>Arial</vt:lpstr>
      <vt:lpstr>Calibri</vt:lpstr>
      <vt:lpstr>Courier New</vt:lpstr>
      <vt:lpstr>David</vt:lpstr>
      <vt:lpstr>Times New Roman</vt:lpstr>
      <vt:lpstr>Varela Round</vt:lpstr>
      <vt:lpstr>Wingdings</vt:lpstr>
      <vt:lpstr>ערכת נושא Office</vt:lpstr>
      <vt:lpstr>מערכת שידורים לאומית</vt:lpstr>
      <vt:lpstr>שירי אדם וזהותו</vt:lpstr>
      <vt:lpstr>פיגומים / ארז ביטון</vt:lpstr>
      <vt:lpstr>מצגת של PowerPoint‏</vt:lpstr>
      <vt:lpstr>מצגת של PowerPoint‏</vt:lpstr>
      <vt:lpstr>פיגומים- במה עוסק השיר?</vt:lpstr>
      <vt:lpstr>הכותרת- פיגומים</vt:lpstr>
      <vt:lpstr>הכותרת- פיגומים</vt:lpstr>
      <vt:lpstr>כיצד המבנה מעצב את השיר?</vt:lpstr>
      <vt:lpstr>ניגודים בשיר</vt:lpstr>
      <vt:lpstr>ניגודים בשיר</vt:lpstr>
      <vt:lpstr>ההדרגתיות בשיר- אב מול בן</vt:lpstr>
      <vt:lpstr>ההדרגתיות בשיר- אב מול בן</vt:lpstr>
      <vt:lpstr>על מי מדבר השיר? על האב או על הבן  </vt:lpstr>
      <vt:lpstr>על מי מדבר השיר? על האב או על הבן?</vt:lpstr>
      <vt:lpstr>מצגת של PowerPoint‏</vt:lpstr>
      <vt:lpstr>הסמל המרכזי בשיר- בית סמל: דבר מוחשי שיש לו משמעות נוספת-מופשטת</vt:lpstr>
      <vt:lpstr>הסמל המרכזי בשיר- בית</vt:lpstr>
      <vt:lpstr>הסמל המרכזי בשיר: בית</vt:lpstr>
      <vt:lpstr>מטאפורה</vt:lpstr>
      <vt:lpstr>מצגת של PowerPoint‏</vt:lpstr>
      <vt:lpstr>ארמזים בשיר</vt:lpstr>
      <vt:lpstr>ארמזים בשיר- פיגומים</vt:lpstr>
      <vt:lpstr>שתי קריאות בשיר:</vt:lpstr>
      <vt:lpstr>לסיכום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מאגרי תמונות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רזיאל גבאי</cp:lastModifiedBy>
  <cp:revision>113</cp:revision>
  <dcterms:created xsi:type="dcterms:W3CDTF">2020-03-15T19:13:03Z</dcterms:created>
  <dcterms:modified xsi:type="dcterms:W3CDTF">2023-01-18T21:18:19Z</dcterms:modified>
</cp:coreProperties>
</file>