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0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4" r:id="rId3"/>
    <p:sldId id="303" r:id="rId4"/>
    <p:sldId id="361" r:id="rId5"/>
    <p:sldId id="355" r:id="rId6"/>
    <p:sldId id="356" r:id="rId7"/>
    <p:sldId id="357" r:id="rId8"/>
    <p:sldId id="358" r:id="rId9"/>
    <p:sldId id="359" r:id="rId10"/>
    <p:sldId id="360" r:id="rId11"/>
  </p:sldIdLst>
  <p:sldSz cx="9144000" cy="6858000" type="screen4x3"/>
  <p:notesSz cx="6788150" cy="9923463"/>
  <p:defaultTextStyle>
    <a:defPPr>
      <a:defRPr lang="en-US"/>
    </a:defPPr>
    <a:lvl1pPr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1pPr>
    <a:lvl2pPr marL="4572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2pPr>
    <a:lvl3pPr marL="9144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13716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18288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8" autoAdjust="0"/>
    <p:restoredTop sz="84050" autoAdjust="0"/>
  </p:normalViewPr>
  <p:slideViewPr>
    <p:cSldViewPr snapToObjects="1">
      <p:cViewPr varScale="1">
        <p:scale>
          <a:sx n="57" d="100"/>
          <a:sy n="57" d="100"/>
        </p:scale>
        <p:origin x="-16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28D135-76B6-4231-BFC4-481EF71F3BF2}" type="doc">
      <dgm:prSet loTypeId="urn:microsoft.com/office/officeart/2011/layout/Tab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D1D646E1-5D74-4EAB-ACC0-227D2A5AA0B8}">
      <dgm:prSet phldrT="[טקסט]" custT="1"/>
      <dgm:spPr/>
      <dgm:t>
        <a:bodyPr/>
        <a:lstStyle/>
        <a:p>
          <a:pPr rtl="1"/>
          <a:r>
            <a:rPr lang="he-IL" sz="3200" b="1" dirty="0" smtClean="0">
              <a:latin typeface="David" pitchFamily="34" charset="-79"/>
              <a:cs typeface="David" pitchFamily="34" charset="-79"/>
            </a:rPr>
            <a:t>גיבוש בני הלאום</a:t>
          </a:r>
          <a:endParaRPr lang="he-IL" sz="3200" b="1" dirty="0">
            <a:latin typeface="David" pitchFamily="34" charset="-79"/>
            <a:cs typeface="David" pitchFamily="34" charset="-79"/>
          </a:endParaRPr>
        </a:p>
      </dgm:t>
    </dgm:pt>
    <dgm:pt modelId="{A7BDDE2A-B8C0-41E0-996A-CF5F28EDC170}" type="parTrans" cxnId="{00FD8B83-78DD-4E13-8FB3-AA3FBF865DC4}">
      <dgm:prSet/>
      <dgm:spPr/>
      <dgm:t>
        <a:bodyPr/>
        <a:lstStyle/>
        <a:p>
          <a:pPr rtl="1"/>
          <a:endParaRPr lang="he-IL"/>
        </a:p>
      </dgm:t>
    </dgm:pt>
    <dgm:pt modelId="{C25733D2-78EA-408E-89EF-E0F00EF12912}" type="sibTrans" cxnId="{00FD8B83-78DD-4E13-8FB3-AA3FBF865DC4}">
      <dgm:prSet/>
      <dgm:spPr/>
      <dgm:t>
        <a:bodyPr/>
        <a:lstStyle/>
        <a:p>
          <a:pPr rtl="1"/>
          <a:endParaRPr lang="he-IL"/>
        </a:p>
      </dgm:t>
    </dgm:pt>
    <dgm:pt modelId="{A861573E-0ADF-4E51-A9EC-B43B50699C4E}">
      <dgm:prSet phldrT="[טקסט]"/>
      <dgm:spPr/>
      <dgm:t>
        <a:bodyPr/>
        <a:lstStyle/>
        <a:p>
          <a:pPr rtl="1"/>
          <a:endParaRPr lang="he-IL" b="1" dirty="0">
            <a:latin typeface="David" pitchFamily="34" charset="-79"/>
            <a:cs typeface="David" pitchFamily="34" charset="-79"/>
          </a:endParaRPr>
        </a:p>
      </dgm:t>
    </dgm:pt>
    <dgm:pt modelId="{B1794386-E4C5-48AC-B90A-F07A545B54FF}" type="parTrans" cxnId="{609DB055-EFB7-4504-A929-14518B7E433A}">
      <dgm:prSet/>
      <dgm:spPr/>
      <dgm:t>
        <a:bodyPr/>
        <a:lstStyle/>
        <a:p>
          <a:pPr rtl="1"/>
          <a:endParaRPr lang="he-IL"/>
        </a:p>
      </dgm:t>
    </dgm:pt>
    <dgm:pt modelId="{CB1BB3BA-0D17-4FAE-AC1C-7DC9DB15CAE4}" type="sibTrans" cxnId="{609DB055-EFB7-4504-A929-14518B7E433A}">
      <dgm:prSet/>
      <dgm:spPr/>
      <dgm:t>
        <a:bodyPr/>
        <a:lstStyle/>
        <a:p>
          <a:pPr rtl="1"/>
          <a:endParaRPr lang="he-IL"/>
        </a:p>
      </dgm:t>
    </dgm:pt>
    <dgm:pt modelId="{99550736-255E-495A-B1DA-CD2C35EC28F7}">
      <dgm:prSet phldrT="[טקסט]"/>
      <dgm:spPr/>
      <dgm:t>
        <a:bodyPr/>
        <a:lstStyle/>
        <a:p>
          <a:pPr rtl="1"/>
          <a:r>
            <a:rPr lang="he-IL" b="1" dirty="0" smtClean="0">
              <a:latin typeface="David" pitchFamily="34" charset="-79"/>
              <a:cs typeface="David" pitchFamily="34" charset="-79"/>
            </a:rPr>
            <a:t>פעילות להקמת מדינה</a:t>
          </a:r>
          <a:endParaRPr lang="he-IL" b="1" dirty="0">
            <a:latin typeface="David" pitchFamily="34" charset="-79"/>
            <a:cs typeface="David" pitchFamily="34" charset="-79"/>
          </a:endParaRPr>
        </a:p>
      </dgm:t>
    </dgm:pt>
    <dgm:pt modelId="{15D4D4B5-2AA2-493D-9E93-081878E59128}" type="parTrans" cxnId="{646B2CB1-32CC-4180-A317-1723DC12615D}">
      <dgm:prSet/>
      <dgm:spPr/>
      <dgm:t>
        <a:bodyPr/>
        <a:lstStyle/>
        <a:p>
          <a:pPr rtl="1"/>
          <a:endParaRPr lang="he-IL"/>
        </a:p>
      </dgm:t>
    </dgm:pt>
    <dgm:pt modelId="{CC915A7F-3A19-49E3-A047-0A11E8B79EE5}" type="sibTrans" cxnId="{646B2CB1-32CC-4180-A317-1723DC12615D}">
      <dgm:prSet/>
      <dgm:spPr/>
      <dgm:t>
        <a:bodyPr/>
        <a:lstStyle/>
        <a:p>
          <a:pPr rtl="1"/>
          <a:endParaRPr lang="he-IL"/>
        </a:p>
      </dgm:t>
    </dgm:pt>
    <dgm:pt modelId="{C19E2E30-8C47-4A61-94DA-E8A43DB271E5}">
      <dgm:prSet phldrT="[טקסט]"/>
      <dgm:spPr/>
      <dgm:t>
        <a:bodyPr/>
        <a:lstStyle/>
        <a:p>
          <a:pPr rtl="1"/>
          <a:endParaRPr lang="he-IL" b="1" dirty="0">
            <a:latin typeface="David" pitchFamily="34" charset="-79"/>
            <a:cs typeface="David" pitchFamily="34" charset="-79"/>
          </a:endParaRPr>
        </a:p>
      </dgm:t>
    </dgm:pt>
    <dgm:pt modelId="{D561D656-2BF3-41DE-ADB2-E3DEDF6BCF12}" type="parTrans" cxnId="{67238BB7-4C47-4825-A984-F19A77DA9D9C}">
      <dgm:prSet/>
      <dgm:spPr/>
      <dgm:t>
        <a:bodyPr/>
        <a:lstStyle/>
        <a:p>
          <a:pPr rtl="1"/>
          <a:endParaRPr lang="he-IL"/>
        </a:p>
      </dgm:t>
    </dgm:pt>
    <dgm:pt modelId="{DB10AEC8-1B12-4616-B959-6B6EBDDBD72D}" type="sibTrans" cxnId="{67238BB7-4C47-4825-A984-F19A77DA9D9C}">
      <dgm:prSet/>
      <dgm:spPr/>
      <dgm:t>
        <a:bodyPr/>
        <a:lstStyle/>
        <a:p>
          <a:pPr rtl="1"/>
          <a:endParaRPr lang="he-IL"/>
        </a:p>
      </dgm:t>
    </dgm:pt>
    <dgm:pt modelId="{7DFC1C02-5D22-4D74-A639-1ADEB2A0957E}">
      <dgm:prSet phldrT="[טקסט]" custT="1"/>
      <dgm:spPr/>
      <dgm:t>
        <a:bodyPr/>
        <a:lstStyle/>
        <a:p>
          <a:pPr rtl="1"/>
          <a:r>
            <a:rPr lang="he-IL" sz="2800" dirty="0" smtClean="0">
              <a:latin typeface="David" pitchFamily="34" charset="-79"/>
              <a:cs typeface="David" pitchFamily="34" charset="-79"/>
            </a:rPr>
            <a:t>גיוס ההמונים למאבק למען הזכויות הלאומיות</a:t>
          </a:r>
          <a:endParaRPr lang="he-IL" sz="2800" dirty="0">
            <a:latin typeface="David" pitchFamily="34" charset="-79"/>
            <a:cs typeface="David" pitchFamily="34" charset="-79"/>
          </a:endParaRPr>
        </a:p>
      </dgm:t>
    </dgm:pt>
    <dgm:pt modelId="{FA4832D2-E89B-47A4-B549-DDCBEDEE82C9}" type="parTrans" cxnId="{7637C98B-6452-400E-8C31-54CDC45127A7}">
      <dgm:prSet/>
      <dgm:spPr/>
      <dgm:t>
        <a:bodyPr/>
        <a:lstStyle/>
        <a:p>
          <a:pPr rtl="1"/>
          <a:endParaRPr lang="he-IL"/>
        </a:p>
      </dgm:t>
    </dgm:pt>
    <dgm:pt modelId="{F9965CB3-9098-493E-9203-BFB1979CB92C}" type="sibTrans" cxnId="{7637C98B-6452-400E-8C31-54CDC45127A7}">
      <dgm:prSet/>
      <dgm:spPr/>
      <dgm:t>
        <a:bodyPr/>
        <a:lstStyle/>
        <a:p>
          <a:pPr rtl="1"/>
          <a:endParaRPr lang="he-IL"/>
        </a:p>
      </dgm:t>
    </dgm:pt>
    <dgm:pt modelId="{75DD9D76-2151-4BD7-836E-DECFCDFA742A}">
      <dgm:prSet phldrT="[טקסט]" custT="1"/>
      <dgm:spPr/>
      <dgm:t>
        <a:bodyPr/>
        <a:lstStyle/>
        <a:p>
          <a:pPr rtl="1"/>
          <a:r>
            <a:rPr lang="he-IL" sz="2800" dirty="0" smtClean="0">
              <a:latin typeface="David" pitchFamily="34" charset="-79"/>
              <a:cs typeface="David" pitchFamily="34" charset="-79"/>
            </a:rPr>
            <a:t>החדרת התפיסה הלאומית לשאר חברי הקבוצה וטיפוח הזהות הלאומית</a:t>
          </a:r>
          <a:endParaRPr lang="he-IL" sz="2800" dirty="0">
            <a:latin typeface="David" pitchFamily="34" charset="-79"/>
            <a:cs typeface="David" pitchFamily="34" charset="-79"/>
          </a:endParaRPr>
        </a:p>
      </dgm:t>
    </dgm:pt>
    <dgm:pt modelId="{E7B1DB15-8B66-4D99-A8F7-20BDD51F8E62}" type="parTrans" cxnId="{1B1FD964-5C0E-4B51-80CA-DE7CA2552A7C}">
      <dgm:prSet/>
      <dgm:spPr/>
      <dgm:t>
        <a:bodyPr/>
        <a:lstStyle/>
        <a:p>
          <a:pPr rtl="1"/>
          <a:endParaRPr lang="he-IL"/>
        </a:p>
      </dgm:t>
    </dgm:pt>
    <dgm:pt modelId="{13BC2B62-609A-4DEA-B087-535E38BD437D}" type="sibTrans" cxnId="{1B1FD964-5C0E-4B51-80CA-DE7CA2552A7C}">
      <dgm:prSet/>
      <dgm:spPr/>
      <dgm:t>
        <a:bodyPr/>
        <a:lstStyle/>
        <a:p>
          <a:pPr rtl="1"/>
          <a:endParaRPr lang="he-IL"/>
        </a:p>
      </dgm:t>
    </dgm:pt>
    <dgm:pt modelId="{FD5EA838-FD6F-487B-8423-0BB7A5F8304A}">
      <dgm:prSet phldrT="[טקסט]" custT="1"/>
      <dgm:spPr/>
      <dgm:t>
        <a:bodyPr/>
        <a:lstStyle/>
        <a:p>
          <a:pPr rtl="1"/>
          <a:r>
            <a:rPr lang="he-IL" sz="2800" dirty="0" smtClean="0">
              <a:latin typeface="David" pitchFamily="34" charset="-79"/>
              <a:cs typeface="David" pitchFamily="34" charset="-79"/>
            </a:rPr>
            <a:t>מאבק מול כוחות בעלי יכולת מדינית וצבאית.</a:t>
          </a:r>
          <a:endParaRPr lang="he-IL" sz="2800" dirty="0">
            <a:latin typeface="David" pitchFamily="34" charset="-79"/>
            <a:cs typeface="David" pitchFamily="34" charset="-79"/>
          </a:endParaRPr>
        </a:p>
      </dgm:t>
    </dgm:pt>
    <dgm:pt modelId="{4F04AF93-2079-4F5D-A3C6-A9F7D3367C09}" type="parTrans" cxnId="{797AFDBA-A06D-4CB4-B65C-ED9898C0E445}">
      <dgm:prSet/>
      <dgm:spPr/>
      <dgm:t>
        <a:bodyPr/>
        <a:lstStyle/>
        <a:p>
          <a:pPr rtl="1"/>
          <a:endParaRPr lang="he-IL"/>
        </a:p>
      </dgm:t>
    </dgm:pt>
    <dgm:pt modelId="{1BB9A6E6-834F-464E-8ADF-96B9784B23F4}" type="sibTrans" cxnId="{797AFDBA-A06D-4CB4-B65C-ED9898C0E445}">
      <dgm:prSet/>
      <dgm:spPr/>
      <dgm:t>
        <a:bodyPr/>
        <a:lstStyle/>
        <a:p>
          <a:pPr rtl="1"/>
          <a:endParaRPr lang="he-IL"/>
        </a:p>
      </dgm:t>
    </dgm:pt>
    <dgm:pt modelId="{79654E55-27BF-4D37-AE8B-A7B44297537A}">
      <dgm:prSet phldrT="[טקסט]" custT="1"/>
      <dgm:spPr/>
      <dgm:t>
        <a:bodyPr/>
        <a:lstStyle/>
        <a:p>
          <a:pPr rtl="1"/>
          <a:r>
            <a:rPr lang="he-IL" sz="2800" dirty="0" smtClean="0">
              <a:latin typeface="David" pitchFamily="34" charset="-79"/>
              <a:cs typeface="David" pitchFamily="34" charset="-79"/>
            </a:rPr>
            <a:t>מתבצע לאחר שהתנועות </a:t>
          </a:r>
          <a:r>
            <a:rPr lang="he-IL" sz="2800" dirty="0" smtClean="0">
              <a:latin typeface="David" pitchFamily="34" charset="-79"/>
              <a:cs typeface="David" pitchFamily="34" charset="-79"/>
            </a:rPr>
            <a:t>הצליחו לגבש את בני הלאום.</a:t>
          </a:r>
          <a:endParaRPr lang="he-IL" sz="2800" dirty="0">
            <a:latin typeface="David" pitchFamily="34" charset="-79"/>
            <a:cs typeface="David" pitchFamily="34" charset="-79"/>
          </a:endParaRPr>
        </a:p>
      </dgm:t>
    </dgm:pt>
    <dgm:pt modelId="{5F9F563E-6259-4026-9CC9-135671E2BC3F}" type="parTrans" cxnId="{2BF41A34-E19E-4C74-A5B9-01195BA62293}">
      <dgm:prSet/>
      <dgm:spPr/>
      <dgm:t>
        <a:bodyPr/>
        <a:lstStyle/>
        <a:p>
          <a:pPr rtl="1"/>
          <a:endParaRPr lang="he-IL"/>
        </a:p>
      </dgm:t>
    </dgm:pt>
    <dgm:pt modelId="{E6949830-2AE3-4A9D-B829-FC477EAB04C0}" type="sibTrans" cxnId="{2BF41A34-E19E-4C74-A5B9-01195BA62293}">
      <dgm:prSet/>
      <dgm:spPr/>
      <dgm:t>
        <a:bodyPr/>
        <a:lstStyle/>
        <a:p>
          <a:pPr rtl="1"/>
          <a:endParaRPr lang="he-IL"/>
        </a:p>
      </dgm:t>
    </dgm:pt>
    <dgm:pt modelId="{30412A76-71B9-4D83-A858-FE3759A08BFF}">
      <dgm:prSet phldrT="[טקסט]" custT="1"/>
      <dgm:spPr/>
      <dgm:t>
        <a:bodyPr/>
        <a:lstStyle/>
        <a:p>
          <a:pPr rtl="1"/>
          <a:r>
            <a:rPr lang="he-IL" sz="2800" dirty="0" smtClean="0">
              <a:latin typeface="David" pitchFamily="34" charset="-79"/>
              <a:cs typeface="David" pitchFamily="34" charset="-79"/>
            </a:rPr>
            <a:t>מטרת העל – </a:t>
          </a:r>
          <a:r>
            <a:rPr lang="he-IL" sz="2800" b="1" u="sng" dirty="0" smtClean="0">
              <a:latin typeface="David" pitchFamily="34" charset="-79"/>
              <a:cs typeface="David" pitchFamily="34" charset="-79"/>
            </a:rPr>
            <a:t>הקמת מדינה עצמאית המבוססת על עקרונות הנאורות</a:t>
          </a:r>
          <a:r>
            <a:rPr lang="he-IL" sz="2800" dirty="0" smtClean="0">
              <a:latin typeface="David" pitchFamily="34" charset="-79"/>
              <a:cs typeface="David" pitchFamily="34" charset="-79"/>
            </a:rPr>
            <a:t>.</a:t>
          </a:r>
          <a:endParaRPr lang="he-IL" sz="2800" dirty="0">
            <a:latin typeface="David" pitchFamily="34" charset="-79"/>
            <a:cs typeface="David" pitchFamily="34" charset="-79"/>
          </a:endParaRPr>
        </a:p>
      </dgm:t>
    </dgm:pt>
    <dgm:pt modelId="{F757F982-60CA-4B71-8163-A8BE5204A9E7}" type="parTrans" cxnId="{2AA1CC20-7E2D-48FA-97AC-A16B0D976B6E}">
      <dgm:prSet/>
      <dgm:spPr/>
      <dgm:t>
        <a:bodyPr/>
        <a:lstStyle/>
        <a:p>
          <a:pPr rtl="1"/>
          <a:endParaRPr lang="he-IL"/>
        </a:p>
      </dgm:t>
    </dgm:pt>
    <dgm:pt modelId="{CF43ADFB-7AD8-42FB-B450-6492116A8FD5}" type="sibTrans" cxnId="{2AA1CC20-7E2D-48FA-97AC-A16B0D976B6E}">
      <dgm:prSet/>
      <dgm:spPr/>
      <dgm:t>
        <a:bodyPr/>
        <a:lstStyle/>
        <a:p>
          <a:pPr rtl="1"/>
          <a:endParaRPr lang="he-IL"/>
        </a:p>
      </dgm:t>
    </dgm:pt>
    <dgm:pt modelId="{A3179146-B5B0-43C7-9B39-467991A535A1}" type="pres">
      <dgm:prSet presAssocID="{2628D135-76B6-4231-BFC4-481EF71F3BF2}" presName="Name0" presStyleCnt="0">
        <dgm:presLayoutVars>
          <dgm:chMax/>
          <dgm:chPref val="3"/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D1FB1DA-23A8-4D3D-A6D7-6EBBB43CBE49}" type="pres">
      <dgm:prSet presAssocID="{D1D646E1-5D74-4EAB-ACC0-227D2A5AA0B8}" presName="composite" presStyleCnt="0"/>
      <dgm:spPr/>
    </dgm:pt>
    <dgm:pt modelId="{5376C84F-978F-49AD-9FF8-51AD6632A58B}" type="pres">
      <dgm:prSet presAssocID="{D1D646E1-5D74-4EAB-ACC0-227D2A5AA0B8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6DE6C2D-7043-4B1C-A171-EA8EFD38F08F}" type="pres">
      <dgm:prSet presAssocID="{D1D646E1-5D74-4EAB-ACC0-227D2A5AA0B8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E0D74E7-0853-4708-8A50-081440486DDB}" type="pres">
      <dgm:prSet presAssocID="{D1D646E1-5D74-4EAB-ACC0-227D2A5AA0B8}" presName="Accent" presStyleLbl="parChTrans1D1" presStyleIdx="0" presStyleCnt="2"/>
      <dgm:spPr/>
    </dgm:pt>
    <dgm:pt modelId="{81952DA7-131B-4FE4-A386-52AA46E2AE25}" type="pres">
      <dgm:prSet presAssocID="{D1D646E1-5D74-4EAB-ACC0-227D2A5AA0B8}" presName="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41E011-E74F-4FDE-8E8D-CE6A508174C6}" type="pres">
      <dgm:prSet presAssocID="{C25733D2-78EA-408E-89EF-E0F00EF12912}" presName="sibTrans" presStyleCnt="0"/>
      <dgm:spPr/>
    </dgm:pt>
    <dgm:pt modelId="{AF0ED955-C346-4EB3-8078-FD8D762F4E6A}" type="pres">
      <dgm:prSet presAssocID="{99550736-255E-495A-B1DA-CD2C35EC28F7}" presName="composite" presStyleCnt="0"/>
      <dgm:spPr/>
    </dgm:pt>
    <dgm:pt modelId="{3BA3361B-30AA-48FA-9355-83D155A1C502}" type="pres">
      <dgm:prSet presAssocID="{99550736-255E-495A-B1DA-CD2C35EC28F7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CF233CC-43F3-43D3-95DD-CE558B8E8E75}" type="pres">
      <dgm:prSet presAssocID="{99550736-255E-495A-B1DA-CD2C35EC28F7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4FAEA70-F6C1-4FA7-BFA8-136D8958467C}" type="pres">
      <dgm:prSet presAssocID="{99550736-255E-495A-B1DA-CD2C35EC28F7}" presName="Accent" presStyleLbl="parChTrans1D1" presStyleIdx="1" presStyleCnt="2"/>
      <dgm:spPr/>
    </dgm:pt>
    <dgm:pt modelId="{8CCA7D96-E1CD-4BD1-81CE-EA3AE3C8FFFB}" type="pres">
      <dgm:prSet presAssocID="{99550736-255E-495A-B1DA-CD2C35EC28F7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D37FB7F-9AA5-4722-B477-27F7129CACC2}" type="presOf" srcId="{A861573E-0ADF-4E51-A9EC-B43B50699C4E}" destId="{5376C84F-978F-49AD-9FF8-51AD6632A58B}" srcOrd="0" destOrd="0" presId="urn:microsoft.com/office/officeart/2011/layout/TabList"/>
    <dgm:cxn modelId="{7637C98B-6452-400E-8C31-54CDC45127A7}" srcId="{D1D646E1-5D74-4EAB-ACC0-227D2A5AA0B8}" destId="{7DFC1C02-5D22-4D74-A639-1ADEB2A0957E}" srcOrd="2" destOrd="0" parTransId="{FA4832D2-E89B-47A4-B549-DDCBEDEE82C9}" sibTransId="{F9965CB3-9098-493E-9203-BFB1979CB92C}"/>
    <dgm:cxn modelId="{1B1FD964-5C0E-4B51-80CA-DE7CA2552A7C}" srcId="{D1D646E1-5D74-4EAB-ACC0-227D2A5AA0B8}" destId="{75DD9D76-2151-4BD7-836E-DECFCDFA742A}" srcOrd="1" destOrd="0" parTransId="{E7B1DB15-8B66-4D99-A8F7-20BDD51F8E62}" sibTransId="{13BC2B62-609A-4DEA-B087-535E38BD437D}"/>
    <dgm:cxn modelId="{00FD8B83-78DD-4E13-8FB3-AA3FBF865DC4}" srcId="{2628D135-76B6-4231-BFC4-481EF71F3BF2}" destId="{D1D646E1-5D74-4EAB-ACC0-227D2A5AA0B8}" srcOrd="0" destOrd="0" parTransId="{A7BDDE2A-B8C0-41E0-996A-CF5F28EDC170}" sibTransId="{C25733D2-78EA-408E-89EF-E0F00EF12912}"/>
    <dgm:cxn modelId="{937DCEC1-32EE-455D-98FC-C3A24087EEAC}" type="presOf" srcId="{C19E2E30-8C47-4A61-94DA-E8A43DB271E5}" destId="{3BA3361B-30AA-48FA-9355-83D155A1C502}" srcOrd="0" destOrd="0" presId="urn:microsoft.com/office/officeart/2011/layout/TabList"/>
    <dgm:cxn modelId="{9CA982CA-8AA0-4423-8314-723E96670E30}" type="presOf" srcId="{30412A76-71B9-4D83-A858-FE3759A08BFF}" destId="{8CCA7D96-E1CD-4BD1-81CE-EA3AE3C8FFFB}" srcOrd="0" destOrd="2" presId="urn:microsoft.com/office/officeart/2011/layout/TabList"/>
    <dgm:cxn modelId="{797AFDBA-A06D-4CB4-B65C-ED9898C0E445}" srcId="{99550736-255E-495A-B1DA-CD2C35EC28F7}" destId="{FD5EA838-FD6F-487B-8423-0BB7A5F8304A}" srcOrd="2" destOrd="0" parTransId="{4F04AF93-2079-4F5D-A3C6-A9F7D3367C09}" sibTransId="{1BB9A6E6-834F-464E-8ADF-96B9784B23F4}"/>
    <dgm:cxn modelId="{F8623A05-7E70-43D2-BA8F-78074038CA66}" type="presOf" srcId="{FD5EA838-FD6F-487B-8423-0BB7A5F8304A}" destId="{8CCA7D96-E1CD-4BD1-81CE-EA3AE3C8FFFB}" srcOrd="0" destOrd="1" presId="urn:microsoft.com/office/officeart/2011/layout/TabList"/>
    <dgm:cxn modelId="{86D2702B-7B17-4C80-9E88-10C9F7606909}" type="presOf" srcId="{79654E55-27BF-4D37-AE8B-A7B44297537A}" destId="{8CCA7D96-E1CD-4BD1-81CE-EA3AE3C8FFFB}" srcOrd="0" destOrd="0" presId="urn:microsoft.com/office/officeart/2011/layout/TabList"/>
    <dgm:cxn modelId="{2AA1CC20-7E2D-48FA-97AC-A16B0D976B6E}" srcId="{99550736-255E-495A-B1DA-CD2C35EC28F7}" destId="{30412A76-71B9-4D83-A858-FE3759A08BFF}" srcOrd="3" destOrd="0" parTransId="{F757F982-60CA-4B71-8163-A8BE5204A9E7}" sibTransId="{CF43ADFB-7AD8-42FB-B450-6492116A8FD5}"/>
    <dgm:cxn modelId="{646B2CB1-32CC-4180-A317-1723DC12615D}" srcId="{2628D135-76B6-4231-BFC4-481EF71F3BF2}" destId="{99550736-255E-495A-B1DA-CD2C35EC28F7}" srcOrd="1" destOrd="0" parTransId="{15D4D4B5-2AA2-493D-9E93-081878E59128}" sibTransId="{CC915A7F-3A19-49E3-A047-0A11E8B79EE5}"/>
    <dgm:cxn modelId="{609DB055-EFB7-4504-A929-14518B7E433A}" srcId="{D1D646E1-5D74-4EAB-ACC0-227D2A5AA0B8}" destId="{A861573E-0ADF-4E51-A9EC-B43B50699C4E}" srcOrd="0" destOrd="0" parTransId="{B1794386-E4C5-48AC-B90A-F07A545B54FF}" sibTransId="{CB1BB3BA-0D17-4FAE-AC1C-7DC9DB15CAE4}"/>
    <dgm:cxn modelId="{459887C4-E304-4ABB-A512-30B0F9F357B9}" type="presOf" srcId="{2628D135-76B6-4231-BFC4-481EF71F3BF2}" destId="{A3179146-B5B0-43C7-9B39-467991A535A1}" srcOrd="0" destOrd="0" presId="urn:microsoft.com/office/officeart/2011/layout/TabList"/>
    <dgm:cxn modelId="{76034A20-B319-4898-AF3B-69B3CA44F042}" type="presOf" srcId="{7DFC1C02-5D22-4D74-A639-1ADEB2A0957E}" destId="{81952DA7-131B-4FE4-A386-52AA46E2AE25}" srcOrd="0" destOrd="1" presId="urn:microsoft.com/office/officeart/2011/layout/TabList"/>
    <dgm:cxn modelId="{2BF41A34-E19E-4C74-A5B9-01195BA62293}" srcId="{99550736-255E-495A-B1DA-CD2C35EC28F7}" destId="{79654E55-27BF-4D37-AE8B-A7B44297537A}" srcOrd="1" destOrd="0" parTransId="{5F9F563E-6259-4026-9CC9-135671E2BC3F}" sibTransId="{E6949830-2AE3-4A9D-B829-FC477EAB04C0}"/>
    <dgm:cxn modelId="{8958EC85-54DB-42B3-BA60-297586C294D9}" type="presOf" srcId="{99550736-255E-495A-B1DA-CD2C35EC28F7}" destId="{1CF233CC-43F3-43D3-95DD-CE558B8E8E75}" srcOrd="0" destOrd="0" presId="urn:microsoft.com/office/officeart/2011/layout/TabList"/>
    <dgm:cxn modelId="{615CC6C3-E918-4A89-A2B4-564C15A5F942}" type="presOf" srcId="{75DD9D76-2151-4BD7-836E-DECFCDFA742A}" destId="{81952DA7-131B-4FE4-A386-52AA46E2AE25}" srcOrd="0" destOrd="0" presId="urn:microsoft.com/office/officeart/2011/layout/TabList"/>
    <dgm:cxn modelId="{67238BB7-4C47-4825-A984-F19A77DA9D9C}" srcId="{99550736-255E-495A-B1DA-CD2C35EC28F7}" destId="{C19E2E30-8C47-4A61-94DA-E8A43DB271E5}" srcOrd="0" destOrd="0" parTransId="{D561D656-2BF3-41DE-ADB2-E3DEDF6BCF12}" sibTransId="{DB10AEC8-1B12-4616-B959-6B6EBDDBD72D}"/>
    <dgm:cxn modelId="{05574933-BD2F-4E01-B401-50FC2E23944C}" type="presOf" srcId="{D1D646E1-5D74-4EAB-ACC0-227D2A5AA0B8}" destId="{46DE6C2D-7043-4B1C-A171-EA8EFD38F08F}" srcOrd="0" destOrd="0" presId="urn:microsoft.com/office/officeart/2011/layout/TabList"/>
    <dgm:cxn modelId="{6EFA1D26-954B-4874-8194-41C2536B879B}" type="presParOf" srcId="{A3179146-B5B0-43C7-9B39-467991A535A1}" destId="{BD1FB1DA-23A8-4D3D-A6D7-6EBBB43CBE49}" srcOrd="0" destOrd="0" presId="urn:microsoft.com/office/officeart/2011/layout/TabList"/>
    <dgm:cxn modelId="{AA849070-9114-40C8-AF69-B388557796BB}" type="presParOf" srcId="{BD1FB1DA-23A8-4D3D-A6D7-6EBBB43CBE49}" destId="{5376C84F-978F-49AD-9FF8-51AD6632A58B}" srcOrd="0" destOrd="0" presId="urn:microsoft.com/office/officeart/2011/layout/TabList"/>
    <dgm:cxn modelId="{0E8445DC-6B91-48AC-8546-53FBF06B0048}" type="presParOf" srcId="{BD1FB1DA-23A8-4D3D-A6D7-6EBBB43CBE49}" destId="{46DE6C2D-7043-4B1C-A171-EA8EFD38F08F}" srcOrd="1" destOrd="0" presId="urn:microsoft.com/office/officeart/2011/layout/TabList"/>
    <dgm:cxn modelId="{6436794B-52EC-42AB-BF77-C6FC4054588B}" type="presParOf" srcId="{BD1FB1DA-23A8-4D3D-A6D7-6EBBB43CBE49}" destId="{BE0D74E7-0853-4708-8A50-081440486DDB}" srcOrd="2" destOrd="0" presId="urn:microsoft.com/office/officeart/2011/layout/TabList"/>
    <dgm:cxn modelId="{16270FAD-232C-4363-85BF-0B45DAF2BDFD}" type="presParOf" srcId="{A3179146-B5B0-43C7-9B39-467991A535A1}" destId="{81952DA7-131B-4FE4-A386-52AA46E2AE25}" srcOrd="1" destOrd="0" presId="urn:microsoft.com/office/officeart/2011/layout/TabList"/>
    <dgm:cxn modelId="{CF36BDDB-35B1-4388-8CBB-F829EA88144A}" type="presParOf" srcId="{A3179146-B5B0-43C7-9B39-467991A535A1}" destId="{BA41E011-E74F-4FDE-8E8D-CE6A508174C6}" srcOrd="2" destOrd="0" presId="urn:microsoft.com/office/officeart/2011/layout/TabList"/>
    <dgm:cxn modelId="{646830C5-CC8B-4B3F-9F00-130B48D7E482}" type="presParOf" srcId="{A3179146-B5B0-43C7-9B39-467991A535A1}" destId="{AF0ED955-C346-4EB3-8078-FD8D762F4E6A}" srcOrd="3" destOrd="0" presId="urn:microsoft.com/office/officeart/2011/layout/TabList"/>
    <dgm:cxn modelId="{C8DC3B2A-B296-4061-B765-CD21C297F19C}" type="presParOf" srcId="{AF0ED955-C346-4EB3-8078-FD8D762F4E6A}" destId="{3BA3361B-30AA-48FA-9355-83D155A1C502}" srcOrd="0" destOrd="0" presId="urn:microsoft.com/office/officeart/2011/layout/TabList"/>
    <dgm:cxn modelId="{4C5071F6-9916-4244-9A24-EAEE4FA05C56}" type="presParOf" srcId="{AF0ED955-C346-4EB3-8078-FD8D762F4E6A}" destId="{1CF233CC-43F3-43D3-95DD-CE558B8E8E75}" srcOrd="1" destOrd="0" presId="urn:microsoft.com/office/officeart/2011/layout/TabList"/>
    <dgm:cxn modelId="{A466641A-5E86-4C11-A6DA-ED52260E73C6}" type="presParOf" srcId="{AF0ED955-C346-4EB3-8078-FD8D762F4E6A}" destId="{84FAEA70-F6C1-4FA7-BFA8-136D8958467C}" srcOrd="2" destOrd="0" presId="urn:microsoft.com/office/officeart/2011/layout/TabList"/>
    <dgm:cxn modelId="{53112DEC-21AA-4076-8E4A-66A7454A1233}" type="presParOf" srcId="{A3179146-B5B0-43C7-9B39-467991A535A1}" destId="{8CCA7D96-E1CD-4BD1-81CE-EA3AE3C8FFFB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4BA359-A8A2-4AE9-AB95-D4F0FCA14D43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</dgm:pt>
    <dgm:pt modelId="{1ED20D53-F349-47BF-A293-4B85608E0EA6}">
      <dgm:prSet phldrT="[טקסט]"/>
      <dgm:spPr/>
      <dgm:t>
        <a:bodyPr/>
        <a:lstStyle/>
        <a:p>
          <a:pPr rtl="1"/>
          <a:r>
            <a:rPr lang="he-IL" b="1" dirty="0" smtClean="0"/>
            <a:t>שלב ההערכות</a:t>
          </a:r>
          <a:endParaRPr lang="he-IL" b="1" dirty="0"/>
        </a:p>
      </dgm:t>
    </dgm:pt>
    <dgm:pt modelId="{657ACDA6-0202-4B47-808C-A8F521CFD43C}" type="parTrans" cxnId="{6FBF9407-5C92-4190-ABEF-8BB26744A4E6}">
      <dgm:prSet/>
      <dgm:spPr/>
      <dgm:t>
        <a:bodyPr/>
        <a:lstStyle/>
        <a:p>
          <a:pPr rtl="1"/>
          <a:endParaRPr lang="he-IL"/>
        </a:p>
      </dgm:t>
    </dgm:pt>
    <dgm:pt modelId="{609F5CF2-B1E5-43A8-A8E5-9B524ACB2A8F}" type="sibTrans" cxnId="{6FBF9407-5C92-4190-ABEF-8BB26744A4E6}">
      <dgm:prSet/>
      <dgm:spPr/>
      <dgm:t>
        <a:bodyPr/>
        <a:lstStyle/>
        <a:p>
          <a:pPr rtl="1"/>
          <a:endParaRPr lang="he-IL"/>
        </a:p>
      </dgm:t>
    </dgm:pt>
    <dgm:pt modelId="{701B14FC-971D-4827-8B19-C39B2F09D6FF}">
      <dgm:prSet phldrT="[טקסט]"/>
      <dgm:spPr/>
      <dgm:t>
        <a:bodyPr/>
        <a:lstStyle/>
        <a:p>
          <a:pPr rtl="1"/>
          <a:r>
            <a:rPr lang="he-IL" b="1" dirty="0" smtClean="0"/>
            <a:t>שלב ההרחבה</a:t>
          </a:r>
          <a:endParaRPr lang="he-IL" b="1" dirty="0"/>
        </a:p>
      </dgm:t>
    </dgm:pt>
    <dgm:pt modelId="{705AB743-17D0-4579-80CF-BEEC63D5A3C9}" type="parTrans" cxnId="{98CB4116-0137-4251-97D2-4EBC10D3AA16}">
      <dgm:prSet/>
      <dgm:spPr/>
      <dgm:t>
        <a:bodyPr/>
        <a:lstStyle/>
        <a:p>
          <a:pPr rtl="1"/>
          <a:endParaRPr lang="he-IL"/>
        </a:p>
      </dgm:t>
    </dgm:pt>
    <dgm:pt modelId="{1BBFF10B-FEAE-4A5F-848C-015DBE0E3C09}" type="sibTrans" cxnId="{98CB4116-0137-4251-97D2-4EBC10D3AA16}">
      <dgm:prSet/>
      <dgm:spPr/>
      <dgm:t>
        <a:bodyPr/>
        <a:lstStyle/>
        <a:p>
          <a:pPr rtl="1"/>
          <a:endParaRPr lang="he-IL"/>
        </a:p>
      </dgm:t>
    </dgm:pt>
    <dgm:pt modelId="{7C11BA82-2109-46C9-8D73-2FEDC2C4D9D6}">
      <dgm:prSet phldrT="[טקסט]"/>
      <dgm:spPr/>
      <dgm:t>
        <a:bodyPr/>
        <a:lstStyle/>
        <a:p>
          <a:pPr rtl="1"/>
          <a:r>
            <a:rPr lang="he-IL" b="1" dirty="0" smtClean="0"/>
            <a:t>שלב המאבק</a:t>
          </a:r>
          <a:endParaRPr lang="he-IL" b="1" dirty="0"/>
        </a:p>
      </dgm:t>
    </dgm:pt>
    <dgm:pt modelId="{D8E1225B-1A7B-4F24-A3FE-7F1AAE2FCAAE}" type="parTrans" cxnId="{24894010-771A-4A85-8A2E-370032447BCB}">
      <dgm:prSet/>
      <dgm:spPr/>
      <dgm:t>
        <a:bodyPr/>
        <a:lstStyle/>
        <a:p>
          <a:pPr rtl="1"/>
          <a:endParaRPr lang="he-IL"/>
        </a:p>
      </dgm:t>
    </dgm:pt>
    <dgm:pt modelId="{A5586DE2-A9C4-4C03-9371-D28A79D560DD}" type="sibTrans" cxnId="{24894010-771A-4A85-8A2E-370032447BCB}">
      <dgm:prSet/>
      <dgm:spPr/>
      <dgm:t>
        <a:bodyPr/>
        <a:lstStyle/>
        <a:p>
          <a:pPr rtl="1"/>
          <a:endParaRPr lang="he-IL"/>
        </a:p>
      </dgm:t>
    </dgm:pt>
    <dgm:pt modelId="{117AA19B-609E-47EE-8F81-2AB3D488432D}">
      <dgm:prSet phldrT="[טקסט]"/>
      <dgm:spPr/>
      <dgm:t>
        <a:bodyPr/>
        <a:lstStyle/>
        <a:p>
          <a:pPr rtl="1"/>
          <a:r>
            <a:rPr lang="he-IL" b="1" dirty="0" smtClean="0"/>
            <a:t>לאחר הקמת המדינה</a:t>
          </a:r>
          <a:endParaRPr lang="he-IL" b="1" dirty="0"/>
        </a:p>
      </dgm:t>
    </dgm:pt>
    <dgm:pt modelId="{F89A5178-3684-42ED-BF9F-C33BB20D472E}" type="parTrans" cxnId="{BDA07864-A5D7-446A-B3A1-1396057CD435}">
      <dgm:prSet/>
      <dgm:spPr/>
      <dgm:t>
        <a:bodyPr/>
        <a:lstStyle/>
        <a:p>
          <a:pPr rtl="1"/>
          <a:endParaRPr lang="he-IL"/>
        </a:p>
      </dgm:t>
    </dgm:pt>
    <dgm:pt modelId="{8D4C1C8F-CB16-4816-A23D-ACA6429D73CD}" type="sibTrans" cxnId="{BDA07864-A5D7-446A-B3A1-1396057CD435}">
      <dgm:prSet/>
      <dgm:spPr/>
      <dgm:t>
        <a:bodyPr/>
        <a:lstStyle/>
        <a:p>
          <a:pPr rtl="1"/>
          <a:endParaRPr lang="he-IL"/>
        </a:p>
      </dgm:t>
    </dgm:pt>
    <dgm:pt modelId="{43C558F0-14C3-4839-858B-790A218AA503}" type="pres">
      <dgm:prSet presAssocID="{A94BA359-A8A2-4AE9-AB95-D4F0FCA14D43}" presName="Name0" presStyleCnt="0">
        <dgm:presLayoutVars>
          <dgm:dir val="rev"/>
          <dgm:resizeHandles val="exact"/>
        </dgm:presLayoutVars>
      </dgm:prSet>
      <dgm:spPr/>
    </dgm:pt>
    <dgm:pt modelId="{41432422-1CEB-4A3C-BEA7-D6A088F44DC7}" type="pres">
      <dgm:prSet presAssocID="{A94BA359-A8A2-4AE9-AB95-D4F0FCA14D43}" presName="arrow" presStyleLbl="bgShp" presStyleIdx="0" presStyleCnt="1"/>
      <dgm:spPr/>
    </dgm:pt>
    <dgm:pt modelId="{75F0ABEE-A8A5-48A8-A710-463E56808412}" type="pres">
      <dgm:prSet presAssocID="{A94BA359-A8A2-4AE9-AB95-D4F0FCA14D43}" presName="points" presStyleCnt="0"/>
      <dgm:spPr/>
    </dgm:pt>
    <dgm:pt modelId="{CD304566-44A7-4B4B-AF32-94AC727C0094}" type="pres">
      <dgm:prSet presAssocID="{1ED20D53-F349-47BF-A293-4B85608E0EA6}" presName="compositeA" presStyleCnt="0"/>
      <dgm:spPr/>
    </dgm:pt>
    <dgm:pt modelId="{03EF8CCF-73F8-4065-BBA6-2D5946058D1B}" type="pres">
      <dgm:prSet presAssocID="{1ED20D53-F349-47BF-A293-4B85608E0EA6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1B70450-E2A6-4A96-B74B-5B666C1C9442}" type="pres">
      <dgm:prSet presAssocID="{1ED20D53-F349-47BF-A293-4B85608E0EA6}" presName="circleA" presStyleLbl="node1" presStyleIdx="0" presStyleCnt="4"/>
      <dgm:spPr/>
    </dgm:pt>
    <dgm:pt modelId="{3DC6C783-D59A-4F9A-A2B3-DC1D0B5A839C}" type="pres">
      <dgm:prSet presAssocID="{1ED20D53-F349-47BF-A293-4B85608E0EA6}" presName="spaceA" presStyleCnt="0"/>
      <dgm:spPr/>
    </dgm:pt>
    <dgm:pt modelId="{B629786D-21C5-4844-B842-486D36380624}" type="pres">
      <dgm:prSet presAssocID="{609F5CF2-B1E5-43A8-A8E5-9B524ACB2A8F}" presName="space" presStyleCnt="0"/>
      <dgm:spPr/>
    </dgm:pt>
    <dgm:pt modelId="{4099FE8F-DE80-4398-83E3-4B8979A7E954}" type="pres">
      <dgm:prSet presAssocID="{701B14FC-971D-4827-8B19-C39B2F09D6FF}" presName="compositeB" presStyleCnt="0"/>
      <dgm:spPr/>
    </dgm:pt>
    <dgm:pt modelId="{FB1FD480-B64D-44DF-AA19-A650C8EB2FFB}" type="pres">
      <dgm:prSet presAssocID="{701B14FC-971D-4827-8B19-C39B2F09D6FF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A7D91F7-C0AC-47B5-8E66-3203D6782472}" type="pres">
      <dgm:prSet presAssocID="{701B14FC-971D-4827-8B19-C39B2F09D6FF}" presName="circleB" presStyleLbl="node1" presStyleIdx="1" presStyleCnt="4"/>
      <dgm:spPr/>
    </dgm:pt>
    <dgm:pt modelId="{578133D0-B8CB-4FF6-8789-2A1115A95E01}" type="pres">
      <dgm:prSet presAssocID="{701B14FC-971D-4827-8B19-C39B2F09D6FF}" presName="spaceB" presStyleCnt="0"/>
      <dgm:spPr/>
    </dgm:pt>
    <dgm:pt modelId="{58E381BE-51B2-446F-9E49-FC6CF7DC86CA}" type="pres">
      <dgm:prSet presAssocID="{1BBFF10B-FEAE-4A5F-848C-015DBE0E3C09}" presName="space" presStyleCnt="0"/>
      <dgm:spPr/>
    </dgm:pt>
    <dgm:pt modelId="{CAB3CD8D-FA20-41C8-B995-815D180E5D3C}" type="pres">
      <dgm:prSet presAssocID="{7C11BA82-2109-46C9-8D73-2FEDC2C4D9D6}" presName="compositeA" presStyleCnt="0"/>
      <dgm:spPr/>
    </dgm:pt>
    <dgm:pt modelId="{36F82B7E-A39D-48FF-8FFC-EC259E3E2B0F}" type="pres">
      <dgm:prSet presAssocID="{7C11BA82-2109-46C9-8D73-2FEDC2C4D9D6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68B58BC-CFB3-45B3-8760-D40A46B43FFD}" type="pres">
      <dgm:prSet presAssocID="{7C11BA82-2109-46C9-8D73-2FEDC2C4D9D6}" presName="circleA" presStyleLbl="node1" presStyleIdx="2" presStyleCnt="4"/>
      <dgm:spPr/>
    </dgm:pt>
    <dgm:pt modelId="{972C6CE2-866F-4D9A-A553-BFBB94052705}" type="pres">
      <dgm:prSet presAssocID="{7C11BA82-2109-46C9-8D73-2FEDC2C4D9D6}" presName="spaceA" presStyleCnt="0"/>
      <dgm:spPr/>
    </dgm:pt>
    <dgm:pt modelId="{9CC52DFC-612B-45EA-AD90-9ACB1A204B0A}" type="pres">
      <dgm:prSet presAssocID="{A5586DE2-A9C4-4C03-9371-D28A79D560DD}" presName="space" presStyleCnt="0"/>
      <dgm:spPr/>
    </dgm:pt>
    <dgm:pt modelId="{2D37AC2B-BEC8-40C6-8B3B-CD8E4902BB68}" type="pres">
      <dgm:prSet presAssocID="{117AA19B-609E-47EE-8F81-2AB3D488432D}" presName="compositeB" presStyleCnt="0"/>
      <dgm:spPr/>
    </dgm:pt>
    <dgm:pt modelId="{79130E92-FC4E-4E7B-A61E-85332CBAEBF2}" type="pres">
      <dgm:prSet presAssocID="{117AA19B-609E-47EE-8F81-2AB3D488432D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F6FA47-497E-4E70-9C4F-2703B6F801B5}" type="pres">
      <dgm:prSet presAssocID="{117AA19B-609E-47EE-8F81-2AB3D488432D}" presName="circleB" presStyleLbl="node1" presStyleIdx="3" presStyleCnt="4"/>
      <dgm:spPr/>
    </dgm:pt>
    <dgm:pt modelId="{EC852B51-F263-4DB2-88EA-2A079C657F2D}" type="pres">
      <dgm:prSet presAssocID="{117AA19B-609E-47EE-8F81-2AB3D488432D}" presName="spaceB" presStyleCnt="0"/>
      <dgm:spPr/>
    </dgm:pt>
  </dgm:ptLst>
  <dgm:cxnLst>
    <dgm:cxn modelId="{98CB4116-0137-4251-97D2-4EBC10D3AA16}" srcId="{A94BA359-A8A2-4AE9-AB95-D4F0FCA14D43}" destId="{701B14FC-971D-4827-8B19-C39B2F09D6FF}" srcOrd="1" destOrd="0" parTransId="{705AB743-17D0-4579-80CF-BEEC63D5A3C9}" sibTransId="{1BBFF10B-FEAE-4A5F-848C-015DBE0E3C09}"/>
    <dgm:cxn modelId="{1CCEB9FE-9175-4E07-A428-8B889151609D}" type="presOf" srcId="{701B14FC-971D-4827-8B19-C39B2F09D6FF}" destId="{FB1FD480-B64D-44DF-AA19-A650C8EB2FFB}" srcOrd="0" destOrd="0" presId="urn:microsoft.com/office/officeart/2005/8/layout/hProcess11"/>
    <dgm:cxn modelId="{6FBF9407-5C92-4190-ABEF-8BB26744A4E6}" srcId="{A94BA359-A8A2-4AE9-AB95-D4F0FCA14D43}" destId="{1ED20D53-F349-47BF-A293-4B85608E0EA6}" srcOrd="0" destOrd="0" parTransId="{657ACDA6-0202-4B47-808C-A8F521CFD43C}" sibTransId="{609F5CF2-B1E5-43A8-A8E5-9B524ACB2A8F}"/>
    <dgm:cxn modelId="{24894010-771A-4A85-8A2E-370032447BCB}" srcId="{A94BA359-A8A2-4AE9-AB95-D4F0FCA14D43}" destId="{7C11BA82-2109-46C9-8D73-2FEDC2C4D9D6}" srcOrd="2" destOrd="0" parTransId="{D8E1225B-1A7B-4F24-A3FE-7F1AAE2FCAAE}" sibTransId="{A5586DE2-A9C4-4C03-9371-D28A79D560DD}"/>
    <dgm:cxn modelId="{BDA07864-A5D7-446A-B3A1-1396057CD435}" srcId="{A94BA359-A8A2-4AE9-AB95-D4F0FCA14D43}" destId="{117AA19B-609E-47EE-8F81-2AB3D488432D}" srcOrd="3" destOrd="0" parTransId="{F89A5178-3684-42ED-BF9F-C33BB20D472E}" sibTransId="{8D4C1C8F-CB16-4816-A23D-ACA6429D73CD}"/>
    <dgm:cxn modelId="{90AA1EFF-A7D1-442F-BF83-78A62AA62DA9}" type="presOf" srcId="{117AA19B-609E-47EE-8F81-2AB3D488432D}" destId="{79130E92-FC4E-4E7B-A61E-85332CBAEBF2}" srcOrd="0" destOrd="0" presId="urn:microsoft.com/office/officeart/2005/8/layout/hProcess11"/>
    <dgm:cxn modelId="{8C466579-EC2E-4F01-A6C0-917F42980FA2}" type="presOf" srcId="{7C11BA82-2109-46C9-8D73-2FEDC2C4D9D6}" destId="{36F82B7E-A39D-48FF-8FFC-EC259E3E2B0F}" srcOrd="0" destOrd="0" presId="urn:microsoft.com/office/officeart/2005/8/layout/hProcess11"/>
    <dgm:cxn modelId="{6785255F-EFD0-4A57-A88C-8E88CF44648B}" type="presOf" srcId="{A94BA359-A8A2-4AE9-AB95-D4F0FCA14D43}" destId="{43C558F0-14C3-4839-858B-790A218AA503}" srcOrd="0" destOrd="0" presId="urn:microsoft.com/office/officeart/2005/8/layout/hProcess11"/>
    <dgm:cxn modelId="{D130BF5A-0521-4707-BED5-6A156D7C811D}" type="presOf" srcId="{1ED20D53-F349-47BF-A293-4B85608E0EA6}" destId="{03EF8CCF-73F8-4065-BBA6-2D5946058D1B}" srcOrd="0" destOrd="0" presId="urn:microsoft.com/office/officeart/2005/8/layout/hProcess11"/>
    <dgm:cxn modelId="{271980AB-7895-4102-9E67-3E6A65A205B7}" type="presParOf" srcId="{43C558F0-14C3-4839-858B-790A218AA503}" destId="{41432422-1CEB-4A3C-BEA7-D6A088F44DC7}" srcOrd="0" destOrd="0" presId="urn:microsoft.com/office/officeart/2005/8/layout/hProcess11"/>
    <dgm:cxn modelId="{D33299BE-E424-440D-ADD3-11F7CDE6DAF5}" type="presParOf" srcId="{43C558F0-14C3-4839-858B-790A218AA503}" destId="{75F0ABEE-A8A5-48A8-A710-463E56808412}" srcOrd="1" destOrd="0" presId="urn:microsoft.com/office/officeart/2005/8/layout/hProcess11"/>
    <dgm:cxn modelId="{20228500-DF2D-42AA-A44C-20E688191535}" type="presParOf" srcId="{75F0ABEE-A8A5-48A8-A710-463E56808412}" destId="{CD304566-44A7-4B4B-AF32-94AC727C0094}" srcOrd="0" destOrd="0" presId="urn:microsoft.com/office/officeart/2005/8/layout/hProcess11"/>
    <dgm:cxn modelId="{483FF6CE-3294-48FD-B107-FCE950B60392}" type="presParOf" srcId="{CD304566-44A7-4B4B-AF32-94AC727C0094}" destId="{03EF8CCF-73F8-4065-BBA6-2D5946058D1B}" srcOrd="0" destOrd="0" presId="urn:microsoft.com/office/officeart/2005/8/layout/hProcess11"/>
    <dgm:cxn modelId="{C7D967AC-74E2-4C49-862F-0A0D74865023}" type="presParOf" srcId="{CD304566-44A7-4B4B-AF32-94AC727C0094}" destId="{F1B70450-E2A6-4A96-B74B-5B666C1C9442}" srcOrd="1" destOrd="0" presId="urn:microsoft.com/office/officeart/2005/8/layout/hProcess11"/>
    <dgm:cxn modelId="{2DC5D4D7-8914-4695-A949-03E7D9996324}" type="presParOf" srcId="{CD304566-44A7-4B4B-AF32-94AC727C0094}" destId="{3DC6C783-D59A-4F9A-A2B3-DC1D0B5A839C}" srcOrd="2" destOrd="0" presId="urn:microsoft.com/office/officeart/2005/8/layout/hProcess11"/>
    <dgm:cxn modelId="{B2C16184-8031-4AD8-929B-C24292FA30ED}" type="presParOf" srcId="{75F0ABEE-A8A5-48A8-A710-463E56808412}" destId="{B629786D-21C5-4844-B842-486D36380624}" srcOrd="1" destOrd="0" presId="urn:microsoft.com/office/officeart/2005/8/layout/hProcess11"/>
    <dgm:cxn modelId="{E2E4310F-79AB-4761-9B71-777F10E73B41}" type="presParOf" srcId="{75F0ABEE-A8A5-48A8-A710-463E56808412}" destId="{4099FE8F-DE80-4398-83E3-4B8979A7E954}" srcOrd="2" destOrd="0" presId="urn:microsoft.com/office/officeart/2005/8/layout/hProcess11"/>
    <dgm:cxn modelId="{3D32E45C-07D8-4ED7-96FC-094A219F483C}" type="presParOf" srcId="{4099FE8F-DE80-4398-83E3-4B8979A7E954}" destId="{FB1FD480-B64D-44DF-AA19-A650C8EB2FFB}" srcOrd="0" destOrd="0" presId="urn:microsoft.com/office/officeart/2005/8/layout/hProcess11"/>
    <dgm:cxn modelId="{CF5A33EA-84AC-4BA7-B421-911B3F024567}" type="presParOf" srcId="{4099FE8F-DE80-4398-83E3-4B8979A7E954}" destId="{7A7D91F7-C0AC-47B5-8E66-3203D6782472}" srcOrd="1" destOrd="0" presId="urn:microsoft.com/office/officeart/2005/8/layout/hProcess11"/>
    <dgm:cxn modelId="{C9D01A15-65FE-49E0-91B3-828A94EE130C}" type="presParOf" srcId="{4099FE8F-DE80-4398-83E3-4B8979A7E954}" destId="{578133D0-B8CB-4FF6-8789-2A1115A95E01}" srcOrd="2" destOrd="0" presId="urn:microsoft.com/office/officeart/2005/8/layout/hProcess11"/>
    <dgm:cxn modelId="{1C058F7B-8316-433F-AF35-C1A8BC222D75}" type="presParOf" srcId="{75F0ABEE-A8A5-48A8-A710-463E56808412}" destId="{58E381BE-51B2-446F-9E49-FC6CF7DC86CA}" srcOrd="3" destOrd="0" presId="urn:microsoft.com/office/officeart/2005/8/layout/hProcess11"/>
    <dgm:cxn modelId="{543AF70C-0B4E-4378-8242-64F1BF305D4B}" type="presParOf" srcId="{75F0ABEE-A8A5-48A8-A710-463E56808412}" destId="{CAB3CD8D-FA20-41C8-B995-815D180E5D3C}" srcOrd="4" destOrd="0" presId="urn:microsoft.com/office/officeart/2005/8/layout/hProcess11"/>
    <dgm:cxn modelId="{938AA44E-FDA1-49C8-84F8-3BE5A5D31132}" type="presParOf" srcId="{CAB3CD8D-FA20-41C8-B995-815D180E5D3C}" destId="{36F82B7E-A39D-48FF-8FFC-EC259E3E2B0F}" srcOrd="0" destOrd="0" presId="urn:microsoft.com/office/officeart/2005/8/layout/hProcess11"/>
    <dgm:cxn modelId="{38BE4CBD-25F1-40B9-9F72-4C6FA0B00DE3}" type="presParOf" srcId="{CAB3CD8D-FA20-41C8-B995-815D180E5D3C}" destId="{E68B58BC-CFB3-45B3-8760-D40A46B43FFD}" srcOrd="1" destOrd="0" presId="urn:microsoft.com/office/officeart/2005/8/layout/hProcess11"/>
    <dgm:cxn modelId="{91252B2B-D849-401E-9FE7-DE5B6F9EF7B5}" type="presParOf" srcId="{CAB3CD8D-FA20-41C8-B995-815D180E5D3C}" destId="{972C6CE2-866F-4D9A-A553-BFBB94052705}" srcOrd="2" destOrd="0" presId="urn:microsoft.com/office/officeart/2005/8/layout/hProcess11"/>
    <dgm:cxn modelId="{E0D596FC-DA86-4EB9-83D9-74972DD1E2A1}" type="presParOf" srcId="{75F0ABEE-A8A5-48A8-A710-463E56808412}" destId="{9CC52DFC-612B-45EA-AD90-9ACB1A204B0A}" srcOrd="5" destOrd="0" presId="urn:microsoft.com/office/officeart/2005/8/layout/hProcess11"/>
    <dgm:cxn modelId="{F8772BD2-C5E3-47D7-BFBE-CACFDFCDCF77}" type="presParOf" srcId="{75F0ABEE-A8A5-48A8-A710-463E56808412}" destId="{2D37AC2B-BEC8-40C6-8B3B-CD8E4902BB68}" srcOrd="6" destOrd="0" presId="urn:microsoft.com/office/officeart/2005/8/layout/hProcess11"/>
    <dgm:cxn modelId="{E31677B6-435F-4DDD-8327-BD911816DB60}" type="presParOf" srcId="{2D37AC2B-BEC8-40C6-8B3B-CD8E4902BB68}" destId="{79130E92-FC4E-4E7B-A61E-85332CBAEBF2}" srcOrd="0" destOrd="0" presId="urn:microsoft.com/office/officeart/2005/8/layout/hProcess11"/>
    <dgm:cxn modelId="{B02F5781-DC50-44A1-B19C-CEB38BE462C9}" type="presParOf" srcId="{2D37AC2B-BEC8-40C6-8B3B-CD8E4902BB68}" destId="{9FF6FA47-497E-4E70-9C4F-2703B6F801B5}" srcOrd="1" destOrd="0" presId="urn:microsoft.com/office/officeart/2005/8/layout/hProcess11"/>
    <dgm:cxn modelId="{D3554EDF-BEB4-4005-9474-7777934E8AB9}" type="presParOf" srcId="{2D37AC2B-BEC8-40C6-8B3B-CD8E4902BB68}" destId="{EC852B51-F263-4DB2-88EA-2A079C657F2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4F0F53-07ED-4644-A6CD-902C689314E6}" type="doc">
      <dgm:prSet loTypeId="urn:microsoft.com/office/officeart/2009/3/layout/PlusandMinus" loCatId="relationship" qsTypeId="urn:microsoft.com/office/officeart/2005/8/quickstyle/3d2" qsCatId="3D" csTypeId="urn:microsoft.com/office/officeart/2005/8/colors/colorful5" csCatId="colorful" phldr="0"/>
      <dgm:spPr/>
      <dgm:t>
        <a:bodyPr/>
        <a:lstStyle/>
        <a:p>
          <a:pPr rtl="1"/>
          <a:endParaRPr lang="he-IL"/>
        </a:p>
      </dgm:t>
    </dgm:pt>
    <dgm:pt modelId="{93540512-2349-4C3C-9158-C7FCBFEC3ADB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1A7DDB11-D980-4AF1-ACB7-8BDB6E3C42B3}" type="parTrans" cxnId="{DE84B5E7-0FD2-4E5C-A021-283AE25C612B}">
      <dgm:prSet/>
      <dgm:spPr/>
      <dgm:t>
        <a:bodyPr/>
        <a:lstStyle/>
        <a:p>
          <a:pPr rtl="1"/>
          <a:endParaRPr lang="he-IL"/>
        </a:p>
      </dgm:t>
    </dgm:pt>
    <dgm:pt modelId="{5D3D6F1B-8017-4B08-BF10-DF26187EC8D3}" type="sibTrans" cxnId="{DE84B5E7-0FD2-4E5C-A021-283AE25C612B}">
      <dgm:prSet/>
      <dgm:spPr/>
      <dgm:t>
        <a:bodyPr/>
        <a:lstStyle/>
        <a:p>
          <a:pPr rtl="1"/>
          <a:endParaRPr lang="he-IL"/>
        </a:p>
      </dgm:t>
    </dgm:pt>
    <dgm:pt modelId="{1683F4A2-2FE1-4225-9219-BC5E645DAC4E}" type="pres">
      <dgm:prSet presAssocID="{F54F0F53-07ED-4644-A6CD-902C689314E6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729D03C-D990-44C6-908C-5576E405B6BC}" type="pres">
      <dgm:prSet presAssocID="{F54F0F53-07ED-4644-A6CD-902C689314E6}" presName="Background" presStyleLbl="bgImgPlace1" presStyleIdx="0" presStyleCnt="1" custLinFactNeighborX="-6367" custLinFactNeighborY="1654"/>
      <dgm:spPr/>
    </dgm:pt>
    <dgm:pt modelId="{B5C02281-5C5F-4960-8ADA-B200B16B7C53}" type="pres">
      <dgm:prSet presAssocID="{F54F0F53-07ED-4644-A6CD-902C689314E6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8C6B66D-65F8-44DC-8B8E-04DDEDF9BB10}" type="pres">
      <dgm:prSet presAssocID="{F54F0F53-07ED-4644-A6CD-902C689314E6}" presName="ParentText2" presStyleLbl="revTx" presStyleIdx="1" presStyleCnt="2" custLinFactNeighborX="-12371" custLinFactNeighborY="24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40F133-904B-41BC-99FF-459F2C32A8E2}" type="pres">
      <dgm:prSet presAssocID="{F54F0F53-07ED-4644-A6CD-902C689314E6}" presName="Plus" presStyleLbl="alignNode1" presStyleIdx="0" presStyleCnt="2"/>
      <dgm:spPr/>
    </dgm:pt>
    <dgm:pt modelId="{55234004-BF7A-4496-A33F-80650CBEE6F4}" type="pres">
      <dgm:prSet presAssocID="{F54F0F53-07ED-4644-A6CD-902C689314E6}" presName="Minus" presStyleLbl="alignNode1" presStyleIdx="1" presStyleCnt="2"/>
      <dgm:spPr/>
    </dgm:pt>
    <dgm:pt modelId="{9848BB1B-746E-4F19-84A8-4B35F6E5DB94}" type="pres">
      <dgm:prSet presAssocID="{F54F0F53-07ED-4644-A6CD-902C689314E6}" presName="Divider" presStyleLbl="parChTrans1D1" presStyleIdx="0" presStyleCnt="1"/>
      <dgm:spPr/>
    </dgm:pt>
  </dgm:ptLst>
  <dgm:cxnLst>
    <dgm:cxn modelId="{03CC2E8E-33EA-4701-90FA-09072F39F052}" type="presOf" srcId="{F54F0F53-07ED-4644-A6CD-902C689314E6}" destId="{1683F4A2-2FE1-4225-9219-BC5E645DAC4E}" srcOrd="0" destOrd="0" presId="urn:microsoft.com/office/officeart/2009/3/layout/PlusandMinus"/>
    <dgm:cxn modelId="{93C8B0B4-0418-4BC9-ACE3-61632C4C15AC}" type="presOf" srcId="{93540512-2349-4C3C-9158-C7FCBFEC3ADB}" destId="{B5C02281-5C5F-4960-8ADA-B200B16B7C53}" srcOrd="0" destOrd="0" presId="urn:microsoft.com/office/officeart/2009/3/layout/PlusandMinus"/>
    <dgm:cxn modelId="{DE84B5E7-0FD2-4E5C-A021-283AE25C612B}" srcId="{F54F0F53-07ED-4644-A6CD-902C689314E6}" destId="{93540512-2349-4C3C-9158-C7FCBFEC3ADB}" srcOrd="0" destOrd="0" parTransId="{1A7DDB11-D980-4AF1-ACB7-8BDB6E3C42B3}" sibTransId="{5D3D6F1B-8017-4B08-BF10-DF26187EC8D3}"/>
    <dgm:cxn modelId="{A17AC97E-1432-4FCD-AB72-4A061247399D}" type="presParOf" srcId="{1683F4A2-2FE1-4225-9219-BC5E645DAC4E}" destId="{6729D03C-D990-44C6-908C-5576E405B6BC}" srcOrd="0" destOrd="0" presId="urn:microsoft.com/office/officeart/2009/3/layout/PlusandMinus"/>
    <dgm:cxn modelId="{D6541C13-56E4-4D39-9841-5EB46FC0E2CF}" type="presParOf" srcId="{1683F4A2-2FE1-4225-9219-BC5E645DAC4E}" destId="{B5C02281-5C5F-4960-8ADA-B200B16B7C53}" srcOrd="1" destOrd="0" presId="urn:microsoft.com/office/officeart/2009/3/layout/PlusandMinus"/>
    <dgm:cxn modelId="{077ACF98-6600-4672-8865-656F6E0E5333}" type="presParOf" srcId="{1683F4A2-2FE1-4225-9219-BC5E645DAC4E}" destId="{C8C6B66D-65F8-44DC-8B8E-04DDEDF9BB10}" srcOrd="2" destOrd="0" presId="urn:microsoft.com/office/officeart/2009/3/layout/PlusandMinus"/>
    <dgm:cxn modelId="{DF53A967-4303-43AF-BD51-9624F5CBA0A6}" type="presParOf" srcId="{1683F4A2-2FE1-4225-9219-BC5E645DAC4E}" destId="{5740F133-904B-41BC-99FF-459F2C32A8E2}" srcOrd="3" destOrd="0" presId="urn:microsoft.com/office/officeart/2009/3/layout/PlusandMinus"/>
    <dgm:cxn modelId="{1A2F8F36-3687-4BC7-A204-7F5F462E57A3}" type="presParOf" srcId="{1683F4A2-2FE1-4225-9219-BC5E645DAC4E}" destId="{55234004-BF7A-4496-A33F-80650CBEE6F4}" srcOrd="4" destOrd="0" presId="urn:microsoft.com/office/officeart/2009/3/layout/PlusandMinus"/>
    <dgm:cxn modelId="{BE348202-E62C-490D-A9F7-A2E40ECB6BD7}" type="presParOf" srcId="{1683F4A2-2FE1-4225-9219-BC5E645DAC4E}" destId="{9848BB1B-746E-4F19-84A8-4B35F6E5DB9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AEA70-F6C1-4FA7-BFA8-136D8958467C}">
      <dsp:nvSpPr>
        <dsp:cNvPr id="0" name=""/>
        <dsp:cNvSpPr/>
      </dsp:nvSpPr>
      <dsp:spPr>
        <a:xfrm>
          <a:off x="0" y="3596373"/>
          <a:ext cx="8515672" cy="0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D74E7-0853-4708-8A50-081440486DDB}">
      <dsp:nvSpPr>
        <dsp:cNvPr id="0" name=""/>
        <dsp:cNvSpPr/>
      </dsp:nvSpPr>
      <dsp:spPr>
        <a:xfrm>
          <a:off x="0" y="888999"/>
          <a:ext cx="8515672" cy="0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6C84F-978F-49AD-9FF8-51AD6632A58B}">
      <dsp:nvSpPr>
        <dsp:cNvPr id="0" name=""/>
        <dsp:cNvSpPr/>
      </dsp:nvSpPr>
      <dsp:spPr>
        <a:xfrm>
          <a:off x="0" y="1423"/>
          <a:ext cx="6301597" cy="887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b" anchorCtr="0">
          <a:noAutofit/>
        </a:bodyPr>
        <a:lstStyle/>
        <a:p>
          <a:pPr lvl="0" algn="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b="1" kern="1200" dirty="0">
            <a:latin typeface="David" pitchFamily="34" charset="-79"/>
            <a:cs typeface="David" pitchFamily="34" charset="-79"/>
          </a:endParaRPr>
        </a:p>
      </dsp:txBody>
      <dsp:txXfrm>
        <a:off x="0" y="1423"/>
        <a:ext cx="6301597" cy="887576"/>
      </dsp:txXfrm>
    </dsp:sp>
    <dsp:sp modelId="{46DE6C2D-7043-4B1C-A171-EA8EFD38F08F}">
      <dsp:nvSpPr>
        <dsp:cNvPr id="0" name=""/>
        <dsp:cNvSpPr/>
      </dsp:nvSpPr>
      <dsp:spPr>
        <a:xfrm>
          <a:off x="6301597" y="1423"/>
          <a:ext cx="2214074" cy="88757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>
              <a:latin typeface="David" pitchFamily="34" charset="-79"/>
              <a:cs typeface="David" pitchFamily="34" charset="-79"/>
            </a:rPr>
            <a:t>גיבוש בני הלאום</a:t>
          </a:r>
          <a:endParaRPr lang="he-IL" sz="3200" b="1" kern="1200" dirty="0">
            <a:latin typeface="David" pitchFamily="34" charset="-79"/>
            <a:cs typeface="David" pitchFamily="34" charset="-79"/>
          </a:endParaRPr>
        </a:p>
      </dsp:txBody>
      <dsp:txXfrm>
        <a:off x="6344933" y="44759"/>
        <a:ext cx="2127402" cy="844240"/>
      </dsp:txXfrm>
    </dsp:sp>
    <dsp:sp modelId="{81952DA7-131B-4FE4-A386-52AA46E2AE25}">
      <dsp:nvSpPr>
        <dsp:cNvPr id="0" name=""/>
        <dsp:cNvSpPr/>
      </dsp:nvSpPr>
      <dsp:spPr>
        <a:xfrm>
          <a:off x="0" y="888999"/>
          <a:ext cx="8515672" cy="1775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>
              <a:latin typeface="David" pitchFamily="34" charset="-79"/>
              <a:cs typeface="David" pitchFamily="34" charset="-79"/>
            </a:rPr>
            <a:t>החדרת התפיסה הלאומית לשאר חברי הקבוצה וטיפוח הזהות הלאומית</a:t>
          </a:r>
          <a:endParaRPr lang="he-IL" sz="2800" kern="1200" dirty="0">
            <a:latin typeface="David" pitchFamily="34" charset="-79"/>
            <a:cs typeface="David" pitchFamily="34" charset="-79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>
              <a:latin typeface="David" pitchFamily="34" charset="-79"/>
              <a:cs typeface="David" pitchFamily="34" charset="-79"/>
            </a:rPr>
            <a:t>גיוס ההמונים למאבק למען הזכויות הלאומיות</a:t>
          </a:r>
          <a:endParaRPr lang="he-IL" sz="2800" kern="1200" dirty="0">
            <a:latin typeface="David" pitchFamily="34" charset="-79"/>
            <a:cs typeface="David" pitchFamily="34" charset="-79"/>
          </a:endParaRPr>
        </a:p>
      </dsp:txBody>
      <dsp:txXfrm>
        <a:off x="0" y="888999"/>
        <a:ext cx="8515672" cy="1775418"/>
      </dsp:txXfrm>
    </dsp:sp>
    <dsp:sp modelId="{3BA3361B-30AA-48FA-9355-83D155A1C502}">
      <dsp:nvSpPr>
        <dsp:cNvPr id="0" name=""/>
        <dsp:cNvSpPr/>
      </dsp:nvSpPr>
      <dsp:spPr>
        <a:xfrm>
          <a:off x="0" y="2708797"/>
          <a:ext cx="6301597" cy="887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b" anchorCtr="0">
          <a:noAutofit/>
        </a:bodyPr>
        <a:lstStyle/>
        <a:p>
          <a:pPr lvl="0" algn="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b="1" kern="1200" dirty="0">
            <a:latin typeface="David" pitchFamily="34" charset="-79"/>
            <a:cs typeface="David" pitchFamily="34" charset="-79"/>
          </a:endParaRPr>
        </a:p>
      </dsp:txBody>
      <dsp:txXfrm>
        <a:off x="0" y="2708797"/>
        <a:ext cx="6301597" cy="887576"/>
      </dsp:txXfrm>
    </dsp:sp>
    <dsp:sp modelId="{1CF233CC-43F3-43D3-95DD-CE558B8E8E75}">
      <dsp:nvSpPr>
        <dsp:cNvPr id="0" name=""/>
        <dsp:cNvSpPr/>
      </dsp:nvSpPr>
      <dsp:spPr>
        <a:xfrm>
          <a:off x="6301597" y="2708797"/>
          <a:ext cx="2214074" cy="887576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latin typeface="David" pitchFamily="34" charset="-79"/>
              <a:cs typeface="David" pitchFamily="34" charset="-79"/>
            </a:rPr>
            <a:t>פעילות להקמת מדינה</a:t>
          </a:r>
          <a:endParaRPr lang="he-IL" sz="2900" b="1" kern="1200" dirty="0">
            <a:latin typeface="David" pitchFamily="34" charset="-79"/>
            <a:cs typeface="David" pitchFamily="34" charset="-79"/>
          </a:endParaRPr>
        </a:p>
      </dsp:txBody>
      <dsp:txXfrm>
        <a:off x="6344933" y="2752133"/>
        <a:ext cx="2127402" cy="844240"/>
      </dsp:txXfrm>
    </dsp:sp>
    <dsp:sp modelId="{8CCA7D96-E1CD-4BD1-81CE-EA3AE3C8FFFB}">
      <dsp:nvSpPr>
        <dsp:cNvPr id="0" name=""/>
        <dsp:cNvSpPr/>
      </dsp:nvSpPr>
      <dsp:spPr>
        <a:xfrm>
          <a:off x="0" y="3596373"/>
          <a:ext cx="8515672" cy="1775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>
              <a:latin typeface="David" pitchFamily="34" charset="-79"/>
              <a:cs typeface="David" pitchFamily="34" charset="-79"/>
            </a:rPr>
            <a:t>מתבצע לאחר שהתנועות </a:t>
          </a:r>
          <a:r>
            <a:rPr lang="he-IL" sz="2800" kern="1200" dirty="0" smtClean="0">
              <a:latin typeface="David" pitchFamily="34" charset="-79"/>
              <a:cs typeface="David" pitchFamily="34" charset="-79"/>
            </a:rPr>
            <a:t>הצליחו לגבש את בני הלאום.</a:t>
          </a:r>
          <a:endParaRPr lang="he-IL" sz="2800" kern="1200" dirty="0">
            <a:latin typeface="David" pitchFamily="34" charset="-79"/>
            <a:cs typeface="David" pitchFamily="34" charset="-79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>
              <a:latin typeface="David" pitchFamily="34" charset="-79"/>
              <a:cs typeface="David" pitchFamily="34" charset="-79"/>
            </a:rPr>
            <a:t>מאבק מול כוחות בעלי יכולת מדינית וצבאית.</a:t>
          </a:r>
          <a:endParaRPr lang="he-IL" sz="2800" kern="1200" dirty="0">
            <a:latin typeface="David" pitchFamily="34" charset="-79"/>
            <a:cs typeface="David" pitchFamily="34" charset="-79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>
              <a:latin typeface="David" pitchFamily="34" charset="-79"/>
              <a:cs typeface="David" pitchFamily="34" charset="-79"/>
            </a:rPr>
            <a:t>מטרת העל – </a:t>
          </a:r>
          <a:r>
            <a:rPr lang="he-IL" sz="2800" b="1" u="sng" kern="1200" dirty="0" smtClean="0">
              <a:latin typeface="David" pitchFamily="34" charset="-79"/>
              <a:cs typeface="David" pitchFamily="34" charset="-79"/>
            </a:rPr>
            <a:t>הקמת מדינה עצמאית המבוססת על עקרונות הנאורות</a:t>
          </a:r>
          <a:r>
            <a:rPr lang="he-IL" sz="2800" kern="1200" dirty="0" smtClean="0">
              <a:latin typeface="David" pitchFamily="34" charset="-79"/>
              <a:cs typeface="David" pitchFamily="34" charset="-79"/>
            </a:rPr>
            <a:t>.</a:t>
          </a:r>
          <a:endParaRPr lang="he-IL" sz="2800" kern="1200" dirty="0">
            <a:latin typeface="David" pitchFamily="34" charset="-79"/>
            <a:cs typeface="David" pitchFamily="34" charset="-79"/>
          </a:endParaRPr>
        </a:p>
      </dsp:txBody>
      <dsp:txXfrm>
        <a:off x="0" y="3596373"/>
        <a:ext cx="8515672" cy="1775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32422-1CEB-4A3C-BEA7-D6A088F44DC7}">
      <dsp:nvSpPr>
        <dsp:cNvPr id="0" name=""/>
        <dsp:cNvSpPr/>
      </dsp:nvSpPr>
      <dsp:spPr>
        <a:xfrm rot="10800000">
          <a:off x="0" y="1447360"/>
          <a:ext cx="8064896" cy="1929814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EF8CCF-73F8-4065-BBA6-2D5946058D1B}">
      <dsp:nvSpPr>
        <dsp:cNvPr id="0" name=""/>
        <dsp:cNvSpPr/>
      </dsp:nvSpPr>
      <dsp:spPr>
        <a:xfrm>
          <a:off x="6314000" y="0"/>
          <a:ext cx="1747262" cy="1929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/>
            <a:t>שלב ההערכות</a:t>
          </a:r>
          <a:endParaRPr lang="he-IL" sz="2800" b="1" kern="1200" dirty="0"/>
        </a:p>
      </dsp:txBody>
      <dsp:txXfrm>
        <a:off x="6314000" y="0"/>
        <a:ext cx="1747262" cy="1929814"/>
      </dsp:txXfrm>
    </dsp:sp>
    <dsp:sp modelId="{F1B70450-E2A6-4A96-B74B-5B666C1C9442}">
      <dsp:nvSpPr>
        <dsp:cNvPr id="0" name=""/>
        <dsp:cNvSpPr/>
      </dsp:nvSpPr>
      <dsp:spPr>
        <a:xfrm>
          <a:off x="6946405" y="2171041"/>
          <a:ext cx="482453" cy="48245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FD480-B64D-44DF-AA19-A650C8EB2FFB}">
      <dsp:nvSpPr>
        <dsp:cNvPr id="0" name=""/>
        <dsp:cNvSpPr/>
      </dsp:nvSpPr>
      <dsp:spPr>
        <a:xfrm>
          <a:off x="4479374" y="2894721"/>
          <a:ext cx="1747262" cy="1929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/>
            <a:t>שלב ההרחבה</a:t>
          </a:r>
          <a:endParaRPr lang="he-IL" sz="2800" b="1" kern="1200" dirty="0"/>
        </a:p>
      </dsp:txBody>
      <dsp:txXfrm>
        <a:off x="4479374" y="2894721"/>
        <a:ext cx="1747262" cy="1929814"/>
      </dsp:txXfrm>
    </dsp:sp>
    <dsp:sp modelId="{7A7D91F7-C0AC-47B5-8E66-3203D6782472}">
      <dsp:nvSpPr>
        <dsp:cNvPr id="0" name=""/>
        <dsp:cNvSpPr/>
      </dsp:nvSpPr>
      <dsp:spPr>
        <a:xfrm>
          <a:off x="5111779" y="2171041"/>
          <a:ext cx="482453" cy="482453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82B7E-A39D-48FF-8FFC-EC259E3E2B0F}">
      <dsp:nvSpPr>
        <dsp:cNvPr id="0" name=""/>
        <dsp:cNvSpPr/>
      </dsp:nvSpPr>
      <dsp:spPr>
        <a:xfrm>
          <a:off x="2644748" y="0"/>
          <a:ext cx="1747262" cy="1929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/>
            <a:t>שלב המאבק</a:t>
          </a:r>
          <a:endParaRPr lang="he-IL" sz="2800" b="1" kern="1200" dirty="0"/>
        </a:p>
      </dsp:txBody>
      <dsp:txXfrm>
        <a:off x="2644748" y="0"/>
        <a:ext cx="1747262" cy="1929814"/>
      </dsp:txXfrm>
    </dsp:sp>
    <dsp:sp modelId="{E68B58BC-CFB3-45B3-8760-D40A46B43FFD}">
      <dsp:nvSpPr>
        <dsp:cNvPr id="0" name=""/>
        <dsp:cNvSpPr/>
      </dsp:nvSpPr>
      <dsp:spPr>
        <a:xfrm>
          <a:off x="3277152" y="2171041"/>
          <a:ext cx="482453" cy="482453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30E92-FC4E-4E7B-A61E-85332CBAEBF2}">
      <dsp:nvSpPr>
        <dsp:cNvPr id="0" name=""/>
        <dsp:cNvSpPr/>
      </dsp:nvSpPr>
      <dsp:spPr>
        <a:xfrm>
          <a:off x="810122" y="2894721"/>
          <a:ext cx="1747262" cy="1929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/>
            <a:t>לאחר הקמת המדינה</a:t>
          </a:r>
          <a:endParaRPr lang="he-IL" sz="2800" b="1" kern="1200" dirty="0"/>
        </a:p>
      </dsp:txBody>
      <dsp:txXfrm>
        <a:off x="810122" y="2894721"/>
        <a:ext cx="1747262" cy="1929814"/>
      </dsp:txXfrm>
    </dsp:sp>
    <dsp:sp modelId="{9FF6FA47-497E-4E70-9C4F-2703B6F801B5}">
      <dsp:nvSpPr>
        <dsp:cNvPr id="0" name=""/>
        <dsp:cNvSpPr/>
      </dsp:nvSpPr>
      <dsp:spPr>
        <a:xfrm>
          <a:off x="1442526" y="2171041"/>
          <a:ext cx="482453" cy="48245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9D03C-D990-44C6-908C-5576E405B6BC}">
      <dsp:nvSpPr>
        <dsp:cNvPr id="0" name=""/>
        <dsp:cNvSpPr/>
      </dsp:nvSpPr>
      <dsp:spPr>
        <a:xfrm>
          <a:off x="229262" y="1306297"/>
          <a:ext cx="5763520" cy="2978552"/>
        </a:xfrm>
        <a:prstGeom prst="rect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02281-5C5F-4960-8ADA-B200B16B7C53}">
      <dsp:nvSpPr>
        <dsp:cNvPr id="0" name=""/>
        <dsp:cNvSpPr/>
      </dsp:nvSpPr>
      <dsp:spPr>
        <a:xfrm>
          <a:off x="768469" y="1605378"/>
          <a:ext cx="2676393" cy="2548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6500" kern="1200" dirty="0"/>
        </a:p>
      </dsp:txBody>
      <dsp:txXfrm>
        <a:off x="768469" y="1605378"/>
        <a:ext cx="2676393" cy="2548115"/>
      </dsp:txXfrm>
    </dsp:sp>
    <dsp:sp modelId="{C8C6B66D-65F8-44DC-8B8E-04DDEDF9BB10}">
      <dsp:nvSpPr>
        <dsp:cNvPr id="0" name=""/>
        <dsp:cNvSpPr/>
      </dsp:nvSpPr>
      <dsp:spPr>
        <a:xfrm>
          <a:off x="3173388" y="1668469"/>
          <a:ext cx="2676393" cy="2548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0F133-904B-41BC-99FF-459F2C32A8E2}">
      <dsp:nvSpPr>
        <dsp:cNvPr id="0" name=""/>
        <dsp:cNvSpPr/>
      </dsp:nvSpPr>
      <dsp:spPr>
        <a:xfrm>
          <a:off x="0" y="660959"/>
          <a:ext cx="1126205" cy="1126205"/>
        </a:xfrm>
        <a:prstGeom prst="plus">
          <a:avLst>
            <a:gd name="adj" fmla="val 328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234004-BF7A-4496-A33F-80650CBEE6F4}">
      <dsp:nvSpPr>
        <dsp:cNvPr id="0" name=""/>
        <dsp:cNvSpPr/>
      </dsp:nvSpPr>
      <dsp:spPr>
        <a:xfrm>
          <a:off x="5564778" y="1065969"/>
          <a:ext cx="1059957" cy="363238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48BB1B-746E-4F19-84A8-4B35F6E5DB94}">
      <dsp:nvSpPr>
        <dsp:cNvPr id="0" name=""/>
        <dsp:cNvSpPr/>
      </dsp:nvSpPr>
      <dsp:spPr>
        <a:xfrm>
          <a:off x="3477986" y="1610826"/>
          <a:ext cx="662" cy="2433695"/>
        </a:xfrm>
        <a:prstGeom prst="line">
          <a:avLst/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רשימת כרטיסיות"/>
  <dgm:desc val="השתמש כדי להציג מידע שאינו רציף או קבוצות של גושי מידע. מתאים לרשימות עם כמות קטנה של טקסט ברמה 1. רמה 2 הראשונה מוצגת לצד הטקסט ברמה 1, ושאר הטקסט של רמה 2 מופיע מתחת לטקסט של רמה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331D8D60-54E3-4B66-AA6E-90DA1636B3CE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365F4C44-C985-44D0-B565-641118BDE6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0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8A02D231-FE9E-4B3C-96D6-43539179DC32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e-I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07103D2B-4DA0-4E23-8541-C877903BF45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07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4330700" y="174625"/>
            <a:ext cx="459740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grpSp>
        <p:nvGrpSpPr>
          <p:cNvPr id="4" name="קבוצה 11"/>
          <p:cNvGrpSpPr>
            <a:grpSpLocks/>
          </p:cNvGrpSpPr>
          <p:nvPr userDrawn="1"/>
        </p:nvGrpSpPr>
        <p:grpSpPr bwMode="auto">
          <a:xfrm>
            <a:off x="260350" y="185738"/>
            <a:ext cx="3822700" cy="4176712"/>
            <a:chOff x="260350" y="186018"/>
            <a:chExt cx="4220164" cy="4176432"/>
          </a:xfrm>
        </p:grpSpPr>
        <p:sp>
          <p:nvSpPr>
            <p:cNvPr id="5" name="Rectangle 7"/>
            <p:cNvSpPr/>
            <p:nvPr/>
          </p:nvSpPr>
          <p:spPr>
            <a:xfrm>
              <a:off x="2438782" y="186018"/>
              <a:ext cx="2041732" cy="202710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he-IL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6" name="Rectangle 8"/>
            <p:cNvSpPr/>
            <p:nvPr/>
          </p:nvSpPr>
          <p:spPr>
            <a:xfrm>
              <a:off x="260350" y="2335349"/>
              <a:ext cx="2041733" cy="202710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914400">
                <a:defRPr/>
              </a:pPr>
              <a:endParaRPr lang="he-IL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" name="Rectangle 10"/>
            <p:cNvSpPr/>
            <p:nvPr/>
          </p:nvSpPr>
          <p:spPr>
            <a:xfrm>
              <a:off x="260350" y="186018"/>
              <a:ext cx="2041733" cy="202710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he-IL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8" name="Rectangle 11"/>
            <p:cNvSpPr/>
            <p:nvPr/>
          </p:nvSpPr>
          <p:spPr>
            <a:xfrm>
              <a:off x="2438782" y="2335349"/>
              <a:ext cx="2041732" cy="20271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he-IL">
                <a:solidFill>
                  <a:srgbClr val="FFFFFF"/>
                </a:solidFill>
                <a:ea typeface="MS PGothic" pitchFamily="34" charset="-128"/>
              </a:endParaRPr>
            </a:p>
          </p:txBody>
        </p:sp>
      </p:grpSp>
      <p:sp>
        <p:nvSpPr>
          <p:cNvPr id="9" name="TextBox 6"/>
          <p:cNvSpPr txBox="1"/>
          <p:nvPr/>
        </p:nvSpPr>
        <p:spPr>
          <a:xfrm>
            <a:off x="3581400" y="87313"/>
            <a:ext cx="409575" cy="8270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sz="5400" b="1" dirty="0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100" y="4624668"/>
            <a:ext cx="4038600" cy="1547532"/>
          </a:xfrm>
        </p:spPr>
        <p:txBody>
          <a:bodyPr>
            <a:normAutofit/>
          </a:bodyPr>
          <a:lstStyle>
            <a:lvl1pPr algn="r" rtl="1">
              <a:defRPr sz="2800" b="1"/>
            </a:lvl1pPr>
          </a:lstStyle>
          <a:p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00" y="6426200"/>
            <a:ext cx="1231900" cy="365125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99B9AE43-E2BB-4F93-B0BE-E62D9982C137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03400" y="6426200"/>
            <a:ext cx="2616200" cy="365125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195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E523-79E8-4598-9146-1FE4FBF6F70E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5F5F-A6D8-4A14-B838-049B118DC94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3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54DC3-E215-4F07-9852-BB81AD307238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FAE9B-84D7-4CEF-8B70-7F6FFC32AEA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0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789E7-E3ED-451F-8ABB-3F45DC954A4F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A9EE-A304-4805-AA97-458298227DE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9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54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B2AEB-50B6-456A-BEC4-CA1B9A7935B7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9678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B4476-3EE0-4ECC-8FD9-BBD892178990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6288-B6E4-4AD1-ADC0-D6CDA38351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4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0215-F584-4E7F-B603-8F4CCC6A26E7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7BB29-4D82-4DC5-98E7-4409E700E46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62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54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8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F749D0-1592-4581-BF0E-E0F617162CF8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2AE77-5BE5-4AE7-ADC3-D9BF17136B3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90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54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90A9F4-2991-4236-B91A-B3EA85C2A818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B362-AFB4-449A-9FDA-4B6AC50B97B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72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38EB4-7204-4532-A139-6CDD75364790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9A395-46CF-4FAE-B6E0-384E9638974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32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D6E0B-D476-4EA3-8646-C608131CD23B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9B2F9-E617-4B14-AA21-2362B3D68C4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8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2400" y="3048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6" name="Rectangle 8"/>
          <p:cNvSpPr/>
          <p:nvPr userDrawn="1"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 dirty="0">
              <a:solidFill>
                <a:srgbClr val="002060"/>
              </a:solidFill>
              <a:ea typeface="MS PGothic" pitchFamily="34" charset="-128"/>
            </a:endParaRPr>
          </a:p>
        </p:txBody>
      </p:sp>
      <p:cxnSp>
        <p:nvCxnSpPr>
          <p:cNvPr id="7" name="מחבר ישר 10"/>
          <p:cNvCxnSpPr/>
          <p:nvPr userDrawn="1"/>
        </p:nvCxnSpPr>
        <p:spPr>
          <a:xfrm>
            <a:off x="201613" y="1295400"/>
            <a:ext cx="7799387" cy="1588"/>
          </a:xfrm>
          <a:prstGeom prst="line">
            <a:avLst/>
          </a:prstGeom>
          <a:ln>
            <a:solidFill>
              <a:srgbClr val="002060"/>
            </a:solidFill>
          </a:ln>
          <a:effectLst>
            <a:glow rad="101600">
              <a:srgbClr val="002060">
                <a:alpha val="40000"/>
              </a:srgb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תמונה 13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1763"/>
            <a:ext cx="15240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4188"/>
            <a:ext cx="7502525" cy="1116012"/>
          </a:xfrm>
        </p:spPr>
        <p:txBody>
          <a:bodyPr/>
          <a:lstStyle>
            <a:lvl1pPr algn="r" rtl="1">
              <a:defRPr sz="36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50175" cy="5187950"/>
          </a:xfrm>
        </p:spPr>
        <p:txBody>
          <a:bodyPr/>
          <a:lstStyle>
            <a:lvl1pPr algn="r" rtl="1">
              <a:defRPr sz="24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r" rtl="1">
              <a:defRPr sz="24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>
              <a:defRPr sz="24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>
              <a:defRPr sz="24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>
              <a:defRPr sz="24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956E6-9A3D-4E87-8FA8-46768A420FC9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10653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FBBE-BAA1-43AD-A736-B39444E3246E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50994-B237-46B3-9070-C551F1A23D5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3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>
            <a:lvl1pPr algn="r" rtl="1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 algn="r" rtl="1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pPr>
              <a:defRPr/>
            </a:pPr>
            <a:fld id="{05A7B4A3-1B7F-44E9-8538-CED55B0B0824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rtl="1">
              <a:defRPr/>
            </a:lvl1pPr>
          </a:lstStyle>
          <a:p>
            <a:pPr>
              <a:defRPr/>
            </a:pPr>
            <a:fld id="{0353751D-019F-4789-B1F3-B9BFE399DDB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54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25C8136-C1C1-46B7-B7A3-A6116A13E3FE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076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40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6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51AF6B3-9764-42FC-A57A-13D9CDE94220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A97BAF3-AB7C-494E-B0A3-A6AF04654874}" type="slidenum">
              <a:rPr lang="he-IL"/>
              <a:pPr>
                <a:defRPr/>
              </a:pPr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8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125AB-FD0E-4086-9C5A-8709DAB43CFC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DE5C5-6026-41DD-BCE1-C86F6718D1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6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3F711-A800-443F-8B6F-01445FD86C93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D2BB3-86AA-4881-B214-51CEC42925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3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6" name="Rectangle 7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DE24-C0B5-466E-A17C-98CAB641B611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AA242-D0E1-4C7F-856A-DE8CF57714A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6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he-IL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rtl="0" eaLnBrk="1" hangingPunct="1">
              <a:defRPr/>
            </a:pPr>
            <a:r>
              <a:rPr lang="en-US" sz="3600" b="1" smtClean="0">
                <a:solidFill>
                  <a:srgbClr val="B870B8"/>
                </a:solidFill>
                <a:latin typeface="Rockwell" pitchFamily="18" charset="0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DEBCC-374A-4AE0-A437-AA99BBD6533D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1D5A-9E96-4B06-8BBB-D2DD35CBBD7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6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>
              <a:defRPr sz="1100">
                <a:solidFill>
                  <a:srgbClr val="595959"/>
                </a:solidFill>
                <a:latin typeface="Rockwell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F60E6DA2-03ED-4195-A648-05B821EF6413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>
              <a:defRPr sz="1100">
                <a:solidFill>
                  <a:srgbClr val="595959"/>
                </a:solidFill>
                <a:latin typeface="Rockwell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400">
                <a:solidFill>
                  <a:schemeClr val="bg1"/>
                </a:solidFill>
                <a:latin typeface="Rockwell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fld id="{050901CB-AC77-402E-B933-146777743D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404" r:id="rId2"/>
    <p:sldLayoutId id="2147484405" r:id="rId3"/>
    <p:sldLayoutId id="2147484406" r:id="rId4"/>
    <p:sldLayoutId id="2147484407" r:id="rId5"/>
    <p:sldLayoutId id="2147484408" r:id="rId6"/>
    <p:sldLayoutId id="2147484409" r:id="rId7"/>
    <p:sldLayoutId id="2147484410" r:id="rId8"/>
    <p:sldLayoutId id="2147484411" r:id="rId9"/>
    <p:sldLayoutId id="2147484412" r:id="rId10"/>
    <p:sldLayoutId id="2147484413" r:id="rId11"/>
    <p:sldLayoutId id="2147484414" r:id="rId12"/>
    <p:sldLayoutId id="2147484415" r:id="rId13"/>
    <p:sldLayoutId id="2147484416" r:id="rId14"/>
    <p:sldLayoutId id="2147484417" r:id="rId15"/>
    <p:sldLayoutId id="2147484418" r:id="rId16"/>
    <p:sldLayoutId id="2147484419" r:id="rId17"/>
    <p:sldLayoutId id="2147484420" r:id="rId18"/>
    <p:sldLayoutId id="2147484421" r:id="rId19"/>
    <p:sldLayoutId id="2147484422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MS PGothic" pitchFamily="34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2" charset="2"/>
        <a:buChar char="n"/>
        <a:defRPr sz="28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כותרת 1"/>
          <p:cNvSpPr>
            <a:spLocks noGrp="1"/>
          </p:cNvSpPr>
          <p:nvPr>
            <p:ph type="ctrTitle"/>
          </p:nvPr>
        </p:nvSpPr>
        <p:spPr>
          <a:xfrm>
            <a:off x="1043608" y="4653136"/>
            <a:ext cx="7056784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dirty="0" smtClean="0">
                <a:solidFill>
                  <a:srgbClr val="002060"/>
                </a:solidFill>
              </a:rPr>
              <a:t>המאפיינים ודפוסי הפעילות של התנועות הלאומיות באירופה במאה ה-19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4495800" y="914400"/>
            <a:ext cx="42672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sz="6600" b="1" dirty="0" smtClean="0">
                <a:solidFill>
                  <a:schemeClr val="bg1"/>
                </a:solidFill>
                <a:cs typeface="Tahoma" pitchFamily="34" charset="0"/>
              </a:rPr>
              <a:t>מאפייני התנועות הלאומיות</a:t>
            </a:r>
            <a:endParaRPr lang="he-IL" sz="6600" b="1" dirty="0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76200" y="6176963"/>
            <a:ext cx="1165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/>
            <a:r>
              <a:rPr lang="he-IL" sz="2000" b="1" dirty="0"/>
              <a:t>רן הורביץ</a:t>
            </a:r>
            <a:endParaRPr lang="en-US" sz="2000" b="1" dirty="0"/>
          </a:p>
          <a:p>
            <a:pPr algn="ctr" rtl="0" eaLnBrk="1" hangingPunct="1"/>
            <a:r>
              <a:rPr lang="he-IL" sz="2000" b="1" dirty="0" smtClean="0"/>
              <a:t>תשע"ג</a:t>
            </a:r>
            <a:endParaRPr lang="he-IL" sz="2000" b="1" dirty="0"/>
          </a:p>
        </p:txBody>
      </p:sp>
      <p:pic>
        <p:nvPicPr>
          <p:cNvPr id="22533" name="תמונה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600700"/>
            <a:ext cx="19050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כותרת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6259661" cy="971996"/>
          </a:xfrm>
        </p:spPr>
        <p:txBody>
          <a:bodyPr/>
          <a:lstStyle/>
          <a:p>
            <a:r>
              <a:rPr lang="he-IL" dirty="0" smtClean="0">
                <a:ea typeface="MS PGothic" pitchFamily="34" charset="-128"/>
              </a:rPr>
              <a:t>גורמים מסייעים ומעכבים</a:t>
            </a:r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095588795"/>
              </p:ext>
            </p:extLst>
          </p:nvPr>
        </p:nvGraphicFramePr>
        <p:xfrm>
          <a:off x="1182589" y="1595335"/>
          <a:ext cx="662473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5303" y="1594627"/>
            <a:ext cx="1471878" cy="461665"/>
          </a:xfrm>
          <a:prstGeom prst="rect">
            <a:avLst/>
          </a:prstGeom>
          <a:noFill/>
          <a:ln>
            <a:solidFill>
              <a:schemeClr val="accent5">
                <a:hueOff val="0"/>
                <a:satOff val="0"/>
                <a:lumOff val="0"/>
              </a:schemeClr>
            </a:solidFill>
          </a:ln>
        </p:spPr>
        <p:txBody>
          <a:bodyPr wrap="none" rtlCol="1">
            <a:spAutoFit/>
          </a:bodyPr>
          <a:lstStyle/>
          <a:p>
            <a:pPr algn="ctr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מודרניזציה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4483" y="5660882"/>
            <a:ext cx="126829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המהפכה</a:t>
            </a:r>
            <a:r>
              <a:rPr lang="en-US" sz="2400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2400" b="1" dirty="0" smtClean="0">
                <a:latin typeface="David" pitchFamily="34" charset="-79"/>
                <a:cs typeface="David" pitchFamily="34" charset="-79"/>
              </a:rPr>
            </a:b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הצרפתית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8266" y="3645024"/>
            <a:ext cx="104387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כיבושי </a:t>
            </a:r>
            <a:r>
              <a:rPr lang="en-US" sz="2400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2400" b="1" dirty="0" smtClean="0">
                <a:latin typeface="David" pitchFamily="34" charset="-79"/>
                <a:cs typeface="David" pitchFamily="34" charset="-79"/>
              </a:rPr>
            </a:br>
            <a:r>
              <a:rPr lang="he-IL" sz="2400" b="1" dirty="0" err="1" smtClean="0">
                <a:latin typeface="David" pitchFamily="34" charset="-79"/>
                <a:cs typeface="David" pitchFamily="34" charset="-79"/>
              </a:rPr>
              <a:t>נפולאון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1577293"/>
            <a:ext cx="1859803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פיצול חברתי / </a:t>
            </a:r>
            <a:r>
              <a:rPr lang="en-US" sz="2400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2400" b="1" dirty="0" smtClean="0">
                <a:latin typeface="David" pitchFamily="34" charset="-79"/>
                <a:cs typeface="David" pitchFamily="34" charset="-79"/>
              </a:rPr>
            </a:b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מדיני / פוליטי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562" y="3822139"/>
            <a:ext cx="1180195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כוחה של</a:t>
            </a:r>
            <a:r>
              <a:rPr lang="en-US" sz="2400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2400" b="1" dirty="0" smtClean="0">
                <a:latin typeface="David" pitchFamily="34" charset="-79"/>
                <a:cs typeface="David" pitchFamily="34" charset="-79"/>
              </a:rPr>
            </a:b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הכנסייה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12856" y="5838305"/>
            <a:ext cx="107112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אופי </a:t>
            </a:r>
            <a:r>
              <a:rPr lang="en-US" sz="2400" b="1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2400" b="1" dirty="0" smtClean="0">
                <a:latin typeface="David" pitchFamily="34" charset="-79"/>
                <a:cs typeface="David" pitchFamily="34" charset="-79"/>
              </a:rPr>
            </a:b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השלטון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896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0289E-6 C -0.02535 0.02197 -0.05538 0.03955 -0.06371 0.08232 C -0.06302 0.09111 -0.06267 0.10012 -0.0618 0.10891 C -0.06146 0.11145 -0.06146 0.11423 -0.06007 0.11608 C -0.05868 0.11793 -0.05642 0.1177 -0.05469 0.11862 C -0.04826 0.12232 -0.04323 0.12787 -0.03646 0.13064 C -0.02378 0.15608 -0.02917 0.13943 -0.02917 0.18405 L -0.02552 0.20325 " pathEditMode="relative" ptsTypes="ffffff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4 0.03329 C -0.07934 0.03838 -0.09792 0.04739 -0.11823 0.05502 C -0.13386 0.0608 -0.15122 0.06104 -0.16737 0.06473 C -0.18612 0.0689 -0.19306 0.0689 -0.2165 0.07213 C -0.22188 0.07283 -0.23282 0.07445 -0.23282 0.07445 C -0.27518 0.07352 -0.32032 0.08947 -0.36007 0.06959 C -0.3665 0.06635 -0.37223 0.0615 -0.3783 0.05757 C -0.38681 0.05202 -0.39688 0.05248 -0.40556 0.04786 C -0.41164 0.04462 -0.41771 0.04138 -0.42379 0.03815 C -0.42674 0.03653 -0.43282 0.03329 -0.43282 0.03329 C -0.43629 0.02057 -0.44063 0.00693 -0.44914 -0.0007 C -0.45296 -0.0148 -0.44966 -0.00486 -0.46007 -0.02474 C -0.46129 -0.02706 -0.4625 -0.0296 -0.46372 -0.03214 C -0.46493 -0.03446 -0.46737 -0.03931 -0.46737 -0.03931 C -0.47032 -0.05457 -0.46789 -0.04625 -0.47639 -0.06359 L -0.47639 -0.06359 C -0.47813 -0.07029 -0.47952 -0.07677 -0.48195 -0.08301 " pathEditMode="relative" ptsTypes="ffffffffffffffFf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6427 C -0.00556 0.07583 -0.01944 0.10011 -0.03142 0.10543 C -0.04549 0.11167 -0.05451 0.11537 -0.06962 0.11768 C -0.08715 0.11676 -0.10486 0.11653 -0.1224 0.11514 C -0.13212 0.11445 -0.14149 0.10682 -0.15139 0.10543 C -0.16042 0.10427 -0.16962 0.10381 -0.17865 0.10312 C -0.19149 0.10057 -0.20417 0.09757 -0.21684 0.09341 C -0.22101 0.09063 -0.22569 0.08924 -0.22969 0.08624 C -0.23229 0.08416 -0.2342 0.08069 -0.23698 0.07884 C -0.23924 0.07745 -0.24184 0.07745 -0.2441 0.07653 C -0.24722 0.07514 -0.25035 0.07375 -0.2533 0.07167 C -0.25833 0.06797 -0.26302 0.06335 -0.26788 0.05942 C -0.27049 0.05734 -0.2724 0.05387 -0.27517 0.05225 C -0.28038 0.04901 -0.29149 0.04508 -0.29149 0.04508 C -0.29931 0.03791 -0.30781 0.03861 -0.31684 0.03537 C -0.3434 0.02589 -0.36979 0.01687 -0.39688 0.01109 C -0.40226 0.00878 -0.41146 0.00485 -0.41684 0.00138 C -0.43021 -0.00763 -0.41493 -0.00024 -0.42778 -0.00578 C -0.43854 -0.01526 -0.44115 -0.03099 -0.4441 -0.04694 C -0.44358 -0.06636 -0.4434 -0.08578 -0.44236 -0.10521 C -0.44219 -0.10937 -0.44063 -0.11723 -0.44063 -0.11723 " pathEditMode="relative" ptsTypes="ffffffffffffffffffff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023 C 0.02465 0.02012 0.02951 0.01711 0.0658 0.01942 C 0.08056 0.0185 0.09497 0.01804 0.10955 0.01688 C 0.11962 0.01596 0.12639 0.0111 0.13576 0.00971 C 0.14479 0.00833 0.15417 0.00809 0.16354 0.00717 C 0.17379 0.00532 0.18316 0.00231 0.1934 0.00023 C 0.21267 -0.0074 0.2342 -0.0148 0.25122 -0.02844 C 0.25886 -0.03422 0.2691 -0.043 0.27726 -0.0474 C 0.32274 -0.0726 0.2632 -0.03491 0.3092 -0.06404 C 0.33229 -0.07861 0.32448 -0.07445 0.34896 -0.09272 C 0.35226 -0.09526 0.35903 -0.09965 0.35903 -0.09942 C 0.36181 -0.10358 0.36354 -0.1089 0.36684 -0.11144 C 0.36979 -0.11376 0.37379 -0.1126 0.37691 -0.11399 C 0.39931 -0.123 0.36771 -0.11537 0.39705 -0.12115 C 0.40104 -0.12277 0.40486 -0.12439 0.40886 -0.12578 C 0.41094 -0.1267 0.41493 -0.12832 0.41493 -0.12809 C 0.42639 -0.1378 0.43767 -0.14474 0.44861 -0.15445 C 0.45851 -0.17318 0.46701 -0.19445 0.48264 -0.2067 C 0.49445 -0.22589 0.48195 -0.20855 0.49653 -0.22104 C 0.49896 -0.22312 0.5 -0.22728 0.50261 -0.22844 C 0.50642 -0.22983 0.51042 -0.22844 0.51458 -0.22844 " pathEditMode="relative" rAng="0" ptsTypes="ffffffffffffffffffff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29" y="-10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3121 C 0.00278 0.07376 0.01979 0.14705 0.0382 0.17896 C 0.04618 0.1926 0.05104 0.21087 0.06198 0.22012 C 0.10938 0.25965 0.14202 0.26682 0.19827 0.28301 C 0.2283 0.29156 0.23698 0.30381 0.27188 0.30728 C 0.30313 0.31029 0.28854 0.30867 0.31649 0.31214 C 0.34063 0.32139 0.36649 0.32277 0.39097 0.31214 C 0.39722 0.30659 0.40382 0.30312 0.41094 0.30012 C 0.41424 0.29572 0.41858 0.29225 0.42188 0.28786 C 0.42708 0.28092 0.42917 0.27052 0.43455 0.26358 C 0.43698 0.26035 0.43958 0.25757 0.44184 0.2541 C 0.44879 0.24277 0.45278 0.22867 0.46007 0.21757 C 0.47656 0.1926 0.4592 0.22289 0.47274 0.19838 C 0.47708 0.18104 0.47622 0.17873 0.49097 0.1741 C 0.50729 0.16324 0.50764 0.12555 0.51823 0.12092 C 0.52014 0.11931 0.51649 0.15723 0.51649 0.15746 " pathEditMode="relative" rAng="0" ptsTypes="ffffffffffffffff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7" y="145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3469 C -0.00694 0.05318 -0.00903 0.07607 -0.01458 0.09758 C -0.01927 0.15561 -0.03142 0.22128 -0.01094 0.27422 C -0.00399 0.31839 0.02049 0.35284 0.05278 0.36625 C 0.06754 0.37966 0.10174 0.37526 0.11459 0.37596 C 0.13681 0.37989 0.12413 0.3785 0.15278 0.3785 " pathEditMode="relative" ptsTypes="fffff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blogs-images.forbes.com/johnkotter/files/2011/04/Leadership-Pe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18883"/>
            <a:ext cx="5688632" cy="331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2" name="כותרת 3"/>
          <p:cNvSpPr>
            <a:spLocks noGrp="1"/>
          </p:cNvSpPr>
          <p:nvPr>
            <p:ph type="title"/>
          </p:nvPr>
        </p:nvSpPr>
        <p:spPr>
          <a:xfrm>
            <a:off x="229167" y="241220"/>
            <a:ext cx="6480621" cy="3077663"/>
          </a:xfrm>
        </p:spPr>
        <p:txBody>
          <a:bodyPr anchor="t">
            <a:normAutofit/>
          </a:bodyPr>
          <a:lstStyle/>
          <a:p>
            <a:pPr algn="ctr"/>
            <a:r>
              <a:rPr lang="he-IL" sz="6600" b="1" dirty="0" smtClean="0"/>
              <a:t>- 1 -</a:t>
            </a:r>
            <a:r>
              <a:rPr lang="he-IL" sz="4800" b="1" dirty="0" smtClean="0"/>
              <a:t/>
            </a:r>
            <a:br>
              <a:rPr lang="he-IL" sz="4800" b="1" dirty="0" smtClean="0"/>
            </a:br>
            <a:r>
              <a:rPr lang="he-IL" sz="6000" b="1" dirty="0" smtClean="0"/>
              <a:t>מאפייני מנהיגות התנועות הלאומיות</a:t>
            </a:r>
            <a:endParaRPr lang="he-IL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 smtClean="0">
                <a:ea typeface="MS PGothic" pitchFamily="34" charset="-128"/>
              </a:rPr>
              <a:t>התגבשות המנהיגות הלאומית</a:t>
            </a:r>
          </a:p>
        </p:txBody>
      </p:sp>
      <p:sp>
        <p:nvSpPr>
          <p:cNvPr id="23555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'זן חדש של מנהיגים'.</a:t>
            </a:r>
          </a:p>
          <a:p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מקור סמכותם לא נבע מהעולם 'הישן' אלא </a:t>
            </a:r>
            <a:r>
              <a:rPr lang="he-IL" sz="3600" b="1" u="sng" dirty="0" smtClean="0">
                <a:solidFill>
                  <a:srgbClr val="002060"/>
                </a:solidFill>
                <a:latin typeface="David" pitchFamily="34" charset="-79"/>
                <a:ea typeface="MS PGothic" pitchFamily="34" charset="-128"/>
                <a:cs typeface="David" pitchFamily="34" charset="-79"/>
              </a:rPr>
              <a:t>מתמיכת ההמונים</a:t>
            </a:r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.</a:t>
            </a:r>
          </a:p>
          <a:p>
            <a:r>
              <a:rPr lang="he-IL" sz="3600" b="1" u="sng" dirty="0">
                <a:solidFill>
                  <a:srgbClr val="002060"/>
                </a:solidFill>
                <a:latin typeface="David" pitchFamily="34" charset="-79"/>
                <a:ea typeface="MS PGothic" pitchFamily="34" charset="-128"/>
                <a:cs typeface="David" pitchFamily="34" charset="-79"/>
              </a:rPr>
              <a:t>מנהיגים </a:t>
            </a:r>
            <a:r>
              <a:rPr lang="he-IL" sz="3600" b="1" u="sng" dirty="0" smtClean="0">
                <a:solidFill>
                  <a:srgbClr val="002060"/>
                </a:solidFill>
                <a:latin typeface="David" pitchFamily="34" charset="-79"/>
                <a:ea typeface="MS PGothic" pitchFamily="34" charset="-128"/>
                <a:cs typeface="David" pitchFamily="34" charset="-79"/>
              </a:rPr>
              <a:t>כריזמטיים ומשכילים </a:t>
            </a:r>
            <a:r>
              <a:rPr lang="he-IL" sz="3600" b="1" dirty="0">
                <a:latin typeface="David" pitchFamily="34" charset="-79"/>
                <a:ea typeface="MS PGothic" pitchFamily="34" charset="-128"/>
                <a:cs typeface="David" pitchFamily="34" charset="-79"/>
              </a:rPr>
              <a:t>אשר הצליחו לסחוף אחריהם </a:t>
            </a:r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את העם</a:t>
            </a:r>
            <a:r>
              <a:rPr lang="he-IL" sz="3600" b="1" dirty="0">
                <a:latin typeface="David" pitchFamily="34" charset="-79"/>
                <a:ea typeface="MS PGothic" pitchFamily="34" charset="-128"/>
                <a:cs typeface="David" pitchFamily="34" charset="-79"/>
              </a:rPr>
              <a:t>.</a:t>
            </a:r>
          </a:p>
          <a:p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רוב המנהיגים </a:t>
            </a:r>
            <a:r>
              <a:rPr lang="he-IL" sz="3600" b="1" u="sng" dirty="0" smtClean="0">
                <a:solidFill>
                  <a:srgbClr val="002060"/>
                </a:solidFill>
                <a:latin typeface="David" pitchFamily="34" charset="-79"/>
                <a:ea typeface="MS PGothic" pitchFamily="34" charset="-128"/>
                <a:cs typeface="David" pitchFamily="34" charset="-79"/>
              </a:rPr>
              <a:t>לא היו חלק מהמעמד הגבוה </a:t>
            </a:r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אלא עלו </a:t>
            </a:r>
            <a:r>
              <a:rPr lang="he-IL" sz="3600" b="1" dirty="0" err="1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מה'</a:t>
            </a:r>
            <a:r>
              <a:rPr lang="he-IL" sz="3600" b="1" dirty="0" err="1" smtClean="0">
                <a:solidFill>
                  <a:srgbClr val="FF3300"/>
                </a:solidFill>
                <a:latin typeface="David" pitchFamily="34" charset="-79"/>
                <a:ea typeface="MS PGothic" pitchFamily="34" charset="-128"/>
                <a:cs typeface="David" pitchFamily="34" charset="-79"/>
              </a:rPr>
              <a:t>בורגנות</a:t>
            </a:r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'.</a:t>
            </a:r>
          </a:p>
          <a:p>
            <a:r>
              <a:rPr lang="he-IL" sz="3600" b="1" u="sng" dirty="0" smtClean="0">
                <a:solidFill>
                  <a:srgbClr val="002060"/>
                </a:solidFill>
                <a:latin typeface="David" pitchFamily="34" charset="-79"/>
                <a:ea typeface="MS PGothic" pitchFamily="34" charset="-128"/>
                <a:cs typeface="David" pitchFamily="34" charset="-79"/>
              </a:rPr>
              <a:t>'המטרה מקדשת את האמצעים</a:t>
            </a:r>
            <a:r>
              <a:rPr lang="he-IL" sz="3600" b="1" dirty="0" smtClean="0">
                <a:latin typeface="David" pitchFamily="34" charset="-79"/>
                <a:ea typeface="MS PGothic" pitchFamily="34" charset="-128"/>
                <a:cs typeface="David" pitchFamily="34" charset="-79"/>
              </a:rPr>
              <a:t>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קמילו</a:t>
            </a:r>
            <a:r>
              <a:rPr lang="he-IL" dirty="0" smtClean="0"/>
              <a:t> </a:t>
            </a:r>
            <a:r>
              <a:rPr lang="he-IL" dirty="0" err="1" smtClean="0"/>
              <a:t>קאבור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14775" y="1412776"/>
            <a:ext cx="4905697" cy="4411796"/>
          </a:xfrm>
        </p:spPr>
        <p:txBody>
          <a:bodyPr/>
          <a:lstStyle/>
          <a:p>
            <a:pPr marL="0" indent="0">
              <a:buNone/>
            </a:pPr>
            <a:r>
              <a:rPr lang="he-IL" sz="3600" b="1" i="1" dirty="0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	"</a:t>
            </a:r>
            <a:r>
              <a:rPr lang="he-IL" sz="3600" b="1" i="1" dirty="0" err="1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קאבור</a:t>
            </a:r>
            <a:r>
              <a:rPr lang="he-IL" sz="3600" b="1" i="1" dirty="0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b="1" i="1" dirty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מת </a:t>
            </a:r>
            <a:r>
              <a:rPr lang="he-IL" sz="3600" b="1" i="1" dirty="0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וקריאת הקרב </a:t>
            </a:r>
            <a:r>
              <a:rPr lang="he-IL" sz="3600" b="1" i="1" dirty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בגרונו. וכאשר גדל בחייו כן היה גדול במותו... </a:t>
            </a:r>
            <a:r>
              <a:rPr lang="en-US" sz="3600" b="1" i="1" dirty="0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en-US" sz="3600" b="1" i="1" dirty="0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</a:br>
            <a:r>
              <a:rPr lang="he-IL" sz="3600" b="1" i="1" dirty="0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זכור </a:t>
            </a:r>
            <a:r>
              <a:rPr lang="he-IL" sz="3600" b="1" i="1" dirty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זאת, בני, בעברך על פני פסל-השיש, ואמור בלבבך: כבוד לו</a:t>
            </a:r>
            <a:r>
              <a:rPr lang="he-IL" sz="3600" b="1" i="1" dirty="0" smtClean="0">
                <a:solidFill>
                  <a:schemeClr val="bg1">
                    <a:lumMod val="95000"/>
                  </a:schemeClr>
                </a:solidFill>
                <a:latin typeface="David" pitchFamily="34" charset="-79"/>
                <a:cs typeface="David" pitchFamily="34" charset="-79"/>
              </a:rPr>
              <a:t>!"</a:t>
            </a:r>
            <a:endParaRPr lang="he-IL" sz="3600" b="1" i="1" dirty="0">
              <a:solidFill>
                <a:schemeClr val="bg1">
                  <a:lumMod val="9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76804" name="Picture 4" descr="http://storage.tipo.co.il/scops/1/marco_now_4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37112"/>
            <a:ext cx="2658157" cy="203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6" name="Picture 6" descr="קובץ:Tabacchi-cavou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2524"/>
            <a:ext cx="3914775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02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F243E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F243E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כותרת 3"/>
          <p:cNvSpPr>
            <a:spLocks noGrp="1"/>
          </p:cNvSpPr>
          <p:nvPr>
            <p:ph type="title"/>
          </p:nvPr>
        </p:nvSpPr>
        <p:spPr>
          <a:xfrm>
            <a:off x="251619" y="836613"/>
            <a:ext cx="6480621" cy="3313112"/>
          </a:xfrm>
        </p:spPr>
        <p:txBody>
          <a:bodyPr anchor="t">
            <a:normAutofit/>
          </a:bodyPr>
          <a:lstStyle/>
          <a:p>
            <a:pPr algn="ctr"/>
            <a:r>
              <a:rPr lang="he-IL" sz="7200" b="1" dirty="0" smtClean="0"/>
              <a:t>- 2 -</a:t>
            </a:r>
            <a:r>
              <a:rPr lang="he-IL" sz="5400" b="1" dirty="0" smtClean="0"/>
              <a:t/>
            </a:r>
            <a:br>
              <a:rPr lang="he-IL" sz="5400" b="1" dirty="0" smtClean="0"/>
            </a:br>
            <a:r>
              <a:rPr lang="he-IL" sz="6600" b="1" dirty="0" smtClean="0"/>
              <a:t>מטרות ותחומי פעולה</a:t>
            </a:r>
            <a:endParaRPr lang="he-IL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33757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כותרת 1"/>
          <p:cNvSpPr>
            <a:spLocks noGrp="1"/>
          </p:cNvSpPr>
          <p:nvPr>
            <p:ph type="title"/>
          </p:nvPr>
        </p:nvSpPr>
        <p:spPr>
          <a:xfrm>
            <a:off x="179512" y="368772"/>
            <a:ext cx="7502525" cy="1116012"/>
          </a:xfrm>
        </p:spPr>
        <p:txBody>
          <a:bodyPr/>
          <a:lstStyle/>
          <a:p>
            <a:r>
              <a:rPr lang="he-IL" sz="4000" dirty="0" smtClean="0">
                <a:ea typeface="MS PGothic" pitchFamily="34" charset="-128"/>
              </a:rPr>
              <a:t>מטרות ותחומי פעולה</a:t>
            </a: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2044546"/>
              </p:ext>
            </p:extLst>
          </p:nvPr>
        </p:nvGraphicFramePr>
        <p:xfrm>
          <a:off x="304800" y="1484784"/>
          <a:ext cx="8515672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485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E0D74E7-0853-4708-8A50-081440486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BE0D74E7-0853-4708-8A50-081440486D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6DE6C2D-7043-4B1C-A171-EA8EFD38F0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46DE6C2D-7043-4B1C-A171-EA8EFD38F0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376C84F-978F-49AD-9FF8-51AD6632A5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5376C84F-978F-49AD-9FF8-51AD6632A5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1952DA7-131B-4FE4-A386-52AA46E2A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81952DA7-131B-4FE4-A386-52AA46E2AE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FAEA70-F6C1-4FA7-BFA8-136D89584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84FAEA70-F6C1-4FA7-BFA8-136D895846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F233CC-43F3-43D3-95DD-CE558B8E8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1CF233CC-43F3-43D3-95DD-CE558B8E8E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BA3361B-30AA-48FA-9355-83D155A1C5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3BA3361B-30AA-48FA-9355-83D155A1C5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CA7D96-E1CD-4BD1-81CE-EA3AE3C8FF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dgm id="{8CCA7D96-E1CD-4BD1-81CE-EA3AE3C8FF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כותרת 3"/>
          <p:cNvSpPr>
            <a:spLocks noGrp="1"/>
          </p:cNvSpPr>
          <p:nvPr>
            <p:ph type="title"/>
          </p:nvPr>
        </p:nvSpPr>
        <p:spPr>
          <a:xfrm>
            <a:off x="251619" y="836613"/>
            <a:ext cx="6480621" cy="3313112"/>
          </a:xfrm>
        </p:spPr>
        <p:txBody>
          <a:bodyPr anchor="t">
            <a:normAutofit/>
          </a:bodyPr>
          <a:lstStyle/>
          <a:p>
            <a:pPr algn="ctr"/>
            <a:r>
              <a:rPr lang="he-IL" sz="7200" b="1" dirty="0" smtClean="0"/>
              <a:t>- 3 -</a:t>
            </a:r>
            <a:r>
              <a:rPr lang="he-IL" sz="5400" b="1" dirty="0" smtClean="0"/>
              <a:t/>
            </a:r>
            <a:br>
              <a:rPr lang="he-IL" sz="5400" b="1" dirty="0" smtClean="0"/>
            </a:br>
            <a:r>
              <a:rPr lang="he-IL" sz="6600" b="1" dirty="0" smtClean="0"/>
              <a:t>התפתחות בשלבים</a:t>
            </a:r>
            <a:endParaRPr lang="he-IL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13086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כותרת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259661" cy="1116012"/>
          </a:xfrm>
        </p:spPr>
        <p:txBody>
          <a:bodyPr/>
          <a:lstStyle/>
          <a:p>
            <a:r>
              <a:rPr lang="he-IL" sz="3200" dirty="0" smtClean="0">
                <a:ea typeface="MS PGothic" pitchFamily="34" charset="-128"/>
              </a:rPr>
              <a:t>שלבי התפתחות התנועות </a:t>
            </a:r>
            <a:r>
              <a:rPr lang="en-US" sz="3200" dirty="0" smtClean="0">
                <a:ea typeface="MS PGothic" pitchFamily="34" charset="-128"/>
              </a:rPr>
              <a:t/>
            </a:r>
            <a:br>
              <a:rPr lang="en-US" sz="3200" dirty="0" smtClean="0">
                <a:ea typeface="MS PGothic" pitchFamily="34" charset="-128"/>
              </a:rPr>
            </a:br>
            <a:r>
              <a:rPr lang="he-IL" sz="3200" dirty="0" smtClean="0">
                <a:ea typeface="MS PGothic" pitchFamily="34" charset="-128"/>
              </a:rPr>
              <a:t>הלאומיות באירופה</a:t>
            </a: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3309923629"/>
              </p:ext>
            </p:extLst>
          </p:nvPr>
        </p:nvGraphicFramePr>
        <p:xfrm>
          <a:off x="395536" y="1700808"/>
          <a:ext cx="806489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666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1432422-1CEB-4A3C-BEA7-D6A088F44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41432422-1CEB-4A3C-BEA7-D6A088F44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41432422-1CEB-4A3C-BEA7-D6A088F44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graphicEl>
                                              <a:dgm id="{41432422-1CEB-4A3C-BEA7-D6A088F44D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1B70450-E2A6-4A96-B74B-5B666C1C9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F1B70450-E2A6-4A96-B74B-5B666C1C9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dgm id="{F1B70450-E2A6-4A96-B74B-5B666C1C9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F1B70450-E2A6-4A96-B74B-5B666C1C94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EF8CCF-73F8-4065-BBA6-2D5946058D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graphicEl>
                                              <a:dgm id="{03EF8CCF-73F8-4065-BBA6-2D5946058D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03EF8CCF-73F8-4065-BBA6-2D5946058D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dgm id="{03EF8CCF-73F8-4065-BBA6-2D5946058D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A7D91F7-C0AC-47B5-8E66-3203D6782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dgm id="{7A7D91F7-C0AC-47B5-8E66-3203D6782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7A7D91F7-C0AC-47B5-8E66-3203D6782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7A7D91F7-C0AC-47B5-8E66-3203D67824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B1FD480-B64D-44DF-AA19-A650C8EB2F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graphicEl>
                                              <a:dgm id="{FB1FD480-B64D-44DF-AA19-A650C8EB2F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FB1FD480-B64D-44DF-AA19-A650C8EB2F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FB1FD480-B64D-44DF-AA19-A650C8EB2F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68B58BC-CFB3-45B3-8760-D40A46B43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E68B58BC-CFB3-45B3-8760-D40A46B43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graphicEl>
                                              <a:dgm id="{E68B58BC-CFB3-45B3-8760-D40A46B43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graphicEl>
                                              <a:dgm id="{E68B58BC-CFB3-45B3-8760-D40A46B43F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6F82B7E-A39D-48FF-8FFC-EC259E3E2B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graphicEl>
                                              <a:dgm id="{36F82B7E-A39D-48FF-8FFC-EC259E3E2B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graphicEl>
                                              <a:dgm id="{36F82B7E-A39D-48FF-8FFC-EC259E3E2B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graphicEl>
                                              <a:dgm id="{36F82B7E-A39D-48FF-8FFC-EC259E3E2B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F6FA47-497E-4E70-9C4F-2703B6F80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graphicEl>
                                              <a:dgm id="{9FF6FA47-497E-4E70-9C4F-2703B6F80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graphicEl>
                                              <a:dgm id="{9FF6FA47-497E-4E70-9C4F-2703B6F80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9FF6FA47-497E-4E70-9C4F-2703B6F801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130E92-FC4E-4E7B-A61E-85332CBAE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graphicEl>
                                              <a:dgm id="{79130E92-FC4E-4E7B-A61E-85332CBAE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graphicEl>
                                              <a:dgm id="{79130E92-FC4E-4E7B-A61E-85332CBAE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graphicEl>
                                              <a:dgm id="{79130E92-FC4E-4E7B-A61E-85332CBAEB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כותרת 3"/>
          <p:cNvSpPr>
            <a:spLocks noGrp="1"/>
          </p:cNvSpPr>
          <p:nvPr>
            <p:ph type="title"/>
          </p:nvPr>
        </p:nvSpPr>
        <p:spPr>
          <a:xfrm>
            <a:off x="251619" y="836613"/>
            <a:ext cx="6480621" cy="3313112"/>
          </a:xfrm>
        </p:spPr>
        <p:txBody>
          <a:bodyPr anchor="t">
            <a:normAutofit/>
          </a:bodyPr>
          <a:lstStyle/>
          <a:p>
            <a:pPr algn="ctr"/>
            <a:r>
              <a:rPr lang="he-IL" sz="7200" b="1" dirty="0" smtClean="0"/>
              <a:t>- 4 -</a:t>
            </a:r>
            <a:r>
              <a:rPr lang="he-IL" sz="5400" b="1" dirty="0" smtClean="0"/>
              <a:t/>
            </a:r>
            <a:br>
              <a:rPr lang="he-IL" sz="5400" b="1" dirty="0" smtClean="0"/>
            </a:br>
            <a:r>
              <a:rPr lang="he-IL" sz="6600" b="1" dirty="0" smtClean="0"/>
              <a:t>גורמים מסייעים ומעכבים</a:t>
            </a:r>
            <a:endParaRPr lang="he-IL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38826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11376</TotalTime>
  <Words>150</Words>
  <Application>Microsoft Office PowerPoint</Application>
  <PresentationFormat>‫הצגה על המסך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Advantage</vt:lpstr>
      <vt:lpstr>המאפיינים ודפוסי הפעילות של התנועות הלאומיות באירופה במאה ה-19</vt:lpstr>
      <vt:lpstr>- 1 - מאפייני מנהיגות התנועות הלאומיות</vt:lpstr>
      <vt:lpstr>התגבשות המנהיגות הלאומית</vt:lpstr>
      <vt:lpstr>קמילו קאבור</vt:lpstr>
      <vt:lpstr>- 2 - מטרות ותחומי פעולה</vt:lpstr>
      <vt:lpstr>מטרות ותחומי פעולה</vt:lpstr>
      <vt:lpstr>- 3 - התפתחות בשלבים</vt:lpstr>
      <vt:lpstr>שלבי התפתחות התנועות  הלאומיות באירופה</vt:lpstr>
      <vt:lpstr>- 4 - גורמים מסייעים ומעכבים</vt:lpstr>
      <vt:lpstr>גורמים מסייעים ומעכבים</vt:lpstr>
    </vt:vector>
  </TitlesOfParts>
  <Company>Oberlin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Democracy’s watchdog or the government’s little puppy?</dc:title>
  <dc:creator>Oberlin College</dc:creator>
  <cp:lastModifiedBy>Ran</cp:lastModifiedBy>
  <cp:revision>209</cp:revision>
  <cp:lastPrinted>2011-12-15T10:32:38Z</cp:lastPrinted>
  <dcterms:created xsi:type="dcterms:W3CDTF">2010-07-28T20:29:42Z</dcterms:created>
  <dcterms:modified xsi:type="dcterms:W3CDTF">2012-10-24T09:12:57Z</dcterms:modified>
</cp:coreProperties>
</file>