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6"/>
  </p:notesMasterIdLst>
  <p:sldIdLst>
    <p:sldId id="256" r:id="rId2"/>
    <p:sldId id="263" r:id="rId3"/>
    <p:sldId id="265" r:id="rId4"/>
    <p:sldId id="290" r:id="rId5"/>
    <p:sldId id="269" r:id="rId6"/>
    <p:sldId id="270" r:id="rId7"/>
    <p:sldId id="289" r:id="rId8"/>
    <p:sldId id="268" r:id="rId9"/>
    <p:sldId id="296" r:id="rId10"/>
    <p:sldId id="280" r:id="rId11"/>
    <p:sldId id="281" r:id="rId12"/>
    <p:sldId id="292" r:id="rId13"/>
    <p:sldId id="282" r:id="rId14"/>
    <p:sldId id="283" r:id="rId15"/>
    <p:sldId id="284" r:id="rId16"/>
    <p:sldId id="285" r:id="rId17"/>
    <p:sldId id="288" r:id="rId18"/>
    <p:sldId id="271" r:id="rId19"/>
    <p:sldId id="291" r:id="rId20"/>
    <p:sldId id="272" r:id="rId21"/>
    <p:sldId id="293" r:id="rId22"/>
    <p:sldId id="294" r:id="rId23"/>
    <p:sldId id="295" r:id="rId24"/>
    <p:sldId id="27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60" d="100"/>
          <a:sy n="60" d="100"/>
        </p:scale>
        <p:origin x="-156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he-IL" dirty="0"/>
              <a:t>התקציב של </a:t>
            </a:r>
            <a:r>
              <a:rPr lang="he-IL" dirty="0" smtClean="0"/>
              <a:t>צרפת – סוף</a:t>
            </a:r>
            <a:r>
              <a:rPr lang="he-IL" baseline="0" dirty="0" smtClean="0"/>
              <a:t> המאה ה-18</a:t>
            </a:r>
            <a:endParaRPr lang="he-IL" dirty="0"/>
          </a:p>
        </c:rich>
      </c:tx>
      <c:layout/>
      <c:overlay val="0"/>
    </c:title>
    <c:autoTitleDeleted val="0"/>
    <c:view3D>
      <c:rotX val="40"/>
      <c:rotY val="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התקציב של צרפת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גיליון1!$A$2:$A$5</c:f>
              <c:strCache>
                <c:ptCount val="4"/>
                <c:pt idx="0">
                  <c:v>אחזקת הצבא</c:v>
                </c:pt>
                <c:pt idx="1">
                  <c:v>כיסוי חובות מהמלחמה הקודמת</c:v>
                </c:pt>
                <c:pt idx="2">
                  <c:v>הוצאות משפחת המלוכה</c:v>
                </c:pt>
                <c:pt idx="3">
                  <c:v>יתר ההוצאות - חינוך, רווחה, תשתיות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25</c:v>
                </c:pt>
                <c:pt idx="1">
                  <c:v>50</c:v>
                </c:pt>
                <c:pt idx="2">
                  <c:v>5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DA67C-7A98-4FCB-846E-A5EF0E9CAFD7}" type="doc">
      <dgm:prSet loTypeId="urn:microsoft.com/office/officeart/2005/8/layout/hierarchy3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A0B4405-148D-4BAA-A1AE-1185FD23CA32}">
      <dgm:prSet phldrT="[טקסט]"/>
      <dgm:spPr/>
      <dgm:t>
        <a:bodyPr/>
        <a:lstStyle/>
        <a:p>
          <a:pPr rtl="1"/>
          <a:r>
            <a:rPr lang="he-IL" b="1" dirty="0" err="1" smtClean="0"/>
            <a:t>ארועים</a:t>
          </a:r>
          <a:r>
            <a:rPr lang="he-IL" b="1" dirty="0" smtClean="0"/>
            <a:t> </a:t>
          </a:r>
          <a:r>
            <a:rPr lang="he-IL" b="1" dirty="0" err="1" smtClean="0"/>
            <a:t>היסטורים</a:t>
          </a:r>
          <a:endParaRPr lang="he-IL" b="1" dirty="0"/>
        </a:p>
      </dgm:t>
    </dgm:pt>
    <dgm:pt modelId="{14357514-065A-4126-B238-CFD08F03268D}" type="parTrans" cxnId="{A793CF0D-D164-40FA-A553-AE845BC93B73}">
      <dgm:prSet/>
      <dgm:spPr/>
      <dgm:t>
        <a:bodyPr/>
        <a:lstStyle/>
        <a:p>
          <a:pPr rtl="1"/>
          <a:endParaRPr lang="he-IL" b="1"/>
        </a:p>
      </dgm:t>
    </dgm:pt>
    <dgm:pt modelId="{B9BB9098-E949-4666-AEBE-4B96F4766B2A}" type="sibTrans" cxnId="{A793CF0D-D164-40FA-A553-AE845BC93B73}">
      <dgm:prSet/>
      <dgm:spPr/>
      <dgm:t>
        <a:bodyPr/>
        <a:lstStyle/>
        <a:p>
          <a:pPr rtl="1"/>
          <a:endParaRPr lang="he-IL" b="1"/>
        </a:p>
      </dgm:t>
    </dgm:pt>
    <dgm:pt modelId="{B315671C-885E-4112-855C-AF0CFA38EA93}">
      <dgm:prSet phldrT="[טקסט]"/>
      <dgm:spPr/>
      <dgm:t>
        <a:bodyPr/>
        <a:lstStyle/>
        <a:p>
          <a:pPr rtl="1"/>
          <a:r>
            <a:rPr lang="he-IL" b="1" dirty="0" smtClean="0"/>
            <a:t>המהפכה הצרפתית</a:t>
          </a:r>
          <a:endParaRPr lang="he-IL" b="1" dirty="0"/>
        </a:p>
      </dgm:t>
    </dgm:pt>
    <dgm:pt modelId="{2F7FABFE-94C0-48A3-961F-10705432655B}" type="parTrans" cxnId="{F472564B-8C4A-41BC-AED0-62BC4878F33B}">
      <dgm:prSet/>
      <dgm:spPr/>
      <dgm:t>
        <a:bodyPr/>
        <a:lstStyle/>
        <a:p>
          <a:pPr rtl="1"/>
          <a:endParaRPr lang="he-IL" b="1"/>
        </a:p>
      </dgm:t>
    </dgm:pt>
    <dgm:pt modelId="{6449C417-EE4D-4B56-9220-08A367C7FEEA}" type="sibTrans" cxnId="{F472564B-8C4A-41BC-AED0-62BC4878F33B}">
      <dgm:prSet/>
      <dgm:spPr/>
      <dgm:t>
        <a:bodyPr/>
        <a:lstStyle/>
        <a:p>
          <a:pPr rtl="1"/>
          <a:endParaRPr lang="he-IL" b="1"/>
        </a:p>
      </dgm:t>
    </dgm:pt>
    <dgm:pt modelId="{01901FD7-623A-49AB-B8DE-0EF23A5FEB24}">
      <dgm:prSet phldrT="[טקסט]"/>
      <dgm:spPr/>
      <dgm:t>
        <a:bodyPr/>
        <a:lstStyle/>
        <a:p>
          <a:pPr rtl="1"/>
          <a:r>
            <a:rPr lang="he-IL" b="1" dirty="0" smtClean="0"/>
            <a:t>תהליכים</a:t>
          </a:r>
          <a:endParaRPr lang="he-IL" b="1" dirty="0"/>
        </a:p>
      </dgm:t>
    </dgm:pt>
    <dgm:pt modelId="{43F5DA0C-AC28-4453-8AB2-55F5F25F1F88}" type="parTrans" cxnId="{BC3036B7-87D8-465A-9349-2220786414A9}">
      <dgm:prSet/>
      <dgm:spPr/>
      <dgm:t>
        <a:bodyPr/>
        <a:lstStyle/>
        <a:p>
          <a:pPr rtl="1"/>
          <a:endParaRPr lang="he-IL" b="1"/>
        </a:p>
      </dgm:t>
    </dgm:pt>
    <dgm:pt modelId="{A22EBC3A-90C8-4E11-AED7-75FD999F464F}" type="sibTrans" cxnId="{BC3036B7-87D8-465A-9349-2220786414A9}">
      <dgm:prSet/>
      <dgm:spPr/>
      <dgm:t>
        <a:bodyPr/>
        <a:lstStyle/>
        <a:p>
          <a:pPr rtl="1"/>
          <a:endParaRPr lang="he-IL" b="1"/>
        </a:p>
      </dgm:t>
    </dgm:pt>
    <dgm:pt modelId="{7EA1E140-A09C-4D1A-A3C9-BF94E6AA22B1}">
      <dgm:prSet phldrT="[טקסט]" custT="1"/>
      <dgm:spPr/>
      <dgm:t>
        <a:bodyPr/>
        <a:lstStyle/>
        <a:p>
          <a:pPr rtl="1"/>
          <a:r>
            <a:rPr lang="he-IL" sz="2600" b="1" dirty="0" smtClean="0"/>
            <a:t>חילון</a:t>
          </a:r>
          <a:endParaRPr lang="he-IL" sz="2600" b="1" dirty="0"/>
        </a:p>
      </dgm:t>
    </dgm:pt>
    <dgm:pt modelId="{6A1C569F-19EB-45B5-853E-16D80186CB2E}" type="parTrans" cxnId="{565D4CDB-A8B3-45C0-85D2-B25C15CD1FDA}">
      <dgm:prSet/>
      <dgm:spPr/>
      <dgm:t>
        <a:bodyPr/>
        <a:lstStyle/>
        <a:p>
          <a:pPr rtl="1"/>
          <a:endParaRPr lang="he-IL" b="1"/>
        </a:p>
      </dgm:t>
    </dgm:pt>
    <dgm:pt modelId="{CFF53F61-495B-45E6-97B0-41AC6E37D80C}" type="sibTrans" cxnId="{565D4CDB-A8B3-45C0-85D2-B25C15CD1FDA}">
      <dgm:prSet/>
      <dgm:spPr/>
      <dgm:t>
        <a:bodyPr/>
        <a:lstStyle/>
        <a:p>
          <a:pPr rtl="1"/>
          <a:endParaRPr lang="he-IL" b="1"/>
        </a:p>
      </dgm:t>
    </dgm:pt>
    <dgm:pt modelId="{DF0B4F67-5551-45A0-85C4-9B1DAFF48D98}">
      <dgm:prSet phldrT="[טקסט]" custT="1"/>
      <dgm:spPr/>
      <dgm:t>
        <a:bodyPr/>
        <a:lstStyle/>
        <a:p>
          <a:pPr rtl="1"/>
          <a:r>
            <a:rPr lang="he-IL" sz="2600" b="1" dirty="0" smtClean="0"/>
            <a:t>תיעוש</a:t>
          </a:r>
          <a:endParaRPr lang="he-IL" sz="2600" b="1" dirty="0"/>
        </a:p>
      </dgm:t>
    </dgm:pt>
    <dgm:pt modelId="{7314E487-8F17-4698-88C1-42E23D6816D5}" type="parTrans" cxnId="{3B27C76A-125F-4659-BD26-76D2B3C49FE6}">
      <dgm:prSet/>
      <dgm:spPr/>
      <dgm:t>
        <a:bodyPr/>
        <a:lstStyle/>
        <a:p>
          <a:pPr rtl="1"/>
          <a:endParaRPr lang="he-IL" b="1"/>
        </a:p>
      </dgm:t>
    </dgm:pt>
    <dgm:pt modelId="{227B2E06-4E91-4EE2-A5D0-71ABA614157D}" type="sibTrans" cxnId="{3B27C76A-125F-4659-BD26-76D2B3C49FE6}">
      <dgm:prSet/>
      <dgm:spPr/>
      <dgm:t>
        <a:bodyPr/>
        <a:lstStyle/>
        <a:p>
          <a:pPr rtl="1"/>
          <a:endParaRPr lang="he-IL" b="1"/>
        </a:p>
      </dgm:t>
    </dgm:pt>
    <dgm:pt modelId="{1BD464BB-6150-494B-AE1D-12779D62095C}">
      <dgm:prSet phldrT="[טקסט]" custT="1"/>
      <dgm:spPr/>
      <dgm:t>
        <a:bodyPr/>
        <a:lstStyle/>
        <a:p>
          <a:pPr rtl="1"/>
          <a:r>
            <a:rPr lang="he-IL" sz="2600" b="1" dirty="0" smtClean="0"/>
            <a:t>עיור</a:t>
          </a:r>
          <a:endParaRPr lang="he-IL" sz="2600" b="1" dirty="0"/>
        </a:p>
      </dgm:t>
    </dgm:pt>
    <dgm:pt modelId="{D32F592D-A6FD-43F5-B540-94AE192FB91E}" type="parTrans" cxnId="{401C3413-4387-40E0-931A-763ED1C047A8}">
      <dgm:prSet/>
      <dgm:spPr/>
      <dgm:t>
        <a:bodyPr/>
        <a:lstStyle/>
        <a:p>
          <a:pPr rtl="1"/>
          <a:endParaRPr lang="he-IL" b="1"/>
        </a:p>
      </dgm:t>
    </dgm:pt>
    <dgm:pt modelId="{70E42ACD-FF2B-476D-BF48-DC1007275830}" type="sibTrans" cxnId="{401C3413-4387-40E0-931A-763ED1C047A8}">
      <dgm:prSet/>
      <dgm:spPr/>
      <dgm:t>
        <a:bodyPr/>
        <a:lstStyle/>
        <a:p>
          <a:pPr rtl="1"/>
          <a:endParaRPr lang="he-IL" b="1"/>
        </a:p>
      </dgm:t>
    </dgm:pt>
    <dgm:pt modelId="{7D17E832-B51F-45F5-951F-065C43FBC941}">
      <dgm:prSet phldrT="[טקסט]" custT="1"/>
      <dgm:spPr/>
      <dgm:t>
        <a:bodyPr/>
        <a:lstStyle/>
        <a:p>
          <a:pPr rtl="1"/>
          <a:r>
            <a:rPr lang="he-IL" sz="2600" b="1" dirty="0" smtClean="0"/>
            <a:t>טכנולוגיה</a:t>
          </a:r>
          <a:endParaRPr lang="he-IL" sz="2600" b="1" dirty="0"/>
        </a:p>
      </dgm:t>
    </dgm:pt>
    <dgm:pt modelId="{A0CB1764-2275-45A3-B63F-1EA2532CF886}" type="parTrans" cxnId="{91951139-5978-4886-8933-814BD901ACA3}">
      <dgm:prSet/>
      <dgm:spPr/>
      <dgm:t>
        <a:bodyPr/>
        <a:lstStyle/>
        <a:p>
          <a:pPr rtl="1"/>
          <a:endParaRPr lang="he-IL" b="1"/>
        </a:p>
      </dgm:t>
    </dgm:pt>
    <dgm:pt modelId="{EB3B77DD-BCE0-4C7D-86D6-8D994093D2B9}" type="sibTrans" cxnId="{91951139-5978-4886-8933-814BD901ACA3}">
      <dgm:prSet/>
      <dgm:spPr/>
      <dgm:t>
        <a:bodyPr/>
        <a:lstStyle/>
        <a:p>
          <a:pPr rtl="1"/>
          <a:endParaRPr lang="he-IL" b="1"/>
        </a:p>
      </dgm:t>
    </dgm:pt>
    <dgm:pt modelId="{52FEB3FD-168E-41C1-80C2-CACB2FE5F124}">
      <dgm:prSet phldrT="[טקסט]"/>
      <dgm:spPr/>
      <dgm:t>
        <a:bodyPr/>
        <a:lstStyle/>
        <a:p>
          <a:pPr rtl="1"/>
          <a:r>
            <a:rPr lang="he-IL" b="1" dirty="0" smtClean="0"/>
            <a:t>כיבושי </a:t>
          </a:r>
          <a:r>
            <a:rPr lang="he-IL" b="1" dirty="0" err="1" smtClean="0"/>
            <a:t>נפולאון</a:t>
          </a:r>
          <a:endParaRPr lang="he-IL" b="1" dirty="0"/>
        </a:p>
      </dgm:t>
    </dgm:pt>
    <dgm:pt modelId="{8517FB58-D1CF-49B0-A14E-22D98E7CC196}" type="parTrans" cxnId="{3B65CEDB-4682-407B-A296-213D749ECC03}">
      <dgm:prSet/>
      <dgm:spPr/>
      <dgm:t>
        <a:bodyPr/>
        <a:lstStyle/>
        <a:p>
          <a:pPr rtl="1"/>
          <a:endParaRPr lang="he-IL" b="1"/>
        </a:p>
      </dgm:t>
    </dgm:pt>
    <dgm:pt modelId="{3C62C66B-045D-4C15-89B7-A5825212B891}" type="sibTrans" cxnId="{3B65CEDB-4682-407B-A296-213D749ECC03}">
      <dgm:prSet/>
      <dgm:spPr/>
      <dgm:t>
        <a:bodyPr/>
        <a:lstStyle/>
        <a:p>
          <a:pPr rtl="1"/>
          <a:endParaRPr lang="he-IL" b="1"/>
        </a:p>
      </dgm:t>
    </dgm:pt>
    <dgm:pt modelId="{FB9F6F2C-F361-4FC3-B28C-90AFEFC0B705}">
      <dgm:prSet phldrT="[טקסט]" custT="1"/>
      <dgm:spPr/>
      <dgm:t>
        <a:bodyPr/>
        <a:lstStyle/>
        <a:p>
          <a:pPr rtl="1"/>
          <a:r>
            <a:rPr lang="he-IL" sz="2400" b="1" dirty="0" smtClean="0"/>
            <a:t>מהפכה אמריקאית</a:t>
          </a:r>
          <a:endParaRPr lang="he-IL" sz="2400" b="1" dirty="0"/>
        </a:p>
      </dgm:t>
    </dgm:pt>
    <dgm:pt modelId="{50DE5DF8-1A5D-4778-BA62-BDEFDA23FD79}" type="parTrans" cxnId="{F9247781-BBC5-4ED0-A131-779CAAD8F35F}">
      <dgm:prSet/>
      <dgm:spPr/>
      <dgm:t>
        <a:bodyPr/>
        <a:lstStyle/>
        <a:p>
          <a:pPr rtl="1"/>
          <a:endParaRPr lang="he-IL" b="1"/>
        </a:p>
      </dgm:t>
    </dgm:pt>
    <dgm:pt modelId="{8B7FCE6A-1458-4E70-AE43-A153C16666EC}" type="sibTrans" cxnId="{F9247781-BBC5-4ED0-A131-779CAAD8F35F}">
      <dgm:prSet/>
      <dgm:spPr/>
      <dgm:t>
        <a:bodyPr/>
        <a:lstStyle/>
        <a:p>
          <a:pPr rtl="1"/>
          <a:endParaRPr lang="he-IL" b="1"/>
        </a:p>
      </dgm:t>
    </dgm:pt>
    <dgm:pt modelId="{1F69B6DA-6D5B-4CA6-97A3-0635939E043D}">
      <dgm:prSet phldrT="[טקסט]"/>
      <dgm:spPr/>
      <dgm:t>
        <a:bodyPr/>
        <a:lstStyle/>
        <a:p>
          <a:pPr rtl="1"/>
          <a:r>
            <a:rPr lang="he-IL" b="1" smtClean="0"/>
            <a:t>רעיונות</a:t>
          </a:r>
          <a:endParaRPr lang="he-IL" b="1" dirty="0"/>
        </a:p>
      </dgm:t>
    </dgm:pt>
    <dgm:pt modelId="{FB8E658E-A5B4-4ABC-8E39-D6A4506E7229}" type="parTrans" cxnId="{001ACB47-F9EF-4FCF-BFBD-146DB0352937}">
      <dgm:prSet/>
      <dgm:spPr/>
      <dgm:t>
        <a:bodyPr/>
        <a:lstStyle/>
        <a:p>
          <a:pPr rtl="1"/>
          <a:endParaRPr lang="he-IL" b="1"/>
        </a:p>
      </dgm:t>
    </dgm:pt>
    <dgm:pt modelId="{44B2623C-FF36-434B-B330-733DBE222AD2}" type="sibTrans" cxnId="{001ACB47-F9EF-4FCF-BFBD-146DB0352937}">
      <dgm:prSet/>
      <dgm:spPr/>
      <dgm:t>
        <a:bodyPr/>
        <a:lstStyle/>
        <a:p>
          <a:pPr rtl="1"/>
          <a:endParaRPr lang="he-IL" b="1"/>
        </a:p>
      </dgm:t>
    </dgm:pt>
    <dgm:pt modelId="{85131063-BA0F-42BF-8FD6-464940120E6E}">
      <dgm:prSet phldrT="[טקסט]" custT="1"/>
      <dgm:spPr/>
      <dgm:t>
        <a:bodyPr/>
        <a:lstStyle/>
        <a:p>
          <a:pPr rtl="1"/>
          <a:r>
            <a:rPr lang="he-IL" sz="2800" b="1" dirty="0" smtClean="0"/>
            <a:t>נאורות</a:t>
          </a:r>
          <a:endParaRPr lang="he-IL" sz="2800" b="1" dirty="0"/>
        </a:p>
      </dgm:t>
    </dgm:pt>
    <dgm:pt modelId="{C51CFDEB-607A-4CDD-BD5D-39784BE5D18C}" type="parTrans" cxnId="{15CC8CD0-486E-405A-BAB5-D3B53512AF12}">
      <dgm:prSet/>
      <dgm:spPr/>
      <dgm:t>
        <a:bodyPr/>
        <a:lstStyle/>
        <a:p>
          <a:pPr rtl="1"/>
          <a:endParaRPr lang="he-IL" b="1"/>
        </a:p>
      </dgm:t>
    </dgm:pt>
    <dgm:pt modelId="{DCF7901A-2ADC-4E97-9CCE-839A8A011621}" type="sibTrans" cxnId="{15CC8CD0-486E-405A-BAB5-D3B53512AF12}">
      <dgm:prSet/>
      <dgm:spPr/>
      <dgm:t>
        <a:bodyPr/>
        <a:lstStyle/>
        <a:p>
          <a:pPr rtl="1"/>
          <a:endParaRPr lang="he-IL" b="1"/>
        </a:p>
      </dgm:t>
    </dgm:pt>
    <dgm:pt modelId="{B0C4B389-2884-4E95-9DAE-CAF4FF79BF46}">
      <dgm:prSet phldrT="[טקסט]" custT="1"/>
      <dgm:spPr/>
      <dgm:t>
        <a:bodyPr/>
        <a:lstStyle/>
        <a:p>
          <a:pPr rtl="1"/>
          <a:r>
            <a:rPr lang="he-IL" sz="2600" b="1" dirty="0" smtClean="0"/>
            <a:t>רומנטיקה</a:t>
          </a:r>
          <a:endParaRPr lang="he-IL" sz="2600" b="1" dirty="0"/>
        </a:p>
      </dgm:t>
    </dgm:pt>
    <dgm:pt modelId="{146E8DE2-14AB-499A-B07A-21712309E32C}" type="parTrans" cxnId="{57DDCD9E-DFF9-40A5-9352-C4C9E9B3B12B}">
      <dgm:prSet/>
      <dgm:spPr/>
      <dgm:t>
        <a:bodyPr/>
        <a:lstStyle/>
        <a:p>
          <a:pPr rtl="1"/>
          <a:endParaRPr lang="he-IL" b="1"/>
        </a:p>
      </dgm:t>
    </dgm:pt>
    <dgm:pt modelId="{20B68E74-A978-4DEC-AAAF-01C52E4C20F9}" type="sibTrans" cxnId="{57DDCD9E-DFF9-40A5-9352-C4C9E9B3B12B}">
      <dgm:prSet/>
      <dgm:spPr/>
      <dgm:t>
        <a:bodyPr/>
        <a:lstStyle/>
        <a:p>
          <a:pPr rtl="1"/>
          <a:endParaRPr lang="he-IL" b="1"/>
        </a:p>
      </dgm:t>
    </dgm:pt>
    <dgm:pt modelId="{41E6D94C-1FD5-4609-BA75-DBAF05D9FDA1}" type="pres">
      <dgm:prSet presAssocID="{80EDA67C-7A98-4FCB-846E-A5EF0E9CAFD7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A12914E9-D481-4097-9A40-FB7B5A14AE76}" type="pres">
      <dgm:prSet presAssocID="{1F69B6DA-6D5B-4CA6-97A3-0635939E043D}" presName="root" presStyleCnt="0"/>
      <dgm:spPr/>
      <dgm:t>
        <a:bodyPr/>
        <a:lstStyle/>
        <a:p>
          <a:pPr rtl="1"/>
          <a:endParaRPr lang="he-IL"/>
        </a:p>
      </dgm:t>
    </dgm:pt>
    <dgm:pt modelId="{274DD2EC-689C-4F3A-8AA0-C8F61ECDE950}" type="pres">
      <dgm:prSet presAssocID="{1F69B6DA-6D5B-4CA6-97A3-0635939E043D}" presName="rootComposite" presStyleCnt="0"/>
      <dgm:spPr/>
      <dgm:t>
        <a:bodyPr/>
        <a:lstStyle/>
        <a:p>
          <a:pPr rtl="1"/>
          <a:endParaRPr lang="he-IL"/>
        </a:p>
      </dgm:t>
    </dgm:pt>
    <dgm:pt modelId="{845494B9-6C66-412D-9272-61D103938CC3}" type="pres">
      <dgm:prSet presAssocID="{1F69B6DA-6D5B-4CA6-97A3-0635939E043D}" presName="rootText" presStyleLbl="node1" presStyleIdx="0" presStyleCnt="3" custLinFactNeighborX="22282"/>
      <dgm:spPr/>
      <dgm:t>
        <a:bodyPr/>
        <a:lstStyle/>
        <a:p>
          <a:pPr rtl="1"/>
          <a:endParaRPr lang="he-IL"/>
        </a:p>
      </dgm:t>
    </dgm:pt>
    <dgm:pt modelId="{82B8A33B-AEE7-4C0F-B208-03AE5A12DB19}" type="pres">
      <dgm:prSet presAssocID="{1F69B6DA-6D5B-4CA6-97A3-0635939E043D}" presName="rootConnector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C9629B0-E796-4A1D-95CE-73CD9572A5CA}" type="pres">
      <dgm:prSet presAssocID="{1F69B6DA-6D5B-4CA6-97A3-0635939E043D}" presName="childShape" presStyleCnt="0"/>
      <dgm:spPr/>
      <dgm:t>
        <a:bodyPr/>
        <a:lstStyle/>
        <a:p>
          <a:pPr rtl="1"/>
          <a:endParaRPr lang="he-IL"/>
        </a:p>
      </dgm:t>
    </dgm:pt>
    <dgm:pt modelId="{752B379C-75EB-4D0D-A9B7-24FD72D4249D}" type="pres">
      <dgm:prSet presAssocID="{C51CFDEB-607A-4CDD-BD5D-39784BE5D18C}" presName="Name13" presStyleLbl="parChTrans1D2" presStyleIdx="0" presStyleCnt="9"/>
      <dgm:spPr/>
      <dgm:t>
        <a:bodyPr/>
        <a:lstStyle/>
        <a:p>
          <a:pPr rtl="1"/>
          <a:endParaRPr lang="he-IL"/>
        </a:p>
      </dgm:t>
    </dgm:pt>
    <dgm:pt modelId="{F58EDD8E-78DE-4EB0-88AC-B6314505E0A0}" type="pres">
      <dgm:prSet presAssocID="{85131063-BA0F-42BF-8FD6-464940120E6E}" presName="childText" presStyleLbl="bgAcc1" presStyleIdx="0" presStyleCnt="9" custLinFactNeighborX="2784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6E90779-3C5F-4AA7-85C7-DEBFD05A302D}" type="pres">
      <dgm:prSet presAssocID="{146E8DE2-14AB-499A-B07A-21712309E32C}" presName="Name13" presStyleLbl="parChTrans1D2" presStyleIdx="1" presStyleCnt="9"/>
      <dgm:spPr/>
      <dgm:t>
        <a:bodyPr/>
        <a:lstStyle/>
        <a:p>
          <a:pPr rtl="1"/>
          <a:endParaRPr lang="he-IL"/>
        </a:p>
      </dgm:t>
    </dgm:pt>
    <dgm:pt modelId="{9CEF0596-B5FF-4C05-B0AD-78CAE8B4ADAA}" type="pres">
      <dgm:prSet presAssocID="{B0C4B389-2884-4E95-9DAE-CAF4FF79BF46}" presName="childText" presStyleLbl="bgAcc1" presStyleIdx="1" presStyleCnt="9" custLinFactNeighborX="2784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94800B8-2F7B-42F1-9ABA-A809757BC4EC}" type="pres">
      <dgm:prSet presAssocID="{5A0B4405-148D-4BAA-A1AE-1185FD23CA32}" presName="root" presStyleCnt="0"/>
      <dgm:spPr/>
      <dgm:t>
        <a:bodyPr/>
        <a:lstStyle/>
        <a:p>
          <a:pPr rtl="1"/>
          <a:endParaRPr lang="he-IL"/>
        </a:p>
      </dgm:t>
    </dgm:pt>
    <dgm:pt modelId="{F5B448A1-61CC-4208-A4B0-E8DFFB4325D9}" type="pres">
      <dgm:prSet presAssocID="{5A0B4405-148D-4BAA-A1AE-1185FD23CA32}" presName="rootComposite" presStyleCnt="0"/>
      <dgm:spPr/>
      <dgm:t>
        <a:bodyPr/>
        <a:lstStyle/>
        <a:p>
          <a:pPr rtl="1"/>
          <a:endParaRPr lang="he-IL"/>
        </a:p>
      </dgm:t>
    </dgm:pt>
    <dgm:pt modelId="{36897BAE-F00D-438B-BFF4-6F4E0A4FCB4C}" type="pres">
      <dgm:prSet presAssocID="{5A0B4405-148D-4BAA-A1AE-1185FD23CA32}" presName="rootText" presStyleLbl="node1" presStyleIdx="1" presStyleCnt="3"/>
      <dgm:spPr/>
      <dgm:t>
        <a:bodyPr/>
        <a:lstStyle/>
        <a:p>
          <a:pPr rtl="1"/>
          <a:endParaRPr lang="he-IL"/>
        </a:p>
      </dgm:t>
    </dgm:pt>
    <dgm:pt modelId="{22ACC48D-9A2D-4F1E-B9C6-9AB809254E0E}" type="pres">
      <dgm:prSet presAssocID="{5A0B4405-148D-4BAA-A1AE-1185FD23CA32}" presName="rootConnector" presStyleLbl="node1" presStyleIdx="1" presStyleCnt="3"/>
      <dgm:spPr/>
      <dgm:t>
        <a:bodyPr/>
        <a:lstStyle/>
        <a:p>
          <a:pPr rtl="1"/>
          <a:endParaRPr lang="he-IL"/>
        </a:p>
      </dgm:t>
    </dgm:pt>
    <dgm:pt modelId="{B6A62A95-9056-48BA-8133-252EA4152F44}" type="pres">
      <dgm:prSet presAssocID="{5A0B4405-148D-4BAA-A1AE-1185FD23CA32}" presName="childShape" presStyleCnt="0"/>
      <dgm:spPr/>
      <dgm:t>
        <a:bodyPr/>
        <a:lstStyle/>
        <a:p>
          <a:pPr rtl="1"/>
          <a:endParaRPr lang="he-IL"/>
        </a:p>
      </dgm:t>
    </dgm:pt>
    <dgm:pt modelId="{0750509C-2A8F-4786-8BCF-ADA0A9D7451E}" type="pres">
      <dgm:prSet presAssocID="{50DE5DF8-1A5D-4778-BA62-BDEFDA23FD79}" presName="Name13" presStyleLbl="parChTrans1D2" presStyleIdx="2" presStyleCnt="9"/>
      <dgm:spPr/>
      <dgm:t>
        <a:bodyPr/>
        <a:lstStyle/>
        <a:p>
          <a:pPr rtl="1"/>
          <a:endParaRPr lang="he-IL"/>
        </a:p>
      </dgm:t>
    </dgm:pt>
    <dgm:pt modelId="{F67BACD5-27D5-4646-9E38-23615C2A843C}" type="pres">
      <dgm:prSet presAssocID="{FB9F6F2C-F361-4FC3-B28C-90AFEFC0B705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6993957-F22C-4EDC-8A46-7DB080694EC0}" type="pres">
      <dgm:prSet presAssocID="{2F7FABFE-94C0-48A3-961F-10705432655B}" presName="Name13" presStyleLbl="parChTrans1D2" presStyleIdx="3" presStyleCnt="9"/>
      <dgm:spPr/>
      <dgm:t>
        <a:bodyPr/>
        <a:lstStyle/>
        <a:p>
          <a:pPr rtl="1"/>
          <a:endParaRPr lang="he-IL"/>
        </a:p>
      </dgm:t>
    </dgm:pt>
    <dgm:pt modelId="{CC1343D1-CA17-435B-AC43-6615F4E54219}" type="pres">
      <dgm:prSet presAssocID="{B315671C-885E-4112-855C-AF0CFA38EA93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4E9B340-12DE-43A1-841A-4967F959B4F5}" type="pres">
      <dgm:prSet presAssocID="{8517FB58-D1CF-49B0-A14E-22D98E7CC196}" presName="Name13" presStyleLbl="parChTrans1D2" presStyleIdx="4" presStyleCnt="9"/>
      <dgm:spPr/>
      <dgm:t>
        <a:bodyPr/>
        <a:lstStyle/>
        <a:p>
          <a:pPr rtl="1"/>
          <a:endParaRPr lang="he-IL"/>
        </a:p>
      </dgm:t>
    </dgm:pt>
    <dgm:pt modelId="{3577C87F-BAAE-473F-862F-E2245958F689}" type="pres">
      <dgm:prSet presAssocID="{52FEB3FD-168E-41C1-80C2-CACB2FE5F124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C8E4424-DE54-489F-9643-1746518059AF}" type="pres">
      <dgm:prSet presAssocID="{01901FD7-623A-49AB-B8DE-0EF23A5FEB24}" presName="root" presStyleCnt="0"/>
      <dgm:spPr/>
      <dgm:t>
        <a:bodyPr/>
        <a:lstStyle/>
        <a:p>
          <a:pPr rtl="1"/>
          <a:endParaRPr lang="he-IL"/>
        </a:p>
      </dgm:t>
    </dgm:pt>
    <dgm:pt modelId="{D7C6E9EE-3366-4764-8CA5-18581CF0A875}" type="pres">
      <dgm:prSet presAssocID="{01901FD7-623A-49AB-B8DE-0EF23A5FEB24}" presName="rootComposite" presStyleCnt="0"/>
      <dgm:spPr/>
      <dgm:t>
        <a:bodyPr/>
        <a:lstStyle/>
        <a:p>
          <a:pPr rtl="1"/>
          <a:endParaRPr lang="he-IL"/>
        </a:p>
      </dgm:t>
    </dgm:pt>
    <dgm:pt modelId="{FE0BCBAB-9706-4919-BCF0-0D18601E907D}" type="pres">
      <dgm:prSet presAssocID="{01901FD7-623A-49AB-B8DE-0EF23A5FEB24}" presName="rootText" presStyleLbl="node1" presStyleIdx="2" presStyleCnt="3" custLinFactNeighborX="-34611"/>
      <dgm:spPr/>
      <dgm:t>
        <a:bodyPr/>
        <a:lstStyle/>
        <a:p>
          <a:pPr rtl="1"/>
          <a:endParaRPr lang="he-IL"/>
        </a:p>
      </dgm:t>
    </dgm:pt>
    <dgm:pt modelId="{D7743B79-D75E-4187-9DA7-9925968030FF}" type="pres">
      <dgm:prSet presAssocID="{01901FD7-623A-49AB-B8DE-0EF23A5FEB24}" presName="rootConnector" presStyleLbl="node1" presStyleIdx="2" presStyleCnt="3"/>
      <dgm:spPr/>
      <dgm:t>
        <a:bodyPr/>
        <a:lstStyle/>
        <a:p>
          <a:pPr rtl="1"/>
          <a:endParaRPr lang="he-IL"/>
        </a:p>
      </dgm:t>
    </dgm:pt>
    <dgm:pt modelId="{9F843A79-9B09-4362-8EE6-A7B97CA200A3}" type="pres">
      <dgm:prSet presAssocID="{01901FD7-623A-49AB-B8DE-0EF23A5FEB24}" presName="childShape" presStyleCnt="0"/>
      <dgm:spPr/>
      <dgm:t>
        <a:bodyPr/>
        <a:lstStyle/>
        <a:p>
          <a:pPr rtl="1"/>
          <a:endParaRPr lang="he-IL"/>
        </a:p>
      </dgm:t>
    </dgm:pt>
    <dgm:pt modelId="{D50C9D44-AC59-4F91-B663-8CDFEADC3624}" type="pres">
      <dgm:prSet presAssocID="{6A1C569F-19EB-45B5-853E-16D80186CB2E}" presName="Name13" presStyleLbl="parChTrans1D2" presStyleIdx="5" presStyleCnt="9"/>
      <dgm:spPr/>
      <dgm:t>
        <a:bodyPr/>
        <a:lstStyle/>
        <a:p>
          <a:pPr rtl="1"/>
          <a:endParaRPr lang="he-IL"/>
        </a:p>
      </dgm:t>
    </dgm:pt>
    <dgm:pt modelId="{BB3A5F39-DEA8-415A-8F06-335E2A68A5D5}" type="pres">
      <dgm:prSet presAssocID="{7EA1E140-A09C-4D1A-A3C9-BF94E6AA22B1}" presName="childText" presStyleLbl="bgAcc1" presStyleIdx="5" presStyleCnt="9" custLinFactNeighborX="-4326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9DEFE20-ACBE-4BEC-9A7D-3ADD21ECF13D}" type="pres">
      <dgm:prSet presAssocID="{7314E487-8F17-4698-88C1-42E23D6816D5}" presName="Name13" presStyleLbl="parChTrans1D2" presStyleIdx="6" presStyleCnt="9"/>
      <dgm:spPr/>
      <dgm:t>
        <a:bodyPr/>
        <a:lstStyle/>
        <a:p>
          <a:pPr rtl="1"/>
          <a:endParaRPr lang="he-IL"/>
        </a:p>
      </dgm:t>
    </dgm:pt>
    <dgm:pt modelId="{9948FA98-FC14-4F0D-9AC4-85CD9F9946A0}" type="pres">
      <dgm:prSet presAssocID="{DF0B4F67-5551-45A0-85C4-9B1DAFF48D98}" presName="childText" presStyleLbl="bgAcc1" presStyleIdx="6" presStyleCnt="9" custLinFactNeighborX="-4326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9BEDF74-44C9-4B0B-B9A0-E6B659E4FA12}" type="pres">
      <dgm:prSet presAssocID="{D32F592D-A6FD-43F5-B540-94AE192FB91E}" presName="Name13" presStyleLbl="parChTrans1D2" presStyleIdx="7" presStyleCnt="9"/>
      <dgm:spPr/>
      <dgm:t>
        <a:bodyPr/>
        <a:lstStyle/>
        <a:p>
          <a:pPr rtl="1"/>
          <a:endParaRPr lang="he-IL"/>
        </a:p>
      </dgm:t>
    </dgm:pt>
    <dgm:pt modelId="{1BD724A1-6ED9-4BB3-BDF3-86084D90AD8C}" type="pres">
      <dgm:prSet presAssocID="{1BD464BB-6150-494B-AE1D-12779D62095C}" presName="childText" presStyleLbl="bgAcc1" presStyleIdx="7" presStyleCnt="9" custLinFactNeighborX="-4326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00013A-B133-4D18-81BE-339EF3C004CD}" type="pres">
      <dgm:prSet presAssocID="{A0CB1764-2275-45A3-B63F-1EA2532CF886}" presName="Name13" presStyleLbl="parChTrans1D2" presStyleIdx="8" presStyleCnt="9"/>
      <dgm:spPr/>
      <dgm:t>
        <a:bodyPr/>
        <a:lstStyle/>
        <a:p>
          <a:pPr rtl="1"/>
          <a:endParaRPr lang="he-IL"/>
        </a:p>
      </dgm:t>
    </dgm:pt>
    <dgm:pt modelId="{E42E2685-D892-4CC6-8FCC-A9C40EDBB998}" type="pres">
      <dgm:prSet presAssocID="{7D17E832-B51F-45F5-951F-065C43FBC941}" presName="childText" presStyleLbl="bgAcc1" presStyleIdx="8" presStyleCnt="9" custLinFactNeighborX="-4326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07DCFAC-A38C-4FA1-9D8F-84A85FA1EF37}" type="presOf" srcId="{7314E487-8F17-4698-88C1-42E23D6816D5}" destId="{E9DEFE20-ACBE-4BEC-9A7D-3ADD21ECF13D}" srcOrd="0" destOrd="0" presId="urn:microsoft.com/office/officeart/2005/8/layout/hierarchy3"/>
    <dgm:cxn modelId="{616ACA96-2460-403D-97C1-476798F316F0}" type="presOf" srcId="{B0C4B389-2884-4E95-9DAE-CAF4FF79BF46}" destId="{9CEF0596-B5FF-4C05-B0AD-78CAE8B4ADAA}" srcOrd="0" destOrd="0" presId="urn:microsoft.com/office/officeart/2005/8/layout/hierarchy3"/>
    <dgm:cxn modelId="{D111E8C5-15FB-4373-BFDA-5E2215F4B8B3}" type="presOf" srcId="{85131063-BA0F-42BF-8FD6-464940120E6E}" destId="{F58EDD8E-78DE-4EB0-88AC-B6314505E0A0}" srcOrd="0" destOrd="0" presId="urn:microsoft.com/office/officeart/2005/8/layout/hierarchy3"/>
    <dgm:cxn modelId="{57DDCD9E-DFF9-40A5-9352-C4C9E9B3B12B}" srcId="{1F69B6DA-6D5B-4CA6-97A3-0635939E043D}" destId="{B0C4B389-2884-4E95-9DAE-CAF4FF79BF46}" srcOrd="1" destOrd="0" parTransId="{146E8DE2-14AB-499A-B07A-21712309E32C}" sibTransId="{20B68E74-A978-4DEC-AAAF-01C52E4C20F9}"/>
    <dgm:cxn modelId="{DDC60C8E-C37F-4BF1-B094-967D24DC29B5}" type="presOf" srcId="{146E8DE2-14AB-499A-B07A-21712309E32C}" destId="{F6E90779-3C5F-4AA7-85C7-DEBFD05A302D}" srcOrd="0" destOrd="0" presId="urn:microsoft.com/office/officeart/2005/8/layout/hierarchy3"/>
    <dgm:cxn modelId="{F472564B-8C4A-41BC-AED0-62BC4878F33B}" srcId="{5A0B4405-148D-4BAA-A1AE-1185FD23CA32}" destId="{B315671C-885E-4112-855C-AF0CFA38EA93}" srcOrd="1" destOrd="0" parTransId="{2F7FABFE-94C0-48A3-961F-10705432655B}" sibTransId="{6449C417-EE4D-4B56-9220-08A367C7FEEA}"/>
    <dgm:cxn modelId="{B3D40395-9AD7-40EC-885B-57FBB7A95B6A}" type="presOf" srcId="{8517FB58-D1CF-49B0-A14E-22D98E7CC196}" destId="{64E9B340-12DE-43A1-841A-4967F959B4F5}" srcOrd="0" destOrd="0" presId="urn:microsoft.com/office/officeart/2005/8/layout/hierarchy3"/>
    <dgm:cxn modelId="{91951139-5978-4886-8933-814BD901ACA3}" srcId="{01901FD7-623A-49AB-B8DE-0EF23A5FEB24}" destId="{7D17E832-B51F-45F5-951F-065C43FBC941}" srcOrd="3" destOrd="0" parTransId="{A0CB1764-2275-45A3-B63F-1EA2532CF886}" sibTransId="{EB3B77DD-BCE0-4C7D-86D6-8D994093D2B9}"/>
    <dgm:cxn modelId="{3B65CEDB-4682-407B-A296-213D749ECC03}" srcId="{5A0B4405-148D-4BAA-A1AE-1185FD23CA32}" destId="{52FEB3FD-168E-41C1-80C2-CACB2FE5F124}" srcOrd="2" destOrd="0" parTransId="{8517FB58-D1CF-49B0-A14E-22D98E7CC196}" sibTransId="{3C62C66B-045D-4C15-89B7-A5825212B891}"/>
    <dgm:cxn modelId="{0E130F98-4FF8-4640-9752-A85E357D11B7}" type="presOf" srcId="{01901FD7-623A-49AB-B8DE-0EF23A5FEB24}" destId="{FE0BCBAB-9706-4919-BCF0-0D18601E907D}" srcOrd="0" destOrd="0" presId="urn:microsoft.com/office/officeart/2005/8/layout/hierarchy3"/>
    <dgm:cxn modelId="{5A4F364C-69DB-4498-B0A5-1E832286D5DF}" type="presOf" srcId="{B315671C-885E-4112-855C-AF0CFA38EA93}" destId="{CC1343D1-CA17-435B-AC43-6615F4E54219}" srcOrd="0" destOrd="0" presId="urn:microsoft.com/office/officeart/2005/8/layout/hierarchy3"/>
    <dgm:cxn modelId="{3B27C76A-125F-4659-BD26-76D2B3C49FE6}" srcId="{01901FD7-623A-49AB-B8DE-0EF23A5FEB24}" destId="{DF0B4F67-5551-45A0-85C4-9B1DAFF48D98}" srcOrd="1" destOrd="0" parTransId="{7314E487-8F17-4698-88C1-42E23D6816D5}" sibTransId="{227B2E06-4E91-4EE2-A5D0-71ABA614157D}"/>
    <dgm:cxn modelId="{5692F05B-71F4-4101-9911-3F827C2DE754}" type="presOf" srcId="{50DE5DF8-1A5D-4778-BA62-BDEFDA23FD79}" destId="{0750509C-2A8F-4786-8BCF-ADA0A9D7451E}" srcOrd="0" destOrd="0" presId="urn:microsoft.com/office/officeart/2005/8/layout/hierarchy3"/>
    <dgm:cxn modelId="{FFFA0C93-7B08-4635-980E-8C3BEDFEF957}" type="presOf" srcId="{2F7FABFE-94C0-48A3-961F-10705432655B}" destId="{96993957-F22C-4EDC-8A46-7DB080694EC0}" srcOrd="0" destOrd="0" presId="urn:microsoft.com/office/officeart/2005/8/layout/hierarchy3"/>
    <dgm:cxn modelId="{565D4CDB-A8B3-45C0-85D2-B25C15CD1FDA}" srcId="{01901FD7-623A-49AB-B8DE-0EF23A5FEB24}" destId="{7EA1E140-A09C-4D1A-A3C9-BF94E6AA22B1}" srcOrd="0" destOrd="0" parTransId="{6A1C569F-19EB-45B5-853E-16D80186CB2E}" sibTransId="{CFF53F61-495B-45E6-97B0-41AC6E37D80C}"/>
    <dgm:cxn modelId="{D6F24B2D-5370-4932-82B7-C7B2407A3941}" type="presOf" srcId="{80EDA67C-7A98-4FCB-846E-A5EF0E9CAFD7}" destId="{41E6D94C-1FD5-4609-BA75-DBAF05D9FDA1}" srcOrd="0" destOrd="0" presId="urn:microsoft.com/office/officeart/2005/8/layout/hierarchy3"/>
    <dgm:cxn modelId="{A793CF0D-D164-40FA-A553-AE845BC93B73}" srcId="{80EDA67C-7A98-4FCB-846E-A5EF0E9CAFD7}" destId="{5A0B4405-148D-4BAA-A1AE-1185FD23CA32}" srcOrd="1" destOrd="0" parTransId="{14357514-065A-4126-B238-CFD08F03268D}" sibTransId="{B9BB9098-E949-4666-AEBE-4B96F4766B2A}"/>
    <dgm:cxn modelId="{EA654F7F-260C-491F-84C1-4AC1AF1681A1}" type="presOf" srcId="{C51CFDEB-607A-4CDD-BD5D-39784BE5D18C}" destId="{752B379C-75EB-4D0D-A9B7-24FD72D4249D}" srcOrd="0" destOrd="0" presId="urn:microsoft.com/office/officeart/2005/8/layout/hierarchy3"/>
    <dgm:cxn modelId="{59D5C35B-AEC1-463A-8BBB-9DF21984A6F2}" type="presOf" srcId="{1BD464BB-6150-494B-AE1D-12779D62095C}" destId="{1BD724A1-6ED9-4BB3-BDF3-86084D90AD8C}" srcOrd="0" destOrd="0" presId="urn:microsoft.com/office/officeart/2005/8/layout/hierarchy3"/>
    <dgm:cxn modelId="{401C3413-4387-40E0-931A-763ED1C047A8}" srcId="{01901FD7-623A-49AB-B8DE-0EF23A5FEB24}" destId="{1BD464BB-6150-494B-AE1D-12779D62095C}" srcOrd="2" destOrd="0" parTransId="{D32F592D-A6FD-43F5-B540-94AE192FB91E}" sibTransId="{70E42ACD-FF2B-476D-BF48-DC1007275830}"/>
    <dgm:cxn modelId="{7A61F5DC-1FAE-4D7B-A848-6464234FDD41}" type="presOf" srcId="{1F69B6DA-6D5B-4CA6-97A3-0635939E043D}" destId="{82B8A33B-AEE7-4C0F-B208-03AE5A12DB19}" srcOrd="1" destOrd="0" presId="urn:microsoft.com/office/officeart/2005/8/layout/hierarchy3"/>
    <dgm:cxn modelId="{BC3036B7-87D8-465A-9349-2220786414A9}" srcId="{80EDA67C-7A98-4FCB-846E-A5EF0E9CAFD7}" destId="{01901FD7-623A-49AB-B8DE-0EF23A5FEB24}" srcOrd="2" destOrd="0" parTransId="{43F5DA0C-AC28-4453-8AB2-55F5F25F1F88}" sibTransId="{A22EBC3A-90C8-4E11-AED7-75FD999F464F}"/>
    <dgm:cxn modelId="{B3230354-F27B-4BF9-886E-FE4204560652}" type="presOf" srcId="{FB9F6F2C-F361-4FC3-B28C-90AFEFC0B705}" destId="{F67BACD5-27D5-4646-9E38-23615C2A843C}" srcOrd="0" destOrd="0" presId="urn:microsoft.com/office/officeart/2005/8/layout/hierarchy3"/>
    <dgm:cxn modelId="{C1446ED9-EE89-4ED3-AFE0-008DFCC10195}" type="presOf" srcId="{7D17E832-B51F-45F5-951F-065C43FBC941}" destId="{E42E2685-D892-4CC6-8FCC-A9C40EDBB998}" srcOrd="0" destOrd="0" presId="urn:microsoft.com/office/officeart/2005/8/layout/hierarchy3"/>
    <dgm:cxn modelId="{A5C46206-D95C-470C-AA41-2AD204F8ED1E}" type="presOf" srcId="{5A0B4405-148D-4BAA-A1AE-1185FD23CA32}" destId="{36897BAE-F00D-438B-BFF4-6F4E0A4FCB4C}" srcOrd="0" destOrd="0" presId="urn:microsoft.com/office/officeart/2005/8/layout/hierarchy3"/>
    <dgm:cxn modelId="{A755F09B-6953-49D5-B7EB-9F3ABC898D7E}" type="presOf" srcId="{D32F592D-A6FD-43F5-B540-94AE192FB91E}" destId="{79BEDF74-44C9-4B0B-B9A0-E6B659E4FA12}" srcOrd="0" destOrd="0" presId="urn:microsoft.com/office/officeart/2005/8/layout/hierarchy3"/>
    <dgm:cxn modelId="{D3BBF7DA-45D2-48C3-ACF8-0A16EACE497C}" type="presOf" srcId="{A0CB1764-2275-45A3-B63F-1EA2532CF886}" destId="{9000013A-B133-4D18-81BE-339EF3C004CD}" srcOrd="0" destOrd="0" presId="urn:microsoft.com/office/officeart/2005/8/layout/hierarchy3"/>
    <dgm:cxn modelId="{15CC8CD0-486E-405A-BAB5-D3B53512AF12}" srcId="{1F69B6DA-6D5B-4CA6-97A3-0635939E043D}" destId="{85131063-BA0F-42BF-8FD6-464940120E6E}" srcOrd="0" destOrd="0" parTransId="{C51CFDEB-607A-4CDD-BD5D-39784BE5D18C}" sibTransId="{DCF7901A-2ADC-4E97-9CCE-839A8A011621}"/>
    <dgm:cxn modelId="{5D79D6B7-6EF8-4C9D-BA3D-3B56C7CB2864}" type="presOf" srcId="{1F69B6DA-6D5B-4CA6-97A3-0635939E043D}" destId="{845494B9-6C66-412D-9272-61D103938CC3}" srcOrd="0" destOrd="0" presId="urn:microsoft.com/office/officeart/2005/8/layout/hierarchy3"/>
    <dgm:cxn modelId="{6B6A86B2-4E5E-44FA-93C6-FEAE71F9997B}" type="presOf" srcId="{52FEB3FD-168E-41C1-80C2-CACB2FE5F124}" destId="{3577C87F-BAAE-473F-862F-E2245958F689}" srcOrd="0" destOrd="0" presId="urn:microsoft.com/office/officeart/2005/8/layout/hierarchy3"/>
    <dgm:cxn modelId="{F4A46C93-B251-466B-9014-1B5CC32B3EA3}" type="presOf" srcId="{01901FD7-623A-49AB-B8DE-0EF23A5FEB24}" destId="{D7743B79-D75E-4187-9DA7-9925968030FF}" srcOrd="1" destOrd="0" presId="urn:microsoft.com/office/officeart/2005/8/layout/hierarchy3"/>
    <dgm:cxn modelId="{F9247781-BBC5-4ED0-A131-779CAAD8F35F}" srcId="{5A0B4405-148D-4BAA-A1AE-1185FD23CA32}" destId="{FB9F6F2C-F361-4FC3-B28C-90AFEFC0B705}" srcOrd="0" destOrd="0" parTransId="{50DE5DF8-1A5D-4778-BA62-BDEFDA23FD79}" sibTransId="{8B7FCE6A-1458-4E70-AE43-A153C16666EC}"/>
    <dgm:cxn modelId="{C001D4E7-61E3-4FAC-AED0-C06715BC66B0}" type="presOf" srcId="{6A1C569F-19EB-45B5-853E-16D80186CB2E}" destId="{D50C9D44-AC59-4F91-B663-8CDFEADC3624}" srcOrd="0" destOrd="0" presId="urn:microsoft.com/office/officeart/2005/8/layout/hierarchy3"/>
    <dgm:cxn modelId="{BB1D3D02-F801-40C5-9993-D5D57F4E1A04}" type="presOf" srcId="{7EA1E140-A09C-4D1A-A3C9-BF94E6AA22B1}" destId="{BB3A5F39-DEA8-415A-8F06-335E2A68A5D5}" srcOrd="0" destOrd="0" presId="urn:microsoft.com/office/officeart/2005/8/layout/hierarchy3"/>
    <dgm:cxn modelId="{5DB379EF-E5CE-494C-8092-ABD5EB9294B3}" type="presOf" srcId="{DF0B4F67-5551-45A0-85C4-9B1DAFF48D98}" destId="{9948FA98-FC14-4F0D-9AC4-85CD9F9946A0}" srcOrd="0" destOrd="0" presId="urn:microsoft.com/office/officeart/2005/8/layout/hierarchy3"/>
    <dgm:cxn modelId="{001ACB47-F9EF-4FCF-BFBD-146DB0352937}" srcId="{80EDA67C-7A98-4FCB-846E-A5EF0E9CAFD7}" destId="{1F69B6DA-6D5B-4CA6-97A3-0635939E043D}" srcOrd="0" destOrd="0" parTransId="{FB8E658E-A5B4-4ABC-8E39-D6A4506E7229}" sibTransId="{44B2623C-FF36-434B-B330-733DBE222AD2}"/>
    <dgm:cxn modelId="{BBAFD9C7-52F0-4529-A4C4-1E63E6867E22}" type="presOf" srcId="{5A0B4405-148D-4BAA-A1AE-1185FD23CA32}" destId="{22ACC48D-9A2D-4F1E-B9C6-9AB809254E0E}" srcOrd="1" destOrd="0" presId="urn:microsoft.com/office/officeart/2005/8/layout/hierarchy3"/>
    <dgm:cxn modelId="{DD272DEB-F2D9-4997-92A1-FEB710AC0074}" type="presParOf" srcId="{41E6D94C-1FD5-4609-BA75-DBAF05D9FDA1}" destId="{A12914E9-D481-4097-9A40-FB7B5A14AE76}" srcOrd="0" destOrd="0" presId="urn:microsoft.com/office/officeart/2005/8/layout/hierarchy3"/>
    <dgm:cxn modelId="{341ABFCA-FB48-47A9-9BC1-9D2B90C9BE55}" type="presParOf" srcId="{A12914E9-D481-4097-9A40-FB7B5A14AE76}" destId="{274DD2EC-689C-4F3A-8AA0-C8F61ECDE950}" srcOrd="0" destOrd="0" presId="urn:microsoft.com/office/officeart/2005/8/layout/hierarchy3"/>
    <dgm:cxn modelId="{49BE876E-9B0A-4862-957D-DB3ED07B96B4}" type="presParOf" srcId="{274DD2EC-689C-4F3A-8AA0-C8F61ECDE950}" destId="{845494B9-6C66-412D-9272-61D103938CC3}" srcOrd="0" destOrd="0" presId="urn:microsoft.com/office/officeart/2005/8/layout/hierarchy3"/>
    <dgm:cxn modelId="{71C4E5D1-F4AE-4379-B10F-8BC1ED8C1F43}" type="presParOf" srcId="{274DD2EC-689C-4F3A-8AA0-C8F61ECDE950}" destId="{82B8A33B-AEE7-4C0F-B208-03AE5A12DB19}" srcOrd="1" destOrd="0" presId="urn:microsoft.com/office/officeart/2005/8/layout/hierarchy3"/>
    <dgm:cxn modelId="{AB2E5CA5-EFA0-4233-B3E9-E7A83CD1F7B0}" type="presParOf" srcId="{A12914E9-D481-4097-9A40-FB7B5A14AE76}" destId="{5C9629B0-E796-4A1D-95CE-73CD9572A5CA}" srcOrd="1" destOrd="0" presId="urn:microsoft.com/office/officeart/2005/8/layout/hierarchy3"/>
    <dgm:cxn modelId="{22D808BF-6069-42A4-9A5F-2C1B2E381703}" type="presParOf" srcId="{5C9629B0-E796-4A1D-95CE-73CD9572A5CA}" destId="{752B379C-75EB-4D0D-A9B7-24FD72D4249D}" srcOrd="0" destOrd="0" presId="urn:microsoft.com/office/officeart/2005/8/layout/hierarchy3"/>
    <dgm:cxn modelId="{17BC5609-BB97-4A53-9D26-37DD02FFF1F7}" type="presParOf" srcId="{5C9629B0-E796-4A1D-95CE-73CD9572A5CA}" destId="{F58EDD8E-78DE-4EB0-88AC-B6314505E0A0}" srcOrd="1" destOrd="0" presId="urn:microsoft.com/office/officeart/2005/8/layout/hierarchy3"/>
    <dgm:cxn modelId="{FCEB0613-FC39-455A-BBAF-9169E3DDEE3A}" type="presParOf" srcId="{5C9629B0-E796-4A1D-95CE-73CD9572A5CA}" destId="{F6E90779-3C5F-4AA7-85C7-DEBFD05A302D}" srcOrd="2" destOrd="0" presId="urn:microsoft.com/office/officeart/2005/8/layout/hierarchy3"/>
    <dgm:cxn modelId="{1FCF6EB8-C0E6-4894-B8D4-5D8412CBB7D2}" type="presParOf" srcId="{5C9629B0-E796-4A1D-95CE-73CD9572A5CA}" destId="{9CEF0596-B5FF-4C05-B0AD-78CAE8B4ADAA}" srcOrd="3" destOrd="0" presId="urn:microsoft.com/office/officeart/2005/8/layout/hierarchy3"/>
    <dgm:cxn modelId="{4FB16A2E-274C-44A0-9277-2426E9EAF246}" type="presParOf" srcId="{41E6D94C-1FD5-4609-BA75-DBAF05D9FDA1}" destId="{694800B8-2F7B-42F1-9ABA-A809757BC4EC}" srcOrd="1" destOrd="0" presId="urn:microsoft.com/office/officeart/2005/8/layout/hierarchy3"/>
    <dgm:cxn modelId="{14910AFB-1907-448F-B6F4-F206E2C111B7}" type="presParOf" srcId="{694800B8-2F7B-42F1-9ABA-A809757BC4EC}" destId="{F5B448A1-61CC-4208-A4B0-E8DFFB4325D9}" srcOrd="0" destOrd="0" presId="urn:microsoft.com/office/officeart/2005/8/layout/hierarchy3"/>
    <dgm:cxn modelId="{7E47A4CE-2A91-4EA3-AEFA-2EF56AE700FD}" type="presParOf" srcId="{F5B448A1-61CC-4208-A4B0-E8DFFB4325D9}" destId="{36897BAE-F00D-438B-BFF4-6F4E0A4FCB4C}" srcOrd="0" destOrd="0" presId="urn:microsoft.com/office/officeart/2005/8/layout/hierarchy3"/>
    <dgm:cxn modelId="{2D57A1A1-DE1C-4354-8A7F-EAD88F37A31C}" type="presParOf" srcId="{F5B448A1-61CC-4208-A4B0-E8DFFB4325D9}" destId="{22ACC48D-9A2D-4F1E-B9C6-9AB809254E0E}" srcOrd="1" destOrd="0" presId="urn:microsoft.com/office/officeart/2005/8/layout/hierarchy3"/>
    <dgm:cxn modelId="{DF01D44F-AEDD-410D-9437-610B98008B9F}" type="presParOf" srcId="{694800B8-2F7B-42F1-9ABA-A809757BC4EC}" destId="{B6A62A95-9056-48BA-8133-252EA4152F44}" srcOrd="1" destOrd="0" presId="urn:microsoft.com/office/officeart/2005/8/layout/hierarchy3"/>
    <dgm:cxn modelId="{F5E49CFA-5397-4352-AD26-63DFF2C2D0F3}" type="presParOf" srcId="{B6A62A95-9056-48BA-8133-252EA4152F44}" destId="{0750509C-2A8F-4786-8BCF-ADA0A9D7451E}" srcOrd="0" destOrd="0" presId="urn:microsoft.com/office/officeart/2005/8/layout/hierarchy3"/>
    <dgm:cxn modelId="{8DA6B262-54FD-42E4-930C-24C6F5CAE925}" type="presParOf" srcId="{B6A62A95-9056-48BA-8133-252EA4152F44}" destId="{F67BACD5-27D5-4646-9E38-23615C2A843C}" srcOrd="1" destOrd="0" presId="urn:microsoft.com/office/officeart/2005/8/layout/hierarchy3"/>
    <dgm:cxn modelId="{EBDEF22F-8EA9-4985-895A-0EC7F4B24913}" type="presParOf" srcId="{B6A62A95-9056-48BA-8133-252EA4152F44}" destId="{96993957-F22C-4EDC-8A46-7DB080694EC0}" srcOrd="2" destOrd="0" presId="urn:microsoft.com/office/officeart/2005/8/layout/hierarchy3"/>
    <dgm:cxn modelId="{4B7A7D59-9EB1-4D9C-843C-4BF8BE43D3C4}" type="presParOf" srcId="{B6A62A95-9056-48BA-8133-252EA4152F44}" destId="{CC1343D1-CA17-435B-AC43-6615F4E54219}" srcOrd="3" destOrd="0" presId="urn:microsoft.com/office/officeart/2005/8/layout/hierarchy3"/>
    <dgm:cxn modelId="{24799FAE-430D-4C71-A9FD-B24F72160431}" type="presParOf" srcId="{B6A62A95-9056-48BA-8133-252EA4152F44}" destId="{64E9B340-12DE-43A1-841A-4967F959B4F5}" srcOrd="4" destOrd="0" presId="urn:microsoft.com/office/officeart/2005/8/layout/hierarchy3"/>
    <dgm:cxn modelId="{7431BB1C-46E1-4CD3-84A6-BB709402AEE6}" type="presParOf" srcId="{B6A62A95-9056-48BA-8133-252EA4152F44}" destId="{3577C87F-BAAE-473F-862F-E2245958F689}" srcOrd="5" destOrd="0" presId="urn:microsoft.com/office/officeart/2005/8/layout/hierarchy3"/>
    <dgm:cxn modelId="{8CDC52F7-43D5-4DC0-B1A5-4C77F3F6474B}" type="presParOf" srcId="{41E6D94C-1FD5-4609-BA75-DBAF05D9FDA1}" destId="{FC8E4424-DE54-489F-9643-1746518059AF}" srcOrd="2" destOrd="0" presId="urn:microsoft.com/office/officeart/2005/8/layout/hierarchy3"/>
    <dgm:cxn modelId="{769C09B4-CB31-41AB-9A26-D03D1D38ADF1}" type="presParOf" srcId="{FC8E4424-DE54-489F-9643-1746518059AF}" destId="{D7C6E9EE-3366-4764-8CA5-18581CF0A875}" srcOrd="0" destOrd="0" presId="urn:microsoft.com/office/officeart/2005/8/layout/hierarchy3"/>
    <dgm:cxn modelId="{A65906D1-19C6-4ACC-87F5-BB3D3DD2D2C6}" type="presParOf" srcId="{D7C6E9EE-3366-4764-8CA5-18581CF0A875}" destId="{FE0BCBAB-9706-4919-BCF0-0D18601E907D}" srcOrd="0" destOrd="0" presId="urn:microsoft.com/office/officeart/2005/8/layout/hierarchy3"/>
    <dgm:cxn modelId="{C7516ABB-67E2-46AB-937E-53287950160E}" type="presParOf" srcId="{D7C6E9EE-3366-4764-8CA5-18581CF0A875}" destId="{D7743B79-D75E-4187-9DA7-9925968030FF}" srcOrd="1" destOrd="0" presId="urn:microsoft.com/office/officeart/2005/8/layout/hierarchy3"/>
    <dgm:cxn modelId="{EC11285F-311B-4DED-A202-A3B66E24ACAB}" type="presParOf" srcId="{FC8E4424-DE54-489F-9643-1746518059AF}" destId="{9F843A79-9B09-4362-8EE6-A7B97CA200A3}" srcOrd="1" destOrd="0" presId="urn:microsoft.com/office/officeart/2005/8/layout/hierarchy3"/>
    <dgm:cxn modelId="{BA5E6CC4-4F58-4725-96CE-5179C52EA3F2}" type="presParOf" srcId="{9F843A79-9B09-4362-8EE6-A7B97CA200A3}" destId="{D50C9D44-AC59-4F91-B663-8CDFEADC3624}" srcOrd="0" destOrd="0" presId="urn:microsoft.com/office/officeart/2005/8/layout/hierarchy3"/>
    <dgm:cxn modelId="{4FD670E2-1E08-41E9-A7FD-8832030DDD63}" type="presParOf" srcId="{9F843A79-9B09-4362-8EE6-A7B97CA200A3}" destId="{BB3A5F39-DEA8-415A-8F06-335E2A68A5D5}" srcOrd="1" destOrd="0" presId="urn:microsoft.com/office/officeart/2005/8/layout/hierarchy3"/>
    <dgm:cxn modelId="{31A5C832-74FF-4777-83E6-6142714F866B}" type="presParOf" srcId="{9F843A79-9B09-4362-8EE6-A7B97CA200A3}" destId="{E9DEFE20-ACBE-4BEC-9A7D-3ADD21ECF13D}" srcOrd="2" destOrd="0" presId="urn:microsoft.com/office/officeart/2005/8/layout/hierarchy3"/>
    <dgm:cxn modelId="{834CD80D-BAE7-4CCA-92E3-99B9473AB75D}" type="presParOf" srcId="{9F843A79-9B09-4362-8EE6-A7B97CA200A3}" destId="{9948FA98-FC14-4F0D-9AC4-85CD9F9946A0}" srcOrd="3" destOrd="0" presId="urn:microsoft.com/office/officeart/2005/8/layout/hierarchy3"/>
    <dgm:cxn modelId="{8A63F23A-911C-4BA1-B1B5-E2EB3FD45F98}" type="presParOf" srcId="{9F843A79-9B09-4362-8EE6-A7B97CA200A3}" destId="{79BEDF74-44C9-4B0B-B9A0-E6B659E4FA12}" srcOrd="4" destOrd="0" presId="urn:microsoft.com/office/officeart/2005/8/layout/hierarchy3"/>
    <dgm:cxn modelId="{F6822A20-E314-4239-9802-F8D9217422DE}" type="presParOf" srcId="{9F843A79-9B09-4362-8EE6-A7B97CA200A3}" destId="{1BD724A1-6ED9-4BB3-BDF3-86084D90AD8C}" srcOrd="5" destOrd="0" presId="urn:microsoft.com/office/officeart/2005/8/layout/hierarchy3"/>
    <dgm:cxn modelId="{CE82E3D9-A7F2-4A13-B877-9395F64D9655}" type="presParOf" srcId="{9F843A79-9B09-4362-8EE6-A7B97CA200A3}" destId="{9000013A-B133-4D18-81BE-339EF3C004CD}" srcOrd="6" destOrd="0" presId="urn:microsoft.com/office/officeart/2005/8/layout/hierarchy3"/>
    <dgm:cxn modelId="{36C5A1F1-50C8-404D-B31B-C9AA04E3E3E9}" type="presParOf" srcId="{9F843A79-9B09-4362-8EE6-A7B97CA200A3}" destId="{E42E2685-D892-4CC6-8FCC-A9C40EDBB99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1A6501-28F2-4B1A-BA13-30F7DE56E11E}" type="doc">
      <dgm:prSet loTypeId="urn:microsoft.com/office/officeart/2005/8/layout/pyramid1" loCatId="pyramid" qsTypeId="urn:microsoft.com/office/officeart/2005/8/quickstyle/simple2" qsCatId="simple" csTypeId="urn:microsoft.com/office/officeart/2005/8/colors/accent1_2" csCatId="accent1" phldr="1"/>
      <dgm:spPr/>
    </dgm:pt>
    <dgm:pt modelId="{96FA5680-5B7F-44AA-8436-FE30D1372418}">
      <dgm:prSet phldrT="[טקסט]" custT="1"/>
      <dgm:spPr>
        <a:solidFill>
          <a:srgbClr val="FFFF00"/>
        </a:solidFill>
      </dgm:spPr>
      <dgm:t>
        <a:bodyPr/>
        <a:lstStyle/>
        <a:p>
          <a:pPr rtl="1"/>
          <a:r>
            <a:rPr lang="he-IL" sz="3600" b="1" dirty="0" smtClean="0"/>
            <a:t>אצולה</a:t>
          </a:r>
          <a:endParaRPr lang="he-IL" sz="6500" b="1" dirty="0"/>
        </a:p>
      </dgm:t>
    </dgm:pt>
    <dgm:pt modelId="{7F8BF3D2-504F-490D-B730-8F5E337F32ED}" type="parTrans" cxnId="{E1FE3675-8FC0-4D70-B879-0FDB6230BD72}">
      <dgm:prSet/>
      <dgm:spPr/>
      <dgm:t>
        <a:bodyPr/>
        <a:lstStyle/>
        <a:p>
          <a:pPr rtl="1"/>
          <a:endParaRPr lang="he-IL"/>
        </a:p>
      </dgm:t>
    </dgm:pt>
    <dgm:pt modelId="{20CD0048-F605-4759-811D-ABF1800BB78D}" type="sibTrans" cxnId="{E1FE3675-8FC0-4D70-B879-0FDB6230BD72}">
      <dgm:prSet/>
      <dgm:spPr/>
      <dgm:t>
        <a:bodyPr/>
        <a:lstStyle/>
        <a:p>
          <a:pPr rtl="1"/>
          <a:endParaRPr lang="he-IL"/>
        </a:p>
      </dgm:t>
    </dgm:pt>
    <dgm:pt modelId="{DB54ED41-BA17-4F3A-A28B-C78560FA0F0D}">
      <dgm:prSet phldrT="[טקסט]"/>
      <dgm:spPr>
        <a:solidFill>
          <a:srgbClr val="FF0000"/>
        </a:solidFill>
      </dgm:spPr>
      <dgm:t>
        <a:bodyPr/>
        <a:lstStyle/>
        <a:p>
          <a:pPr rtl="1"/>
          <a:r>
            <a:rPr lang="he-IL" b="1" dirty="0" smtClean="0"/>
            <a:t>כמורה</a:t>
          </a:r>
          <a:endParaRPr lang="he-IL" b="1" dirty="0"/>
        </a:p>
      </dgm:t>
    </dgm:pt>
    <dgm:pt modelId="{D6758B7C-4D9B-4C4F-8952-5D6685259F68}" type="parTrans" cxnId="{E1F1C643-244E-4291-BF04-C6CD88837B82}">
      <dgm:prSet/>
      <dgm:spPr/>
      <dgm:t>
        <a:bodyPr/>
        <a:lstStyle/>
        <a:p>
          <a:pPr rtl="1"/>
          <a:endParaRPr lang="he-IL"/>
        </a:p>
      </dgm:t>
    </dgm:pt>
    <dgm:pt modelId="{519F5D02-E6DB-40A8-9276-5AB9DD4B590F}" type="sibTrans" cxnId="{E1F1C643-244E-4291-BF04-C6CD88837B82}">
      <dgm:prSet/>
      <dgm:spPr/>
      <dgm:t>
        <a:bodyPr/>
        <a:lstStyle/>
        <a:p>
          <a:pPr rtl="1"/>
          <a:endParaRPr lang="he-IL"/>
        </a:p>
      </dgm:t>
    </dgm:pt>
    <dgm:pt modelId="{027A9523-066C-4897-9DF7-996F0B5F8D6B}">
      <dgm:prSet phldrT="[טקסט]"/>
      <dgm:spPr/>
      <dgm:t>
        <a:bodyPr/>
        <a:lstStyle/>
        <a:p>
          <a:pPr rtl="1"/>
          <a:r>
            <a:rPr lang="he-IL" b="1" dirty="0" smtClean="0"/>
            <a:t>מעמד</a:t>
          </a:r>
          <a:r>
            <a:rPr lang="he-IL" dirty="0" smtClean="0"/>
            <a:t> </a:t>
          </a:r>
          <a:r>
            <a:rPr lang="he-IL" b="1" dirty="0" smtClean="0"/>
            <a:t>שלישי</a:t>
          </a:r>
          <a:endParaRPr lang="he-IL" b="1" dirty="0"/>
        </a:p>
      </dgm:t>
    </dgm:pt>
    <dgm:pt modelId="{468C9978-6B9F-43CF-A4BC-7BED8EA508F8}" type="parTrans" cxnId="{A872B63C-9EB4-4877-BD39-6F389B2B1B39}">
      <dgm:prSet/>
      <dgm:spPr/>
      <dgm:t>
        <a:bodyPr/>
        <a:lstStyle/>
        <a:p>
          <a:pPr rtl="1"/>
          <a:endParaRPr lang="he-IL"/>
        </a:p>
      </dgm:t>
    </dgm:pt>
    <dgm:pt modelId="{E7195847-79E0-42FD-AC56-6C322155140E}" type="sibTrans" cxnId="{A872B63C-9EB4-4877-BD39-6F389B2B1B39}">
      <dgm:prSet/>
      <dgm:spPr/>
      <dgm:t>
        <a:bodyPr/>
        <a:lstStyle/>
        <a:p>
          <a:pPr rtl="1"/>
          <a:endParaRPr lang="he-IL"/>
        </a:p>
      </dgm:t>
    </dgm:pt>
    <dgm:pt modelId="{84FE3755-A82D-4995-ADBF-6D68EDC73B39}" type="pres">
      <dgm:prSet presAssocID="{071A6501-28F2-4B1A-BA13-30F7DE56E11E}" presName="Name0" presStyleCnt="0">
        <dgm:presLayoutVars>
          <dgm:dir/>
          <dgm:animLvl val="lvl"/>
          <dgm:resizeHandles val="exact"/>
        </dgm:presLayoutVars>
      </dgm:prSet>
      <dgm:spPr/>
    </dgm:pt>
    <dgm:pt modelId="{1BA448A5-37E9-4285-9256-9554BE45B0EA}" type="pres">
      <dgm:prSet presAssocID="{96FA5680-5B7F-44AA-8436-FE30D1372418}" presName="Name8" presStyleCnt="0"/>
      <dgm:spPr/>
    </dgm:pt>
    <dgm:pt modelId="{E8584CC8-D8FA-4B4B-BF9D-068945FB57FD}" type="pres">
      <dgm:prSet presAssocID="{96FA5680-5B7F-44AA-8436-FE30D137241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B57668B-D2F8-43B5-B21F-907BCED715A3}" type="pres">
      <dgm:prSet presAssocID="{96FA5680-5B7F-44AA-8436-FE30D137241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38E0342-75C2-49BF-A1BA-B17020A696E6}" type="pres">
      <dgm:prSet presAssocID="{DB54ED41-BA17-4F3A-A28B-C78560FA0F0D}" presName="Name8" presStyleCnt="0"/>
      <dgm:spPr/>
    </dgm:pt>
    <dgm:pt modelId="{B1EC0B08-66B4-41FE-B36F-A419389E387C}" type="pres">
      <dgm:prSet presAssocID="{DB54ED41-BA17-4F3A-A28B-C78560FA0F0D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580B64-8933-4E4E-B779-EE1C5506426B}" type="pres">
      <dgm:prSet presAssocID="{DB54ED41-BA17-4F3A-A28B-C78560FA0F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CE10D26-3F04-46C1-89F6-3D10BE15BD3F}" type="pres">
      <dgm:prSet presAssocID="{027A9523-066C-4897-9DF7-996F0B5F8D6B}" presName="Name8" presStyleCnt="0"/>
      <dgm:spPr/>
    </dgm:pt>
    <dgm:pt modelId="{9E246141-CB58-4267-91AD-6C5E10F5CAD5}" type="pres">
      <dgm:prSet presAssocID="{027A9523-066C-4897-9DF7-996F0B5F8D6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B1B1E78-6D55-4C59-A412-E82104517925}" type="pres">
      <dgm:prSet presAssocID="{027A9523-066C-4897-9DF7-996F0B5F8D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872B63C-9EB4-4877-BD39-6F389B2B1B39}" srcId="{071A6501-28F2-4B1A-BA13-30F7DE56E11E}" destId="{027A9523-066C-4897-9DF7-996F0B5F8D6B}" srcOrd="2" destOrd="0" parTransId="{468C9978-6B9F-43CF-A4BC-7BED8EA508F8}" sibTransId="{E7195847-79E0-42FD-AC56-6C322155140E}"/>
    <dgm:cxn modelId="{D6ED7828-12FD-4987-A07E-A31E2922F8C7}" type="presOf" srcId="{DB54ED41-BA17-4F3A-A28B-C78560FA0F0D}" destId="{B1EC0B08-66B4-41FE-B36F-A419389E387C}" srcOrd="0" destOrd="0" presId="urn:microsoft.com/office/officeart/2005/8/layout/pyramid1"/>
    <dgm:cxn modelId="{78B2AE1A-A833-4C38-A7AB-56E9B2CE545D}" type="presOf" srcId="{027A9523-066C-4897-9DF7-996F0B5F8D6B}" destId="{9E246141-CB58-4267-91AD-6C5E10F5CAD5}" srcOrd="0" destOrd="0" presId="urn:microsoft.com/office/officeart/2005/8/layout/pyramid1"/>
    <dgm:cxn modelId="{40125E3A-AEBD-483C-92C9-D6CD5F275C8F}" type="presOf" srcId="{96FA5680-5B7F-44AA-8436-FE30D1372418}" destId="{E8584CC8-D8FA-4B4B-BF9D-068945FB57FD}" srcOrd="0" destOrd="0" presId="urn:microsoft.com/office/officeart/2005/8/layout/pyramid1"/>
    <dgm:cxn modelId="{FAB71157-B8EB-4B03-866C-8D1336E8FD6B}" type="presOf" srcId="{96FA5680-5B7F-44AA-8436-FE30D1372418}" destId="{CB57668B-D2F8-43B5-B21F-907BCED715A3}" srcOrd="1" destOrd="0" presId="urn:microsoft.com/office/officeart/2005/8/layout/pyramid1"/>
    <dgm:cxn modelId="{5BDC3BAC-540F-4CEA-A9C8-DCC7DF15D3A5}" type="presOf" srcId="{071A6501-28F2-4B1A-BA13-30F7DE56E11E}" destId="{84FE3755-A82D-4995-ADBF-6D68EDC73B39}" srcOrd="0" destOrd="0" presId="urn:microsoft.com/office/officeart/2005/8/layout/pyramid1"/>
    <dgm:cxn modelId="{F8AA6801-6809-4553-83C8-5EA9458162C4}" type="presOf" srcId="{DB54ED41-BA17-4F3A-A28B-C78560FA0F0D}" destId="{85580B64-8933-4E4E-B779-EE1C5506426B}" srcOrd="1" destOrd="0" presId="urn:microsoft.com/office/officeart/2005/8/layout/pyramid1"/>
    <dgm:cxn modelId="{E1F1C643-244E-4291-BF04-C6CD88837B82}" srcId="{071A6501-28F2-4B1A-BA13-30F7DE56E11E}" destId="{DB54ED41-BA17-4F3A-A28B-C78560FA0F0D}" srcOrd="1" destOrd="0" parTransId="{D6758B7C-4D9B-4C4F-8952-5D6685259F68}" sibTransId="{519F5D02-E6DB-40A8-9276-5AB9DD4B590F}"/>
    <dgm:cxn modelId="{1DB2D06A-0256-4AE0-99E8-37172A712655}" type="presOf" srcId="{027A9523-066C-4897-9DF7-996F0B5F8D6B}" destId="{6B1B1E78-6D55-4C59-A412-E82104517925}" srcOrd="1" destOrd="0" presId="urn:microsoft.com/office/officeart/2005/8/layout/pyramid1"/>
    <dgm:cxn modelId="{E1FE3675-8FC0-4D70-B879-0FDB6230BD72}" srcId="{071A6501-28F2-4B1A-BA13-30F7DE56E11E}" destId="{96FA5680-5B7F-44AA-8436-FE30D1372418}" srcOrd="0" destOrd="0" parTransId="{7F8BF3D2-504F-490D-B730-8F5E337F32ED}" sibTransId="{20CD0048-F605-4759-811D-ABF1800BB78D}"/>
    <dgm:cxn modelId="{689AB971-89B2-4CE9-BE84-C832ED0CA11C}" type="presParOf" srcId="{84FE3755-A82D-4995-ADBF-6D68EDC73B39}" destId="{1BA448A5-37E9-4285-9256-9554BE45B0EA}" srcOrd="0" destOrd="0" presId="urn:microsoft.com/office/officeart/2005/8/layout/pyramid1"/>
    <dgm:cxn modelId="{28336AC0-A855-48E2-89FD-4CD756BD73D0}" type="presParOf" srcId="{1BA448A5-37E9-4285-9256-9554BE45B0EA}" destId="{E8584CC8-D8FA-4B4B-BF9D-068945FB57FD}" srcOrd="0" destOrd="0" presId="urn:microsoft.com/office/officeart/2005/8/layout/pyramid1"/>
    <dgm:cxn modelId="{830B4508-9A15-4792-AAC2-B8B0CAF79E42}" type="presParOf" srcId="{1BA448A5-37E9-4285-9256-9554BE45B0EA}" destId="{CB57668B-D2F8-43B5-B21F-907BCED715A3}" srcOrd="1" destOrd="0" presId="urn:microsoft.com/office/officeart/2005/8/layout/pyramid1"/>
    <dgm:cxn modelId="{7608F004-194B-4152-A7CF-D183251F2291}" type="presParOf" srcId="{84FE3755-A82D-4995-ADBF-6D68EDC73B39}" destId="{D38E0342-75C2-49BF-A1BA-B17020A696E6}" srcOrd="1" destOrd="0" presId="urn:microsoft.com/office/officeart/2005/8/layout/pyramid1"/>
    <dgm:cxn modelId="{D05269EE-2691-4EBC-A6E8-3C58CE67FEAC}" type="presParOf" srcId="{D38E0342-75C2-49BF-A1BA-B17020A696E6}" destId="{B1EC0B08-66B4-41FE-B36F-A419389E387C}" srcOrd="0" destOrd="0" presId="urn:microsoft.com/office/officeart/2005/8/layout/pyramid1"/>
    <dgm:cxn modelId="{E9F64DD1-91D2-4B1F-A1D9-5231B40BA7E7}" type="presParOf" srcId="{D38E0342-75C2-49BF-A1BA-B17020A696E6}" destId="{85580B64-8933-4E4E-B779-EE1C5506426B}" srcOrd="1" destOrd="0" presId="urn:microsoft.com/office/officeart/2005/8/layout/pyramid1"/>
    <dgm:cxn modelId="{580443F4-5044-46CB-A98A-6D2BD736258F}" type="presParOf" srcId="{84FE3755-A82D-4995-ADBF-6D68EDC73B39}" destId="{7CE10D26-3F04-46C1-89F6-3D10BE15BD3F}" srcOrd="2" destOrd="0" presId="urn:microsoft.com/office/officeart/2005/8/layout/pyramid1"/>
    <dgm:cxn modelId="{43D0EFBD-C283-45A3-A611-D629CA157D17}" type="presParOf" srcId="{7CE10D26-3F04-46C1-89F6-3D10BE15BD3F}" destId="{9E246141-CB58-4267-91AD-6C5E10F5CAD5}" srcOrd="0" destOrd="0" presId="urn:microsoft.com/office/officeart/2005/8/layout/pyramid1"/>
    <dgm:cxn modelId="{E3E252FD-7F4B-4026-AA5A-CF9C936DC287}" type="presParOf" srcId="{7CE10D26-3F04-46C1-89F6-3D10BE15BD3F}" destId="{6B1B1E78-6D55-4C59-A412-E8210451792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494B9-6C66-412D-9272-61D103938CC3}">
      <dsp:nvSpPr>
        <dsp:cNvPr id="0" name=""/>
        <dsp:cNvSpPr/>
      </dsp:nvSpPr>
      <dsp:spPr>
        <a:xfrm>
          <a:off x="5819185" y="892"/>
          <a:ext cx="1752004" cy="876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smtClean="0"/>
            <a:t>רעיונות</a:t>
          </a:r>
          <a:endParaRPr lang="he-IL" sz="3200" b="1" kern="1200" dirty="0"/>
        </a:p>
      </dsp:txBody>
      <dsp:txXfrm>
        <a:off x="5844842" y="26549"/>
        <a:ext cx="1700690" cy="824688"/>
      </dsp:txXfrm>
    </dsp:sp>
    <dsp:sp modelId="{752B379C-75EB-4D0D-A9B7-24FD72D4249D}">
      <dsp:nvSpPr>
        <dsp:cNvPr id="0" name=""/>
        <dsp:cNvSpPr/>
      </dsp:nvSpPr>
      <dsp:spPr>
        <a:xfrm>
          <a:off x="7220739" y="876895"/>
          <a:ext cx="175249" cy="657001"/>
        </a:xfrm>
        <a:custGeom>
          <a:avLst/>
          <a:gdLst/>
          <a:ahLst/>
          <a:cxnLst/>
          <a:rect l="0" t="0" r="0" b="0"/>
          <a:pathLst>
            <a:path>
              <a:moveTo>
                <a:pt x="175249" y="0"/>
              </a:moveTo>
              <a:lnTo>
                <a:pt x="175249" y="657001"/>
              </a:lnTo>
              <a:lnTo>
                <a:pt x="0" y="657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8EDD8E-78DE-4EB0-88AC-B6314505E0A0}">
      <dsp:nvSpPr>
        <dsp:cNvPr id="0" name=""/>
        <dsp:cNvSpPr/>
      </dsp:nvSpPr>
      <dsp:spPr>
        <a:xfrm>
          <a:off x="5819136" y="1095895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/>
            <a:t>נאורות</a:t>
          </a:r>
          <a:endParaRPr lang="he-IL" sz="2800" b="1" kern="1200" dirty="0"/>
        </a:p>
      </dsp:txBody>
      <dsp:txXfrm>
        <a:off x="5844793" y="1121552"/>
        <a:ext cx="1350289" cy="824688"/>
      </dsp:txXfrm>
    </dsp:sp>
    <dsp:sp modelId="{F6E90779-3C5F-4AA7-85C7-DEBFD05A302D}">
      <dsp:nvSpPr>
        <dsp:cNvPr id="0" name=""/>
        <dsp:cNvSpPr/>
      </dsp:nvSpPr>
      <dsp:spPr>
        <a:xfrm>
          <a:off x="7220739" y="876895"/>
          <a:ext cx="175249" cy="1752004"/>
        </a:xfrm>
        <a:custGeom>
          <a:avLst/>
          <a:gdLst/>
          <a:ahLst/>
          <a:cxnLst/>
          <a:rect l="0" t="0" r="0" b="0"/>
          <a:pathLst>
            <a:path>
              <a:moveTo>
                <a:pt x="175249" y="0"/>
              </a:moveTo>
              <a:lnTo>
                <a:pt x="175249" y="1752004"/>
              </a:lnTo>
              <a:lnTo>
                <a:pt x="0" y="17520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F0596-B5FF-4C05-B0AD-78CAE8B4ADAA}">
      <dsp:nvSpPr>
        <dsp:cNvPr id="0" name=""/>
        <dsp:cNvSpPr/>
      </dsp:nvSpPr>
      <dsp:spPr>
        <a:xfrm>
          <a:off x="5819136" y="2190898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/>
            <a:t>רומנטיקה</a:t>
          </a:r>
          <a:endParaRPr lang="he-IL" sz="2600" b="1" kern="1200" dirty="0"/>
        </a:p>
      </dsp:txBody>
      <dsp:txXfrm>
        <a:off x="5844793" y="2216555"/>
        <a:ext cx="1350289" cy="824688"/>
      </dsp:txXfrm>
    </dsp:sp>
    <dsp:sp modelId="{36897BAE-F00D-438B-BFF4-6F4E0A4FCB4C}">
      <dsp:nvSpPr>
        <dsp:cNvPr id="0" name=""/>
        <dsp:cNvSpPr/>
      </dsp:nvSpPr>
      <dsp:spPr>
        <a:xfrm>
          <a:off x="3238797" y="892"/>
          <a:ext cx="1752004" cy="876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err="1" smtClean="0"/>
            <a:t>ארועים</a:t>
          </a:r>
          <a:r>
            <a:rPr lang="he-IL" sz="3200" b="1" kern="1200" dirty="0" smtClean="0"/>
            <a:t> </a:t>
          </a:r>
          <a:r>
            <a:rPr lang="he-IL" sz="3200" b="1" kern="1200" dirty="0" err="1" smtClean="0"/>
            <a:t>היסטורים</a:t>
          </a:r>
          <a:endParaRPr lang="he-IL" sz="3200" b="1" kern="1200" dirty="0"/>
        </a:p>
      </dsp:txBody>
      <dsp:txXfrm>
        <a:off x="3264454" y="26549"/>
        <a:ext cx="1700690" cy="824688"/>
      </dsp:txXfrm>
    </dsp:sp>
    <dsp:sp modelId="{0750509C-2A8F-4786-8BCF-ADA0A9D7451E}">
      <dsp:nvSpPr>
        <dsp:cNvPr id="0" name=""/>
        <dsp:cNvSpPr/>
      </dsp:nvSpPr>
      <dsp:spPr>
        <a:xfrm>
          <a:off x="4640401" y="876895"/>
          <a:ext cx="175200" cy="657001"/>
        </a:xfrm>
        <a:custGeom>
          <a:avLst/>
          <a:gdLst/>
          <a:ahLst/>
          <a:cxnLst/>
          <a:rect l="0" t="0" r="0" b="0"/>
          <a:pathLst>
            <a:path>
              <a:moveTo>
                <a:pt x="175200" y="0"/>
              </a:moveTo>
              <a:lnTo>
                <a:pt x="175200" y="657001"/>
              </a:lnTo>
              <a:lnTo>
                <a:pt x="0" y="657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BACD5-27D5-4646-9E38-23615C2A843C}">
      <dsp:nvSpPr>
        <dsp:cNvPr id="0" name=""/>
        <dsp:cNvSpPr/>
      </dsp:nvSpPr>
      <dsp:spPr>
        <a:xfrm>
          <a:off x="3238797" y="1095895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/>
            <a:t>מהפכה אמריקאית</a:t>
          </a:r>
          <a:endParaRPr lang="he-IL" sz="2400" b="1" kern="1200" dirty="0"/>
        </a:p>
      </dsp:txBody>
      <dsp:txXfrm>
        <a:off x="3264454" y="1121552"/>
        <a:ext cx="1350289" cy="824688"/>
      </dsp:txXfrm>
    </dsp:sp>
    <dsp:sp modelId="{96993957-F22C-4EDC-8A46-7DB080694EC0}">
      <dsp:nvSpPr>
        <dsp:cNvPr id="0" name=""/>
        <dsp:cNvSpPr/>
      </dsp:nvSpPr>
      <dsp:spPr>
        <a:xfrm>
          <a:off x="4640401" y="876895"/>
          <a:ext cx="175200" cy="1752004"/>
        </a:xfrm>
        <a:custGeom>
          <a:avLst/>
          <a:gdLst/>
          <a:ahLst/>
          <a:cxnLst/>
          <a:rect l="0" t="0" r="0" b="0"/>
          <a:pathLst>
            <a:path>
              <a:moveTo>
                <a:pt x="175200" y="0"/>
              </a:moveTo>
              <a:lnTo>
                <a:pt x="175200" y="1752004"/>
              </a:lnTo>
              <a:lnTo>
                <a:pt x="0" y="17520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343D1-CA17-435B-AC43-6615F4E54219}">
      <dsp:nvSpPr>
        <dsp:cNvPr id="0" name=""/>
        <dsp:cNvSpPr/>
      </dsp:nvSpPr>
      <dsp:spPr>
        <a:xfrm>
          <a:off x="3238797" y="2190898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dirty="0" smtClean="0"/>
            <a:t>המהפכה הצרפתית</a:t>
          </a:r>
          <a:endParaRPr lang="he-IL" sz="2700" b="1" kern="1200" dirty="0"/>
        </a:p>
      </dsp:txBody>
      <dsp:txXfrm>
        <a:off x="3264454" y="2216555"/>
        <a:ext cx="1350289" cy="824688"/>
      </dsp:txXfrm>
    </dsp:sp>
    <dsp:sp modelId="{64E9B340-12DE-43A1-841A-4967F959B4F5}">
      <dsp:nvSpPr>
        <dsp:cNvPr id="0" name=""/>
        <dsp:cNvSpPr/>
      </dsp:nvSpPr>
      <dsp:spPr>
        <a:xfrm>
          <a:off x="4640401" y="876895"/>
          <a:ext cx="175200" cy="2847007"/>
        </a:xfrm>
        <a:custGeom>
          <a:avLst/>
          <a:gdLst/>
          <a:ahLst/>
          <a:cxnLst/>
          <a:rect l="0" t="0" r="0" b="0"/>
          <a:pathLst>
            <a:path>
              <a:moveTo>
                <a:pt x="175200" y="0"/>
              </a:moveTo>
              <a:lnTo>
                <a:pt x="175200" y="2847007"/>
              </a:lnTo>
              <a:lnTo>
                <a:pt x="0" y="2847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7C87F-BAAE-473F-862F-E2245958F689}">
      <dsp:nvSpPr>
        <dsp:cNvPr id="0" name=""/>
        <dsp:cNvSpPr/>
      </dsp:nvSpPr>
      <dsp:spPr>
        <a:xfrm>
          <a:off x="3238797" y="3285901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dirty="0" smtClean="0"/>
            <a:t>כיבושי </a:t>
          </a:r>
          <a:r>
            <a:rPr lang="he-IL" sz="2700" b="1" kern="1200" dirty="0" err="1" smtClean="0"/>
            <a:t>נפולאון</a:t>
          </a:r>
          <a:endParaRPr lang="he-IL" sz="2700" b="1" kern="1200" dirty="0"/>
        </a:p>
      </dsp:txBody>
      <dsp:txXfrm>
        <a:off x="3264454" y="3311558"/>
        <a:ext cx="1350289" cy="824688"/>
      </dsp:txXfrm>
    </dsp:sp>
    <dsp:sp modelId="{FE0BCBAB-9706-4919-BCF0-0D18601E907D}">
      <dsp:nvSpPr>
        <dsp:cNvPr id="0" name=""/>
        <dsp:cNvSpPr/>
      </dsp:nvSpPr>
      <dsp:spPr>
        <a:xfrm>
          <a:off x="442405" y="892"/>
          <a:ext cx="1752004" cy="876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smtClean="0"/>
            <a:t>תהליכים</a:t>
          </a:r>
          <a:endParaRPr lang="he-IL" sz="3200" b="1" kern="1200" dirty="0"/>
        </a:p>
      </dsp:txBody>
      <dsp:txXfrm>
        <a:off x="468062" y="26549"/>
        <a:ext cx="1700690" cy="824688"/>
      </dsp:txXfrm>
    </dsp:sp>
    <dsp:sp modelId="{D50C9D44-AC59-4F91-B663-8CDFEADC3624}">
      <dsp:nvSpPr>
        <dsp:cNvPr id="0" name=""/>
        <dsp:cNvSpPr/>
      </dsp:nvSpPr>
      <dsp:spPr>
        <a:xfrm>
          <a:off x="1843991" y="876895"/>
          <a:ext cx="175217" cy="657001"/>
        </a:xfrm>
        <a:custGeom>
          <a:avLst/>
          <a:gdLst/>
          <a:ahLst/>
          <a:cxnLst/>
          <a:rect l="0" t="0" r="0" b="0"/>
          <a:pathLst>
            <a:path>
              <a:moveTo>
                <a:pt x="175217" y="0"/>
              </a:moveTo>
              <a:lnTo>
                <a:pt x="175217" y="657001"/>
              </a:lnTo>
              <a:lnTo>
                <a:pt x="0" y="657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A5F39-DEA8-415A-8F06-335E2A68A5D5}">
      <dsp:nvSpPr>
        <dsp:cNvPr id="0" name=""/>
        <dsp:cNvSpPr/>
      </dsp:nvSpPr>
      <dsp:spPr>
        <a:xfrm>
          <a:off x="442387" y="1095895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/>
            <a:t>חילון</a:t>
          </a:r>
          <a:endParaRPr lang="he-IL" sz="2600" b="1" kern="1200" dirty="0"/>
        </a:p>
      </dsp:txBody>
      <dsp:txXfrm>
        <a:off x="468044" y="1121552"/>
        <a:ext cx="1350289" cy="824688"/>
      </dsp:txXfrm>
    </dsp:sp>
    <dsp:sp modelId="{E9DEFE20-ACBE-4BEC-9A7D-3ADD21ECF13D}">
      <dsp:nvSpPr>
        <dsp:cNvPr id="0" name=""/>
        <dsp:cNvSpPr/>
      </dsp:nvSpPr>
      <dsp:spPr>
        <a:xfrm>
          <a:off x="1843991" y="876895"/>
          <a:ext cx="175217" cy="1752004"/>
        </a:xfrm>
        <a:custGeom>
          <a:avLst/>
          <a:gdLst/>
          <a:ahLst/>
          <a:cxnLst/>
          <a:rect l="0" t="0" r="0" b="0"/>
          <a:pathLst>
            <a:path>
              <a:moveTo>
                <a:pt x="175217" y="0"/>
              </a:moveTo>
              <a:lnTo>
                <a:pt x="175217" y="1752004"/>
              </a:lnTo>
              <a:lnTo>
                <a:pt x="0" y="17520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8FA98-FC14-4F0D-9AC4-85CD9F9946A0}">
      <dsp:nvSpPr>
        <dsp:cNvPr id="0" name=""/>
        <dsp:cNvSpPr/>
      </dsp:nvSpPr>
      <dsp:spPr>
        <a:xfrm>
          <a:off x="442387" y="2190898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/>
            <a:t>תיעוש</a:t>
          </a:r>
          <a:endParaRPr lang="he-IL" sz="2600" b="1" kern="1200" dirty="0"/>
        </a:p>
      </dsp:txBody>
      <dsp:txXfrm>
        <a:off x="468044" y="2216555"/>
        <a:ext cx="1350289" cy="824688"/>
      </dsp:txXfrm>
    </dsp:sp>
    <dsp:sp modelId="{79BEDF74-44C9-4B0B-B9A0-E6B659E4FA12}">
      <dsp:nvSpPr>
        <dsp:cNvPr id="0" name=""/>
        <dsp:cNvSpPr/>
      </dsp:nvSpPr>
      <dsp:spPr>
        <a:xfrm>
          <a:off x="1843991" y="876895"/>
          <a:ext cx="175217" cy="2847007"/>
        </a:xfrm>
        <a:custGeom>
          <a:avLst/>
          <a:gdLst/>
          <a:ahLst/>
          <a:cxnLst/>
          <a:rect l="0" t="0" r="0" b="0"/>
          <a:pathLst>
            <a:path>
              <a:moveTo>
                <a:pt x="175217" y="0"/>
              </a:moveTo>
              <a:lnTo>
                <a:pt x="175217" y="2847007"/>
              </a:lnTo>
              <a:lnTo>
                <a:pt x="0" y="2847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724A1-6ED9-4BB3-BDF3-86084D90AD8C}">
      <dsp:nvSpPr>
        <dsp:cNvPr id="0" name=""/>
        <dsp:cNvSpPr/>
      </dsp:nvSpPr>
      <dsp:spPr>
        <a:xfrm>
          <a:off x="442387" y="3285901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/>
            <a:t>עיור</a:t>
          </a:r>
          <a:endParaRPr lang="he-IL" sz="2600" b="1" kern="1200" dirty="0"/>
        </a:p>
      </dsp:txBody>
      <dsp:txXfrm>
        <a:off x="468044" y="3311558"/>
        <a:ext cx="1350289" cy="824688"/>
      </dsp:txXfrm>
    </dsp:sp>
    <dsp:sp modelId="{9000013A-B133-4D18-81BE-339EF3C004CD}">
      <dsp:nvSpPr>
        <dsp:cNvPr id="0" name=""/>
        <dsp:cNvSpPr/>
      </dsp:nvSpPr>
      <dsp:spPr>
        <a:xfrm>
          <a:off x="1843991" y="876895"/>
          <a:ext cx="175217" cy="3942010"/>
        </a:xfrm>
        <a:custGeom>
          <a:avLst/>
          <a:gdLst/>
          <a:ahLst/>
          <a:cxnLst/>
          <a:rect l="0" t="0" r="0" b="0"/>
          <a:pathLst>
            <a:path>
              <a:moveTo>
                <a:pt x="175217" y="0"/>
              </a:moveTo>
              <a:lnTo>
                <a:pt x="175217" y="3942010"/>
              </a:lnTo>
              <a:lnTo>
                <a:pt x="0" y="3942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E2685-D892-4CC6-8FCC-A9C40EDBB998}">
      <dsp:nvSpPr>
        <dsp:cNvPr id="0" name=""/>
        <dsp:cNvSpPr/>
      </dsp:nvSpPr>
      <dsp:spPr>
        <a:xfrm>
          <a:off x="442387" y="4380904"/>
          <a:ext cx="1401603" cy="876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/>
            <a:t>טכנולוגיה</a:t>
          </a:r>
          <a:endParaRPr lang="he-IL" sz="2600" b="1" kern="1200" dirty="0"/>
        </a:p>
      </dsp:txBody>
      <dsp:txXfrm>
        <a:off x="468044" y="4406561"/>
        <a:ext cx="1350289" cy="824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84CC8-D8FA-4B4B-BF9D-068945FB57FD}">
      <dsp:nvSpPr>
        <dsp:cNvPr id="0" name=""/>
        <dsp:cNvSpPr/>
      </dsp:nvSpPr>
      <dsp:spPr>
        <a:xfrm>
          <a:off x="2743199" y="0"/>
          <a:ext cx="2743200" cy="1752194"/>
        </a:xfrm>
        <a:prstGeom prst="trapezoid">
          <a:avLst>
            <a:gd name="adj" fmla="val 78279"/>
          </a:avLst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 smtClean="0"/>
            <a:t>אצולה</a:t>
          </a:r>
          <a:endParaRPr lang="he-IL" sz="6500" b="1" kern="1200" dirty="0"/>
        </a:p>
      </dsp:txBody>
      <dsp:txXfrm>
        <a:off x="2743199" y="0"/>
        <a:ext cx="2743200" cy="1752194"/>
      </dsp:txXfrm>
    </dsp:sp>
    <dsp:sp modelId="{B1EC0B08-66B4-41FE-B36F-A419389E387C}">
      <dsp:nvSpPr>
        <dsp:cNvPr id="0" name=""/>
        <dsp:cNvSpPr/>
      </dsp:nvSpPr>
      <dsp:spPr>
        <a:xfrm>
          <a:off x="1371599" y="1752194"/>
          <a:ext cx="5486400" cy="1752194"/>
        </a:xfrm>
        <a:prstGeom prst="trapezoid">
          <a:avLst>
            <a:gd name="adj" fmla="val 78279"/>
          </a:avLst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6500" b="1" kern="1200" dirty="0" smtClean="0"/>
            <a:t>כמורה</a:t>
          </a:r>
          <a:endParaRPr lang="he-IL" sz="6500" b="1" kern="1200" dirty="0"/>
        </a:p>
      </dsp:txBody>
      <dsp:txXfrm>
        <a:off x="2331719" y="1752194"/>
        <a:ext cx="3566160" cy="1752194"/>
      </dsp:txXfrm>
    </dsp:sp>
    <dsp:sp modelId="{9E246141-CB58-4267-91AD-6C5E10F5CAD5}">
      <dsp:nvSpPr>
        <dsp:cNvPr id="0" name=""/>
        <dsp:cNvSpPr/>
      </dsp:nvSpPr>
      <dsp:spPr>
        <a:xfrm>
          <a:off x="0" y="3504389"/>
          <a:ext cx="8229600" cy="1752194"/>
        </a:xfrm>
        <a:prstGeom prst="trapezoid">
          <a:avLst>
            <a:gd name="adj" fmla="val 782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6500" b="1" kern="1200" dirty="0" smtClean="0"/>
            <a:t>מעמד</a:t>
          </a:r>
          <a:r>
            <a:rPr lang="he-IL" sz="6500" kern="1200" dirty="0" smtClean="0"/>
            <a:t> </a:t>
          </a:r>
          <a:r>
            <a:rPr lang="he-IL" sz="6500" b="1" kern="1200" dirty="0" smtClean="0"/>
            <a:t>שלישי</a:t>
          </a:r>
          <a:endParaRPr lang="he-IL" sz="6500" b="1" kern="1200" dirty="0"/>
        </a:p>
      </dsp:txBody>
      <dsp:txXfrm>
        <a:off x="1440179" y="3504389"/>
        <a:ext cx="5349240" cy="1752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7875850-BE62-4D05-80DF-89376F393433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FB72B7-5BA0-4953-9CB9-A173FF51B19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325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r">
              <a:defRPr sz="4800"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+mn-cs"/>
              </a:defRPr>
            </a:lvl1pPr>
          </a:lstStyle>
          <a:p>
            <a:r>
              <a:rPr kumimoji="0" lang="he-IL" noProof="0" smtClean="0"/>
              <a:t>לחץ כדי לערוך סגנון כותרת של תבנית בסיס</a:t>
            </a:r>
            <a:endParaRPr kumimoji="0" lang="he-IL" noProof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lang="he-IL" noProof="0" dirty="0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noProof="0" dirty="0" smtClean="0"/>
              <a:t>רמה שנייה</a:t>
            </a:r>
          </a:p>
          <a:p>
            <a:pPr lvl="2" eaLnBrk="1" latinLnBrk="0" hangingPunct="1"/>
            <a:r>
              <a:rPr lang="he-IL" noProof="0" dirty="0" smtClean="0"/>
              <a:t>רמה שלישית</a:t>
            </a:r>
          </a:p>
          <a:p>
            <a:pPr lvl="3" eaLnBrk="1" latinLnBrk="0" hangingPunct="1"/>
            <a:r>
              <a:rPr lang="he-IL" noProof="0" dirty="0" smtClean="0"/>
              <a:t>רמה רביעית</a:t>
            </a:r>
          </a:p>
          <a:p>
            <a:pPr lvl="4" eaLnBrk="1" latinLnBrk="0" hangingPunct="1"/>
            <a:r>
              <a:rPr lang="he-IL" noProof="0" dirty="0" smtClean="0"/>
              <a:t>רמה חמישית</a:t>
            </a:r>
            <a:endParaRPr kumimoji="0" lang="he-IL" noProof="0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noProof="0" smtClean="0"/>
              <a:pPr/>
              <a:t>ג'/תשרי/תשע"ג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noProof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noProof="0" smtClean="0"/>
              <a:pPr/>
              <a:t>‹#›</a:t>
            </a:fld>
            <a:endParaRPr lang="he-IL" noProof="0"/>
          </a:p>
        </p:txBody>
      </p:sp>
      <p:pic>
        <p:nvPicPr>
          <p:cNvPr id="7" name="תמונה 6" descr="logo"/>
          <p:cNvPicPr>
            <a:picLocks noChangeAspect="1" noChangeArrowheads="1"/>
          </p:cNvPicPr>
          <p:nvPr userDrawn="1"/>
        </p:nvPicPr>
        <p:blipFill>
          <a:blip r:embed="rId2" cstate="print"/>
          <a:srcRect l="31960" t="40863" r="27365" b="30385"/>
          <a:stretch>
            <a:fillRect/>
          </a:stretch>
        </p:blipFill>
        <p:spPr bwMode="auto">
          <a:xfrm>
            <a:off x="0" y="6169178"/>
            <a:ext cx="1187624" cy="688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AA94-C6A1-4A84-BE0B-B93B4D4695F1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2045-F852-432A-8439-4C4D1E71E8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434987" y="1285774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714261" y="1391470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dirty="0" smtClean="0"/>
              <a:t>לחץ כדי לערוך סגנון כותרת של תבנית בסיס</a:t>
            </a:r>
            <a:endParaRPr kumimoji="0" lang="en-US" dirty="0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36636D-D922-432D-A958-524484B5923D}" type="datetimeFigureOut">
              <a:rPr lang="he-IL" smtClean="0"/>
              <a:pPr/>
              <a:t>ג'/תשרי/תשע"ג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תמונה 6" descr="logo"/>
          <p:cNvPicPr>
            <a:picLocks noChangeAspect="1" noChangeArrowheads="1"/>
          </p:cNvPicPr>
          <p:nvPr/>
        </p:nvPicPr>
        <p:blipFill>
          <a:blip r:embed="rId13" cstate="print"/>
          <a:srcRect l="31960" t="40863" r="27365" b="30385"/>
          <a:stretch>
            <a:fillRect/>
          </a:stretch>
        </p:blipFill>
        <p:spPr bwMode="auto">
          <a:xfrm>
            <a:off x="0" y="6165304"/>
            <a:ext cx="1194302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r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n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://www.youtube.com/v/GNl9Z4bH-N8?version=3&amp;hl=iw_I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://www.youtube.com/v/CPNaaogT8fs?version=3&amp;hl=iw_I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://www.youtube.com/v/CkCfit9bj4M?version=3&amp;hl=iw_I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12168" y="2824336"/>
            <a:ext cx="8964488" cy="1828800"/>
          </a:xfrm>
        </p:spPr>
        <p:txBody>
          <a:bodyPr>
            <a:noAutofit/>
            <a:scene3d>
              <a:camera prst="perspectiveHeroicExtremeRightFacing"/>
              <a:lightRig rig="freezing" dir="t">
                <a:rot lat="0" lon="0" rev="5640000"/>
              </a:lightRig>
            </a:scene3d>
            <a:sp3d extrusionH="57150" prstMaterial="flat">
              <a:bevelT h="25400" prst="softRound"/>
              <a:contourClr>
                <a:schemeClr val="tx2"/>
              </a:contourClr>
            </a:sp3d>
          </a:bodyPr>
          <a:lstStyle/>
          <a:p>
            <a:pPr algn="ctr"/>
            <a:r>
              <a:rPr lang="he-IL" sz="6600" dirty="0">
                <a:ln w="900" cmpd="sng">
                  <a:solidFill>
                    <a:schemeClr val="tx2">
                      <a:lumMod val="10000"/>
                      <a:alpha val="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הגורמים לצמיחתן </a:t>
            </a:r>
            <a:r>
              <a:rPr lang="he-IL" sz="6600" dirty="0" smtClean="0">
                <a:ln w="900" cmpd="sng">
                  <a:solidFill>
                    <a:schemeClr val="tx2">
                      <a:lumMod val="10000"/>
                      <a:alpha val="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וגיבושן </a:t>
            </a:r>
            <a:r>
              <a:rPr lang="he-IL" sz="6600" dirty="0">
                <a:ln w="900" cmpd="sng">
                  <a:solidFill>
                    <a:schemeClr val="tx2">
                      <a:lumMod val="10000"/>
                      <a:alpha val="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של התנועות הלאומיות באירופה במאה ה-19</a:t>
            </a:r>
          </a:p>
        </p:txBody>
      </p:sp>
      <p:sp>
        <p:nvSpPr>
          <p:cNvPr id="4" name="מלבן 3"/>
          <p:cNvSpPr/>
          <p:nvPr/>
        </p:nvSpPr>
        <p:spPr>
          <a:xfrm>
            <a:off x="7324271" y="6148341"/>
            <a:ext cx="18197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רן הורביץ</a:t>
            </a:r>
            <a:endParaRPr lang="he-IL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01041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e-IL" dirty="0" smtClean="0"/>
              <a:t> המהפכה </a:t>
            </a:r>
            <a:r>
              <a:rPr lang="he-IL" dirty="0" smtClean="0"/>
              <a:t>האמריקאית - </a:t>
            </a:r>
            <a:r>
              <a:rPr lang="he-IL" sz="4000" dirty="0" smtClean="0"/>
              <a:t>מאפיינים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בסופו של התהליך, בשנת 1776, הכריזו המושבות על עצמאותן ובתום מלחמה עקובה מדם </a:t>
            </a:r>
            <a:r>
              <a:rPr lang="he-IL" b="1" u="sng" dirty="0" smtClean="0"/>
              <a:t>המלך האנגלי 'התקפל' והכיר בעצמאותן של המושבות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המהפכה </a:t>
            </a:r>
            <a:r>
              <a:rPr lang="he-IL" dirty="0" smtClean="0"/>
              <a:t>האמריקאית עשתה שימוש במושגים הלקוחים מתנועת ההשכלה (נאורות</a:t>
            </a:r>
            <a:r>
              <a:rPr lang="he-IL" dirty="0" smtClean="0"/>
              <a:t>).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המהפכה הוכיחה כי </a:t>
            </a:r>
            <a:r>
              <a:rPr lang="he-IL" b="1" u="sng" dirty="0" smtClean="0"/>
              <a:t>ניתן לכונן מדינה ללא מלך בכלל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המהפכה עודדה רבים </a:t>
            </a:r>
            <a:r>
              <a:rPr lang="he-IL" dirty="0" smtClean="0"/>
              <a:t>בעולם </a:t>
            </a:r>
            <a:r>
              <a:rPr lang="he-IL" dirty="0" smtClean="0"/>
              <a:t>לבצע </a:t>
            </a:r>
            <a:r>
              <a:rPr lang="he-IL" dirty="0" smtClean="0"/>
              <a:t>פעולות אשר ישימו קץ </a:t>
            </a:r>
            <a:r>
              <a:rPr lang="he-IL" dirty="0" smtClean="0"/>
              <a:t>לשלטון הישן. השפעת </a:t>
            </a:r>
            <a:r>
              <a:rPr lang="he-IL" dirty="0" smtClean="0"/>
              <a:t>המהפכה </a:t>
            </a:r>
            <a:r>
              <a:rPr lang="he-IL" dirty="0" smtClean="0"/>
              <a:t>ניכרה </a:t>
            </a:r>
            <a:r>
              <a:rPr lang="he-IL" dirty="0" smtClean="0"/>
              <a:t>בעיקר בצרפת, בה פרצה מהפכה </a:t>
            </a:r>
            <a:r>
              <a:rPr lang="he-IL" dirty="0" smtClean="0"/>
              <a:t>נוספת בשנת </a:t>
            </a:r>
            <a:r>
              <a:rPr lang="he-IL" dirty="0" smtClean="0"/>
              <a:t>1789.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8244401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e-IL" dirty="0" smtClean="0"/>
              <a:t>המהפכה הצרפתית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554741"/>
              </p:ext>
            </p:extLst>
          </p:nvPr>
        </p:nvGraphicFramePr>
        <p:xfrm>
          <a:off x="457200" y="1484784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013709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584CC8-D8FA-4B4B-BF9D-068945FB5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8584CC8-D8FA-4B4B-BF9D-068945FB57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E8584CC8-D8FA-4B4B-BF9D-068945FB5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E8584CC8-D8FA-4B4B-BF9D-068945FB5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EC0B08-66B4-41FE-B36F-A419389E3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B1EC0B08-66B4-41FE-B36F-A419389E38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B1EC0B08-66B4-41FE-B36F-A419389E3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B1EC0B08-66B4-41FE-B36F-A419389E3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246141-CB58-4267-91AD-6C5E10F5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9E246141-CB58-4267-91AD-6C5E10F5CA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9E246141-CB58-4267-91AD-6C5E10F5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9E246141-CB58-4267-91AD-6C5E10F5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e-IL" dirty="0" smtClean="0"/>
              <a:t>המהפכה הצרפתית</a:t>
            </a:r>
            <a:endParaRPr lang="he-IL" dirty="0"/>
          </a:p>
        </p:txBody>
      </p:sp>
      <p:graphicFrame>
        <p:nvGraphicFramePr>
          <p:cNvPr id="5" name="תרשים 4"/>
          <p:cNvGraphicFramePr/>
          <p:nvPr/>
        </p:nvGraphicFramePr>
        <p:xfrm>
          <a:off x="179512" y="1556792"/>
          <a:ext cx="8784976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013709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 smtClean="0"/>
              <a:t> המהפכה הצרפתית</a:t>
            </a:r>
            <a:endParaRPr lang="he-IL" dirty="0"/>
          </a:p>
        </p:txBody>
      </p:sp>
      <p:pic>
        <p:nvPicPr>
          <p:cNvPr id="5" name="GNl9Z4bH-N8?version=3&amp;hl=iw_IL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1556792"/>
            <a:ext cx="7068277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16411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e-IL" dirty="0" smtClean="0"/>
              <a:t> כיבושי </a:t>
            </a:r>
            <a:r>
              <a:rPr lang="he-IL" dirty="0" err="1" smtClean="0"/>
              <a:t>נפולאון</a:t>
            </a:r>
            <a:endParaRPr lang="he-IL" dirty="0"/>
          </a:p>
        </p:txBody>
      </p:sp>
      <p:pic>
        <p:nvPicPr>
          <p:cNvPr id="1026" name="Picture 2" descr="http://c3.ort.org.il/InAttach/8aedc11d-997d-4a69-b1d6-2489389d4535/a4ced7b7-5bd1-4404-94ec-07e23e1dd4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799"/>
            <a:ext cx="3993007" cy="468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thumb/d/d8/Napoleoniceurope.png/250px-Napoleoniceuro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51" y="1628799"/>
            <a:ext cx="4405532" cy="468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93805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e-IL" dirty="0" smtClean="0"/>
              <a:t> כיבושי </a:t>
            </a:r>
            <a:r>
              <a:rPr lang="he-IL" dirty="0" err="1" smtClean="0"/>
              <a:t>נפולאון</a:t>
            </a:r>
            <a:endParaRPr lang="he-IL" dirty="0"/>
          </a:p>
        </p:txBody>
      </p:sp>
      <p:pic>
        <p:nvPicPr>
          <p:cNvPr id="2050" name="Picture 2" descr="קיסרות נפוליאון בשיאה, 18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4296"/>
            <a:ext cx="7194321" cy="544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72925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e-IL" dirty="0" smtClean="0"/>
              <a:t>המהפכה הצרפתית וכיבושי </a:t>
            </a:r>
            <a:r>
              <a:rPr lang="he-IL" dirty="0" err="1" smtClean="0"/>
              <a:t>נפולאון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המהפכה הצרפתית הייתה למעשה </a:t>
            </a:r>
            <a:r>
              <a:rPr lang="he-IL" sz="2800" b="1" u="sng" dirty="0" smtClean="0"/>
              <a:t>מרד של העם במלך </a:t>
            </a:r>
            <a:r>
              <a:rPr lang="he-IL" sz="2800" dirty="0" smtClean="0"/>
              <a:t>ובמעמדות אשר לא ייצגו את העם.</a:t>
            </a:r>
          </a:p>
          <a:p>
            <a:r>
              <a:rPr lang="he-IL" sz="2800" dirty="0" smtClean="0"/>
              <a:t>הצלחת המהפכה הוכיחה כי </a:t>
            </a:r>
            <a:r>
              <a:rPr lang="he-IL" sz="2800" b="1" u="sng" dirty="0" smtClean="0"/>
              <a:t>הפלת ה'סדר הישן' היא דבר אפשרי.</a:t>
            </a:r>
          </a:p>
          <a:p>
            <a:r>
              <a:rPr lang="he-IL" sz="2800" dirty="0" smtClean="0"/>
              <a:t>מטרת המהפכה - הקמת משטר חדש המבוסס על עקרונות </a:t>
            </a:r>
            <a:r>
              <a:rPr lang="he-IL" sz="2800" dirty="0" err="1" smtClean="0"/>
              <a:t>השיוויון</a:t>
            </a:r>
            <a:r>
              <a:rPr lang="he-IL" sz="2800" dirty="0" smtClean="0"/>
              <a:t> החירות והאחווה.</a:t>
            </a:r>
          </a:p>
          <a:p>
            <a:r>
              <a:rPr lang="he-IL" sz="2800" dirty="0" smtClean="0"/>
              <a:t>כיבושי </a:t>
            </a:r>
            <a:r>
              <a:rPr lang="he-IL" sz="2800" dirty="0" err="1" smtClean="0"/>
              <a:t>נפולאון</a:t>
            </a:r>
            <a:r>
              <a:rPr lang="he-IL" sz="2800" dirty="0" smtClean="0"/>
              <a:t> נתפסו בתחילה ע"י העמים הנכבשים כמשחררים.</a:t>
            </a:r>
          </a:p>
          <a:p>
            <a:r>
              <a:rPr lang="he-IL" sz="2800" dirty="0" smtClean="0"/>
              <a:t>עם הזמן השוני האתני בין הנכבשים לכובשים הביא להתנגדות העמים הכבושים </a:t>
            </a:r>
            <a:r>
              <a:rPr lang="he-IL" sz="2800" b="1" u="sng" dirty="0" smtClean="0"/>
              <a:t>והתעוררות לאומיות אתנית בקרבם.</a:t>
            </a:r>
            <a:endParaRPr lang="he-IL" sz="2800" b="1" u="sng" dirty="0"/>
          </a:p>
        </p:txBody>
      </p:sp>
    </p:spTree>
    <p:extLst>
      <p:ext uri="{BB962C8B-B14F-4D97-AF65-F5344CB8AC3E}">
        <p14:creationId xmlns:p14="http://schemas.microsoft.com/office/powerpoint/2010/main" val="2317879522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 txBox="1">
            <a:spLocks/>
          </p:cNvSpPr>
          <p:nvPr/>
        </p:nvSpPr>
        <p:spPr>
          <a:xfrm>
            <a:off x="-396552" y="332656"/>
            <a:ext cx="4968552" cy="3312368"/>
          </a:xfrm>
          <a:prstGeom prst="rect">
            <a:avLst/>
          </a:prstGeom>
        </p:spPr>
        <p:txBody>
          <a:bodyPr vert="horz" lIns="45720" tIns="45720" rIns="45720" bIns="45720" anchor="b">
            <a:noAutofit/>
            <a:scene3d>
              <a:camera prst="perspectiveHeroicExtremeRightFacing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n-cs"/>
              </a:defRPr>
            </a:lvl1pPr>
          </a:lstStyle>
          <a:p>
            <a:pPr algn="ctr"/>
            <a:r>
              <a:rPr lang="he-IL" sz="9600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תהליכים</a:t>
            </a:r>
          </a:p>
        </p:txBody>
      </p:sp>
      <p:pic>
        <p:nvPicPr>
          <p:cNvPr id="3078" name="Picture 6" descr="http://www.dreamstime.com/green-process-arrow-thumb1667546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8" b="742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73109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he-IL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 חילון</a:t>
            </a:r>
            <a:endParaRPr lang="he-IL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 descr="http://t0.gstatic.com/images?q=tbn:ANd9GcTup9_QsBLS7Wx5I7VoU6xQYAMENdfQBRE2Rd7iqReCvBMsxrXRkkObf4C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6408712" cy="488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96219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he-IL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 חילון</a:t>
            </a:r>
            <a:endParaRPr lang="he-IL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לפני המהפכה הצרפתית </a:t>
            </a:r>
            <a:r>
              <a:rPr lang="he-IL" sz="2800" b="1" u="sng" dirty="0" smtClean="0">
                <a:solidFill>
                  <a:schemeClr val="accent5">
                    <a:lumMod val="50000"/>
                  </a:schemeClr>
                </a:solidFill>
              </a:rPr>
              <a:t>הדת הייתה המרכיב העיקרי בזהותם</a:t>
            </a:r>
            <a:r>
              <a:rPr lang="he-IL" sz="2800" dirty="0" smtClean="0"/>
              <a:t> של  האנשים.</a:t>
            </a:r>
          </a:p>
          <a:p>
            <a:r>
              <a:rPr lang="he-IL" sz="2800" dirty="0" smtClean="0"/>
              <a:t>תנועת ההשכלה (הנאורות)</a:t>
            </a:r>
            <a:r>
              <a:rPr lang="en-US" sz="2800" dirty="0" smtClean="0"/>
              <a:t> </a:t>
            </a:r>
            <a:r>
              <a:rPr lang="he-IL" sz="2800" dirty="0" smtClean="0"/>
              <a:t>והמהפכה הצרפתית </a:t>
            </a:r>
            <a:r>
              <a:rPr lang="he-IL" sz="2800" b="1" u="sng" dirty="0" smtClean="0">
                <a:solidFill>
                  <a:schemeClr val="accent5">
                    <a:lumMod val="50000"/>
                  </a:schemeClr>
                </a:solidFill>
              </a:rPr>
              <a:t>החלישו את מעמדה של הדת</a:t>
            </a:r>
            <a:r>
              <a:rPr lang="he-IL" sz="2800" dirty="0" smtClean="0"/>
              <a:t>.</a:t>
            </a:r>
          </a:p>
          <a:p>
            <a:r>
              <a:rPr lang="he-IL" sz="2800" dirty="0" smtClean="0"/>
              <a:t>החלשות המרכיב הדתי של האדם אפשרה את</a:t>
            </a:r>
            <a:r>
              <a:rPr lang="he-IL" sz="2800" b="1" dirty="0" smtClean="0"/>
              <a:t> </a:t>
            </a:r>
            <a:r>
              <a:rPr lang="he-IL" sz="2800" b="1" u="sng" dirty="0" smtClean="0">
                <a:solidFill>
                  <a:schemeClr val="accent5">
                    <a:lumMod val="50000"/>
                  </a:schemeClr>
                </a:solidFill>
              </a:rPr>
              <a:t>התחזקותו של המרכיב הלאומי בזהותו של האדם</a:t>
            </a:r>
            <a:r>
              <a:rPr lang="he-IL" sz="28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he-IL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חץ למעלה 4"/>
          <p:cNvSpPr/>
          <p:nvPr/>
        </p:nvSpPr>
        <p:spPr>
          <a:xfrm>
            <a:off x="3419872" y="6309320"/>
            <a:ext cx="1152128" cy="2232248"/>
          </a:xfrm>
          <a:prstGeom prst="upArrow">
            <a:avLst>
              <a:gd name="adj1" fmla="val 50000"/>
              <a:gd name="adj2" fmla="val 63684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/>
            <a:r>
              <a:rPr lang="he-IL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זהות לאומית</a:t>
            </a:r>
          </a:p>
        </p:txBody>
      </p:sp>
      <p:sp>
        <p:nvSpPr>
          <p:cNvPr id="6" name="חץ למעלה 5"/>
          <p:cNvSpPr/>
          <p:nvPr/>
        </p:nvSpPr>
        <p:spPr>
          <a:xfrm rot="10800000">
            <a:off x="4843825" y="4293096"/>
            <a:ext cx="1152128" cy="2232248"/>
          </a:xfrm>
          <a:prstGeom prst="upArrow">
            <a:avLst>
              <a:gd name="adj1" fmla="val 50000"/>
              <a:gd name="adj2" fmla="val 63684"/>
            </a:avLst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rtlCol="1" anchor="ctr"/>
          <a:lstStyle/>
          <a:p>
            <a:pPr algn="ctr"/>
            <a:r>
              <a:rPr lang="he-IL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זהות דתית</a:t>
            </a:r>
          </a:p>
        </p:txBody>
      </p:sp>
    </p:spTree>
    <p:extLst>
      <p:ext uri="{BB962C8B-B14F-4D97-AF65-F5344CB8AC3E}">
        <p14:creationId xmlns:p14="http://schemas.microsoft.com/office/powerpoint/2010/main" val="1452499743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למה דווקא עכשיו?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r>
              <a:rPr lang="he-IL" sz="2800" dirty="0" smtClean="0">
                <a:solidFill>
                  <a:srgbClr val="002060"/>
                </a:solidFill>
              </a:rPr>
              <a:t>כפי שאמרנו, הלאומיות היא </a:t>
            </a:r>
            <a:r>
              <a:rPr lang="he-IL" sz="2800" b="1" u="sng" dirty="0" smtClean="0">
                <a:solidFill>
                  <a:srgbClr val="002060"/>
                </a:solidFill>
              </a:rPr>
              <a:t>תופעה היסטורית חדשה </a:t>
            </a:r>
            <a:r>
              <a:rPr lang="he-IL" sz="2800" dirty="0" smtClean="0">
                <a:solidFill>
                  <a:srgbClr val="002060"/>
                </a:solidFill>
              </a:rPr>
              <a:t>יחסית אשר עלתה החל מסוף המאה ה-18.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endParaRPr lang="he-IL" sz="2800" dirty="0" smtClean="0">
              <a:solidFill>
                <a:srgbClr val="002060"/>
              </a:solidFill>
            </a:endParaRPr>
          </a:p>
          <a:p>
            <a:r>
              <a:rPr lang="he-IL" sz="2800" dirty="0" smtClean="0">
                <a:solidFill>
                  <a:srgbClr val="002060"/>
                </a:solidFill>
              </a:rPr>
              <a:t>הלאומיות התאפשרה בשל התרחשות תהליכים שונים במהלך שתי המאות שקדמו לה.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endParaRPr lang="he-IL" sz="2800" dirty="0" smtClean="0">
              <a:solidFill>
                <a:srgbClr val="002060"/>
              </a:solidFill>
            </a:endParaRPr>
          </a:p>
          <a:p>
            <a:r>
              <a:rPr lang="he-IL" sz="2800" b="1" u="sng" dirty="0" smtClean="0">
                <a:solidFill>
                  <a:srgbClr val="002060"/>
                </a:solidFill>
              </a:rPr>
              <a:t>תהליכים אלה ערערו את יסודותיו של 'הסדר הישן' </a:t>
            </a:r>
            <a:r>
              <a:rPr lang="he-IL" sz="2800" dirty="0" smtClean="0">
                <a:solidFill>
                  <a:srgbClr val="002060"/>
                </a:solidFill>
              </a:rPr>
              <a:t>אשר שרר באירופה מאז ימי-הביניים.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endParaRPr lang="he-IL" sz="2800" dirty="0" smtClean="0">
              <a:solidFill>
                <a:srgbClr val="002060"/>
              </a:solidFill>
            </a:endParaRPr>
          </a:p>
          <a:p>
            <a:r>
              <a:rPr lang="he-IL" sz="2800" dirty="0" smtClean="0">
                <a:solidFill>
                  <a:srgbClr val="002060"/>
                </a:solidFill>
              </a:rPr>
              <a:t>התהליכים עליהם נדבר מביאים את תושבי אירופה להבנה כי </a:t>
            </a:r>
            <a:r>
              <a:rPr lang="he-IL" sz="2800" b="1" u="sng" dirty="0" smtClean="0">
                <a:solidFill>
                  <a:srgbClr val="002060"/>
                </a:solidFill>
              </a:rPr>
              <a:t>המצב הקיים אינו יכול להמשך </a:t>
            </a:r>
            <a:r>
              <a:rPr lang="he-IL" sz="2800" dirty="0" smtClean="0">
                <a:solidFill>
                  <a:srgbClr val="002060"/>
                </a:solidFill>
              </a:rPr>
              <a:t>וכי אם הם מעוניינים במדינה – </a:t>
            </a:r>
            <a:r>
              <a:rPr lang="he-IL" sz="2800" b="1" u="sng" dirty="0" smtClean="0">
                <a:solidFill>
                  <a:srgbClr val="002060"/>
                </a:solidFill>
              </a:rPr>
              <a:t>עליהם להקים תנועה לאומית</a:t>
            </a:r>
            <a:r>
              <a:rPr lang="he-IL" sz="2800" dirty="0" smtClean="0">
                <a:solidFill>
                  <a:srgbClr val="002060"/>
                </a:solidFill>
              </a:rPr>
              <a:t>.</a:t>
            </a:r>
            <a:endParaRPr lang="he-I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82966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vert="horz" lIns="0" rIns="0" bIns="0"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e-IL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 תיעוש – </a:t>
            </a:r>
            <a:r>
              <a:rPr lang="he-IL" sz="3600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קטע מתוך הסרט מטרופוליס (1927)</a:t>
            </a:r>
            <a:endParaRPr lang="he-IL" sz="3600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CPNaaogT8fs?version=3&amp;hl=iw_IL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59449" y="1484784"/>
            <a:ext cx="7176980" cy="538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5730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vert="horz" lIns="0" rIns="0" bIns="0"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e-IL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 תיעוש ועיור</a:t>
            </a:r>
            <a:endParaRPr lang="he-IL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במאה ה-18 החל </a:t>
            </a:r>
            <a:r>
              <a:rPr lang="he-IL" b="1" dirty="0" smtClean="0"/>
              <a:t>המהפכה התעשייתית </a:t>
            </a:r>
            <a:r>
              <a:rPr lang="he-IL" dirty="0" smtClean="0"/>
              <a:t>באירופה שסימנה </a:t>
            </a:r>
            <a:r>
              <a:rPr lang="he-IL" b="1" u="sng" dirty="0" smtClean="0">
                <a:solidFill>
                  <a:schemeClr val="accent5">
                    <a:lumMod val="50000"/>
                  </a:schemeClr>
                </a:solidFill>
              </a:rPr>
              <a:t>מעבר מ'ידיים עובדות' לייצור סדרתי באמצעות מכונות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המפעלים היו מרוכזים בעיקר בערים, דבר </a:t>
            </a:r>
            <a:r>
              <a:rPr lang="he-IL" b="1" u="sng" dirty="0" smtClean="0">
                <a:solidFill>
                  <a:schemeClr val="accent5">
                    <a:lumMod val="50000"/>
                  </a:schemeClr>
                </a:solidFill>
              </a:rPr>
              <a:t>שהוביל לתנועת אנשים מהכפר לעיר בתהליך המכונה עיור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כמות האנשים בערים גדלה, </a:t>
            </a:r>
            <a:r>
              <a:rPr lang="he-IL" b="1" u="sng" dirty="0" smtClean="0">
                <a:solidFill>
                  <a:schemeClr val="accent5">
                    <a:lumMod val="50000"/>
                  </a:schemeClr>
                </a:solidFill>
              </a:rPr>
              <a:t>דבר שהוביל לשיעור אבטלה גבוה וירידה משמעותית ברמת החיים</a:t>
            </a:r>
            <a:r>
              <a:rPr lang="he-IL" dirty="0" smtClean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958997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vert="horz" lIns="0" rIns="0" bIns="0"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e-IL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 תיעוש ועיור – </a:t>
            </a:r>
            <a:r>
              <a:rPr lang="he-IL" sz="4400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כגורם תורם ללאומיות</a:t>
            </a:r>
            <a:endParaRPr lang="he-IL" sz="4400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בתהליך המעבר מהכפר לעיר, </a:t>
            </a:r>
            <a:r>
              <a:rPr lang="he-IL" sz="2800" b="1" u="sng" dirty="0" smtClean="0"/>
              <a:t>אנשים איבדו חלק נכבד מהזהות שלהם</a:t>
            </a:r>
            <a:r>
              <a:rPr lang="he-IL" sz="2800" dirty="0" smtClean="0"/>
              <a:t> </a:t>
            </a:r>
            <a:r>
              <a:rPr lang="he-IL" sz="2800" b="1" u="sng" dirty="0" smtClean="0">
                <a:solidFill>
                  <a:schemeClr val="accent5">
                    <a:lumMod val="50000"/>
                  </a:schemeClr>
                </a:solidFill>
              </a:rPr>
              <a:t>הלאומיות החליפה חלק מזהות זו</a:t>
            </a:r>
            <a:r>
              <a:rPr lang="he-IL" sz="2800" dirty="0" smtClean="0"/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he-IL" sz="2800" dirty="0" smtClean="0"/>
          </a:p>
          <a:p>
            <a:r>
              <a:rPr lang="he-IL" sz="2800" dirty="0" smtClean="0"/>
              <a:t>מצבם הקשה של תושבי הערים </a:t>
            </a:r>
            <a:r>
              <a:rPr lang="he-IL" sz="2800" b="1" u="sng" dirty="0" smtClean="0">
                <a:solidFill>
                  <a:schemeClr val="accent5">
                    <a:lumMod val="50000"/>
                  </a:schemeClr>
                </a:solidFill>
              </a:rPr>
              <a:t>עודד אנשים רבים לדרוש פעולה כנגד השלטונות</a:t>
            </a:r>
            <a:r>
              <a:rPr lang="he-IL" sz="2800" dirty="0" smtClean="0"/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he-IL" sz="2800" dirty="0" smtClean="0"/>
          </a:p>
          <a:p>
            <a:r>
              <a:rPr lang="he-IL" sz="2800" u="sng" dirty="0" smtClean="0"/>
              <a:t>מערכת החינוך </a:t>
            </a:r>
            <a:r>
              <a:rPr lang="he-IL" sz="2800" dirty="0" smtClean="0"/>
              <a:t>בעיר הייתה מפותחת יחסית, דבר </a:t>
            </a:r>
            <a:r>
              <a:rPr lang="he-IL" sz="2800" b="1" u="sng" dirty="0" smtClean="0">
                <a:solidFill>
                  <a:schemeClr val="accent5">
                    <a:lumMod val="50000"/>
                  </a:schemeClr>
                </a:solidFill>
              </a:rPr>
              <a:t>שאפשר ליותר אנשים </a:t>
            </a:r>
            <a:r>
              <a:rPr lang="he-IL" sz="2800" b="1" u="sng" dirty="0" err="1" smtClean="0">
                <a:solidFill>
                  <a:schemeClr val="accent5">
                    <a:lumMod val="50000"/>
                  </a:schemeClr>
                </a:solidFill>
              </a:rPr>
              <a:t>להחשף</a:t>
            </a:r>
            <a:r>
              <a:rPr lang="he-IL" sz="2800" b="1" u="sng" dirty="0" smtClean="0">
                <a:solidFill>
                  <a:schemeClr val="accent5">
                    <a:lumMod val="50000"/>
                  </a:schemeClr>
                </a:solidFill>
              </a:rPr>
              <a:t> לרעיונות ההשכלה</a:t>
            </a:r>
            <a:r>
              <a:rPr lang="he-IL" sz="2800" dirty="0" smtClean="0"/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he-IL" sz="2800" dirty="0" smtClean="0"/>
          </a:p>
          <a:p>
            <a:r>
              <a:rPr lang="he-IL" sz="2800" dirty="0" smtClean="0"/>
              <a:t>העיר היוותה מוקד כלכלי </a:t>
            </a:r>
            <a:r>
              <a:rPr lang="he-IL" sz="2800" b="1" u="sng" dirty="0" smtClean="0">
                <a:solidFill>
                  <a:schemeClr val="accent5">
                    <a:lumMod val="50000"/>
                  </a:schemeClr>
                </a:solidFill>
              </a:rPr>
              <a:t>ויצרה קשרים עם מקומות נוספים במדינה</a:t>
            </a:r>
            <a:r>
              <a:rPr lang="he-IL" sz="2800" dirty="0" smtClean="0"/>
              <a:t>, דבר שסייע להפצת רעיונות </a:t>
            </a:r>
            <a:r>
              <a:rPr lang="he-IL" sz="2800" dirty="0" err="1" smtClean="0"/>
              <a:t>הלאומיות.ש</a:t>
            </a:r>
            <a:r>
              <a:rPr lang="he-IL" sz="2800" dirty="0" smtClean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3942018120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amada.co.il/topics/inventions/db/telegraph/telegraph_mod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94" y="2420888"/>
            <a:ext cx="846468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 vert="horz" lIns="0" rIns="0" bIns="0"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e-IL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התפתחות הטכנולוגיה</a:t>
            </a:r>
            <a:endParaRPr lang="he-IL" sz="4400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553610" y="1772816"/>
            <a:ext cx="2214068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הטלגרף</a:t>
            </a:r>
            <a:endParaRPr lang="he-I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5089005"/>
            <a:ext cx="765206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800" b="1" dirty="0" smtClean="0">
                <a:solidFill>
                  <a:srgbClr val="FF0000"/>
                </a:solidFill>
              </a:rPr>
              <a:t>לראשונה בהיסטוריה</a:t>
            </a:r>
          </a:p>
          <a:p>
            <a:pPr algn="r" rtl="1"/>
            <a:r>
              <a:rPr lang="he-IL" sz="2800" b="1" dirty="0" smtClean="0">
                <a:solidFill>
                  <a:srgbClr val="C00000"/>
                </a:solidFill>
              </a:rPr>
              <a:t>ניתן להעביר מסרים  ממקום למקום במהירות ללא צורך באמצעי תחבורה.</a:t>
            </a:r>
            <a:endParaRPr lang="he-IL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4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vert="horz" lIns="0" rIns="0" bIns="0"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e-IL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 טכנולוגיה</a:t>
            </a:r>
            <a:endParaRPr lang="he-IL" dirty="0">
              <a:ln w="0"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הטכנולוגיה היוותה </a:t>
            </a:r>
            <a:r>
              <a:rPr lang="he-IL" b="1" u="sng" dirty="0" smtClean="0"/>
              <a:t>גורם מסייע </a:t>
            </a:r>
            <a:r>
              <a:rPr lang="he-IL" b="1" dirty="0" smtClean="0"/>
              <a:t>להצלחתן של התנועות הלאומיות.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he-IL" b="1" dirty="0" smtClean="0"/>
          </a:p>
          <a:p>
            <a:r>
              <a:rPr lang="he-IL" dirty="0" smtClean="0"/>
              <a:t>המצאות כמו </a:t>
            </a:r>
            <a:r>
              <a:rPr lang="he-IL" b="1" dirty="0" smtClean="0">
                <a:solidFill>
                  <a:srgbClr val="92D050"/>
                </a:solidFill>
              </a:rPr>
              <a:t>הטלגרף</a:t>
            </a:r>
            <a:r>
              <a:rPr lang="he-IL" dirty="0" smtClean="0">
                <a:solidFill>
                  <a:srgbClr val="92D050"/>
                </a:solidFill>
              </a:rPr>
              <a:t> </a:t>
            </a:r>
            <a:r>
              <a:rPr lang="he-IL" b="1" dirty="0" smtClean="0"/>
              <a:t>ו</a:t>
            </a:r>
            <a:r>
              <a:rPr lang="he-IL" b="1" dirty="0" smtClean="0">
                <a:solidFill>
                  <a:srgbClr val="92D050"/>
                </a:solidFill>
              </a:rPr>
              <a:t>הרכבת</a:t>
            </a:r>
            <a:r>
              <a:rPr lang="he-IL" dirty="0" smtClean="0"/>
              <a:t> </a:t>
            </a:r>
            <a:r>
              <a:rPr lang="he-IL" dirty="0" err="1" smtClean="0"/>
              <a:t>איפשרו</a:t>
            </a:r>
            <a:r>
              <a:rPr lang="he-IL" dirty="0" smtClean="0"/>
              <a:t> </a:t>
            </a:r>
            <a:r>
              <a:rPr lang="he-IL" b="1" u="sng" dirty="0" smtClean="0">
                <a:solidFill>
                  <a:schemeClr val="accent5">
                    <a:lumMod val="50000"/>
                  </a:schemeClr>
                </a:solidFill>
              </a:rPr>
              <a:t>זרימת ידע מהירה יותר </a:t>
            </a:r>
            <a:r>
              <a:rPr lang="he-IL" dirty="0" smtClean="0"/>
              <a:t>בין קצוות המדינה ובכך אפשרו לתנועות הלאומיות להפיץ את הרעיונות החדשים במהירות.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התפתחות </a:t>
            </a:r>
            <a:r>
              <a:rPr lang="he-IL" dirty="0" smtClean="0">
                <a:solidFill>
                  <a:srgbClr val="92D050"/>
                </a:solidFill>
              </a:rPr>
              <a:t>הדפוס</a:t>
            </a:r>
            <a:r>
              <a:rPr lang="he-IL" dirty="0" smtClean="0"/>
              <a:t> וצמיחת </a:t>
            </a:r>
            <a:r>
              <a:rPr lang="he-IL" dirty="0" smtClean="0">
                <a:solidFill>
                  <a:srgbClr val="92D050"/>
                </a:solidFill>
              </a:rPr>
              <a:t>העיתונות</a:t>
            </a:r>
            <a:r>
              <a:rPr lang="he-IL" dirty="0" smtClean="0"/>
              <a:t> סייעו אף הם בהפצת רעיונות הלאומיות.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56755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341784"/>
            <a:ext cx="8568952" cy="998984"/>
          </a:xfrm>
        </p:spPr>
        <p:txBody>
          <a:bodyPr/>
          <a:lstStyle/>
          <a:p>
            <a:r>
              <a:rPr lang="he-IL" dirty="0" smtClean="0"/>
              <a:t>הגורמים לצמיחת התנועות הלאומיות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695687"/>
              </p:ext>
            </p:extLst>
          </p:nvPr>
        </p:nvGraphicFramePr>
        <p:xfrm>
          <a:off x="457200" y="1484313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479875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494B9-6C66-412D-9272-61D103938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845494B9-6C66-412D-9272-61D103938C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845494B9-6C66-412D-9272-61D103938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845494B9-6C66-412D-9272-61D103938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2B379C-75EB-4D0D-A9B7-24FD72D4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752B379C-75EB-4D0D-A9B7-24FD72D42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752B379C-75EB-4D0D-A9B7-24FD72D4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752B379C-75EB-4D0D-A9B7-24FD72D4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8EDD8E-78DE-4EB0-88AC-B6314505E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F58EDD8E-78DE-4EB0-88AC-B6314505E0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F58EDD8E-78DE-4EB0-88AC-B6314505E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F58EDD8E-78DE-4EB0-88AC-B6314505E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E90779-3C5F-4AA7-85C7-DEBFD05A30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F6E90779-3C5F-4AA7-85C7-DEBFD05A30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F6E90779-3C5F-4AA7-85C7-DEBFD05A30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dgm id="{F6E90779-3C5F-4AA7-85C7-DEBFD05A30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EF0596-B5FF-4C05-B0AD-78CAE8B4A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9CEF0596-B5FF-4C05-B0AD-78CAE8B4AD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9CEF0596-B5FF-4C05-B0AD-78CAE8B4A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9CEF0596-B5FF-4C05-B0AD-78CAE8B4A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897BAE-F00D-438B-BFF4-6F4E0A4FC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36897BAE-F00D-438B-BFF4-6F4E0A4FCB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36897BAE-F00D-438B-BFF4-6F4E0A4FC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36897BAE-F00D-438B-BFF4-6F4E0A4FC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50509C-2A8F-4786-8BCF-ADA0A9D74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0750509C-2A8F-4786-8BCF-ADA0A9D745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0750509C-2A8F-4786-8BCF-ADA0A9D74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0750509C-2A8F-4786-8BCF-ADA0A9D74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7BACD5-27D5-4646-9E38-23615C2A8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graphicEl>
                                              <a:dgm id="{F67BACD5-27D5-4646-9E38-23615C2A84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F67BACD5-27D5-4646-9E38-23615C2A8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F67BACD5-27D5-4646-9E38-23615C2A8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993957-F22C-4EDC-8A46-7DB080694E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96993957-F22C-4EDC-8A46-7DB080694E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96993957-F22C-4EDC-8A46-7DB080694E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96993957-F22C-4EDC-8A46-7DB080694E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1343D1-CA17-435B-AC43-6615F4E54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graphicEl>
                                              <a:dgm id="{CC1343D1-CA17-435B-AC43-6615F4E542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CC1343D1-CA17-435B-AC43-6615F4E54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CC1343D1-CA17-435B-AC43-6615F4E54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E9B340-12DE-43A1-841A-4967F959B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graphicEl>
                                              <a:dgm id="{64E9B340-12DE-43A1-841A-4967F959B4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64E9B340-12DE-43A1-841A-4967F959B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64E9B340-12DE-43A1-841A-4967F959B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77C87F-BAAE-473F-862F-E2245958F6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graphicEl>
                                              <a:dgm id="{3577C87F-BAAE-473F-862F-E2245958F6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3577C87F-BAAE-473F-862F-E2245958F6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3577C87F-BAAE-473F-862F-E2245958F6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0BCBAB-9706-4919-BCF0-0D18601E9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graphicEl>
                                              <a:dgm id="{FE0BCBAB-9706-4919-BCF0-0D18601E90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graphicEl>
                                              <a:dgm id="{FE0BCBAB-9706-4919-BCF0-0D18601E9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FE0BCBAB-9706-4919-BCF0-0D18601E9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0C9D44-AC59-4F91-B663-8CDFEADC3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>
                                            <p:graphicEl>
                                              <a:dgm id="{D50C9D44-AC59-4F91-B663-8CDFEADC36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graphicEl>
                                              <a:dgm id="{D50C9D44-AC59-4F91-B663-8CDFEADC3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graphicEl>
                                              <a:dgm id="{D50C9D44-AC59-4F91-B663-8CDFEADC3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3A5F39-DEA8-415A-8F06-335E2A68A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graphicEl>
                                              <a:dgm id="{BB3A5F39-DEA8-415A-8F06-335E2A68A5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graphicEl>
                                              <a:dgm id="{BB3A5F39-DEA8-415A-8F06-335E2A68A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graphicEl>
                                              <a:dgm id="{BB3A5F39-DEA8-415A-8F06-335E2A68A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DEFE20-ACBE-4BEC-9A7D-3ADD21ECF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">
                                            <p:graphicEl>
                                              <a:dgm id="{E9DEFE20-ACBE-4BEC-9A7D-3ADD21ECF1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graphicEl>
                                              <a:dgm id="{E9DEFE20-ACBE-4BEC-9A7D-3ADD21ECF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graphicEl>
                                              <a:dgm id="{E9DEFE20-ACBE-4BEC-9A7D-3ADD21ECF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48FA98-FC14-4F0D-9AC4-85CD9F994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graphicEl>
                                              <a:dgm id="{9948FA98-FC14-4F0D-9AC4-85CD9F9946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graphicEl>
                                              <a:dgm id="{9948FA98-FC14-4F0D-9AC4-85CD9F994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graphicEl>
                                              <a:dgm id="{9948FA98-FC14-4F0D-9AC4-85CD9F994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BEDF74-44C9-4B0B-B9A0-E6B659E4F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">
                                            <p:graphicEl>
                                              <a:dgm id="{79BEDF74-44C9-4B0B-B9A0-E6B659E4FA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graphicEl>
                                              <a:dgm id="{79BEDF74-44C9-4B0B-B9A0-E6B659E4F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graphicEl>
                                              <a:dgm id="{79BEDF74-44C9-4B0B-B9A0-E6B659E4F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D724A1-6ED9-4BB3-BDF3-86084D90A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">
                                            <p:graphicEl>
                                              <a:dgm id="{1BD724A1-6ED9-4BB3-BDF3-86084D90AD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">
                                            <p:graphicEl>
                                              <a:dgm id="{1BD724A1-6ED9-4BB3-BDF3-86084D90A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graphicEl>
                                              <a:dgm id="{1BD724A1-6ED9-4BB3-BDF3-86084D90A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00013A-B133-4D18-81BE-339EF3C00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>
                                            <p:graphicEl>
                                              <a:dgm id="{9000013A-B133-4D18-81BE-339EF3C00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graphicEl>
                                              <a:dgm id="{9000013A-B133-4D18-81BE-339EF3C00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">
                                            <p:graphicEl>
                                              <a:dgm id="{9000013A-B133-4D18-81BE-339EF3C00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2E2685-D892-4CC6-8FCC-A9C40EDBB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">
                                            <p:graphicEl>
                                              <a:dgm id="{E42E2685-D892-4CC6-8FCC-A9C40EDBB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graphicEl>
                                              <a:dgm id="{E42E2685-D892-4CC6-8FCC-A9C40EDBB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graphicEl>
                                              <a:dgm id="{E42E2685-D892-4CC6-8FCC-A9C40EDBB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 txBox="1">
            <a:spLocks/>
          </p:cNvSpPr>
          <p:nvPr/>
        </p:nvSpPr>
        <p:spPr>
          <a:xfrm>
            <a:off x="-396552" y="332656"/>
            <a:ext cx="4968552" cy="3312368"/>
          </a:xfrm>
          <a:prstGeom prst="rect">
            <a:avLst/>
          </a:prstGeom>
        </p:spPr>
        <p:txBody>
          <a:bodyPr vert="horz" lIns="45720" tIns="45720" rIns="45720" bIns="45720" anchor="b">
            <a:noAutofit/>
            <a:scene3d>
              <a:camera prst="perspectiveHeroicExtremeRightFacing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n-cs"/>
              </a:defRPr>
            </a:lvl1pPr>
          </a:lstStyle>
          <a:p>
            <a:pPr algn="ctr"/>
            <a:r>
              <a:rPr lang="he-IL" sz="11500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רעיונות</a:t>
            </a:r>
            <a:endParaRPr lang="he-IL" sz="6600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6" name="Picture 4" descr="http://www.payable.com/blog/wp-content/uploads/2012/07/online-business-ideas.jp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63" t="3548" r="-8211" b="7248"/>
          <a:stretch/>
        </p:blipFill>
        <p:spPr bwMode="auto">
          <a:xfrm rot="420000">
            <a:off x="3640938" y="1402119"/>
            <a:ext cx="4617720" cy="391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492192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/>
          <a:lstStyle/>
          <a:p>
            <a:r>
              <a:rPr lang="he-IL" dirty="0" smtClean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he-IL" sz="5400" dirty="0" smtClean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הנאורות</a:t>
            </a:r>
            <a:endParaRPr lang="he-IL" dirty="0">
              <a:ln w="0"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e-IL" sz="3200" dirty="0" smtClean="0"/>
              <a:t>תנועת הנאורות (או תנועת ההשכלה) קידשה את חירות האדם </a:t>
            </a:r>
            <a:r>
              <a:rPr lang="he-IL" sz="3200" dirty="0" smtClean="0">
                <a:solidFill>
                  <a:srgbClr val="C00000"/>
                </a:solidFill>
              </a:rPr>
              <a:t>ו</a:t>
            </a:r>
            <a:r>
              <a:rPr lang="he-IL" sz="3200" b="1" u="sng" dirty="0" smtClean="0">
                <a:solidFill>
                  <a:srgbClr val="C00000"/>
                </a:solidFill>
              </a:rPr>
              <a:t>הניחה את הבסיס לזכויות האדם</a:t>
            </a:r>
            <a:r>
              <a:rPr lang="he-IL" sz="3200" dirty="0" smtClean="0"/>
              <a:t>.</a:t>
            </a:r>
          </a:p>
          <a:p>
            <a:r>
              <a:rPr lang="he-IL" sz="3200" dirty="0" smtClean="0"/>
              <a:t>הוגי הדעות של הנאורות תבעו מן </a:t>
            </a:r>
            <a:r>
              <a:rPr lang="he-IL" sz="3200" b="1" u="sng" dirty="0" smtClean="0">
                <a:solidFill>
                  <a:srgbClr val="C00000"/>
                </a:solidFill>
              </a:rPr>
              <a:t>האדם לא </a:t>
            </a:r>
            <a:r>
              <a:rPr lang="he-IL" sz="3200" b="1" u="sng" dirty="0" err="1" smtClean="0">
                <a:solidFill>
                  <a:srgbClr val="C00000"/>
                </a:solidFill>
              </a:rPr>
              <a:t>להכנע</a:t>
            </a:r>
            <a:r>
              <a:rPr lang="he-IL" sz="3200" b="1" u="sng" dirty="0" smtClean="0">
                <a:solidFill>
                  <a:srgbClr val="C00000"/>
                </a:solidFill>
              </a:rPr>
              <a:t> לסמכות הכנסייה והשליט במדינה</a:t>
            </a:r>
            <a:r>
              <a:rPr lang="he-IL" sz="3200" dirty="0" smtClean="0"/>
              <a:t>.</a:t>
            </a:r>
          </a:p>
          <a:p>
            <a:r>
              <a:rPr lang="he-IL" sz="3200" dirty="0" smtClean="0"/>
              <a:t>לטענתם תנועת הנאורות במידה והשליט לא שומר על זכויותיו הבסיסיות של העם – </a:t>
            </a:r>
            <a:r>
              <a:rPr lang="he-IL" sz="3200" b="1" u="sng" dirty="0" smtClean="0">
                <a:solidFill>
                  <a:srgbClr val="C00000"/>
                </a:solidFill>
              </a:rPr>
              <a:t>העם רשאי לסלקו</a:t>
            </a:r>
            <a:r>
              <a:rPr lang="he-IL" sz="3200" dirty="0" smtClean="0"/>
              <a:t>.</a:t>
            </a:r>
          </a:p>
          <a:p>
            <a:r>
              <a:rPr lang="he-IL" sz="3200" dirty="0" smtClean="0"/>
              <a:t>אנשים הבינו כי הם בני אדם חופשיים וכי עליהם </a:t>
            </a:r>
            <a:r>
              <a:rPr lang="he-IL" sz="3200" dirty="0" err="1" smtClean="0"/>
              <a:t>להלחם</a:t>
            </a:r>
            <a:r>
              <a:rPr lang="he-IL" sz="3200" dirty="0" smtClean="0"/>
              <a:t> לטובת מימוש זכויותיהם </a:t>
            </a:r>
            <a:r>
              <a:rPr lang="he-IL" sz="3200" b="1" u="sng" dirty="0" smtClean="0">
                <a:solidFill>
                  <a:srgbClr val="0070C0"/>
                </a:solidFill>
              </a:rPr>
              <a:t>באמצעות הקמת תנועה לאומית שתפעל לטובת הקמת מדינה</a:t>
            </a:r>
            <a:r>
              <a:rPr lang="he-IL" sz="3200" dirty="0" smtClean="0"/>
              <a:t>.</a:t>
            </a:r>
            <a:endParaRPr lang="he-IL" sz="32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90759779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 vert="horz" lIns="0" rIns="0" bIns="0"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e-IL" sz="540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רומנטיקה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e-IL" sz="3000" dirty="0" smtClean="0"/>
              <a:t>רומנטיקה – הדגשת חשיבות </a:t>
            </a:r>
            <a:r>
              <a:rPr lang="he-IL" sz="3000" b="1" u="sng" dirty="0" smtClean="0">
                <a:solidFill>
                  <a:schemeClr val="accent1">
                    <a:lumMod val="75000"/>
                  </a:schemeClr>
                </a:solidFill>
              </a:rPr>
              <a:t>הרגש</a:t>
            </a:r>
            <a:r>
              <a:rPr lang="he-IL" sz="3000" dirty="0" smtClean="0"/>
              <a:t>, </a:t>
            </a:r>
            <a:r>
              <a:rPr lang="he-IL" sz="3000" b="1" u="sng" dirty="0" smtClean="0">
                <a:solidFill>
                  <a:srgbClr val="FF0000"/>
                </a:solidFill>
              </a:rPr>
              <a:t>הדמיון</a:t>
            </a:r>
            <a:r>
              <a:rPr lang="he-IL" sz="3000" dirty="0"/>
              <a:t> </a:t>
            </a:r>
            <a:r>
              <a:rPr lang="he-IL" sz="3000" dirty="0" smtClean="0"/>
              <a:t>ו</a:t>
            </a:r>
            <a:r>
              <a:rPr lang="he-IL" sz="3000" b="1" u="sng" dirty="0" smtClean="0">
                <a:solidFill>
                  <a:srgbClr val="00B050"/>
                </a:solidFill>
              </a:rPr>
              <a:t>החושים</a:t>
            </a:r>
            <a:r>
              <a:rPr lang="he-IL" sz="3000" dirty="0" smtClean="0"/>
              <a:t>.</a:t>
            </a:r>
          </a:p>
          <a:p>
            <a:r>
              <a:rPr lang="he-IL" sz="3000" dirty="0" smtClean="0"/>
              <a:t>הרומנטיקה השפיעה על הספרות והאומנות והשתמשה באגדות עם, סיפורים ומיתוסים ככלי לחינוך ועיצוב זהות.</a:t>
            </a:r>
          </a:p>
          <a:p>
            <a:r>
              <a:rPr lang="he-IL" sz="3000" dirty="0" smtClean="0"/>
              <a:t>התנועה הרומנטית </a:t>
            </a:r>
            <a:r>
              <a:rPr lang="he-IL" sz="3000" b="1" u="sng" dirty="0" smtClean="0">
                <a:solidFill>
                  <a:srgbClr val="C00000"/>
                </a:solidFill>
              </a:rPr>
              <a:t>קראה לחידוש ימי גדולתו של העם</a:t>
            </a:r>
            <a:r>
              <a:rPr lang="he-IL" sz="3000" dirty="0" smtClean="0"/>
              <a:t>.</a:t>
            </a:r>
          </a:p>
          <a:p>
            <a:r>
              <a:rPr lang="he-IL" sz="3000" dirty="0" smtClean="0"/>
              <a:t>כשהעמים הבינו כי היו בעבר חופשיים הם </a:t>
            </a:r>
            <a:r>
              <a:rPr lang="he-IL" sz="3000" b="1" u="sng" dirty="0" smtClean="0">
                <a:solidFill>
                  <a:srgbClr val="C00000"/>
                </a:solidFill>
              </a:rPr>
              <a:t>רצו לחזור ולהיות עצמאיים כבעבר</a:t>
            </a:r>
            <a:r>
              <a:rPr lang="he-IL" sz="3000" dirty="0" smtClean="0"/>
              <a:t>.</a:t>
            </a:r>
          </a:p>
          <a:p>
            <a:r>
              <a:rPr lang="he-IL" sz="3000" dirty="0" smtClean="0"/>
              <a:t>במידה והעמים ירצו לחזור לגדולתם – הם חייבים להתאחד </a:t>
            </a:r>
            <a:r>
              <a:rPr lang="he-IL" sz="3000" b="1" u="sng" dirty="0" smtClean="0">
                <a:solidFill>
                  <a:srgbClr val="0070C0"/>
                </a:solidFill>
              </a:rPr>
              <a:t>ולהקים תנועה לאומית שתפעל למען הקמת מדינה</a:t>
            </a:r>
            <a:r>
              <a:rPr lang="he-IL" sz="3000" dirty="0" smtClean="0"/>
              <a:t>.</a:t>
            </a: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135116274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.businessresearchguide.com/wp-content/uploads/2012/05/best-online-history-degrees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5" r="1328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כותרת 1"/>
          <p:cNvSpPr txBox="1">
            <a:spLocks/>
          </p:cNvSpPr>
          <p:nvPr/>
        </p:nvSpPr>
        <p:spPr>
          <a:xfrm>
            <a:off x="-18256" y="1124744"/>
            <a:ext cx="4230216" cy="2664296"/>
          </a:xfrm>
          <a:prstGeom prst="rect">
            <a:avLst/>
          </a:prstGeom>
        </p:spPr>
        <p:txBody>
          <a:bodyPr vert="horz" lIns="45720" tIns="45720" rIns="45720" bIns="45720" anchor="b">
            <a:noAutofit/>
            <a:scene3d>
              <a:camera prst="perspectiveHeroicExtremeRightFacing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n-cs"/>
              </a:defRPr>
            </a:lvl1pPr>
          </a:lstStyle>
          <a:p>
            <a:pPr algn="ctr"/>
            <a:r>
              <a:rPr lang="he-IL" sz="6600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אירועים היסטוריים</a:t>
            </a:r>
            <a:endParaRPr lang="he-IL" sz="6600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7944031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e-IL" dirty="0" smtClean="0"/>
              <a:t> המהפכה האמריקאית</a:t>
            </a:r>
            <a:endParaRPr lang="he-IL" dirty="0"/>
          </a:p>
        </p:txBody>
      </p:sp>
      <p:pic>
        <p:nvPicPr>
          <p:cNvPr id="6" name="CkCfit9bj4M?version=3&amp;hl=iw_IL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63439" y="1556792"/>
            <a:ext cx="6936953" cy="52027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prstDash val="solid"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76753003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e-IL" dirty="0" smtClean="0"/>
              <a:t> המהפכה </a:t>
            </a:r>
            <a:r>
              <a:rPr lang="he-IL" dirty="0" smtClean="0"/>
              <a:t>האמריקאית - </a:t>
            </a:r>
            <a:r>
              <a:rPr lang="he-IL" sz="4000" dirty="0" smtClean="0"/>
              <a:t>ההתחלה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smtClean="0"/>
              <a:t>במהלך סוף המאה ה-16 החלו מתיישבים בריטים להגר לצפון אמריקה במטרה לשפר את רמת חייהם.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ההתיישבות הבריטית באמריקה הלכה וגדלה, ועם גדילתה </a:t>
            </a:r>
            <a:r>
              <a:rPr lang="he-IL" b="1" u="sng" dirty="0" smtClean="0"/>
              <a:t>הלכה וגדלה גם </a:t>
            </a:r>
            <a:r>
              <a:rPr lang="he-IL" b="1" u="sng" dirty="0" err="1" smtClean="0"/>
              <a:t>מעורבתו</a:t>
            </a:r>
            <a:r>
              <a:rPr lang="he-IL" b="1" u="sng" dirty="0" smtClean="0"/>
              <a:t> של המלך האנגלי </a:t>
            </a:r>
            <a:r>
              <a:rPr lang="he-IL" dirty="0" smtClean="0"/>
              <a:t>בנעשה במושבות.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בין היתר </a:t>
            </a:r>
            <a:r>
              <a:rPr lang="he-IL" b="1" u="sng" dirty="0" smtClean="0"/>
              <a:t>המלך האנגלי הטיל מסים ומכסים כבדים </a:t>
            </a:r>
            <a:r>
              <a:rPr lang="he-IL" dirty="0" smtClean="0"/>
              <a:t>על המושבות ואף הציב במושבות האמריקאיות </a:t>
            </a:r>
            <a:r>
              <a:rPr lang="he-IL" b="1" u="sng" dirty="0" smtClean="0"/>
              <a:t>כוחות צבאיים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בני המושבות קיבלו בהתחלה את מעורבותו של המלך האנגלי בנעשה שם, אך </a:t>
            </a:r>
            <a:r>
              <a:rPr lang="he-IL" b="1" u="sng" dirty="0" smtClean="0"/>
              <a:t>באמצע המאה ה-18 התחילו להתקומם</a:t>
            </a:r>
            <a:r>
              <a:rPr lang="he-I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802260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צגת לוגו אורט חולון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לוגו אורט חולון</Template>
  <TotalTime>5454</TotalTime>
  <Words>466</Words>
  <Application>Microsoft Office PowerPoint</Application>
  <PresentationFormat>‫הצגה על המסך (4:3)</PresentationFormat>
  <Paragraphs>85</Paragraphs>
  <Slides>24</Slides>
  <Notes>0</Notes>
  <HiddenSlides>0</HiddenSlides>
  <MMClips>3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25" baseType="lpstr">
      <vt:lpstr>מצגת לוגו אורט חולון</vt:lpstr>
      <vt:lpstr>הגורמים לצמיחתן וגיבושן של התנועות הלאומיות באירופה במאה ה-19</vt:lpstr>
      <vt:lpstr>למה דווקא עכשיו?</vt:lpstr>
      <vt:lpstr>הגורמים לצמיחת התנועות הלאומיות</vt:lpstr>
      <vt:lpstr>מצגת של PowerPoint</vt:lpstr>
      <vt:lpstr> הנאורות</vt:lpstr>
      <vt:lpstr> רומנטיקה</vt:lpstr>
      <vt:lpstr>מצגת של PowerPoint</vt:lpstr>
      <vt:lpstr> המהפכה האמריקאית</vt:lpstr>
      <vt:lpstr> המהפכה האמריקאית - ההתחלה</vt:lpstr>
      <vt:lpstr> המהפכה האמריקאית - מאפיינים</vt:lpstr>
      <vt:lpstr>המהפכה הצרפתית</vt:lpstr>
      <vt:lpstr>המהפכה הצרפתית</vt:lpstr>
      <vt:lpstr> המהפכה הצרפתית</vt:lpstr>
      <vt:lpstr> כיבושי נפולאון</vt:lpstr>
      <vt:lpstr> כיבושי נפולאון</vt:lpstr>
      <vt:lpstr>המהפכה הצרפתית וכיבושי נפולאון</vt:lpstr>
      <vt:lpstr>מצגת של PowerPoint</vt:lpstr>
      <vt:lpstr> חילון</vt:lpstr>
      <vt:lpstr> חילון</vt:lpstr>
      <vt:lpstr> תיעוש – קטע מתוך הסרט מטרופוליס (1927)</vt:lpstr>
      <vt:lpstr> תיעוש ועיור</vt:lpstr>
      <vt:lpstr> תיעוש ועיור – כגורם תורם ללאומיות</vt:lpstr>
      <vt:lpstr>התפתחות הטכנולוגיה</vt:lpstr>
      <vt:lpstr> טכנולוגיה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מאפייני הלאומיות המודרנית</dc:title>
  <dc:creator>Ran</dc:creator>
  <cp:lastModifiedBy>Ran</cp:lastModifiedBy>
  <cp:revision>64</cp:revision>
  <dcterms:created xsi:type="dcterms:W3CDTF">2012-09-09T04:36:40Z</dcterms:created>
  <dcterms:modified xsi:type="dcterms:W3CDTF">2012-09-20T08:30:04Z</dcterms:modified>
</cp:coreProperties>
</file>