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61" r:id="rId3"/>
    <p:sldId id="264" r:id="rId4"/>
    <p:sldId id="260" r:id="rId5"/>
    <p:sldId id="257" r:id="rId6"/>
    <p:sldId id="258" r:id="rId7"/>
    <p:sldId id="262" r:id="rId8"/>
    <p:sldId id="263" r:id="rId9"/>
    <p:sldId id="265" r:id="rId10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9A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039" autoAdjust="0"/>
    <p:restoredTop sz="94660"/>
  </p:normalViewPr>
  <p:slideViewPr>
    <p:cSldViewPr snapToGrid="0">
      <p:cViewPr varScale="1">
        <p:scale>
          <a:sx n="66" d="100"/>
          <a:sy n="66" d="100"/>
        </p:scale>
        <p:origin x="4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FA2A841-9CA9-454D-A379-2E52E8B77CFC}" type="datetimeFigureOut">
              <a:rPr lang="he-IL" smtClean="0"/>
              <a:t>כ"ט/אדר א/תשע"ט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F51CAF3-251D-4A36-B61E-FCE612F615A4}" type="slidenum">
              <a:rPr lang="he-IL" smtClean="0"/>
              <a:t>‹#›</a:t>
            </a:fld>
            <a:endParaRPr lang="he-IL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33268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2A841-9CA9-454D-A379-2E52E8B77CFC}" type="datetimeFigureOut">
              <a:rPr lang="he-IL" smtClean="0"/>
              <a:t>כ"ט/אדר א/תשע"ט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1CAF3-251D-4A36-B61E-FCE612F615A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87503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2A841-9CA9-454D-A379-2E52E8B77CFC}" type="datetimeFigureOut">
              <a:rPr lang="he-IL" smtClean="0"/>
              <a:t>כ"ט/אדר א/תשע"ט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1CAF3-251D-4A36-B61E-FCE612F615A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79857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2A841-9CA9-454D-A379-2E52E8B77CFC}" type="datetimeFigureOut">
              <a:rPr lang="he-IL" smtClean="0"/>
              <a:t>כ"ט/אדר א/תשע"ט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1CAF3-251D-4A36-B61E-FCE612F615A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10667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FA2A841-9CA9-454D-A379-2E52E8B77CFC}" type="datetimeFigureOut">
              <a:rPr lang="he-IL" smtClean="0"/>
              <a:t>כ"ט/אדר א/תשע"ט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F51CAF3-251D-4A36-B61E-FCE612F615A4}" type="slidenum">
              <a:rPr lang="he-IL" smtClean="0"/>
              <a:t>‹#›</a:t>
            </a:fld>
            <a:endParaRPr lang="he-IL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5647892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2A841-9CA9-454D-A379-2E52E8B77CFC}" type="datetimeFigureOut">
              <a:rPr lang="he-IL" smtClean="0"/>
              <a:t>כ"ט/אדר א/תשע"ט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1CAF3-251D-4A36-B61E-FCE612F615A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7944773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2A841-9CA9-454D-A379-2E52E8B77CFC}" type="datetimeFigureOut">
              <a:rPr lang="he-IL" smtClean="0"/>
              <a:t>כ"ט/אדר א/תשע"ט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1CAF3-251D-4A36-B61E-FCE612F615A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8124075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2A841-9CA9-454D-A379-2E52E8B77CFC}" type="datetimeFigureOut">
              <a:rPr lang="he-IL" smtClean="0"/>
              <a:t>כ"ט/אדר א/תשע"ט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1CAF3-251D-4A36-B61E-FCE612F615A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8396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2A841-9CA9-454D-A379-2E52E8B77CFC}" type="datetimeFigureOut">
              <a:rPr lang="he-IL" smtClean="0"/>
              <a:t>כ"ט/אדר א/תשע"ט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1CAF3-251D-4A36-B61E-FCE612F615A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9953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7FA2A841-9CA9-454D-A379-2E52E8B77CFC}" type="datetimeFigureOut">
              <a:rPr lang="he-IL" smtClean="0"/>
              <a:t>כ"ט/אדר א/תשע"ט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F51CAF3-251D-4A36-B61E-FCE612F615A4}" type="slidenum">
              <a:rPr lang="he-IL" smtClean="0"/>
              <a:t>‹#›</a:t>
            </a:fld>
            <a:endParaRPr lang="he-IL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9383021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7FA2A841-9CA9-454D-A379-2E52E8B77CFC}" type="datetimeFigureOut">
              <a:rPr lang="he-IL" smtClean="0"/>
              <a:t>כ"ט/אדר א/תשע"ט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F51CAF3-251D-4A36-B61E-FCE612F615A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91970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FA2A841-9CA9-454D-A379-2E52E8B77CFC}" type="datetimeFigureOut">
              <a:rPr lang="he-IL" smtClean="0"/>
              <a:t>כ"ט/אדר א/תשע"ט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F51CAF3-251D-4A36-B61E-FCE612F615A4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2495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alonnazsrethtilit/posts/2226513464068227" TargetMode="External"/><Relationship Id="rId2" Type="http://schemas.openxmlformats.org/officeDocument/2006/relationships/hyperlink" Target="https://sites.google.com/s/1w58qsPQl-5VcegI29hn2jX4kkWfey79m/p/13mMfvOYabq38H00q-94hai22kIM4qStQ/edi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google.com/igalalon.ort.org.il/hinuch-hevrati/%D7%99%D7%95%D7%9D-%D7%94%D7%A2%D7%91%D7%A8%D7%99%D7%AA-%D7%AA%D7%A9%D7%A2%D7%98" TargetMode="External"/><Relationship Id="rId2" Type="http://schemas.openxmlformats.org/officeDocument/2006/relationships/hyperlink" Target="https://www.facebook.com/alonnazsrethtilit/posts/217513483920609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qrstuff.com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open?id=1kceZDMUaFYAmaBuwK5EpmBcfM8GtT1CT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ort.org.il/ort_articles/paintingalon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more.com/app" TargetMode="External"/><Relationship Id="rId2" Type="http://schemas.openxmlformats.org/officeDocument/2006/relationships/hyperlink" Target="https://sites.google.com/igalalon.ort.org.il/hinuch-hevrati/%D7%A2%D7%9C-%D7%90%D7%9C%D7%95%D7%9F-%D7%A2%D7%99%D7%AA%D7%95%D7%A0%D7%99-%D7%91%D7%99%D7%AA-%D7%94%D7%A1%D7%A4%D7%A8?authuser=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acebook.com/alonnazsrethtilit/posts/1852386058147638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padlet.com/hanitap/7qvzyyf4z6wr" TargetMode="External"/><Relationship Id="rId2" Type="http://schemas.openxmlformats.org/officeDocument/2006/relationships/hyperlink" Target="https://he.padlet.com/dashboard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2140058" y="2291812"/>
            <a:ext cx="8074617" cy="1643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e-IL" sz="6000" u="sng" dirty="0" smtClean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"מעבר למילים"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e-IL" sz="2800" dirty="0" smtClean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מנחות: </a:t>
            </a:r>
            <a:r>
              <a:rPr lang="he-IL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חניתה פרץ </a:t>
            </a:r>
            <a:r>
              <a:rPr lang="he-IL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והודא</a:t>
            </a:r>
            <a:r>
              <a:rPr lang="he-IL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חלבי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63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תמונה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03" t="21774" r="10890" b="22523"/>
          <a:stretch/>
        </p:blipFill>
        <p:spPr>
          <a:xfrm>
            <a:off x="1155700" y="4076701"/>
            <a:ext cx="3964832" cy="2781300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9917" y="887413"/>
            <a:ext cx="10182726" cy="982412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1</a:t>
            </a:r>
            <a:r>
              <a:rPr lang="he-IL" sz="3600" dirty="0" smtClean="0">
                <a:solidFill>
                  <a:srgbClr val="FF0000"/>
                </a:solidFill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. </a:t>
            </a:r>
            <a:r>
              <a:rPr lang="he-IL" sz="3600" dirty="0">
                <a:solidFill>
                  <a:srgbClr val="FF0000"/>
                </a:solidFill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אמרו שלום לשלושה אנשים שעוד לא ברכתם אותם </a:t>
            </a:r>
            <a:r>
              <a:rPr lang="he-IL" sz="3600" dirty="0" smtClean="0">
                <a:solidFill>
                  <a:srgbClr val="FF0000"/>
                </a:solidFill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היום</a:t>
            </a:r>
            <a:r>
              <a:rPr lang="he-IL" sz="3600" dirty="0">
                <a:solidFill>
                  <a:srgbClr val="FF0000"/>
                </a:solidFill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...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49443" y="2355775"/>
            <a:ext cx="10363200" cy="965701"/>
          </a:xfrm>
        </p:spPr>
        <p:txBody>
          <a:bodyPr/>
          <a:lstStyle/>
          <a:p>
            <a:pPr marL="0" indent="0">
              <a:buNone/>
            </a:pPr>
            <a:r>
              <a:rPr lang="he-IL" sz="3600" dirty="0">
                <a:solidFill>
                  <a:schemeClr val="accent2">
                    <a:lumMod val="60000"/>
                    <a:lumOff val="4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2. שאלו שלושה חברים איזה סרט ראו </a:t>
            </a:r>
            <a:r>
              <a:rPr lang="he-IL" sz="3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לאחרונה</a:t>
            </a:r>
            <a:r>
              <a:rPr lang="en-US" sz="3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…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2336800" y="3476536"/>
            <a:ext cx="857584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3600" b="0" i="0" u="none" strike="noStrike" dirty="0" smtClean="0">
                <a:solidFill>
                  <a:srgbClr val="00B050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3. </a:t>
            </a:r>
            <a:r>
              <a:rPr lang="he-IL" sz="3600" dirty="0">
                <a:solidFill>
                  <a:srgbClr val="00B05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ברוח יום </a:t>
            </a:r>
            <a:r>
              <a:rPr lang="he-IL" sz="3600" dirty="0" smtClean="0">
                <a:solidFill>
                  <a:srgbClr val="00B05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האישה</a:t>
            </a:r>
            <a:r>
              <a:rPr lang="en-US" sz="3600" dirty="0" smtClean="0">
                <a:solidFill>
                  <a:srgbClr val="00B05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,</a:t>
            </a:r>
            <a:r>
              <a:rPr lang="he-IL" sz="3600" dirty="0" smtClean="0">
                <a:solidFill>
                  <a:srgbClr val="00B05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3600" dirty="0">
                <a:solidFill>
                  <a:srgbClr val="00B05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ספרו </a:t>
            </a:r>
            <a:r>
              <a:rPr lang="he-IL" sz="3600" b="0" i="0" u="none" strike="noStrike" dirty="0" smtClean="0">
                <a:solidFill>
                  <a:srgbClr val="00B050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לשלושה חברים אחרים מי היא "מלכת העולם" שלכם…</a:t>
            </a:r>
            <a:endParaRPr lang="he-IL" sz="3600" dirty="0">
              <a:solidFill>
                <a:srgbClr val="00B05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6550691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191298" y="1531624"/>
            <a:ext cx="10178322" cy="1492132"/>
          </a:xfrm>
        </p:spPr>
        <p:txBody>
          <a:bodyPr>
            <a:normAutofit fontScale="90000"/>
          </a:bodyPr>
          <a:lstStyle/>
          <a:p>
            <a:pPr lvl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he-IL" sz="6000" u="sng" cap="none" spc="0" dirty="0">
                <a:solidFill>
                  <a:srgbClr val="62B4C6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"מעבר למילים" </a:t>
            </a:r>
            <a:br>
              <a:rPr lang="he-IL" sz="6000" u="sng" cap="none" spc="0" dirty="0">
                <a:solidFill>
                  <a:srgbClr val="62B4C6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</a:br>
            <a:r>
              <a:rPr lang="he-IL" dirty="0" smtClean="0">
                <a:solidFill>
                  <a:srgbClr val="FF0000"/>
                </a:solidFill>
                <a:latin typeface="David" panose="020E0502060401010101" pitchFamily="34" charset="-79"/>
                <a:cs typeface="AlexandraH" pitchFamily="2" charset="-79"/>
              </a:rPr>
              <a:t>הוראת עברית בדרך חווייתית </a:t>
            </a:r>
            <a:br>
              <a:rPr lang="he-IL" dirty="0" smtClean="0">
                <a:solidFill>
                  <a:srgbClr val="FF0000"/>
                </a:solidFill>
                <a:latin typeface="David" panose="020E0502060401010101" pitchFamily="34" charset="-79"/>
                <a:cs typeface="AlexandraH" pitchFamily="2" charset="-79"/>
              </a:rPr>
            </a:br>
            <a:r>
              <a:rPr lang="he-IL" dirty="0" smtClean="0">
                <a:solidFill>
                  <a:srgbClr val="FF0000"/>
                </a:solidFill>
                <a:latin typeface="David" panose="020E0502060401010101" pitchFamily="34" charset="-79"/>
                <a:cs typeface="AlexandraH" pitchFamily="2" charset="-79"/>
              </a:rPr>
              <a:t>הרלוונטית לאוכלוסיית בית הספר ולאירועים הבית </a:t>
            </a:r>
            <a:r>
              <a:rPr lang="he-IL" dirty="0" err="1" smtClean="0">
                <a:solidFill>
                  <a:srgbClr val="FF0000"/>
                </a:solidFill>
                <a:latin typeface="David" panose="020E0502060401010101" pitchFamily="34" charset="-79"/>
                <a:cs typeface="AlexandraH" pitchFamily="2" charset="-79"/>
              </a:rPr>
              <a:t>ספריים</a:t>
            </a:r>
            <a:endParaRPr lang="he-IL" dirty="0">
              <a:solidFill>
                <a:srgbClr val="FF0000"/>
              </a:solidFill>
              <a:latin typeface="David" panose="020E0502060401010101" pitchFamily="34" charset="-79"/>
              <a:cs typeface="AlexandraH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4632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"יום המילה הטובה"</a:t>
            </a:r>
            <a:endParaRPr lang="he-IL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251678" y="1638301"/>
            <a:ext cx="10178322" cy="3593591"/>
          </a:xfrm>
        </p:spPr>
        <p:txBody>
          <a:bodyPr>
            <a:normAutofit/>
          </a:bodyPr>
          <a:lstStyle/>
          <a:p>
            <a:r>
              <a:rPr lang="he-IL" sz="3200" dirty="0" smtClean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שיתוף פעולה של צוותי השפות - עברית, אנגלית וערבית, לרבות שפת האמנות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…</a:t>
            </a:r>
            <a:r>
              <a:rPr lang="he-IL" sz="3200" dirty="0" smtClean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  <a:p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  <a:hlinkClick r:id="rId2"/>
              </a:rPr>
              <a:t>קישור לתערוכת הכרזות</a:t>
            </a:r>
            <a:endParaRPr 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  <a:hlinkClick r:id="rId3"/>
              </a:rPr>
              <a:t>קישור לתוצאות התחרות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9240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חידון "יום השפה העברית"</a:t>
            </a:r>
            <a:endParaRPr lang="he-IL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251678" y="1874517"/>
            <a:ext cx="10178322" cy="3593591"/>
          </a:xfrm>
        </p:spPr>
        <p:txBody>
          <a:bodyPr/>
          <a:lstStyle/>
          <a:p>
            <a:r>
              <a:rPr lang="he-IL" sz="3200" dirty="0" smtClean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ניצול האלמנטים האורייניים בחלל בית הספר, לרבות הכיתות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,</a:t>
            </a:r>
            <a:r>
              <a:rPr lang="he-IL" sz="3200" dirty="0" smtClean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לחידון נושא פרסים בנושא יום השפה העברית </a:t>
            </a:r>
          </a:p>
          <a:p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  <a:hlinkClick r:id="rId2"/>
              </a:rPr>
              <a:t>קישור לצילומי יום השפה העברית בבית הספר</a:t>
            </a:r>
            <a:endParaRPr lang="he-IL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  <a:hlinkClick r:id="rId3"/>
              </a:rPr>
              <a:t>קישור לחידון</a:t>
            </a:r>
            <a:endParaRPr lang="he-IL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  <a:hlinkClick r:id="rId4"/>
              </a:rPr>
              <a:t>רוצים ליצור קוד </a:t>
            </a:r>
            <a:r>
              <a:rPr lang="en-US" sz="2400" dirty="0" smtClean="0">
                <a:latin typeface="David" panose="020E0502060401010101" pitchFamily="34" charset="-79"/>
                <a:cs typeface="David" panose="020E0502060401010101" pitchFamily="34" charset="-79"/>
                <a:hlinkClick r:id="rId4"/>
              </a:rPr>
              <a:t>QR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  <a:hlinkClick r:id="rId4"/>
              </a:rPr>
              <a:t> בעצמכם?</a:t>
            </a: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3014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900" y="1757178"/>
            <a:ext cx="7240028" cy="482668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58800" y="0"/>
            <a:ext cx="11230615" cy="1492132"/>
          </a:xfrm>
        </p:spPr>
        <p:txBody>
          <a:bodyPr>
            <a:normAutofit/>
          </a:bodyPr>
          <a:lstStyle/>
          <a:p>
            <a:r>
              <a:rPr lang="he-IL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תערוכת "בין השורות"-</a:t>
            </a:r>
            <a:br>
              <a:rPr lang="he-IL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4800" dirty="0" smtClean="0">
                <a:solidFill>
                  <a:srgbClr val="FF0000"/>
                </a:solidFill>
                <a:latin typeface="David" panose="020E0502060401010101" pitchFamily="34" charset="-79"/>
                <a:cs typeface="AlexandraH" pitchFamily="2" charset="-79"/>
              </a:rPr>
              <a:t>כלי לדרבון ולעידוד תלמידים הנמנעים מכתיבה</a:t>
            </a:r>
            <a:endParaRPr lang="he-IL" sz="4800" dirty="0">
              <a:solidFill>
                <a:srgbClr val="FF0000"/>
              </a:solidFill>
              <a:latin typeface="David" panose="020E0502060401010101" pitchFamily="34" charset="-79"/>
              <a:cs typeface="AlexandraH" pitchFamily="2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047731" y="5479543"/>
            <a:ext cx="1535697" cy="788503"/>
          </a:xfrm>
        </p:spPr>
        <p:txBody>
          <a:bodyPr>
            <a:normAutofit fontScale="25000" lnSpcReduction="20000"/>
          </a:bodyPr>
          <a:lstStyle/>
          <a:p>
            <a:r>
              <a:rPr lang="he-IL" sz="8000" dirty="0" smtClean="0">
                <a:latin typeface="David" panose="020E0502060401010101" pitchFamily="34" charset="-79"/>
                <a:cs typeface="David" panose="020E0502060401010101" pitchFamily="34" charset="-79"/>
                <a:hlinkClick r:id="rId3"/>
              </a:rPr>
              <a:t>קישור לצילומי </a:t>
            </a:r>
          </a:p>
          <a:p>
            <a:r>
              <a:rPr lang="he-IL" sz="8000" dirty="0" smtClean="0">
                <a:latin typeface="David" panose="020E0502060401010101" pitchFamily="34" charset="-79"/>
                <a:cs typeface="David" panose="020E0502060401010101" pitchFamily="34" charset="-79"/>
                <a:hlinkClick r:id="rId3"/>
              </a:rPr>
              <a:t>התערוכה</a:t>
            </a:r>
            <a:endParaRPr lang="he-IL" sz="80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3300" y="1757178"/>
            <a:ext cx="2814347" cy="4801314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אוסף ציורים ממחברות </a:t>
            </a:r>
          </a:p>
          <a:p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התלמידים </a:t>
            </a:r>
            <a:r>
              <a:rPr lang="he-IL" sz="24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שצויירו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במהלך השיעורים הוביל למפגשים פוריים של קבוצת תלמידים. הם  נפגשו אחת לשבוע ושוחחו על כל מה שהוביל אותם לציור – בציורים בולטת אמירה חברתית וביטוי אישי ואלו יכולים להיות פתח גם לכתיבה מילולית.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6943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כתבו על התערוכה בתקשורת...</a:t>
            </a: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3" t="15699" b="6172"/>
          <a:stretch/>
        </p:blipFill>
        <p:spPr>
          <a:xfrm>
            <a:off x="6593520" y="1874516"/>
            <a:ext cx="5065080" cy="3224571"/>
          </a:xfrm>
          <a:prstGeom prst="rect">
            <a:avLst/>
          </a:prstGeom>
          <a:ln w="28575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3" name="תמונה 2"/>
          <p:cNvPicPr>
            <a:picLocks noChangeAspect="1"/>
          </p:cNvPicPr>
          <p:nvPr/>
        </p:nvPicPr>
        <p:blipFill rotWithShape="1">
          <a:blip r:embed="rId3"/>
          <a:srcRect l="4138" t="8088" r="9567" b="6938"/>
          <a:stretch/>
        </p:blipFill>
        <p:spPr>
          <a:xfrm>
            <a:off x="914400" y="155759"/>
            <a:ext cx="5046785" cy="4686300"/>
          </a:xfrm>
          <a:prstGeom prst="rect">
            <a:avLst/>
          </a:prstGeom>
          <a:ln w="127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TextBox 4"/>
          <p:cNvSpPr txBox="1"/>
          <p:nvPr/>
        </p:nvSpPr>
        <p:spPr>
          <a:xfrm>
            <a:off x="4600595" y="5905500"/>
            <a:ext cx="324800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 smtClean="0">
                <a:hlinkClick r:id="rId4"/>
              </a:rPr>
              <a:t>קישור לפרסום בידיעון אורט ישראל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3863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עיתוני ביה"ס </a:t>
            </a:r>
            <a:b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ותחרויות חיבורים ארציות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2800" dirty="0" smtClean="0">
                <a:hlinkClick r:id="rId2"/>
              </a:rPr>
              <a:t>קישור לעיתוני ביה"ס</a:t>
            </a:r>
            <a:r>
              <a:rPr lang="en-US" sz="2800" dirty="0" smtClean="0"/>
              <a:t> </a:t>
            </a:r>
            <a:r>
              <a:rPr lang="he-IL" sz="2800" dirty="0" smtClean="0">
                <a:solidFill>
                  <a:srgbClr val="319ABF"/>
                </a:solidFill>
              </a:rPr>
              <a:t>-</a:t>
            </a:r>
            <a:r>
              <a:rPr lang="he-IL" sz="2800" dirty="0" smtClean="0"/>
              <a:t> </a:t>
            </a:r>
            <a:r>
              <a:rPr lang="he-IL" sz="2800" dirty="0" smtClean="0">
                <a:hlinkClick r:id="rId3"/>
              </a:rPr>
              <a:t>קישור לאתר </a:t>
            </a:r>
            <a:r>
              <a:rPr lang="en-US" sz="2800" dirty="0" err="1" smtClean="0">
                <a:hlinkClick r:id="rId3"/>
              </a:rPr>
              <a:t>smore</a:t>
            </a:r>
            <a:endParaRPr lang="he-IL" sz="2800" dirty="0" smtClean="0"/>
          </a:p>
          <a:p>
            <a:r>
              <a:rPr lang="he-IL" sz="2800" dirty="0" smtClean="0">
                <a:hlinkClick r:id="rId4"/>
              </a:rPr>
              <a:t>תחרות כתיבת חיבורים - </a:t>
            </a:r>
            <a:r>
              <a:rPr lang="en-US" sz="2800" dirty="0" smtClean="0">
                <a:hlinkClick r:id="rId4"/>
              </a:rPr>
              <a:t>name your hero</a:t>
            </a:r>
            <a:r>
              <a:rPr lang="he-IL" sz="2800" dirty="0" smtClean="0">
                <a:hlinkClick r:id="rId4"/>
              </a:rPr>
              <a:t> לפרס דן דוד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419155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504" y="6025803"/>
            <a:ext cx="10178322" cy="1492132"/>
          </a:xfrm>
        </p:spPr>
        <p:txBody>
          <a:bodyPr/>
          <a:lstStyle/>
          <a:p>
            <a:r>
              <a:rPr lang="he-IL" sz="2800" dirty="0" smtClean="0">
                <a:hlinkClick r:id="rId2"/>
              </a:rPr>
              <a:t>צרו קיר שיתופי מקוון- כניסה לאתר </a:t>
            </a:r>
            <a:r>
              <a:rPr lang="en-US" sz="2800" dirty="0" err="1" smtClean="0">
                <a:hlinkClick r:id="rId2"/>
              </a:rPr>
              <a:t>padlet</a:t>
            </a:r>
            <a:r>
              <a:rPr lang="he-IL" sz="2800" dirty="0" smtClean="0">
                <a:hlinkClick r:id="rId2"/>
              </a:rPr>
              <a:t> </a:t>
            </a:r>
            <a:r>
              <a:rPr lang="he-IL" sz="2800" dirty="0" smtClean="0"/>
              <a:t/>
            </a:r>
            <a:br>
              <a:rPr lang="he-IL" sz="2800" dirty="0" smtClean="0"/>
            </a:br>
            <a:endParaRPr lang="he-IL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4241800" y="685800"/>
            <a:ext cx="6464299" cy="55707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ספרו לנו במסר קצר של </a:t>
            </a:r>
            <a:r>
              <a:rPr lang="he-IL" sz="3200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משפט-</a:t>
            </a:r>
          </a:p>
          <a:p>
            <a:endParaRPr lang="he-IL" sz="3200" dirty="0" smtClean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עם </a:t>
            </a:r>
            <a:r>
              <a:rPr lang="he-IL" sz="3200" dirty="0">
                <a:solidFill>
                  <a:schemeClr val="accent2">
                    <a:lumMod val="60000"/>
                    <a:lumOff val="4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 יצאתי היום…?</a:t>
            </a:r>
          </a:p>
          <a:p>
            <a:r>
              <a:rPr lang="he-IL" sz="320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3200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      </a:t>
            </a:r>
            <a:r>
              <a:rPr lang="he-IL" sz="3200" dirty="0" smtClean="0">
                <a:solidFill>
                  <a:srgbClr val="00B05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ומה </a:t>
            </a:r>
            <a:r>
              <a:rPr lang="he-IL" sz="3200" dirty="0">
                <a:solidFill>
                  <a:srgbClr val="00B05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הוספתי לתיק שלי</a:t>
            </a:r>
            <a:r>
              <a:rPr lang="he-IL" sz="3200" dirty="0" smtClean="0">
                <a:solidFill>
                  <a:srgbClr val="00B05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…?</a:t>
            </a:r>
          </a:p>
          <a:p>
            <a:r>
              <a:rPr lang="he-IL" sz="3200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                מהי </a:t>
            </a:r>
            <a:r>
              <a:rPr lang="he-IL" sz="320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המשאלה שלי </a:t>
            </a:r>
            <a:endParaRPr lang="he-IL" sz="3200" dirty="0" smtClean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320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3200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                        בתחום </a:t>
            </a:r>
            <a:r>
              <a:rPr lang="he-IL" sz="320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המקצועי…?</a:t>
            </a:r>
          </a:p>
          <a:p>
            <a:endParaRPr lang="he-IL" sz="3200" dirty="0" smtClean="0">
              <a:solidFill>
                <a:srgbClr val="00B05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he-IL" sz="3200" dirty="0">
              <a:solidFill>
                <a:srgbClr val="00B05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he-IL" sz="3200" dirty="0" smtClean="0">
              <a:solidFill>
                <a:srgbClr val="00B05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3200" dirty="0" smtClean="0">
                <a:solidFill>
                  <a:srgbClr val="00B050"/>
                </a:solidFill>
                <a:latin typeface="David" panose="020E0502060401010101" pitchFamily="34" charset="-79"/>
                <a:cs typeface="David" panose="020E0502060401010101" pitchFamily="34" charset="-79"/>
                <a:hlinkClick r:id="rId3"/>
              </a:rPr>
              <a:t>קישור לקיר משותף</a:t>
            </a:r>
            <a:endParaRPr lang="he-IL" sz="3200" dirty="0">
              <a:solidFill>
                <a:srgbClr val="00B05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dirty="0"/>
              <a:t/>
            </a:r>
            <a:br>
              <a:rPr lang="he-IL" dirty="0"/>
            </a:b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0552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תג</Template>
  <TotalTime>660</TotalTime>
  <Words>232</Words>
  <Application>Microsoft Office PowerPoint</Application>
  <PresentationFormat>Widescreen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AlexandraH</vt:lpstr>
      <vt:lpstr>Arial</vt:lpstr>
      <vt:lpstr>Calibri</vt:lpstr>
      <vt:lpstr>David</vt:lpstr>
      <vt:lpstr>Gill Sans MT</vt:lpstr>
      <vt:lpstr>Impact</vt:lpstr>
      <vt:lpstr>Badge</vt:lpstr>
      <vt:lpstr>PowerPoint Presentation</vt:lpstr>
      <vt:lpstr>1. אמרו שלום לשלושה אנשים שעוד לא ברכתם אותם היום...</vt:lpstr>
      <vt:lpstr>"מעבר למילים"  הוראת עברית בדרך חווייתית  הרלוונטית לאוכלוסיית בית הספר ולאירועים הבית ספריים</vt:lpstr>
      <vt:lpstr>"יום המילה הטובה"</vt:lpstr>
      <vt:lpstr>חידון "יום השפה העברית"</vt:lpstr>
      <vt:lpstr>תערוכת "בין השורות"- כלי לדרבון ולעידוד תלמידים הנמנעים מכתיבה</vt:lpstr>
      <vt:lpstr>כתבו על התערוכה בתקשורת...</vt:lpstr>
      <vt:lpstr>עיתוני ביה"ס  ותחרויות חיבורים ארציות</vt:lpstr>
      <vt:lpstr>צרו קיר שיתופי מקוון- כניסה לאתר padlet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Hanita Perez</dc:creator>
  <cp:lastModifiedBy>nilib</cp:lastModifiedBy>
  <cp:revision>34</cp:revision>
  <dcterms:created xsi:type="dcterms:W3CDTF">2019-03-04T12:52:55Z</dcterms:created>
  <dcterms:modified xsi:type="dcterms:W3CDTF">2019-03-06T10:06:55Z</dcterms:modified>
</cp:coreProperties>
</file>