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2"/>
    <p:sldMasterId id="2147483660" r:id="rId3"/>
    <p:sldMasterId id="2147483672" r:id="rId4"/>
    <p:sldMasterId id="2147483684" r:id="rId5"/>
    <p:sldMasterId id="2147483696" r:id="rId6"/>
    <p:sldMasterId id="2147483708" r:id="rId7"/>
    <p:sldMasterId id="2147483720" r:id="rId8"/>
    <p:sldMasterId id="2147483732" r:id="rId9"/>
  </p:sldMasterIdLst>
  <p:notesMasterIdLst>
    <p:notesMasterId r:id="rId102"/>
  </p:notesMasterIdLst>
  <p:handoutMasterIdLst>
    <p:handoutMasterId r:id="rId103"/>
  </p:handoutMasterIdLst>
  <p:sldIdLst>
    <p:sldId id="277" r:id="rId10"/>
    <p:sldId id="285" r:id="rId11"/>
    <p:sldId id="286" r:id="rId12"/>
    <p:sldId id="558" r:id="rId13"/>
    <p:sldId id="559" r:id="rId14"/>
    <p:sldId id="281" r:id="rId15"/>
    <p:sldId id="282" r:id="rId16"/>
    <p:sldId id="521" r:id="rId17"/>
    <p:sldId id="522" r:id="rId18"/>
    <p:sldId id="283" r:id="rId19"/>
    <p:sldId id="284" r:id="rId20"/>
    <p:sldId id="287" r:id="rId21"/>
    <p:sldId id="523" r:id="rId22"/>
    <p:sldId id="288" r:id="rId23"/>
    <p:sldId id="289" r:id="rId24"/>
    <p:sldId id="307" r:id="rId25"/>
    <p:sldId id="524" r:id="rId26"/>
    <p:sldId id="308" r:id="rId27"/>
    <p:sldId id="348" r:id="rId28"/>
    <p:sldId id="340" r:id="rId29"/>
    <p:sldId id="528" r:id="rId30"/>
    <p:sldId id="527" r:id="rId31"/>
    <p:sldId id="529" r:id="rId32"/>
    <p:sldId id="530" r:id="rId33"/>
    <p:sldId id="531" r:id="rId34"/>
    <p:sldId id="310" r:id="rId35"/>
    <p:sldId id="311" r:id="rId36"/>
    <p:sldId id="309" r:id="rId37"/>
    <p:sldId id="312" r:id="rId38"/>
    <p:sldId id="526" r:id="rId39"/>
    <p:sldId id="548" r:id="rId40"/>
    <p:sldId id="549" r:id="rId41"/>
    <p:sldId id="291" r:id="rId42"/>
    <p:sldId id="550" r:id="rId43"/>
    <p:sldId id="551" r:id="rId44"/>
    <p:sldId id="552" r:id="rId45"/>
    <p:sldId id="553" r:id="rId46"/>
    <p:sldId id="554" r:id="rId47"/>
    <p:sldId id="555" r:id="rId48"/>
    <p:sldId id="556" r:id="rId49"/>
    <p:sldId id="557" r:id="rId50"/>
    <p:sldId id="336" r:id="rId51"/>
    <p:sldId id="337" r:id="rId52"/>
    <p:sldId id="338" r:id="rId53"/>
    <p:sldId id="339" r:id="rId54"/>
    <p:sldId id="341" r:id="rId55"/>
    <p:sldId id="342" r:id="rId56"/>
    <p:sldId id="343" r:id="rId57"/>
    <p:sldId id="344" r:id="rId58"/>
    <p:sldId id="345" r:id="rId59"/>
    <p:sldId id="346" r:id="rId60"/>
    <p:sldId id="347" r:id="rId61"/>
    <p:sldId id="349" r:id="rId62"/>
    <p:sldId id="350" r:id="rId63"/>
    <p:sldId id="351" r:id="rId64"/>
    <p:sldId id="352" r:id="rId65"/>
    <p:sldId id="353" r:id="rId66"/>
    <p:sldId id="354" r:id="rId67"/>
    <p:sldId id="355" r:id="rId68"/>
    <p:sldId id="356" r:id="rId69"/>
    <p:sldId id="387" r:id="rId70"/>
    <p:sldId id="532" r:id="rId71"/>
    <p:sldId id="533" r:id="rId72"/>
    <p:sldId id="534" r:id="rId73"/>
    <p:sldId id="535" r:id="rId74"/>
    <p:sldId id="536" r:id="rId75"/>
    <p:sldId id="537" r:id="rId76"/>
    <p:sldId id="538" r:id="rId77"/>
    <p:sldId id="539" r:id="rId78"/>
    <p:sldId id="540" r:id="rId79"/>
    <p:sldId id="297" r:id="rId80"/>
    <p:sldId id="298" r:id="rId81"/>
    <p:sldId id="299" r:id="rId82"/>
    <p:sldId id="300" r:id="rId83"/>
    <p:sldId id="547" r:id="rId84"/>
    <p:sldId id="301" r:id="rId85"/>
    <p:sldId id="302" r:id="rId86"/>
    <p:sldId id="303" r:id="rId87"/>
    <p:sldId id="562" r:id="rId88"/>
    <p:sldId id="304" r:id="rId89"/>
    <p:sldId id="560" r:id="rId90"/>
    <p:sldId id="561" r:id="rId91"/>
    <p:sldId id="305" r:id="rId92"/>
    <p:sldId id="306" r:id="rId93"/>
    <p:sldId id="541" r:id="rId94"/>
    <p:sldId id="542" r:id="rId95"/>
    <p:sldId id="543" r:id="rId96"/>
    <p:sldId id="544" r:id="rId97"/>
    <p:sldId id="545" r:id="rId98"/>
    <p:sldId id="546" r:id="rId99"/>
    <p:sldId id="313" r:id="rId100"/>
    <p:sldId id="385" r:id="rId101"/>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12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3" d="100"/>
          <a:sy n="73" d="100"/>
        </p:scale>
        <p:origin x="1146" y="54"/>
      </p:cViewPr>
      <p:guideLst>
        <p:guide pos="3120"/>
        <p:guide orient="horz" pos="2160"/>
      </p:guideLst>
    </p:cSldViewPr>
  </p:slideViewPr>
  <p:notesTextViewPr>
    <p:cViewPr>
      <p:scale>
        <a:sx n="1" d="1"/>
        <a:sy n="1" d="1"/>
      </p:scale>
      <p:origin x="0" y="0"/>
    </p:cViewPr>
  </p:notesTextViewPr>
  <p:notesViewPr>
    <p:cSldViewPr snapToGrid="0">
      <p:cViewPr varScale="1">
        <p:scale>
          <a:sx n="70" d="100"/>
          <a:sy n="70" d="100"/>
        </p:scale>
        <p:origin x="-328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7" Type="http://schemas.openxmlformats.org/officeDocument/2006/relationships/slideMaster" Target="slideMasters/slideMaster6.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1.xml"/><Relationship Id="rId16" Type="http://schemas.openxmlformats.org/officeDocument/2006/relationships/slide" Target="slides/slide7.xml"/><Relationship Id="rId29" Type="http://schemas.openxmlformats.org/officeDocument/2006/relationships/slide" Target="slides/slide20.xml"/><Relationship Id="rId107" Type="http://schemas.openxmlformats.org/officeDocument/2006/relationships/tableStyles" Target="tableStyles.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Master" Target="slideMasters/slideMaster4.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viewProps" Target="viewProps.xml"/><Relationship Id="rId8" Type="http://schemas.openxmlformats.org/officeDocument/2006/relationships/slideMaster" Target="slideMasters/slideMaster7.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theme" Target="theme/theme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3.xml"/><Relationship Id="rId9"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he-IL" sz="1200"/>
            </a:lvl1pPr>
          </a:lstStyle>
          <a:p>
            <a:pPr algn="r" rtl="1"/>
            <a:endParaRPr lang="he-IL" dirty="0">
              <a:cs typeface="Tahoma" panose="020B0604030504040204" pitchFamily="34" charset="0"/>
            </a:endParaRPr>
          </a:p>
        </p:txBody>
      </p:sp>
      <p:sp>
        <p:nvSpPr>
          <p:cNvPr id="3" name="מציין מיקום תאריך 2"/>
          <p:cNvSpPr>
            <a:spLocks noGrp="1"/>
          </p:cNvSpPr>
          <p:nvPr>
            <p:ph type="dt" sz="quarter" idx="1"/>
          </p:nvPr>
        </p:nvSpPr>
        <p:spPr>
          <a:xfrm>
            <a:off x="3884613" y="0"/>
            <a:ext cx="2971800" cy="458788"/>
          </a:xfrm>
          <a:prstGeom prst="rect">
            <a:avLst/>
          </a:prstGeom>
        </p:spPr>
        <p:txBody>
          <a:bodyPr vert="horz" lIns="91440" tIns="45720" rIns="91440" bIns="45720" rtlCol="1"/>
          <a:lstStyle>
            <a:lvl1pPr algn="r" latinLnBrk="0">
              <a:defRPr lang="he-IL" sz="1200"/>
            </a:lvl1pPr>
          </a:lstStyle>
          <a:p>
            <a:pPr algn="r" rtl="1"/>
            <a:fld id="{65DD71D7-55AC-46BD-81B3-09AB2F9EFBD8}" type="datetimeFigureOut">
              <a:rPr lang="he-IL" smtClean="0">
                <a:cs typeface="Tahoma" panose="020B0604030504040204" pitchFamily="34" charset="0"/>
              </a:rPr>
              <a:t>כ"ז/אדר א/תשע"ט</a:t>
            </a:fld>
            <a:endParaRPr lang="he-IL" dirty="0">
              <a:cs typeface="Tahoma" panose="020B0604030504040204" pitchFamily="34" charset="0"/>
            </a:endParaRPr>
          </a:p>
        </p:txBody>
      </p:sp>
      <p:sp>
        <p:nvSpPr>
          <p:cNvPr id="4" name="מציין מיקום כותרת תחתונה 3"/>
          <p:cNvSpPr>
            <a:spLocks noGrp="1"/>
          </p:cNvSpPr>
          <p:nvPr>
            <p:ph type="ftr" sz="quarter" idx="2"/>
          </p:nvPr>
        </p:nvSpPr>
        <p:spPr>
          <a:xfrm>
            <a:off x="0" y="8685213"/>
            <a:ext cx="2971800" cy="458787"/>
          </a:xfrm>
          <a:prstGeom prst="rect">
            <a:avLst/>
          </a:prstGeom>
        </p:spPr>
        <p:txBody>
          <a:bodyPr vert="horz" lIns="91440" tIns="45720" rIns="91440" bIns="45720" rtlCol="1" anchor="b"/>
          <a:lstStyle>
            <a:lvl1pPr algn="r" latinLnBrk="0">
              <a:defRPr lang="he-IL" sz="1200"/>
            </a:lvl1pPr>
          </a:lstStyle>
          <a:p>
            <a:pPr algn="r" rtl="1"/>
            <a:endParaRPr lang="he-IL" dirty="0">
              <a:cs typeface="Tahoma" panose="020B0604030504040204" pitchFamily="34" charset="0"/>
            </a:endParaRPr>
          </a:p>
        </p:txBody>
      </p:sp>
      <p:sp>
        <p:nvSpPr>
          <p:cNvPr id="5" name="מציין מיקום מספר שקופית 4"/>
          <p:cNvSpPr>
            <a:spLocks noGrp="1"/>
          </p:cNvSpPr>
          <p:nvPr>
            <p:ph type="sldNum" sz="quarter" idx="3"/>
          </p:nvPr>
        </p:nvSpPr>
        <p:spPr>
          <a:xfrm>
            <a:off x="3884613" y="8685213"/>
            <a:ext cx="2971800" cy="458787"/>
          </a:xfrm>
          <a:prstGeom prst="rect">
            <a:avLst/>
          </a:prstGeom>
        </p:spPr>
        <p:txBody>
          <a:bodyPr vert="horz" lIns="91440" tIns="45720" rIns="91440" bIns="45720" rtlCol="1" anchor="b"/>
          <a:lstStyle>
            <a:lvl1pPr algn="r" latinLnBrk="0">
              <a:defRPr lang="he-IL" sz="1200"/>
            </a:lvl1pPr>
          </a:lstStyle>
          <a:p>
            <a:pPr algn="r" rtl="1"/>
            <a:fld id="{2840BD58-3BFF-4EAF-BB8B-AC67FE801E47}" type="slidenum">
              <a:rPr lang="he-IL" smtClean="0">
                <a:cs typeface="Tahoma" panose="020B0604030504040204" pitchFamily="34" charset="0"/>
              </a:rPr>
              <a:t>‹#›</a:t>
            </a:fld>
            <a:endParaRPr lang="he-IL" dirty="0">
              <a:cs typeface="Tahoma" panose="020B0604030504040204" pitchFamily="34" charset="0"/>
            </a:endParaRPr>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כותרת עליונה 1"/>
          <p:cNvSpPr>
            <a:spLocks noGrp="1"/>
          </p:cNvSpPr>
          <p:nvPr>
            <p:ph type="hdr" sz="quarter"/>
          </p:nvPr>
        </p:nvSpPr>
        <p:spPr>
          <a:xfrm>
            <a:off x="0" y="0"/>
            <a:ext cx="2971800" cy="458788"/>
          </a:xfrm>
          <a:prstGeom prst="rect">
            <a:avLst/>
          </a:prstGeom>
        </p:spPr>
        <p:txBody>
          <a:bodyPr vert="horz" lIns="91440" tIns="45720" rIns="91440" bIns="45720" rtlCol="1"/>
          <a:lstStyle>
            <a:lvl1pPr algn="r" latinLnBrk="0">
              <a:defRPr lang="he-IL" sz="1200">
                <a:cs typeface="Tahoma" panose="020B0604030504040204" pitchFamily="34" charset="0"/>
              </a:defRPr>
            </a:lvl1pPr>
          </a:lstStyle>
          <a:p>
            <a:pPr rtl="1"/>
            <a:endParaRPr lang="he-IL" dirty="0"/>
          </a:p>
        </p:txBody>
      </p:sp>
      <p:sp>
        <p:nvSpPr>
          <p:cNvPr id="3" name="מציין מיקום תאריך 2"/>
          <p:cNvSpPr>
            <a:spLocks noGrp="1"/>
          </p:cNvSpPr>
          <p:nvPr>
            <p:ph type="dt" idx="1"/>
          </p:nvPr>
        </p:nvSpPr>
        <p:spPr>
          <a:xfrm>
            <a:off x="3884613" y="0"/>
            <a:ext cx="2971800" cy="458788"/>
          </a:xfrm>
          <a:prstGeom prst="rect">
            <a:avLst/>
          </a:prstGeom>
        </p:spPr>
        <p:txBody>
          <a:bodyPr vert="horz" lIns="91440" tIns="45720" rIns="91440" bIns="45720" rtlCol="1"/>
          <a:lstStyle>
            <a:lvl1pPr algn="r" latinLnBrk="0">
              <a:defRPr lang="he-IL" sz="1200">
                <a:cs typeface="Tahoma" panose="020B0604030504040204" pitchFamily="34" charset="0"/>
              </a:defRPr>
            </a:lvl1pPr>
          </a:lstStyle>
          <a:p>
            <a:pPr rtl="1"/>
            <a:fld id="{1F89424F-BB59-4F4E-9822-4CA3E770FFD2}" type="datetimeFigureOut">
              <a:rPr lang="he-IL" smtClean="0"/>
              <a:pPr rtl="1"/>
              <a:t>כ"ז/אדר א/תשע"ט</a:t>
            </a:fld>
            <a:endParaRPr lang="he-IL" dirty="0"/>
          </a:p>
        </p:txBody>
      </p:sp>
      <p:sp>
        <p:nvSpPr>
          <p:cNvPr id="4" name="מציין מיקום תמונת שקופית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1" anchor="ctr"/>
          <a:lstStyle/>
          <a:p>
            <a:pPr algn="r" rtl="1"/>
            <a:endParaRPr lang="he-IL" dirty="0"/>
          </a:p>
        </p:txBody>
      </p:sp>
      <p:sp>
        <p:nvSpPr>
          <p:cNvPr id="5" name="מציין מיקום הערות 4"/>
          <p:cNvSpPr>
            <a:spLocks noGrp="1"/>
          </p:cNvSpPr>
          <p:nvPr>
            <p:ph type="body" sz="quarter" idx="3"/>
          </p:nvPr>
        </p:nvSpPr>
        <p:spPr>
          <a:xfrm>
            <a:off x="685800" y="4400550"/>
            <a:ext cx="5486400" cy="3086100"/>
          </a:xfrm>
          <a:prstGeom prst="rect">
            <a:avLst/>
          </a:prstGeom>
        </p:spPr>
        <p:txBody>
          <a:bodyPr vert="horz" lIns="91440" tIns="45720" rIns="91440" bIns="45720" rtlCol="1"/>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6" name="מציין מיקום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1" anchor="b"/>
          <a:lstStyle>
            <a:lvl1pPr algn="r" latinLnBrk="0">
              <a:defRPr lang="he-IL" sz="1200">
                <a:cs typeface="Tahoma" panose="020B0604030504040204" pitchFamily="34" charset="0"/>
              </a:defRPr>
            </a:lvl1pPr>
          </a:lstStyle>
          <a:p>
            <a:pPr rtl="1"/>
            <a:endParaRPr lang="he-IL" dirty="0"/>
          </a:p>
        </p:txBody>
      </p:sp>
      <p:sp>
        <p:nvSpPr>
          <p:cNvPr id="7" name="מציין מיקום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1" anchor="b"/>
          <a:lstStyle>
            <a:lvl1pPr algn="r" latinLnBrk="0">
              <a:defRPr lang="he-IL" sz="1200">
                <a:cs typeface="Tahoma" panose="020B0604030504040204" pitchFamily="34" charset="0"/>
              </a:defRPr>
            </a:lvl1pPr>
          </a:lstStyle>
          <a:p>
            <a:pPr rtl="1"/>
            <a:fld id="{68322CDD-9D6C-4F63-9EC2-648226624108}" type="slidenum">
              <a:rPr lang="he-IL" smtClean="0"/>
              <a:pPr rtl="1"/>
              <a:t>‹#›</a:t>
            </a:fld>
            <a:endParaRPr lang="he-IL" dirty="0"/>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r" defTabSz="914400" rtl="0" eaLnBrk="1" latinLnBrk="0" hangingPunct="1">
      <a:defRPr lang="he-IL" sz="1200" kern="1200">
        <a:solidFill>
          <a:schemeClr val="tx1"/>
        </a:solidFill>
        <a:latin typeface="+mn-lt"/>
        <a:ea typeface="+mn-ea"/>
        <a:cs typeface="Tahoma" panose="020B0604030504040204" pitchFamily="34" charset="0"/>
      </a:defRPr>
    </a:lvl1pPr>
    <a:lvl2pPr marL="457200" algn="r" defTabSz="914400" rtl="0" eaLnBrk="1" latinLnBrk="0" hangingPunct="1">
      <a:defRPr lang="he-IL" sz="1200" kern="1200">
        <a:solidFill>
          <a:schemeClr val="tx1"/>
        </a:solidFill>
        <a:latin typeface="+mn-lt"/>
        <a:ea typeface="+mn-ea"/>
        <a:cs typeface="Tahoma" panose="020B0604030504040204" pitchFamily="34" charset="0"/>
      </a:defRPr>
    </a:lvl2pPr>
    <a:lvl3pPr marL="914400" algn="r" defTabSz="914400" rtl="0" eaLnBrk="1" latinLnBrk="0" hangingPunct="1">
      <a:defRPr lang="he-IL" sz="1200" kern="1200">
        <a:solidFill>
          <a:schemeClr val="tx1"/>
        </a:solidFill>
        <a:latin typeface="+mn-lt"/>
        <a:ea typeface="+mn-ea"/>
        <a:cs typeface="Tahoma" panose="020B0604030504040204" pitchFamily="34" charset="0"/>
      </a:defRPr>
    </a:lvl3pPr>
    <a:lvl4pPr marL="1371600" algn="r" defTabSz="914400" rtl="0" eaLnBrk="1" latinLnBrk="0" hangingPunct="1">
      <a:defRPr lang="he-IL" sz="1200" kern="1200">
        <a:solidFill>
          <a:schemeClr val="tx1"/>
        </a:solidFill>
        <a:latin typeface="+mn-lt"/>
        <a:ea typeface="+mn-ea"/>
        <a:cs typeface="Tahoma" panose="020B0604030504040204" pitchFamily="34" charset="0"/>
      </a:defRPr>
    </a:lvl4pPr>
    <a:lvl5pPr marL="1828800" algn="r" defTabSz="914400" rtl="0" eaLnBrk="1" latinLnBrk="0" hangingPunct="1">
      <a:defRPr lang="he-IL" sz="1200" kern="1200">
        <a:solidFill>
          <a:schemeClr val="tx1"/>
        </a:solidFill>
        <a:latin typeface="+mn-lt"/>
        <a:ea typeface="+mn-ea"/>
        <a:cs typeface="Tahoma" panose="020B0604030504040204" pitchFamily="34" charset="0"/>
      </a:defRPr>
    </a:lvl5pPr>
    <a:lvl6pPr marL="2286000" algn="r" defTabSz="914400" rtl="0" eaLnBrk="1" latinLnBrk="0" hangingPunct="1">
      <a:defRPr lang="he-IL" sz="1200" kern="1200">
        <a:solidFill>
          <a:schemeClr val="tx1"/>
        </a:solidFill>
        <a:latin typeface="+mn-lt"/>
        <a:ea typeface="+mn-ea"/>
        <a:cs typeface="+mn-cs"/>
      </a:defRPr>
    </a:lvl6pPr>
    <a:lvl7pPr marL="2743200" algn="r" defTabSz="914400" rtl="0" eaLnBrk="1" latinLnBrk="0" hangingPunct="1">
      <a:defRPr lang="he-IL" sz="1200" kern="1200">
        <a:solidFill>
          <a:schemeClr val="tx1"/>
        </a:solidFill>
        <a:latin typeface="+mn-lt"/>
        <a:ea typeface="+mn-ea"/>
        <a:cs typeface="+mn-cs"/>
      </a:defRPr>
    </a:lvl7pPr>
    <a:lvl8pPr marL="3200400" algn="r" defTabSz="914400" rtl="0" eaLnBrk="1" latinLnBrk="0" hangingPunct="1">
      <a:defRPr lang="he-IL" sz="1200" kern="1200">
        <a:solidFill>
          <a:schemeClr val="tx1"/>
        </a:solidFill>
        <a:latin typeface="+mn-lt"/>
        <a:ea typeface="+mn-ea"/>
        <a:cs typeface="+mn-cs"/>
      </a:defRPr>
    </a:lvl8pPr>
    <a:lvl9pPr marL="3657600" algn="r" defTabSz="914400" rtl="0" eaLnBrk="1" latinLnBrk="0" hangingPunct="1">
      <a:defRPr lang="he-IL"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תמונה 12"/>
          <p:cNvPicPr>
            <a:picLocks noChangeAspect="1"/>
          </p:cNvPicPr>
          <p:nvPr userDrawn="1"/>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8962" y="251280"/>
            <a:ext cx="3203443" cy="193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כותרת 1"/>
          <p:cNvSpPr>
            <a:spLocks noGrp="1"/>
          </p:cNvSpPr>
          <p:nvPr>
            <p:ph type="ctrTitle"/>
          </p:nvPr>
        </p:nvSpPr>
        <p:spPr>
          <a:xfrm>
            <a:off x="1556657" y="2829317"/>
            <a:ext cx="8172450" cy="2743200"/>
          </a:xfrm>
        </p:spPr>
        <p:txBody>
          <a:bodyPr anchor="b">
            <a:normAutofit/>
          </a:bodyPr>
          <a:lstStyle>
            <a:lvl1pPr algn="r" latinLnBrk="0">
              <a:lnSpc>
                <a:spcPct val="80000"/>
              </a:lnSpc>
              <a:defRPr lang="he-IL" sz="4875">
                <a:solidFill>
                  <a:schemeClr val="tx2"/>
                </a:solidFill>
                <a:effectLst>
                  <a:outerShdw blurRad="38100" dist="25400" dir="18900000" algn="bl" rotWithShape="0">
                    <a:schemeClr val="bg1">
                      <a:alpha val="80000"/>
                    </a:schemeClr>
                  </a:outerShdw>
                </a:effectLst>
                <a:cs typeface="S-Yuda" pitchFamily="2" charset="-79"/>
              </a:defRPr>
            </a:lvl1pPr>
          </a:lstStyle>
          <a:p>
            <a:pPr algn="r" rtl="1"/>
            <a:r>
              <a:rPr lang="he-IL"/>
              <a:t>לחץ כדי לערוך סגנון כותרת של תבנית בסיס</a:t>
            </a:r>
            <a:endParaRPr lang="he-IL" dirty="0"/>
          </a:p>
        </p:txBody>
      </p:sp>
      <p:sp>
        <p:nvSpPr>
          <p:cNvPr id="8" name="מלבן 7"/>
          <p:cNvSpPr/>
          <p:nvPr userDrawn="1"/>
        </p:nvSpPr>
        <p:spPr>
          <a:xfrm>
            <a:off x="0" y="5888736"/>
            <a:ext cx="9906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cs typeface="Tahoma" panose="020B0604030504040204" pitchFamily="34" charset="0"/>
            </a:endParaRPr>
          </a:p>
        </p:txBody>
      </p:sp>
      <p:sp>
        <p:nvSpPr>
          <p:cNvPr id="9" name="מלבן 8"/>
          <p:cNvSpPr/>
          <p:nvPr userDrawn="1"/>
        </p:nvSpPr>
        <p:spPr>
          <a:xfrm>
            <a:off x="0" y="5888736"/>
            <a:ext cx="9906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cs typeface="Tahoma" panose="020B0604030504040204" pitchFamily="34" charset="0"/>
            </a:endParaRPr>
          </a:p>
        </p:txBody>
      </p:sp>
      <p:sp>
        <p:nvSpPr>
          <p:cNvPr id="12" name="TextBox 3"/>
          <p:cNvSpPr txBox="1"/>
          <p:nvPr userDrawn="1"/>
        </p:nvSpPr>
        <p:spPr>
          <a:xfrm>
            <a:off x="4813314" y="6358291"/>
            <a:ext cx="4820550" cy="369332"/>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he-IL" dirty="0">
                <a:solidFill>
                  <a:srgbClr val="514A40"/>
                </a:solidFill>
                <a:cs typeface="S-Yuda" pitchFamily="2" charset="-79"/>
              </a:rPr>
              <a:t>עורך: דובי כהן מבוסס על מצגותיו של אוהד שקד-מנדלבוים</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flipV="1">
            <a:off x="1052513" y="1828800"/>
            <a:ext cx="7800975" cy="4114800"/>
          </a:xfrm>
        </p:spPr>
        <p:txBody>
          <a:bodyPr vert="eaVert">
            <a:normAutofit/>
          </a:bodyPr>
          <a:lstStyle>
            <a:lvl1pPr>
              <a:defRPr sz="1138"/>
            </a:lvl1pPr>
            <a:lvl2pPr>
              <a:defRPr sz="975"/>
            </a:lvl2pPr>
            <a:lvl3pPr>
              <a:defRPr sz="894"/>
            </a:lvl3pPr>
            <a:lvl4pPr>
              <a:defRPr sz="853"/>
            </a:lvl4pPr>
            <a:lvl5pPr>
              <a:defRPr sz="853"/>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1755661" y="6419462"/>
            <a:ext cx="1097999" cy="238902"/>
          </a:xfrm>
          <a:prstGeom prst="rect">
            <a:avLst/>
          </a:prstGeom>
        </p:spPr>
        <p:txBody>
          <a:bodyPr/>
          <a:lstStyle/>
          <a:p>
            <a:pPr algn="r" rtl="1"/>
            <a:endParaRPr lang="he-IL"/>
          </a:p>
        </p:txBody>
      </p:sp>
      <p:sp>
        <p:nvSpPr>
          <p:cNvPr id="5" name="מציין מיקום כותרת תחתונה 4"/>
          <p:cNvSpPr>
            <a:spLocks noGrp="1"/>
          </p:cNvSpPr>
          <p:nvPr>
            <p:ph type="ftr" sz="quarter" idx="11"/>
          </p:nvPr>
        </p:nvSpPr>
        <p:spPr>
          <a:xfrm>
            <a:off x="4643438" y="6419462"/>
            <a:ext cx="4210050" cy="238902"/>
          </a:xfrm>
          <a:prstGeom prst="rect">
            <a:avLst/>
          </a:prstGeom>
        </p:spPr>
        <p:txBody>
          <a:bodyPr/>
          <a:lstStyle/>
          <a:p>
            <a:pPr algn="r" rtl="1"/>
            <a:endParaRPr lang="he-IL"/>
          </a:p>
        </p:txBody>
      </p:sp>
      <p:sp>
        <p:nvSpPr>
          <p:cNvPr id="6" name="מציין מיקום מספר שקופית 5"/>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t>‹#›</a:t>
            </a:fld>
            <a:endParaRPr lang="he-IL"/>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וטקסט אנכיים">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7739063" y="382231"/>
            <a:ext cx="1114425" cy="5561369"/>
          </a:xfrm>
        </p:spPr>
        <p:txBody>
          <a:bodyPr vert="eaVert"/>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a:off x="1052513" y="382230"/>
            <a:ext cx="6389370" cy="5561370"/>
          </a:xfrm>
        </p:spPr>
        <p:txBody>
          <a:bodyPr vert="eaVert">
            <a:normAutofit/>
          </a:bodyPr>
          <a:lstStyle>
            <a:lvl1pPr>
              <a:defRPr sz="1463"/>
            </a:lvl1pPr>
            <a:lvl2pPr>
              <a:defRPr sz="1300"/>
            </a:lvl2pPr>
            <a:lvl3pPr>
              <a:defRPr sz="1138"/>
            </a:lvl3pPr>
            <a:lvl4pPr>
              <a:defRPr sz="975"/>
            </a:lvl4pPr>
            <a:lvl5pPr>
              <a:defRPr sz="975"/>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1755661" y="6419462"/>
            <a:ext cx="1097999" cy="238902"/>
          </a:xfrm>
          <a:prstGeom prst="rect">
            <a:avLst/>
          </a:prstGeom>
        </p:spPr>
        <p:txBody>
          <a:bodyPr/>
          <a:lstStyle/>
          <a:p>
            <a:pPr algn="r" rtl="1"/>
            <a:endParaRPr lang="he-IL"/>
          </a:p>
        </p:txBody>
      </p:sp>
      <p:sp>
        <p:nvSpPr>
          <p:cNvPr id="5" name="מציין מיקום כותרת תחתונה 4"/>
          <p:cNvSpPr>
            <a:spLocks noGrp="1"/>
          </p:cNvSpPr>
          <p:nvPr>
            <p:ph type="ftr" sz="quarter" idx="11"/>
          </p:nvPr>
        </p:nvSpPr>
        <p:spPr>
          <a:xfrm>
            <a:off x="4643438" y="6419462"/>
            <a:ext cx="4210050" cy="238902"/>
          </a:xfrm>
          <a:prstGeom prst="rect">
            <a:avLst/>
          </a:prstGeom>
        </p:spPr>
        <p:txBody>
          <a:bodyPr/>
          <a:lstStyle/>
          <a:p>
            <a:pPr algn="r" rtl="1"/>
            <a:endParaRPr lang="he-IL"/>
          </a:p>
        </p:txBody>
      </p:sp>
      <p:sp>
        <p:nvSpPr>
          <p:cNvPr id="6" name="מציין מיקום מספר שקופית 5"/>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t>‹#›</a:t>
            </a:fld>
            <a:endParaRPr lang="he-IL"/>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תמונה 12"/>
          <p:cNvPicPr>
            <a:picLocks noChangeAspect="1"/>
          </p:cNvPicPr>
          <p:nvPr userDrawn="1"/>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8962" y="251280"/>
            <a:ext cx="3203443" cy="193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כותרת 1"/>
          <p:cNvSpPr>
            <a:spLocks noGrp="1"/>
          </p:cNvSpPr>
          <p:nvPr>
            <p:ph type="ctrTitle"/>
          </p:nvPr>
        </p:nvSpPr>
        <p:spPr>
          <a:xfrm>
            <a:off x="1556657" y="2829317"/>
            <a:ext cx="8172450" cy="2743200"/>
          </a:xfrm>
        </p:spPr>
        <p:txBody>
          <a:bodyPr anchor="b">
            <a:normAutofit/>
          </a:bodyPr>
          <a:lstStyle>
            <a:lvl1pPr algn="r" latinLnBrk="0">
              <a:lnSpc>
                <a:spcPct val="80000"/>
              </a:lnSpc>
              <a:defRPr lang="he-IL" sz="4875">
                <a:solidFill>
                  <a:schemeClr val="tx2"/>
                </a:solidFill>
                <a:effectLst>
                  <a:outerShdw blurRad="38100" dist="25400" dir="18900000" algn="bl" rotWithShape="0">
                    <a:schemeClr val="bg1">
                      <a:alpha val="80000"/>
                    </a:schemeClr>
                  </a:outerShdw>
                </a:effectLst>
                <a:cs typeface="S-Yuda" pitchFamily="2" charset="-79"/>
              </a:defRPr>
            </a:lvl1pPr>
          </a:lstStyle>
          <a:p>
            <a:pPr algn="r" rtl="1"/>
            <a:r>
              <a:rPr lang="he-IL"/>
              <a:t>לחץ כדי לערוך סגנון כותרת של תבנית בסיס</a:t>
            </a:r>
            <a:endParaRPr lang="he-IL" dirty="0"/>
          </a:p>
        </p:txBody>
      </p:sp>
      <p:sp>
        <p:nvSpPr>
          <p:cNvPr id="8" name="מלבן 7"/>
          <p:cNvSpPr/>
          <p:nvPr userDrawn="1"/>
        </p:nvSpPr>
        <p:spPr>
          <a:xfrm>
            <a:off x="0" y="5888736"/>
            <a:ext cx="9906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9" name="מלבן 8"/>
          <p:cNvSpPr/>
          <p:nvPr userDrawn="1"/>
        </p:nvSpPr>
        <p:spPr>
          <a:xfrm>
            <a:off x="0" y="5888736"/>
            <a:ext cx="9906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2" name="TextBox 3"/>
          <p:cNvSpPr txBox="1"/>
          <p:nvPr userDrawn="1"/>
        </p:nvSpPr>
        <p:spPr>
          <a:xfrm>
            <a:off x="4813314" y="6272503"/>
            <a:ext cx="4820550" cy="369332"/>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he-IL" dirty="0">
                <a:solidFill>
                  <a:srgbClr val="514A40"/>
                </a:solidFill>
                <a:cs typeface="S-Yuda" pitchFamily="2" charset="-79"/>
              </a:rPr>
              <a:t>עורך: דובי כהן מבוסס על מצגותיו של אוהד שקד-מנדלבוים</a:t>
            </a:r>
          </a:p>
        </p:txBody>
      </p:sp>
    </p:spTree>
    <p:extLst>
      <p:ext uri="{BB962C8B-B14F-4D97-AF65-F5344CB8AC3E}">
        <p14:creationId xmlns:p14="http://schemas.microsoft.com/office/powerpoint/2010/main" val="107343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Tree>
    <p:extLst>
      <p:ext uri="{BB962C8B-B14F-4D97-AF65-F5344CB8AC3E}">
        <p14:creationId xmlns:p14="http://schemas.microsoft.com/office/powerpoint/2010/main" val="354410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p:spTree>
      <p:nvGrpSpPr>
        <p:cNvPr id="1" name=""/>
        <p:cNvGrpSpPr/>
        <p:nvPr/>
      </p:nvGrpSpPr>
      <p:grpSpPr>
        <a:xfrm>
          <a:off x="0" y="0"/>
          <a:ext cx="0" cy="0"/>
          <a:chOff x="0" y="0"/>
          <a:chExt cx="0" cy="0"/>
        </a:xfrm>
      </p:grpSpPr>
      <p:pic>
        <p:nvPicPr>
          <p:cNvPr id="8" name="תמונה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0" y="283"/>
            <a:ext cx="3604020" cy="6856286"/>
          </a:xfrm>
          <a:prstGeom prst="rect">
            <a:avLst/>
          </a:prstGeom>
        </p:spPr>
      </p:pic>
      <p:sp>
        <p:nvSpPr>
          <p:cNvPr id="2" name="כותרת 1"/>
          <p:cNvSpPr>
            <a:spLocks noGrp="1"/>
          </p:cNvSpPr>
          <p:nvPr>
            <p:ph type="title"/>
          </p:nvPr>
        </p:nvSpPr>
        <p:spPr>
          <a:xfrm>
            <a:off x="4332887" y="1565829"/>
            <a:ext cx="4829175" cy="4114800"/>
          </a:xfrm>
        </p:spPr>
        <p:txBody>
          <a:bodyPr anchor="b">
            <a:normAutofit/>
          </a:bodyPr>
          <a:lstStyle>
            <a:lvl1pPr algn="r" latinLnBrk="0">
              <a:lnSpc>
                <a:spcPct val="80000"/>
              </a:lnSpc>
              <a:defRPr lang="he-IL" sz="3900">
                <a:effectLst>
                  <a:outerShdw blurRad="38100" dist="25400" dir="18900000" algn="bl" rotWithShape="0">
                    <a:schemeClr val="bg1">
                      <a:alpha val="80000"/>
                    </a:schemeClr>
                  </a:outerShdw>
                </a:effectLst>
              </a:defRPr>
            </a:lvl1pPr>
          </a:lstStyle>
          <a:p>
            <a:pPr algn="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4332888" y="5682344"/>
            <a:ext cx="4829175" cy="410547"/>
          </a:xfrm>
        </p:spPr>
        <p:txBody>
          <a:bodyPr>
            <a:noAutofit/>
          </a:bodyPr>
          <a:lstStyle>
            <a:lvl1pPr marL="0" indent="0" algn="r" latinLnBrk="0">
              <a:spcBef>
                <a:spcPts val="0"/>
              </a:spcBef>
              <a:buNone/>
              <a:defRPr lang="he-IL" sz="1300" b="1" cap="all" baseline="0"/>
            </a:lvl1pPr>
            <a:lvl2pPr marL="371475" indent="0" algn="r" latinLnBrk="0">
              <a:buNone/>
              <a:defRPr lang="he-IL" sz="1625"/>
            </a:lvl2pPr>
            <a:lvl3pPr marL="742950" indent="0" algn="r" latinLnBrk="0">
              <a:buNone/>
              <a:defRPr lang="he-IL" sz="1463"/>
            </a:lvl3pPr>
            <a:lvl4pPr marL="1114425" indent="0" algn="r" latinLnBrk="0">
              <a:buNone/>
              <a:defRPr lang="he-IL" sz="1300"/>
            </a:lvl4pPr>
            <a:lvl5pPr marL="1485900" indent="0" algn="r" latinLnBrk="0">
              <a:buNone/>
              <a:defRPr lang="he-IL" sz="1300"/>
            </a:lvl5pPr>
            <a:lvl6pPr marL="1857375" indent="0" algn="r" latinLnBrk="0">
              <a:buNone/>
              <a:defRPr lang="he-IL" sz="1300"/>
            </a:lvl6pPr>
            <a:lvl7pPr marL="2228850" indent="0" algn="r" latinLnBrk="0">
              <a:buNone/>
              <a:defRPr lang="he-IL" sz="1300"/>
            </a:lvl7pPr>
            <a:lvl8pPr marL="2600325" indent="0" algn="r" latinLnBrk="0">
              <a:buNone/>
              <a:defRPr lang="he-IL" sz="1300"/>
            </a:lvl8pPr>
            <a:lvl9pPr marL="2971800" indent="0" algn="r" latinLnBrk="0">
              <a:buNone/>
              <a:defRPr lang="he-IL" sz="1300"/>
            </a:lvl9pPr>
          </a:lstStyle>
          <a:p>
            <a:pPr lvl="0" algn="r" rtl="1"/>
            <a:r>
              <a:rPr lang="he-IL"/>
              <a:t>ערוך סגנונות טקסט של תבנית בסיס</a:t>
            </a:r>
          </a:p>
        </p:txBody>
      </p:sp>
      <p:sp>
        <p:nvSpPr>
          <p:cNvPr id="9" name="מלבן 8"/>
          <p:cNvSpPr/>
          <p:nvPr userDrawn="1"/>
        </p:nvSpPr>
        <p:spPr>
          <a:xfrm>
            <a:off x="3604090"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1" name="מלבן 10"/>
          <p:cNvSpPr/>
          <p:nvPr userDrawn="1"/>
        </p:nvSpPr>
        <p:spPr>
          <a:xfrm>
            <a:off x="3604020"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Tree>
    <p:extLst>
      <p:ext uri="{BB962C8B-B14F-4D97-AF65-F5344CB8AC3E}">
        <p14:creationId xmlns:p14="http://schemas.microsoft.com/office/powerpoint/2010/main" val="412463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תוכן כפול">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sz="half" idx="1"/>
          </p:nvPr>
        </p:nvSpPr>
        <p:spPr>
          <a:xfrm>
            <a:off x="1052513" y="1825626"/>
            <a:ext cx="3838575" cy="4117975"/>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463"/>
            </a:lvl6pPr>
            <a:lvl7pPr algn="r" latinLnBrk="0">
              <a:defRPr lang="he-IL" sz="1463"/>
            </a:lvl7pPr>
            <a:lvl8pPr algn="r" latinLnBrk="0">
              <a:defRPr lang="he-IL" sz="1463"/>
            </a:lvl8pPr>
            <a:lvl9pPr algn="r" latinLnBrk="0">
              <a:defRPr lang="he-IL" sz="1463"/>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וכן 3"/>
          <p:cNvSpPr>
            <a:spLocks noGrp="1"/>
          </p:cNvSpPr>
          <p:nvPr>
            <p:ph sz="half" idx="2"/>
          </p:nvPr>
        </p:nvSpPr>
        <p:spPr>
          <a:xfrm>
            <a:off x="5014912" y="1825626"/>
            <a:ext cx="3838575" cy="4117975"/>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463"/>
            </a:lvl6pPr>
            <a:lvl7pPr algn="r" latinLnBrk="0">
              <a:defRPr lang="he-IL" sz="1463"/>
            </a:lvl7pPr>
            <a:lvl8pPr algn="r" latinLnBrk="0">
              <a:defRPr lang="he-IL" sz="1463"/>
            </a:lvl8pPr>
            <a:lvl9pPr algn="r" latinLnBrk="0">
              <a:defRPr lang="he-IL" sz="1463"/>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303579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2"/>
          <p:cNvSpPr>
            <a:spLocks noGrp="1"/>
          </p:cNvSpPr>
          <p:nvPr>
            <p:ph type="body" idx="1"/>
          </p:nvPr>
        </p:nvSpPr>
        <p:spPr>
          <a:xfrm>
            <a:off x="1052512" y="1828800"/>
            <a:ext cx="3841052" cy="641350"/>
          </a:xfrm>
        </p:spPr>
        <p:txBody>
          <a:bodyPr anchor="ctr">
            <a:normAutofit/>
          </a:bodyPr>
          <a:lstStyle>
            <a:lvl1pPr marL="0" indent="0" algn="r" latinLnBrk="0">
              <a:spcBef>
                <a:spcPts val="0"/>
              </a:spcBef>
              <a:buNone/>
              <a:defRPr lang="he-IL" sz="1463" b="1" cap="all" baseline="0"/>
            </a:lvl1pPr>
            <a:lvl2pPr marL="371475" indent="0" algn="r" latinLnBrk="0">
              <a:buNone/>
              <a:defRPr lang="he-IL" sz="1625" b="1"/>
            </a:lvl2pPr>
            <a:lvl3pPr marL="742950" indent="0" algn="r" latinLnBrk="0">
              <a:buNone/>
              <a:defRPr lang="he-IL" sz="1463" b="1"/>
            </a:lvl3pPr>
            <a:lvl4pPr marL="1114425" indent="0" algn="r" latinLnBrk="0">
              <a:buNone/>
              <a:defRPr lang="he-IL" sz="1300" b="1"/>
            </a:lvl4pPr>
            <a:lvl5pPr marL="1485900" indent="0" algn="r" latinLnBrk="0">
              <a:buNone/>
              <a:defRPr lang="he-IL" sz="1300" b="1"/>
            </a:lvl5pPr>
            <a:lvl6pPr marL="1857375" indent="0" algn="r" latinLnBrk="0">
              <a:buNone/>
              <a:defRPr lang="he-IL" sz="1300" b="1"/>
            </a:lvl6pPr>
            <a:lvl7pPr marL="2228850" indent="0" algn="r" latinLnBrk="0">
              <a:buNone/>
              <a:defRPr lang="he-IL" sz="1300" b="1"/>
            </a:lvl7pPr>
            <a:lvl8pPr marL="2600325" indent="0" algn="r" latinLnBrk="0">
              <a:buNone/>
              <a:defRPr lang="he-IL" sz="1300" b="1"/>
            </a:lvl8pPr>
            <a:lvl9pPr marL="2971800" indent="0" algn="r" latinLnBrk="0">
              <a:buNone/>
              <a:defRPr lang="he-IL" sz="1300" b="1"/>
            </a:lvl9pPr>
          </a:lstStyle>
          <a:p>
            <a:pPr lvl="0" algn="r" rtl="1"/>
            <a:r>
              <a:rPr lang="he-IL"/>
              <a:t>ערוך סגנונות טקסט של תבנית בסיס</a:t>
            </a:r>
          </a:p>
        </p:txBody>
      </p:sp>
      <p:sp>
        <p:nvSpPr>
          <p:cNvPr id="4" name="מציין מיקום תוכן 3"/>
          <p:cNvSpPr>
            <a:spLocks noGrp="1"/>
          </p:cNvSpPr>
          <p:nvPr>
            <p:ph sz="half" idx="2"/>
          </p:nvPr>
        </p:nvSpPr>
        <p:spPr>
          <a:xfrm>
            <a:off x="1052512" y="2470151"/>
            <a:ext cx="3841052" cy="3473450"/>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300"/>
            </a:lvl6pPr>
            <a:lvl7pPr algn="r" latinLnBrk="0">
              <a:defRPr lang="he-IL" sz="1300"/>
            </a:lvl7pPr>
            <a:lvl8pPr algn="r" latinLnBrk="0">
              <a:defRPr lang="he-IL" sz="1300"/>
            </a:lvl8pPr>
            <a:lvl9pPr algn="r" latinLnBrk="0">
              <a:defRPr lang="he-IL" sz="13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טקסט 4"/>
          <p:cNvSpPr>
            <a:spLocks noGrp="1"/>
          </p:cNvSpPr>
          <p:nvPr>
            <p:ph type="body" sz="quarter" idx="3"/>
          </p:nvPr>
        </p:nvSpPr>
        <p:spPr>
          <a:xfrm>
            <a:off x="5011198" y="1828800"/>
            <a:ext cx="3841052" cy="641350"/>
          </a:xfrm>
        </p:spPr>
        <p:txBody>
          <a:bodyPr anchor="ctr">
            <a:normAutofit/>
          </a:bodyPr>
          <a:lstStyle>
            <a:lvl1pPr marL="0" indent="0" algn="r" latinLnBrk="0">
              <a:spcBef>
                <a:spcPts val="0"/>
              </a:spcBef>
              <a:buNone/>
              <a:defRPr lang="he-IL" sz="1463" b="1" cap="all" baseline="0"/>
            </a:lvl1pPr>
            <a:lvl2pPr marL="371475" indent="0" algn="r" latinLnBrk="0">
              <a:buNone/>
              <a:defRPr lang="he-IL" sz="1625" b="1"/>
            </a:lvl2pPr>
            <a:lvl3pPr marL="742950" indent="0" algn="r" latinLnBrk="0">
              <a:buNone/>
              <a:defRPr lang="he-IL" sz="1463" b="1"/>
            </a:lvl3pPr>
            <a:lvl4pPr marL="1114425" indent="0" algn="r" latinLnBrk="0">
              <a:buNone/>
              <a:defRPr lang="he-IL" sz="1300" b="1"/>
            </a:lvl4pPr>
            <a:lvl5pPr marL="1485900" indent="0" algn="r" latinLnBrk="0">
              <a:buNone/>
              <a:defRPr lang="he-IL" sz="1300" b="1"/>
            </a:lvl5pPr>
            <a:lvl6pPr marL="1857375" indent="0" algn="r" latinLnBrk="0">
              <a:buNone/>
              <a:defRPr lang="he-IL" sz="1300" b="1"/>
            </a:lvl6pPr>
            <a:lvl7pPr marL="2228850" indent="0" algn="r" latinLnBrk="0">
              <a:buNone/>
              <a:defRPr lang="he-IL" sz="1300" b="1"/>
            </a:lvl7pPr>
            <a:lvl8pPr marL="2600325" indent="0" algn="r" latinLnBrk="0">
              <a:buNone/>
              <a:defRPr lang="he-IL" sz="1300" b="1"/>
            </a:lvl8pPr>
            <a:lvl9pPr marL="2971800" indent="0" algn="r" latinLnBrk="0">
              <a:buNone/>
              <a:defRPr lang="he-IL" sz="1300" b="1"/>
            </a:lvl9pPr>
          </a:lstStyle>
          <a:p>
            <a:pPr lvl="0" algn="r" rtl="1"/>
            <a:r>
              <a:rPr lang="he-IL"/>
              <a:t>ערוך סגנונות טקסט של תבנית בסיס</a:t>
            </a:r>
          </a:p>
        </p:txBody>
      </p:sp>
      <p:sp>
        <p:nvSpPr>
          <p:cNvPr id="6" name="מציין מיקום תוכן 5"/>
          <p:cNvSpPr>
            <a:spLocks noGrp="1"/>
          </p:cNvSpPr>
          <p:nvPr>
            <p:ph sz="quarter" idx="4"/>
          </p:nvPr>
        </p:nvSpPr>
        <p:spPr>
          <a:xfrm>
            <a:off x="5012436" y="2470151"/>
            <a:ext cx="3841052" cy="3473450"/>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300"/>
            </a:lvl6pPr>
            <a:lvl7pPr algn="r" latinLnBrk="0">
              <a:defRPr lang="he-IL" sz="1300"/>
            </a:lvl7pPr>
            <a:lvl8pPr algn="r" latinLnBrk="0">
              <a:defRPr lang="he-IL" sz="1300"/>
            </a:lvl8pPr>
            <a:lvl9pPr algn="r" latinLnBrk="0">
              <a:defRPr lang="he-IL" sz="13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8" name="מציין מיקום כותרת תחתונה 7"/>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9" name="מציין מיקום מספר שקופית 8"/>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418366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אריך 2"/>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4" name="מציין מיקום כותרת תחתונה 3"/>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5" name="מציין מיקום מספר שקופית 4"/>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302698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3" name="מציין מיקום כותרת תחתונה 2"/>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4" name="מציין מיקום מספר שקופית 3"/>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13724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תוכן עם כיתוב">
    <p:spTree>
      <p:nvGrpSpPr>
        <p:cNvPr id="1" name=""/>
        <p:cNvGrpSpPr/>
        <p:nvPr/>
      </p:nvGrpSpPr>
      <p:grpSpPr>
        <a:xfrm>
          <a:off x="0" y="0"/>
          <a:ext cx="0" cy="0"/>
          <a:chOff x="0" y="0"/>
          <a:chExt cx="0" cy="0"/>
        </a:xfrm>
      </p:grpSpPr>
      <p:pic>
        <p:nvPicPr>
          <p:cNvPr id="9" name="תמונה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flipH="1">
            <a:off x="0" y="283"/>
            <a:ext cx="3604020" cy="6856286"/>
          </a:xfrm>
          <a:prstGeom prst="rect">
            <a:avLst/>
          </a:prstGeom>
        </p:spPr>
      </p:pic>
      <p:sp>
        <p:nvSpPr>
          <p:cNvPr id="10" name="מלבן 9"/>
          <p:cNvSpPr/>
          <p:nvPr userDrawn="1"/>
        </p:nvSpPr>
        <p:spPr>
          <a:xfrm>
            <a:off x="3606431"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1" name="מלבן 10"/>
          <p:cNvSpPr/>
          <p:nvPr userDrawn="1"/>
        </p:nvSpPr>
        <p:spPr>
          <a:xfrm>
            <a:off x="3617937"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3" name="מציין מיקום תוכן 2"/>
          <p:cNvSpPr>
            <a:spLocks noGrp="1"/>
          </p:cNvSpPr>
          <p:nvPr>
            <p:ph idx="1"/>
          </p:nvPr>
        </p:nvSpPr>
        <p:spPr>
          <a:xfrm>
            <a:off x="4285038" y="685226"/>
            <a:ext cx="4977765" cy="5486400"/>
          </a:xfrm>
        </p:spPr>
        <p:txBody>
          <a:bodyPr>
            <a:normAutofit/>
          </a:bodyPr>
          <a:lstStyle>
            <a:lvl1pPr algn="r" latinLnBrk="0">
              <a:defRPr lang="he-IL" sz="1625"/>
            </a:lvl1pPr>
            <a:lvl2pPr algn="r" latinLnBrk="0">
              <a:defRPr lang="he-IL" sz="1463"/>
            </a:lvl2pPr>
            <a:lvl3pPr algn="r" latinLnBrk="0">
              <a:defRPr lang="he-IL" sz="1300"/>
            </a:lvl3pPr>
            <a:lvl4pPr algn="r" latinLnBrk="0">
              <a:defRPr lang="he-IL" sz="1138"/>
            </a:lvl4pPr>
            <a:lvl5pPr algn="r" latinLnBrk="0">
              <a:defRPr lang="he-IL" sz="1138"/>
            </a:lvl5pPr>
            <a:lvl6pPr algn="r" latinLnBrk="0">
              <a:defRPr lang="he-IL" sz="1625"/>
            </a:lvl6pPr>
            <a:lvl7pPr algn="r" latinLnBrk="0">
              <a:defRPr lang="he-IL" sz="1625"/>
            </a:lvl7pPr>
            <a:lvl8pPr algn="r" latinLnBrk="0">
              <a:defRPr lang="he-IL" sz="1625"/>
            </a:lvl8pPr>
            <a:lvl9pPr algn="r" latinLnBrk="0">
              <a:defRPr lang="he-IL" sz="1625"/>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6" name="מציין מיקום כותרת תחתונה 5"/>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
        <p:nvSpPr>
          <p:cNvPr id="12" name="כותרת 1"/>
          <p:cNvSpPr>
            <a:spLocks noGrp="1"/>
          </p:cNvSpPr>
          <p:nvPr>
            <p:ph type="title"/>
          </p:nvPr>
        </p:nvSpPr>
        <p:spPr>
          <a:xfrm>
            <a:off x="395445" y="2514600"/>
            <a:ext cx="2823210" cy="1600200"/>
          </a:xfrm>
        </p:spPr>
        <p:txBody>
          <a:bodyPr anchor="b">
            <a:normAutofit/>
          </a:bodyPr>
          <a:lstStyle>
            <a:lvl1pPr algn="r" latinLnBrk="0">
              <a:defRPr lang="he-IL" sz="2275"/>
            </a:lvl1pPr>
          </a:lstStyle>
          <a:p>
            <a:pPr algn="r" rtl="1"/>
            <a:r>
              <a:rPr lang="he-IL"/>
              <a:t>לחץ כדי לערוך סגנון כותרת של תבנית בסיס</a:t>
            </a:r>
            <a:endParaRPr lang="he-IL" dirty="0"/>
          </a:p>
        </p:txBody>
      </p:sp>
      <p:sp>
        <p:nvSpPr>
          <p:cNvPr id="13" name="מציין מיקום טקסט 3"/>
          <p:cNvSpPr>
            <a:spLocks noGrp="1"/>
          </p:cNvSpPr>
          <p:nvPr>
            <p:ph type="body" sz="half" idx="2"/>
          </p:nvPr>
        </p:nvSpPr>
        <p:spPr>
          <a:xfrm>
            <a:off x="395445" y="4343400"/>
            <a:ext cx="2823210" cy="1188720"/>
          </a:xfrm>
        </p:spPr>
        <p:txBody>
          <a:bodyPr>
            <a:normAutofit/>
          </a:bodyPr>
          <a:lstStyle>
            <a:lvl1pPr marL="0" indent="0" algn="r" latinLnBrk="0">
              <a:spcBef>
                <a:spcPts val="650"/>
              </a:spcBef>
              <a:buNone/>
              <a:defRPr lang="he-IL" sz="1300"/>
            </a:lvl1pPr>
            <a:lvl2pPr marL="371475" indent="0" algn="r" latinLnBrk="0">
              <a:buNone/>
              <a:defRPr lang="he-IL" sz="1138"/>
            </a:lvl2pPr>
            <a:lvl3pPr marL="742950" indent="0" algn="r" latinLnBrk="0">
              <a:buNone/>
              <a:defRPr lang="he-IL" sz="975"/>
            </a:lvl3pPr>
            <a:lvl4pPr marL="1114425" indent="0" algn="r" latinLnBrk="0">
              <a:buNone/>
              <a:defRPr lang="he-IL" sz="813"/>
            </a:lvl4pPr>
            <a:lvl5pPr marL="1485900" indent="0" algn="r" latinLnBrk="0">
              <a:buNone/>
              <a:defRPr lang="he-IL" sz="813"/>
            </a:lvl5pPr>
            <a:lvl6pPr marL="1857375" indent="0" algn="r" latinLnBrk="0">
              <a:buNone/>
              <a:defRPr lang="he-IL" sz="813"/>
            </a:lvl6pPr>
            <a:lvl7pPr marL="2228850" indent="0" algn="r" latinLnBrk="0">
              <a:buNone/>
              <a:defRPr lang="he-IL" sz="813"/>
            </a:lvl7pPr>
            <a:lvl8pPr marL="2600325" indent="0" algn="r" latinLnBrk="0">
              <a:buNone/>
              <a:defRPr lang="he-IL" sz="813"/>
            </a:lvl8pPr>
            <a:lvl9pPr marL="2971800" indent="0" algn="r" latinLnBrk="0">
              <a:buNone/>
              <a:defRPr lang="he-IL" sz="813"/>
            </a:lvl9pPr>
          </a:lstStyle>
          <a:p>
            <a:pPr lvl="0" algn="r" rtl="1"/>
            <a:r>
              <a:rPr lang="he-IL"/>
              <a:t>ערוך סגנונות טקסט של תבנית בסיס</a:t>
            </a:r>
          </a:p>
        </p:txBody>
      </p:sp>
    </p:spTree>
    <p:extLst>
      <p:ext uri="{BB962C8B-B14F-4D97-AF65-F5344CB8AC3E}">
        <p14:creationId xmlns:p14="http://schemas.microsoft.com/office/powerpoint/2010/main" val="16667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flipH="1">
            <a:off x="0" y="283"/>
            <a:ext cx="3604020" cy="6856286"/>
          </a:xfrm>
          <a:prstGeom prst="rect">
            <a:avLst/>
          </a:prstGeom>
        </p:spPr>
      </p:pic>
      <p:sp>
        <p:nvSpPr>
          <p:cNvPr id="2" name="כותרת 1"/>
          <p:cNvSpPr>
            <a:spLocks noGrp="1"/>
          </p:cNvSpPr>
          <p:nvPr>
            <p:ph type="title"/>
          </p:nvPr>
        </p:nvSpPr>
        <p:spPr>
          <a:xfrm>
            <a:off x="395445" y="2514600"/>
            <a:ext cx="2823210" cy="1600200"/>
          </a:xfrm>
        </p:spPr>
        <p:txBody>
          <a:bodyPr anchor="b">
            <a:normAutofit/>
          </a:bodyPr>
          <a:lstStyle>
            <a:lvl1pPr algn="r" latinLnBrk="0">
              <a:defRPr lang="he-IL" sz="2275"/>
            </a:lvl1pPr>
          </a:lstStyle>
          <a:p>
            <a:pPr algn="r" rtl="1"/>
            <a:r>
              <a:rPr lang="he-IL"/>
              <a:t>לחץ כדי לערוך סגנון כותרת של תבנית בסיס</a:t>
            </a:r>
            <a:endParaRPr lang="he-IL" dirty="0"/>
          </a:p>
        </p:txBody>
      </p:sp>
      <p:sp>
        <p:nvSpPr>
          <p:cNvPr id="3" name="מציין מיקום תמונה 2"/>
          <p:cNvSpPr>
            <a:spLocks noGrp="1"/>
          </p:cNvSpPr>
          <p:nvPr>
            <p:ph type="pic" idx="1"/>
          </p:nvPr>
        </p:nvSpPr>
        <p:spPr>
          <a:xfrm>
            <a:off x="4325642" y="1325880"/>
            <a:ext cx="5572125" cy="4206240"/>
          </a:xfrm>
          <a:solidFill>
            <a:schemeClr val="bg2"/>
          </a:solidFill>
          <a:effectLst>
            <a:outerShdw blurRad="63500" sx="101000" sy="101000" algn="ctr" rotWithShape="0">
              <a:prstClr val="black">
                <a:alpha val="15000"/>
              </a:prstClr>
            </a:outerShdw>
          </a:effectLst>
        </p:spPr>
        <p:txBody>
          <a:bodyPr>
            <a:normAutofit/>
          </a:bodyPr>
          <a:lstStyle>
            <a:lvl1pPr marL="0" indent="0" algn="r" latinLnBrk="0">
              <a:buNone/>
              <a:defRPr lang="he-IL" sz="1950"/>
            </a:lvl1pPr>
            <a:lvl2pPr marL="371475" indent="0" algn="r" latinLnBrk="0">
              <a:buNone/>
              <a:defRPr lang="he-IL" sz="2275"/>
            </a:lvl2pPr>
            <a:lvl3pPr marL="742950" indent="0" algn="r" latinLnBrk="0">
              <a:buNone/>
              <a:defRPr lang="he-IL" sz="1950"/>
            </a:lvl3pPr>
            <a:lvl4pPr marL="1114425" indent="0" algn="r" latinLnBrk="0">
              <a:buNone/>
              <a:defRPr lang="he-IL" sz="1625"/>
            </a:lvl4pPr>
            <a:lvl5pPr marL="1485900" indent="0" algn="r" latinLnBrk="0">
              <a:buNone/>
              <a:defRPr lang="he-IL" sz="1625"/>
            </a:lvl5pPr>
            <a:lvl6pPr marL="1857375" indent="0" algn="r" latinLnBrk="0">
              <a:buNone/>
              <a:defRPr lang="he-IL" sz="1625"/>
            </a:lvl6pPr>
            <a:lvl7pPr marL="2228850" indent="0" algn="r" latinLnBrk="0">
              <a:buNone/>
              <a:defRPr lang="he-IL" sz="1625"/>
            </a:lvl7pPr>
            <a:lvl8pPr marL="2600325" indent="0" algn="r" latinLnBrk="0">
              <a:buNone/>
              <a:defRPr lang="he-IL" sz="1625"/>
            </a:lvl8pPr>
            <a:lvl9pPr marL="2971800" indent="0" algn="r" latinLnBrk="0">
              <a:buNone/>
              <a:defRPr lang="he-IL" sz="1625"/>
            </a:lvl9pPr>
          </a:lstStyle>
          <a:p>
            <a:pPr algn="r" rtl="1"/>
            <a:r>
              <a:rPr lang="he-IL"/>
              <a:t>לחץ על הסמל כדי להוסיף תמונה</a:t>
            </a:r>
          </a:p>
        </p:txBody>
      </p:sp>
      <p:sp>
        <p:nvSpPr>
          <p:cNvPr id="4" name="מציין מיקום טקסט 3"/>
          <p:cNvSpPr>
            <a:spLocks noGrp="1"/>
          </p:cNvSpPr>
          <p:nvPr>
            <p:ph type="body" sz="half" idx="2"/>
          </p:nvPr>
        </p:nvSpPr>
        <p:spPr>
          <a:xfrm>
            <a:off x="395445" y="4343400"/>
            <a:ext cx="2823210" cy="1188720"/>
          </a:xfrm>
        </p:spPr>
        <p:txBody>
          <a:bodyPr>
            <a:normAutofit/>
          </a:bodyPr>
          <a:lstStyle>
            <a:lvl1pPr marL="0" indent="0" algn="r" latinLnBrk="0">
              <a:spcBef>
                <a:spcPts val="650"/>
              </a:spcBef>
              <a:buNone/>
              <a:defRPr lang="he-IL" sz="1300"/>
            </a:lvl1pPr>
            <a:lvl2pPr marL="371475" indent="0" algn="r" latinLnBrk="0">
              <a:buNone/>
              <a:defRPr lang="he-IL" sz="1138"/>
            </a:lvl2pPr>
            <a:lvl3pPr marL="742950" indent="0" algn="r" latinLnBrk="0">
              <a:buNone/>
              <a:defRPr lang="he-IL" sz="975"/>
            </a:lvl3pPr>
            <a:lvl4pPr marL="1114425" indent="0" algn="r" latinLnBrk="0">
              <a:buNone/>
              <a:defRPr lang="he-IL" sz="813"/>
            </a:lvl4pPr>
            <a:lvl5pPr marL="1485900" indent="0" algn="r" latinLnBrk="0">
              <a:buNone/>
              <a:defRPr lang="he-IL" sz="813"/>
            </a:lvl5pPr>
            <a:lvl6pPr marL="1857375" indent="0" algn="r" latinLnBrk="0">
              <a:buNone/>
              <a:defRPr lang="he-IL" sz="813"/>
            </a:lvl6pPr>
            <a:lvl7pPr marL="2228850" indent="0" algn="r" latinLnBrk="0">
              <a:buNone/>
              <a:defRPr lang="he-IL" sz="813"/>
            </a:lvl7pPr>
            <a:lvl8pPr marL="2600325" indent="0" algn="r" latinLnBrk="0">
              <a:buNone/>
              <a:defRPr lang="he-IL" sz="813"/>
            </a:lvl8pPr>
            <a:lvl9pPr marL="2971800" indent="0" algn="r" latinLnBrk="0">
              <a:buNone/>
              <a:defRPr lang="he-IL" sz="813"/>
            </a:lvl9pPr>
          </a:lstStyle>
          <a:p>
            <a:pPr lvl="0" algn="r" rtl="1"/>
            <a:r>
              <a:rPr lang="he-IL"/>
              <a:t>ערוך סגנונות טקסט של תבנית בסיס</a:t>
            </a:r>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6" name="מציין מיקום כותרת תחתונה 5"/>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
        <p:nvSpPr>
          <p:cNvPr id="13" name="מלבן 12"/>
          <p:cNvSpPr/>
          <p:nvPr userDrawn="1"/>
        </p:nvSpPr>
        <p:spPr>
          <a:xfrm>
            <a:off x="3602296"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5" name="מלבן 14"/>
          <p:cNvSpPr/>
          <p:nvPr userDrawn="1"/>
        </p:nvSpPr>
        <p:spPr>
          <a:xfrm>
            <a:off x="3606431"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6" name="מלבן 15"/>
          <p:cNvSpPr/>
          <p:nvPr userDrawn="1"/>
        </p:nvSpPr>
        <p:spPr>
          <a:xfrm>
            <a:off x="3617937"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Tree>
    <p:extLst>
      <p:ext uri="{BB962C8B-B14F-4D97-AF65-F5344CB8AC3E}">
        <p14:creationId xmlns:p14="http://schemas.microsoft.com/office/powerpoint/2010/main" val="134777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flipV="1">
            <a:off x="1052513" y="1828800"/>
            <a:ext cx="7800975" cy="4114800"/>
          </a:xfrm>
        </p:spPr>
        <p:txBody>
          <a:bodyPr vert="eaVert">
            <a:normAutofit/>
          </a:bodyPr>
          <a:lstStyle>
            <a:lvl1pPr>
              <a:defRPr sz="1138"/>
            </a:lvl1pPr>
            <a:lvl2pPr>
              <a:defRPr sz="975"/>
            </a:lvl2pPr>
            <a:lvl3pPr>
              <a:defRPr sz="894"/>
            </a:lvl3pPr>
            <a:lvl4pPr>
              <a:defRPr sz="853"/>
            </a:lvl4pPr>
            <a:lvl5pPr>
              <a:defRPr sz="853"/>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5" name="מציין מיקום כותרת תחתונה 4"/>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6" name="מציין מיקום מספר שקופית 5"/>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17120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וטקסט אנכיים">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7739063" y="382231"/>
            <a:ext cx="1114425" cy="5561369"/>
          </a:xfrm>
        </p:spPr>
        <p:txBody>
          <a:bodyPr vert="eaVert"/>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a:off x="1052513" y="382230"/>
            <a:ext cx="6389370" cy="5561370"/>
          </a:xfrm>
        </p:spPr>
        <p:txBody>
          <a:bodyPr vert="eaVert">
            <a:normAutofit/>
          </a:bodyPr>
          <a:lstStyle>
            <a:lvl1pPr>
              <a:defRPr sz="1463"/>
            </a:lvl1pPr>
            <a:lvl2pPr>
              <a:defRPr sz="1300"/>
            </a:lvl2pPr>
            <a:lvl3pPr>
              <a:defRPr sz="1138"/>
            </a:lvl3pPr>
            <a:lvl4pPr>
              <a:defRPr sz="975"/>
            </a:lvl4pPr>
            <a:lvl5pPr>
              <a:defRPr sz="975"/>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5" name="מציין מיקום כותרת תחתונה 4"/>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6" name="מציין מיקום מספר שקופית 5"/>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238121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תמונה 12"/>
          <p:cNvPicPr>
            <a:picLocks noChangeAspect="1"/>
          </p:cNvPicPr>
          <p:nvPr userDrawn="1"/>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8962" y="251280"/>
            <a:ext cx="3203443" cy="193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כותרת 1"/>
          <p:cNvSpPr>
            <a:spLocks noGrp="1"/>
          </p:cNvSpPr>
          <p:nvPr>
            <p:ph type="ctrTitle"/>
          </p:nvPr>
        </p:nvSpPr>
        <p:spPr>
          <a:xfrm>
            <a:off x="1556657" y="2829317"/>
            <a:ext cx="8172450" cy="2743200"/>
          </a:xfrm>
        </p:spPr>
        <p:txBody>
          <a:bodyPr anchor="b">
            <a:normAutofit/>
          </a:bodyPr>
          <a:lstStyle>
            <a:lvl1pPr algn="r" latinLnBrk="0">
              <a:lnSpc>
                <a:spcPct val="80000"/>
              </a:lnSpc>
              <a:defRPr lang="he-IL" sz="4875">
                <a:solidFill>
                  <a:schemeClr val="tx2"/>
                </a:solidFill>
                <a:effectLst>
                  <a:outerShdw blurRad="38100" dist="25400" dir="18900000" algn="bl" rotWithShape="0">
                    <a:schemeClr val="bg1">
                      <a:alpha val="80000"/>
                    </a:schemeClr>
                  </a:outerShdw>
                </a:effectLst>
                <a:cs typeface="S-Yuda" pitchFamily="2" charset="-79"/>
              </a:defRPr>
            </a:lvl1pPr>
          </a:lstStyle>
          <a:p>
            <a:pPr algn="r" rtl="1"/>
            <a:r>
              <a:rPr lang="he-IL"/>
              <a:t>לחץ כדי לערוך סגנון כותרת של תבנית בסיס</a:t>
            </a:r>
            <a:endParaRPr lang="he-IL" dirty="0"/>
          </a:p>
        </p:txBody>
      </p:sp>
      <p:sp>
        <p:nvSpPr>
          <p:cNvPr id="8" name="מלבן 7"/>
          <p:cNvSpPr/>
          <p:nvPr userDrawn="1"/>
        </p:nvSpPr>
        <p:spPr>
          <a:xfrm>
            <a:off x="0" y="5888736"/>
            <a:ext cx="9906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9" name="מלבן 8"/>
          <p:cNvSpPr/>
          <p:nvPr userDrawn="1"/>
        </p:nvSpPr>
        <p:spPr>
          <a:xfrm>
            <a:off x="0" y="5888736"/>
            <a:ext cx="9906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2" name="TextBox 3"/>
          <p:cNvSpPr txBox="1"/>
          <p:nvPr userDrawn="1"/>
        </p:nvSpPr>
        <p:spPr>
          <a:xfrm>
            <a:off x="4813314" y="6272503"/>
            <a:ext cx="4820550" cy="369332"/>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he-IL" dirty="0">
                <a:solidFill>
                  <a:srgbClr val="514A40"/>
                </a:solidFill>
                <a:cs typeface="S-Yuda" pitchFamily="2" charset="-79"/>
              </a:rPr>
              <a:t>עורך: דובי כהן מבוסס על מצגותיו של אוהד שקד-מנדלבוים</a:t>
            </a:r>
          </a:p>
        </p:txBody>
      </p:sp>
    </p:spTree>
    <p:extLst>
      <p:ext uri="{BB962C8B-B14F-4D97-AF65-F5344CB8AC3E}">
        <p14:creationId xmlns:p14="http://schemas.microsoft.com/office/powerpoint/2010/main" val="97257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Tree>
    <p:extLst>
      <p:ext uri="{BB962C8B-B14F-4D97-AF65-F5344CB8AC3E}">
        <p14:creationId xmlns:p14="http://schemas.microsoft.com/office/powerpoint/2010/main" val="272224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p:spTree>
      <p:nvGrpSpPr>
        <p:cNvPr id="1" name=""/>
        <p:cNvGrpSpPr/>
        <p:nvPr/>
      </p:nvGrpSpPr>
      <p:grpSpPr>
        <a:xfrm>
          <a:off x="0" y="0"/>
          <a:ext cx="0" cy="0"/>
          <a:chOff x="0" y="0"/>
          <a:chExt cx="0" cy="0"/>
        </a:xfrm>
      </p:grpSpPr>
      <p:pic>
        <p:nvPicPr>
          <p:cNvPr id="8" name="תמונה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0" y="283"/>
            <a:ext cx="3604020" cy="6856286"/>
          </a:xfrm>
          <a:prstGeom prst="rect">
            <a:avLst/>
          </a:prstGeom>
        </p:spPr>
      </p:pic>
      <p:sp>
        <p:nvSpPr>
          <p:cNvPr id="2" name="כותרת 1"/>
          <p:cNvSpPr>
            <a:spLocks noGrp="1"/>
          </p:cNvSpPr>
          <p:nvPr>
            <p:ph type="title"/>
          </p:nvPr>
        </p:nvSpPr>
        <p:spPr>
          <a:xfrm>
            <a:off x="4332887" y="1565829"/>
            <a:ext cx="4829175" cy="4114800"/>
          </a:xfrm>
        </p:spPr>
        <p:txBody>
          <a:bodyPr anchor="b">
            <a:normAutofit/>
          </a:bodyPr>
          <a:lstStyle>
            <a:lvl1pPr algn="r" latinLnBrk="0">
              <a:lnSpc>
                <a:spcPct val="80000"/>
              </a:lnSpc>
              <a:defRPr lang="he-IL" sz="3900">
                <a:effectLst>
                  <a:outerShdw blurRad="38100" dist="25400" dir="18900000" algn="bl" rotWithShape="0">
                    <a:schemeClr val="bg1">
                      <a:alpha val="80000"/>
                    </a:schemeClr>
                  </a:outerShdw>
                </a:effectLst>
              </a:defRPr>
            </a:lvl1pPr>
          </a:lstStyle>
          <a:p>
            <a:pPr algn="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4332888" y="5682344"/>
            <a:ext cx="4829175" cy="410547"/>
          </a:xfrm>
        </p:spPr>
        <p:txBody>
          <a:bodyPr>
            <a:noAutofit/>
          </a:bodyPr>
          <a:lstStyle>
            <a:lvl1pPr marL="0" indent="0" algn="r" latinLnBrk="0">
              <a:spcBef>
                <a:spcPts val="0"/>
              </a:spcBef>
              <a:buNone/>
              <a:defRPr lang="he-IL" sz="1300" b="1" cap="all" baseline="0"/>
            </a:lvl1pPr>
            <a:lvl2pPr marL="371475" indent="0" algn="r" latinLnBrk="0">
              <a:buNone/>
              <a:defRPr lang="he-IL" sz="1625"/>
            </a:lvl2pPr>
            <a:lvl3pPr marL="742950" indent="0" algn="r" latinLnBrk="0">
              <a:buNone/>
              <a:defRPr lang="he-IL" sz="1463"/>
            </a:lvl3pPr>
            <a:lvl4pPr marL="1114425" indent="0" algn="r" latinLnBrk="0">
              <a:buNone/>
              <a:defRPr lang="he-IL" sz="1300"/>
            </a:lvl4pPr>
            <a:lvl5pPr marL="1485900" indent="0" algn="r" latinLnBrk="0">
              <a:buNone/>
              <a:defRPr lang="he-IL" sz="1300"/>
            </a:lvl5pPr>
            <a:lvl6pPr marL="1857375" indent="0" algn="r" latinLnBrk="0">
              <a:buNone/>
              <a:defRPr lang="he-IL" sz="1300"/>
            </a:lvl6pPr>
            <a:lvl7pPr marL="2228850" indent="0" algn="r" latinLnBrk="0">
              <a:buNone/>
              <a:defRPr lang="he-IL" sz="1300"/>
            </a:lvl7pPr>
            <a:lvl8pPr marL="2600325" indent="0" algn="r" latinLnBrk="0">
              <a:buNone/>
              <a:defRPr lang="he-IL" sz="1300"/>
            </a:lvl8pPr>
            <a:lvl9pPr marL="2971800" indent="0" algn="r" latinLnBrk="0">
              <a:buNone/>
              <a:defRPr lang="he-IL" sz="1300"/>
            </a:lvl9pPr>
          </a:lstStyle>
          <a:p>
            <a:pPr lvl="0" algn="r" rtl="1"/>
            <a:r>
              <a:rPr lang="he-IL"/>
              <a:t>ערוך סגנונות טקסט של תבנית בסיס</a:t>
            </a:r>
          </a:p>
        </p:txBody>
      </p:sp>
      <p:sp>
        <p:nvSpPr>
          <p:cNvPr id="9" name="מלבן 8"/>
          <p:cNvSpPr/>
          <p:nvPr userDrawn="1"/>
        </p:nvSpPr>
        <p:spPr>
          <a:xfrm>
            <a:off x="3604090"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1" name="מלבן 10"/>
          <p:cNvSpPr/>
          <p:nvPr userDrawn="1"/>
        </p:nvSpPr>
        <p:spPr>
          <a:xfrm>
            <a:off x="3604020"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Tree>
    <p:extLst>
      <p:ext uri="{BB962C8B-B14F-4D97-AF65-F5344CB8AC3E}">
        <p14:creationId xmlns:p14="http://schemas.microsoft.com/office/powerpoint/2010/main" val="371514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תוכן כפול">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sz="half" idx="1"/>
          </p:nvPr>
        </p:nvSpPr>
        <p:spPr>
          <a:xfrm>
            <a:off x="1052513" y="1825626"/>
            <a:ext cx="3838575" cy="4117975"/>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463"/>
            </a:lvl6pPr>
            <a:lvl7pPr algn="r" latinLnBrk="0">
              <a:defRPr lang="he-IL" sz="1463"/>
            </a:lvl7pPr>
            <a:lvl8pPr algn="r" latinLnBrk="0">
              <a:defRPr lang="he-IL" sz="1463"/>
            </a:lvl8pPr>
            <a:lvl9pPr algn="r" latinLnBrk="0">
              <a:defRPr lang="he-IL" sz="1463"/>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וכן 3"/>
          <p:cNvSpPr>
            <a:spLocks noGrp="1"/>
          </p:cNvSpPr>
          <p:nvPr>
            <p:ph sz="half" idx="2"/>
          </p:nvPr>
        </p:nvSpPr>
        <p:spPr>
          <a:xfrm>
            <a:off x="5014912" y="1825626"/>
            <a:ext cx="3838575" cy="4117975"/>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463"/>
            </a:lvl6pPr>
            <a:lvl7pPr algn="r" latinLnBrk="0">
              <a:defRPr lang="he-IL" sz="1463"/>
            </a:lvl7pPr>
            <a:lvl8pPr algn="r" latinLnBrk="0">
              <a:defRPr lang="he-IL" sz="1463"/>
            </a:lvl8pPr>
            <a:lvl9pPr algn="r" latinLnBrk="0">
              <a:defRPr lang="he-IL" sz="1463"/>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72337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2"/>
          <p:cNvSpPr>
            <a:spLocks noGrp="1"/>
          </p:cNvSpPr>
          <p:nvPr>
            <p:ph type="body" idx="1"/>
          </p:nvPr>
        </p:nvSpPr>
        <p:spPr>
          <a:xfrm>
            <a:off x="1052512" y="1828800"/>
            <a:ext cx="3841052" cy="641350"/>
          </a:xfrm>
        </p:spPr>
        <p:txBody>
          <a:bodyPr anchor="ctr">
            <a:normAutofit/>
          </a:bodyPr>
          <a:lstStyle>
            <a:lvl1pPr marL="0" indent="0" algn="r" latinLnBrk="0">
              <a:spcBef>
                <a:spcPts val="0"/>
              </a:spcBef>
              <a:buNone/>
              <a:defRPr lang="he-IL" sz="1463" b="1" cap="all" baseline="0"/>
            </a:lvl1pPr>
            <a:lvl2pPr marL="371475" indent="0" algn="r" latinLnBrk="0">
              <a:buNone/>
              <a:defRPr lang="he-IL" sz="1625" b="1"/>
            </a:lvl2pPr>
            <a:lvl3pPr marL="742950" indent="0" algn="r" latinLnBrk="0">
              <a:buNone/>
              <a:defRPr lang="he-IL" sz="1463" b="1"/>
            </a:lvl3pPr>
            <a:lvl4pPr marL="1114425" indent="0" algn="r" latinLnBrk="0">
              <a:buNone/>
              <a:defRPr lang="he-IL" sz="1300" b="1"/>
            </a:lvl4pPr>
            <a:lvl5pPr marL="1485900" indent="0" algn="r" latinLnBrk="0">
              <a:buNone/>
              <a:defRPr lang="he-IL" sz="1300" b="1"/>
            </a:lvl5pPr>
            <a:lvl6pPr marL="1857375" indent="0" algn="r" latinLnBrk="0">
              <a:buNone/>
              <a:defRPr lang="he-IL" sz="1300" b="1"/>
            </a:lvl6pPr>
            <a:lvl7pPr marL="2228850" indent="0" algn="r" latinLnBrk="0">
              <a:buNone/>
              <a:defRPr lang="he-IL" sz="1300" b="1"/>
            </a:lvl7pPr>
            <a:lvl8pPr marL="2600325" indent="0" algn="r" latinLnBrk="0">
              <a:buNone/>
              <a:defRPr lang="he-IL" sz="1300" b="1"/>
            </a:lvl8pPr>
            <a:lvl9pPr marL="2971800" indent="0" algn="r" latinLnBrk="0">
              <a:buNone/>
              <a:defRPr lang="he-IL" sz="1300" b="1"/>
            </a:lvl9pPr>
          </a:lstStyle>
          <a:p>
            <a:pPr lvl="0" algn="r" rtl="1"/>
            <a:r>
              <a:rPr lang="he-IL"/>
              <a:t>ערוך סגנונות טקסט של תבנית בסיס</a:t>
            </a:r>
          </a:p>
        </p:txBody>
      </p:sp>
      <p:sp>
        <p:nvSpPr>
          <p:cNvPr id="4" name="מציין מיקום תוכן 3"/>
          <p:cNvSpPr>
            <a:spLocks noGrp="1"/>
          </p:cNvSpPr>
          <p:nvPr>
            <p:ph sz="half" idx="2"/>
          </p:nvPr>
        </p:nvSpPr>
        <p:spPr>
          <a:xfrm>
            <a:off x="1052512" y="2470151"/>
            <a:ext cx="3841052" cy="3473450"/>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300"/>
            </a:lvl6pPr>
            <a:lvl7pPr algn="r" latinLnBrk="0">
              <a:defRPr lang="he-IL" sz="1300"/>
            </a:lvl7pPr>
            <a:lvl8pPr algn="r" latinLnBrk="0">
              <a:defRPr lang="he-IL" sz="1300"/>
            </a:lvl8pPr>
            <a:lvl9pPr algn="r" latinLnBrk="0">
              <a:defRPr lang="he-IL" sz="13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טקסט 4"/>
          <p:cNvSpPr>
            <a:spLocks noGrp="1"/>
          </p:cNvSpPr>
          <p:nvPr>
            <p:ph type="body" sz="quarter" idx="3"/>
          </p:nvPr>
        </p:nvSpPr>
        <p:spPr>
          <a:xfrm>
            <a:off x="5011198" y="1828800"/>
            <a:ext cx="3841052" cy="641350"/>
          </a:xfrm>
        </p:spPr>
        <p:txBody>
          <a:bodyPr anchor="ctr">
            <a:normAutofit/>
          </a:bodyPr>
          <a:lstStyle>
            <a:lvl1pPr marL="0" indent="0" algn="r" latinLnBrk="0">
              <a:spcBef>
                <a:spcPts val="0"/>
              </a:spcBef>
              <a:buNone/>
              <a:defRPr lang="he-IL" sz="1463" b="1" cap="all" baseline="0"/>
            </a:lvl1pPr>
            <a:lvl2pPr marL="371475" indent="0" algn="r" latinLnBrk="0">
              <a:buNone/>
              <a:defRPr lang="he-IL" sz="1625" b="1"/>
            </a:lvl2pPr>
            <a:lvl3pPr marL="742950" indent="0" algn="r" latinLnBrk="0">
              <a:buNone/>
              <a:defRPr lang="he-IL" sz="1463" b="1"/>
            </a:lvl3pPr>
            <a:lvl4pPr marL="1114425" indent="0" algn="r" latinLnBrk="0">
              <a:buNone/>
              <a:defRPr lang="he-IL" sz="1300" b="1"/>
            </a:lvl4pPr>
            <a:lvl5pPr marL="1485900" indent="0" algn="r" latinLnBrk="0">
              <a:buNone/>
              <a:defRPr lang="he-IL" sz="1300" b="1"/>
            </a:lvl5pPr>
            <a:lvl6pPr marL="1857375" indent="0" algn="r" latinLnBrk="0">
              <a:buNone/>
              <a:defRPr lang="he-IL" sz="1300" b="1"/>
            </a:lvl6pPr>
            <a:lvl7pPr marL="2228850" indent="0" algn="r" latinLnBrk="0">
              <a:buNone/>
              <a:defRPr lang="he-IL" sz="1300" b="1"/>
            </a:lvl7pPr>
            <a:lvl8pPr marL="2600325" indent="0" algn="r" latinLnBrk="0">
              <a:buNone/>
              <a:defRPr lang="he-IL" sz="1300" b="1"/>
            </a:lvl8pPr>
            <a:lvl9pPr marL="2971800" indent="0" algn="r" latinLnBrk="0">
              <a:buNone/>
              <a:defRPr lang="he-IL" sz="1300" b="1"/>
            </a:lvl9pPr>
          </a:lstStyle>
          <a:p>
            <a:pPr lvl="0" algn="r" rtl="1"/>
            <a:r>
              <a:rPr lang="he-IL"/>
              <a:t>ערוך סגנונות טקסט של תבנית בסיס</a:t>
            </a:r>
          </a:p>
        </p:txBody>
      </p:sp>
      <p:sp>
        <p:nvSpPr>
          <p:cNvPr id="6" name="מציין מיקום תוכן 5"/>
          <p:cNvSpPr>
            <a:spLocks noGrp="1"/>
          </p:cNvSpPr>
          <p:nvPr>
            <p:ph sz="quarter" idx="4"/>
          </p:nvPr>
        </p:nvSpPr>
        <p:spPr>
          <a:xfrm>
            <a:off x="5012436" y="2470151"/>
            <a:ext cx="3841052" cy="3473450"/>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300"/>
            </a:lvl6pPr>
            <a:lvl7pPr algn="r" latinLnBrk="0">
              <a:defRPr lang="he-IL" sz="1300"/>
            </a:lvl7pPr>
            <a:lvl8pPr algn="r" latinLnBrk="0">
              <a:defRPr lang="he-IL" sz="1300"/>
            </a:lvl8pPr>
            <a:lvl9pPr algn="r" latinLnBrk="0">
              <a:defRPr lang="he-IL" sz="13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8" name="מציין מיקום כותרת תחתונה 7"/>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9" name="מציין מיקום מספר שקופית 8"/>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338848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אריך 2"/>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4" name="מציין מיקום כותרת תחתונה 3"/>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5" name="מציין מיקום מספר שקופית 4"/>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256013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3" name="מציין מיקום כותרת תחתונה 2"/>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4" name="מציין מיקום מספר שקופית 3"/>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2398285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p:spTree>
      <p:nvGrpSpPr>
        <p:cNvPr id="1" name=""/>
        <p:cNvGrpSpPr/>
        <p:nvPr/>
      </p:nvGrpSpPr>
      <p:grpSpPr>
        <a:xfrm>
          <a:off x="0" y="0"/>
          <a:ext cx="0" cy="0"/>
          <a:chOff x="0" y="0"/>
          <a:chExt cx="0" cy="0"/>
        </a:xfrm>
      </p:grpSpPr>
      <p:pic>
        <p:nvPicPr>
          <p:cNvPr id="8" name="תמונה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0" y="283"/>
            <a:ext cx="3604020" cy="6856286"/>
          </a:xfrm>
          <a:prstGeom prst="rect">
            <a:avLst/>
          </a:prstGeom>
        </p:spPr>
      </p:pic>
      <p:sp>
        <p:nvSpPr>
          <p:cNvPr id="2" name="כותרת 1"/>
          <p:cNvSpPr>
            <a:spLocks noGrp="1"/>
          </p:cNvSpPr>
          <p:nvPr>
            <p:ph type="title"/>
          </p:nvPr>
        </p:nvSpPr>
        <p:spPr>
          <a:xfrm>
            <a:off x="4332887" y="1565829"/>
            <a:ext cx="4829175" cy="4114800"/>
          </a:xfrm>
        </p:spPr>
        <p:txBody>
          <a:bodyPr anchor="b">
            <a:normAutofit/>
          </a:bodyPr>
          <a:lstStyle>
            <a:lvl1pPr algn="r" latinLnBrk="0">
              <a:lnSpc>
                <a:spcPct val="80000"/>
              </a:lnSpc>
              <a:defRPr lang="he-IL" sz="3900">
                <a:effectLst>
                  <a:outerShdw blurRad="38100" dist="25400" dir="18900000" algn="bl" rotWithShape="0">
                    <a:schemeClr val="bg1">
                      <a:alpha val="80000"/>
                    </a:schemeClr>
                  </a:outerShdw>
                </a:effectLst>
              </a:defRPr>
            </a:lvl1pPr>
          </a:lstStyle>
          <a:p>
            <a:pPr algn="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4332888" y="5682344"/>
            <a:ext cx="4829175" cy="410547"/>
          </a:xfrm>
        </p:spPr>
        <p:txBody>
          <a:bodyPr>
            <a:noAutofit/>
          </a:bodyPr>
          <a:lstStyle>
            <a:lvl1pPr marL="0" indent="0" algn="r" latinLnBrk="0">
              <a:spcBef>
                <a:spcPts val="0"/>
              </a:spcBef>
              <a:buNone/>
              <a:defRPr lang="he-IL" sz="1300" b="1" cap="all" baseline="0"/>
            </a:lvl1pPr>
            <a:lvl2pPr marL="371475" indent="0" algn="r" latinLnBrk="0">
              <a:buNone/>
              <a:defRPr lang="he-IL" sz="1625"/>
            </a:lvl2pPr>
            <a:lvl3pPr marL="742950" indent="0" algn="r" latinLnBrk="0">
              <a:buNone/>
              <a:defRPr lang="he-IL" sz="1463"/>
            </a:lvl3pPr>
            <a:lvl4pPr marL="1114425" indent="0" algn="r" latinLnBrk="0">
              <a:buNone/>
              <a:defRPr lang="he-IL" sz="1300"/>
            </a:lvl4pPr>
            <a:lvl5pPr marL="1485900" indent="0" algn="r" latinLnBrk="0">
              <a:buNone/>
              <a:defRPr lang="he-IL" sz="1300"/>
            </a:lvl5pPr>
            <a:lvl6pPr marL="1857375" indent="0" algn="r" latinLnBrk="0">
              <a:buNone/>
              <a:defRPr lang="he-IL" sz="1300"/>
            </a:lvl6pPr>
            <a:lvl7pPr marL="2228850" indent="0" algn="r" latinLnBrk="0">
              <a:buNone/>
              <a:defRPr lang="he-IL" sz="1300"/>
            </a:lvl7pPr>
            <a:lvl8pPr marL="2600325" indent="0" algn="r" latinLnBrk="0">
              <a:buNone/>
              <a:defRPr lang="he-IL" sz="1300"/>
            </a:lvl8pPr>
            <a:lvl9pPr marL="2971800" indent="0" algn="r" latinLnBrk="0">
              <a:buNone/>
              <a:defRPr lang="he-IL" sz="1300"/>
            </a:lvl9pPr>
          </a:lstStyle>
          <a:p>
            <a:pPr lvl="0" algn="r" rtl="1"/>
            <a:r>
              <a:rPr lang="he-IL"/>
              <a:t>ערוך סגנונות טקסט של תבנית בסיס</a:t>
            </a:r>
          </a:p>
        </p:txBody>
      </p:sp>
      <p:sp>
        <p:nvSpPr>
          <p:cNvPr id="9" name="מלבן 8"/>
          <p:cNvSpPr/>
          <p:nvPr userDrawn="1"/>
        </p:nvSpPr>
        <p:spPr>
          <a:xfrm>
            <a:off x="3604090"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cs typeface="Tahoma" panose="020B0604030504040204" pitchFamily="34" charset="0"/>
            </a:endParaRPr>
          </a:p>
        </p:txBody>
      </p:sp>
      <p:sp>
        <p:nvSpPr>
          <p:cNvPr id="11" name="מלבן 10"/>
          <p:cNvSpPr/>
          <p:nvPr userDrawn="1"/>
        </p:nvSpPr>
        <p:spPr>
          <a:xfrm>
            <a:off x="3604020"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cs typeface="Tahoma" panose="020B0604030504040204" pitchFamily="34" charset="0"/>
            </a:endParaRP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תוכן עם כיתוב">
    <p:spTree>
      <p:nvGrpSpPr>
        <p:cNvPr id="1" name=""/>
        <p:cNvGrpSpPr/>
        <p:nvPr/>
      </p:nvGrpSpPr>
      <p:grpSpPr>
        <a:xfrm>
          <a:off x="0" y="0"/>
          <a:ext cx="0" cy="0"/>
          <a:chOff x="0" y="0"/>
          <a:chExt cx="0" cy="0"/>
        </a:xfrm>
      </p:grpSpPr>
      <p:pic>
        <p:nvPicPr>
          <p:cNvPr id="9" name="תמונה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flipH="1">
            <a:off x="0" y="283"/>
            <a:ext cx="3604020" cy="6856286"/>
          </a:xfrm>
          <a:prstGeom prst="rect">
            <a:avLst/>
          </a:prstGeom>
        </p:spPr>
      </p:pic>
      <p:sp>
        <p:nvSpPr>
          <p:cNvPr id="10" name="מלבן 9"/>
          <p:cNvSpPr/>
          <p:nvPr userDrawn="1"/>
        </p:nvSpPr>
        <p:spPr>
          <a:xfrm>
            <a:off x="3606431"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1" name="מלבן 10"/>
          <p:cNvSpPr/>
          <p:nvPr userDrawn="1"/>
        </p:nvSpPr>
        <p:spPr>
          <a:xfrm>
            <a:off x="3617937"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3" name="מציין מיקום תוכן 2"/>
          <p:cNvSpPr>
            <a:spLocks noGrp="1"/>
          </p:cNvSpPr>
          <p:nvPr>
            <p:ph idx="1"/>
          </p:nvPr>
        </p:nvSpPr>
        <p:spPr>
          <a:xfrm>
            <a:off x="4285038" y="685226"/>
            <a:ext cx="4977765" cy="5486400"/>
          </a:xfrm>
        </p:spPr>
        <p:txBody>
          <a:bodyPr>
            <a:normAutofit/>
          </a:bodyPr>
          <a:lstStyle>
            <a:lvl1pPr algn="r" latinLnBrk="0">
              <a:defRPr lang="he-IL" sz="1625"/>
            </a:lvl1pPr>
            <a:lvl2pPr algn="r" latinLnBrk="0">
              <a:defRPr lang="he-IL" sz="1463"/>
            </a:lvl2pPr>
            <a:lvl3pPr algn="r" latinLnBrk="0">
              <a:defRPr lang="he-IL" sz="1300"/>
            </a:lvl3pPr>
            <a:lvl4pPr algn="r" latinLnBrk="0">
              <a:defRPr lang="he-IL" sz="1138"/>
            </a:lvl4pPr>
            <a:lvl5pPr algn="r" latinLnBrk="0">
              <a:defRPr lang="he-IL" sz="1138"/>
            </a:lvl5pPr>
            <a:lvl6pPr algn="r" latinLnBrk="0">
              <a:defRPr lang="he-IL" sz="1625"/>
            </a:lvl6pPr>
            <a:lvl7pPr algn="r" latinLnBrk="0">
              <a:defRPr lang="he-IL" sz="1625"/>
            </a:lvl7pPr>
            <a:lvl8pPr algn="r" latinLnBrk="0">
              <a:defRPr lang="he-IL" sz="1625"/>
            </a:lvl8pPr>
            <a:lvl9pPr algn="r" latinLnBrk="0">
              <a:defRPr lang="he-IL" sz="1625"/>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6" name="מציין מיקום כותרת תחתונה 5"/>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
        <p:nvSpPr>
          <p:cNvPr id="12" name="כותרת 1"/>
          <p:cNvSpPr>
            <a:spLocks noGrp="1"/>
          </p:cNvSpPr>
          <p:nvPr>
            <p:ph type="title"/>
          </p:nvPr>
        </p:nvSpPr>
        <p:spPr>
          <a:xfrm>
            <a:off x="395445" y="2514600"/>
            <a:ext cx="2823210" cy="1600200"/>
          </a:xfrm>
        </p:spPr>
        <p:txBody>
          <a:bodyPr anchor="b">
            <a:normAutofit/>
          </a:bodyPr>
          <a:lstStyle>
            <a:lvl1pPr algn="r" latinLnBrk="0">
              <a:defRPr lang="he-IL" sz="2275"/>
            </a:lvl1pPr>
          </a:lstStyle>
          <a:p>
            <a:pPr algn="r" rtl="1"/>
            <a:r>
              <a:rPr lang="he-IL"/>
              <a:t>לחץ כדי לערוך סגנון כותרת של תבנית בסיס</a:t>
            </a:r>
            <a:endParaRPr lang="he-IL" dirty="0"/>
          </a:p>
        </p:txBody>
      </p:sp>
      <p:sp>
        <p:nvSpPr>
          <p:cNvPr id="13" name="מציין מיקום טקסט 3"/>
          <p:cNvSpPr>
            <a:spLocks noGrp="1"/>
          </p:cNvSpPr>
          <p:nvPr>
            <p:ph type="body" sz="half" idx="2"/>
          </p:nvPr>
        </p:nvSpPr>
        <p:spPr>
          <a:xfrm>
            <a:off x="395445" y="4343400"/>
            <a:ext cx="2823210" cy="1188720"/>
          </a:xfrm>
        </p:spPr>
        <p:txBody>
          <a:bodyPr>
            <a:normAutofit/>
          </a:bodyPr>
          <a:lstStyle>
            <a:lvl1pPr marL="0" indent="0" algn="r" latinLnBrk="0">
              <a:spcBef>
                <a:spcPts val="650"/>
              </a:spcBef>
              <a:buNone/>
              <a:defRPr lang="he-IL" sz="1300"/>
            </a:lvl1pPr>
            <a:lvl2pPr marL="371475" indent="0" algn="r" latinLnBrk="0">
              <a:buNone/>
              <a:defRPr lang="he-IL" sz="1138"/>
            </a:lvl2pPr>
            <a:lvl3pPr marL="742950" indent="0" algn="r" latinLnBrk="0">
              <a:buNone/>
              <a:defRPr lang="he-IL" sz="975"/>
            </a:lvl3pPr>
            <a:lvl4pPr marL="1114425" indent="0" algn="r" latinLnBrk="0">
              <a:buNone/>
              <a:defRPr lang="he-IL" sz="813"/>
            </a:lvl4pPr>
            <a:lvl5pPr marL="1485900" indent="0" algn="r" latinLnBrk="0">
              <a:buNone/>
              <a:defRPr lang="he-IL" sz="813"/>
            </a:lvl5pPr>
            <a:lvl6pPr marL="1857375" indent="0" algn="r" latinLnBrk="0">
              <a:buNone/>
              <a:defRPr lang="he-IL" sz="813"/>
            </a:lvl6pPr>
            <a:lvl7pPr marL="2228850" indent="0" algn="r" latinLnBrk="0">
              <a:buNone/>
              <a:defRPr lang="he-IL" sz="813"/>
            </a:lvl7pPr>
            <a:lvl8pPr marL="2600325" indent="0" algn="r" latinLnBrk="0">
              <a:buNone/>
              <a:defRPr lang="he-IL" sz="813"/>
            </a:lvl8pPr>
            <a:lvl9pPr marL="2971800" indent="0" algn="r" latinLnBrk="0">
              <a:buNone/>
              <a:defRPr lang="he-IL" sz="813"/>
            </a:lvl9pPr>
          </a:lstStyle>
          <a:p>
            <a:pPr lvl="0" algn="r" rtl="1"/>
            <a:r>
              <a:rPr lang="he-IL"/>
              <a:t>ערוך סגנונות טקסט של תבנית בסיס</a:t>
            </a:r>
          </a:p>
        </p:txBody>
      </p:sp>
    </p:spTree>
    <p:extLst>
      <p:ext uri="{BB962C8B-B14F-4D97-AF65-F5344CB8AC3E}">
        <p14:creationId xmlns:p14="http://schemas.microsoft.com/office/powerpoint/2010/main" val="317819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flipH="1">
            <a:off x="0" y="283"/>
            <a:ext cx="3604020" cy="6856286"/>
          </a:xfrm>
          <a:prstGeom prst="rect">
            <a:avLst/>
          </a:prstGeom>
        </p:spPr>
      </p:pic>
      <p:sp>
        <p:nvSpPr>
          <p:cNvPr id="2" name="כותרת 1"/>
          <p:cNvSpPr>
            <a:spLocks noGrp="1"/>
          </p:cNvSpPr>
          <p:nvPr>
            <p:ph type="title"/>
          </p:nvPr>
        </p:nvSpPr>
        <p:spPr>
          <a:xfrm>
            <a:off x="395445" y="2514600"/>
            <a:ext cx="2823210" cy="1600200"/>
          </a:xfrm>
        </p:spPr>
        <p:txBody>
          <a:bodyPr anchor="b">
            <a:normAutofit/>
          </a:bodyPr>
          <a:lstStyle>
            <a:lvl1pPr algn="r" latinLnBrk="0">
              <a:defRPr lang="he-IL" sz="2275"/>
            </a:lvl1pPr>
          </a:lstStyle>
          <a:p>
            <a:pPr algn="r" rtl="1"/>
            <a:r>
              <a:rPr lang="he-IL"/>
              <a:t>לחץ כדי לערוך סגנון כותרת של תבנית בסיס</a:t>
            </a:r>
            <a:endParaRPr lang="he-IL" dirty="0"/>
          </a:p>
        </p:txBody>
      </p:sp>
      <p:sp>
        <p:nvSpPr>
          <p:cNvPr id="3" name="מציין מיקום תמונה 2"/>
          <p:cNvSpPr>
            <a:spLocks noGrp="1"/>
          </p:cNvSpPr>
          <p:nvPr>
            <p:ph type="pic" idx="1"/>
          </p:nvPr>
        </p:nvSpPr>
        <p:spPr>
          <a:xfrm>
            <a:off x="4325642" y="1325880"/>
            <a:ext cx="5572125" cy="4206240"/>
          </a:xfrm>
          <a:solidFill>
            <a:schemeClr val="bg2"/>
          </a:solidFill>
          <a:effectLst>
            <a:outerShdw blurRad="63500" sx="101000" sy="101000" algn="ctr" rotWithShape="0">
              <a:prstClr val="black">
                <a:alpha val="15000"/>
              </a:prstClr>
            </a:outerShdw>
          </a:effectLst>
        </p:spPr>
        <p:txBody>
          <a:bodyPr>
            <a:normAutofit/>
          </a:bodyPr>
          <a:lstStyle>
            <a:lvl1pPr marL="0" indent="0" algn="r" latinLnBrk="0">
              <a:buNone/>
              <a:defRPr lang="he-IL" sz="1950"/>
            </a:lvl1pPr>
            <a:lvl2pPr marL="371475" indent="0" algn="r" latinLnBrk="0">
              <a:buNone/>
              <a:defRPr lang="he-IL" sz="2275"/>
            </a:lvl2pPr>
            <a:lvl3pPr marL="742950" indent="0" algn="r" latinLnBrk="0">
              <a:buNone/>
              <a:defRPr lang="he-IL" sz="1950"/>
            </a:lvl3pPr>
            <a:lvl4pPr marL="1114425" indent="0" algn="r" latinLnBrk="0">
              <a:buNone/>
              <a:defRPr lang="he-IL" sz="1625"/>
            </a:lvl4pPr>
            <a:lvl5pPr marL="1485900" indent="0" algn="r" latinLnBrk="0">
              <a:buNone/>
              <a:defRPr lang="he-IL" sz="1625"/>
            </a:lvl5pPr>
            <a:lvl6pPr marL="1857375" indent="0" algn="r" latinLnBrk="0">
              <a:buNone/>
              <a:defRPr lang="he-IL" sz="1625"/>
            </a:lvl6pPr>
            <a:lvl7pPr marL="2228850" indent="0" algn="r" latinLnBrk="0">
              <a:buNone/>
              <a:defRPr lang="he-IL" sz="1625"/>
            </a:lvl7pPr>
            <a:lvl8pPr marL="2600325" indent="0" algn="r" latinLnBrk="0">
              <a:buNone/>
              <a:defRPr lang="he-IL" sz="1625"/>
            </a:lvl8pPr>
            <a:lvl9pPr marL="2971800" indent="0" algn="r" latinLnBrk="0">
              <a:buNone/>
              <a:defRPr lang="he-IL" sz="1625"/>
            </a:lvl9pPr>
          </a:lstStyle>
          <a:p>
            <a:pPr algn="r" rtl="1"/>
            <a:r>
              <a:rPr lang="he-IL"/>
              <a:t>לחץ על הסמל כדי להוסיף תמונה</a:t>
            </a:r>
          </a:p>
        </p:txBody>
      </p:sp>
      <p:sp>
        <p:nvSpPr>
          <p:cNvPr id="4" name="מציין מיקום טקסט 3"/>
          <p:cNvSpPr>
            <a:spLocks noGrp="1"/>
          </p:cNvSpPr>
          <p:nvPr>
            <p:ph type="body" sz="half" idx="2"/>
          </p:nvPr>
        </p:nvSpPr>
        <p:spPr>
          <a:xfrm>
            <a:off x="395445" y="4343400"/>
            <a:ext cx="2823210" cy="1188720"/>
          </a:xfrm>
        </p:spPr>
        <p:txBody>
          <a:bodyPr>
            <a:normAutofit/>
          </a:bodyPr>
          <a:lstStyle>
            <a:lvl1pPr marL="0" indent="0" algn="r" latinLnBrk="0">
              <a:spcBef>
                <a:spcPts val="650"/>
              </a:spcBef>
              <a:buNone/>
              <a:defRPr lang="he-IL" sz="1300"/>
            </a:lvl1pPr>
            <a:lvl2pPr marL="371475" indent="0" algn="r" latinLnBrk="0">
              <a:buNone/>
              <a:defRPr lang="he-IL" sz="1138"/>
            </a:lvl2pPr>
            <a:lvl3pPr marL="742950" indent="0" algn="r" latinLnBrk="0">
              <a:buNone/>
              <a:defRPr lang="he-IL" sz="975"/>
            </a:lvl3pPr>
            <a:lvl4pPr marL="1114425" indent="0" algn="r" latinLnBrk="0">
              <a:buNone/>
              <a:defRPr lang="he-IL" sz="813"/>
            </a:lvl4pPr>
            <a:lvl5pPr marL="1485900" indent="0" algn="r" latinLnBrk="0">
              <a:buNone/>
              <a:defRPr lang="he-IL" sz="813"/>
            </a:lvl5pPr>
            <a:lvl6pPr marL="1857375" indent="0" algn="r" latinLnBrk="0">
              <a:buNone/>
              <a:defRPr lang="he-IL" sz="813"/>
            </a:lvl6pPr>
            <a:lvl7pPr marL="2228850" indent="0" algn="r" latinLnBrk="0">
              <a:buNone/>
              <a:defRPr lang="he-IL" sz="813"/>
            </a:lvl7pPr>
            <a:lvl8pPr marL="2600325" indent="0" algn="r" latinLnBrk="0">
              <a:buNone/>
              <a:defRPr lang="he-IL" sz="813"/>
            </a:lvl8pPr>
            <a:lvl9pPr marL="2971800" indent="0" algn="r" latinLnBrk="0">
              <a:buNone/>
              <a:defRPr lang="he-IL" sz="813"/>
            </a:lvl9pPr>
          </a:lstStyle>
          <a:p>
            <a:pPr lvl="0" algn="r" rtl="1"/>
            <a:r>
              <a:rPr lang="he-IL"/>
              <a:t>ערוך סגנונות טקסט של תבנית בסיס</a:t>
            </a:r>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6" name="מציין מיקום כותרת תחתונה 5"/>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
        <p:nvSpPr>
          <p:cNvPr id="13" name="מלבן 12"/>
          <p:cNvSpPr/>
          <p:nvPr userDrawn="1"/>
        </p:nvSpPr>
        <p:spPr>
          <a:xfrm>
            <a:off x="3602296"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5" name="מלבן 14"/>
          <p:cNvSpPr/>
          <p:nvPr userDrawn="1"/>
        </p:nvSpPr>
        <p:spPr>
          <a:xfrm>
            <a:off x="3606431"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6" name="מלבן 15"/>
          <p:cNvSpPr/>
          <p:nvPr userDrawn="1"/>
        </p:nvSpPr>
        <p:spPr>
          <a:xfrm>
            <a:off x="3617937"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Tree>
    <p:extLst>
      <p:ext uri="{BB962C8B-B14F-4D97-AF65-F5344CB8AC3E}">
        <p14:creationId xmlns:p14="http://schemas.microsoft.com/office/powerpoint/2010/main" val="171483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flipV="1">
            <a:off x="1052513" y="1828800"/>
            <a:ext cx="7800975" cy="4114800"/>
          </a:xfrm>
        </p:spPr>
        <p:txBody>
          <a:bodyPr vert="eaVert">
            <a:normAutofit/>
          </a:bodyPr>
          <a:lstStyle>
            <a:lvl1pPr>
              <a:defRPr sz="1138"/>
            </a:lvl1pPr>
            <a:lvl2pPr>
              <a:defRPr sz="975"/>
            </a:lvl2pPr>
            <a:lvl3pPr>
              <a:defRPr sz="894"/>
            </a:lvl3pPr>
            <a:lvl4pPr>
              <a:defRPr sz="853"/>
            </a:lvl4pPr>
            <a:lvl5pPr>
              <a:defRPr sz="853"/>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5" name="מציין מיקום כותרת תחתונה 4"/>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6" name="מציין מיקום מספר שקופית 5"/>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74764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וטקסט אנכיים">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7739063" y="382231"/>
            <a:ext cx="1114425" cy="5561369"/>
          </a:xfrm>
        </p:spPr>
        <p:txBody>
          <a:bodyPr vert="eaVert"/>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a:off x="1052513" y="382230"/>
            <a:ext cx="6389370" cy="5561370"/>
          </a:xfrm>
        </p:spPr>
        <p:txBody>
          <a:bodyPr vert="eaVert">
            <a:normAutofit/>
          </a:bodyPr>
          <a:lstStyle>
            <a:lvl1pPr>
              <a:defRPr sz="1463"/>
            </a:lvl1pPr>
            <a:lvl2pPr>
              <a:defRPr sz="1300"/>
            </a:lvl2pPr>
            <a:lvl3pPr>
              <a:defRPr sz="1138"/>
            </a:lvl3pPr>
            <a:lvl4pPr>
              <a:defRPr sz="975"/>
            </a:lvl4pPr>
            <a:lvl5pPr>
              <a:defRPr sz="975"/>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5" name="מציין מיקום כותרת תחתונה 4"/>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6" name="מציין מיקום מספר שקופית 5"/>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281113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תמונה 12"/>
          <p:cNvPicPr>
            <a:picLocks noChangeAspect="1"/>
          </p:cNvPicPr>
          <p:nvPr userDrawn="1"/>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8962" y="251280"/>
            <a:ext cx="3203443" cy="193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כותרת 1"/>
          <p:cNvSpPr>
            <a:spLocks noGrp="1"/>
          </p:cNvSpPr>
          <p:nvPr>
            <p:ph type="ctrTitle"/>
          </p:nvPr>
        </p:nvSpPr>
        <p:spPr>
          <a:xfrm>
            <a:off x="1556657" y="2829317"/>
            <a:ext cx="8172450" cy="2743200"/>
          </a:xfrm>
        </p:spPr>
        <p:txBody>
          <a:bodyPr anchor="b">
            <a:normAutofit/>
          </a:bodyPr>
          <a:lstStyle>
            <a:lvl1pPr algn="r" latinLnBrk="0">
              <a:lnSpc>
                <a:spcPct val="80000"/>
              </a:lnSpc>
              <a:defRPr lang="he-IL" sz="4875">
                <a:solidFill>
                  <a:schemeClr val="tx2"/>
                </a:solidFill>
                <a:effectLst>
                  <a:outerShdw blurRad="38100" dist="25400" dir="18900000" algn="bl" rotWithShape="0">
                    <a:schemeClr val="bg1">
                      <a:alpha val="80000"/>
                    </a:schemeClr>
                  </a:outerShdw>
                </a:effectLst>
                <a:cs typeface="S-Yuda" pitchFamily="2" charset="-79"/>
              </a:defRPr>
            </a:lvl1pPr>
          </a:lstStyle>
          <a:p>
            <a:pPr algn="r" rtl="1"/>
            <a:r>
              <a:rPr lang="he-IL"/>
              <a:t>לחץ כדי לערוך סגנון כותרת של תבנית בסיס</a:t>
            </a:r>
            <a:endParaRPr lang="he-IL" dirty="0"/>
          </a:p>
        </p:txBody>
      </p:sp>
      <p:sp>
        <p:nvSpPr>
          <p:cNvPr id="8" name="מלבן 7"/>
          <p:cNvSpPr/>
          <p:nvPr userDrawn="1"/>
        </p:nvSpPr>
        <p:spPr>
          <a:xfrm>
            <a:off x="0" y="5888736"/>
            <a:ext cx="9906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9" name="מלבן 8"/>
          <p:cNvSpPr/>
          <p:nvPr userDrawn="1"/>
        </p:nvSpPr>
        <p:spPr>
          <a:xfrm>
            <a:off x="0" y="5888736"/>
            <a:ext cx="9906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2" name="TextBox 3"/>
          <p:cNvSpPr txBox="1"/>
          <p:nvPr userDrawn="1"/>
        </p:nvSpPr>
        <p:spPr>
          <a:xfrm>
            <a:off x="4813314" y="6272503"/>
            <a:ext cx="4820550" cy="369332"/>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he-IL" dirty="0">
                <a:solidFill>
                  <a:srgbClr val="514A40"/>
                </a:solidFill>
                <a:cs typeface="S-Yuda" pitchFamily="2" charset="-79"/>
              </a:rPr>
              <a:t>עורך: דובי כהן מבוסס על מצגותיו של אוהד שקד-מנדלבוים</a:t>
            </a:r>
          </a:p>
        </p:txBody>
      </p:sp>
    </p:spTree>
    <p:extLst>
      <p:ext uri="{BB962C8B-B14F-4D97-AF65-F5344CB8AC3E}">
        <p14:creationId xmlns:p14="http://schemas.microsoft.com/office/powerpoint/2010/main" val="364779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Tree>
    <p:extLst>
      <p:ext uri="{BB962C8B-B14F-4D97-AF65-F5344CB8AC3E}">
        <p14:creationId xmlns:p14="http://schemas.microsoft.com/office/powerpoint/2010/main" val="46347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p:spTree>
      <p:nvGrpSpPr>
        <p:cNvPr id="1" name=""/>
        <p:cNvGrpSpPr/>
        <p:nvPr/>
      </p:nvGrpSpPr>
      <p:grpSpPr>
        <a:xfrm>
          <a:off x="0" y="0"/>
          <a:ext cx="0" cy="0"/>
          <a:chOff x="0" y="0"/>
          <a:chExt cx="0" cy="0"/>
        </a:xfrm>
      </p:grpSpPr>
      <p:pic>
        <p:nvPicPr>
          <p:cNvPr id="8" name="תמונה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0" y="283"/>
            <a:ext cx="3604020" cy="6856286"/>
          </a:xfrm>
          <a:prstGeom prst="rect">
            <a:avLst/>
          </a:prstGeom>
        </p:spPr>
      </p:pic>
      <p:sp>
        <p:nvSpPr>
          <p:cNvPr id="2" name="כותרת 1"/>
          <p:cNvSpPr>
            <a:spLocks noGrp="1"/>
          </p:cNvSpPr>
          <p:nvPr>
            <p:ph type="title"/>
          </p:nvPr>
        </p:nvSpPr>
        <p:spPr>
          <a:xfrm>
            <a:off x="4332887" y="1565829"/>
            <a:ext cx="4829175" cy="4114800"/>
          </a:xfrm>
        </p:spPr>
        <p:txBody>
          <a:bodyPr anchor="b">
            <a:normAutofit/>
          </a:bodyPr>
          <a:lstStyle>
            <a:lvl1pPr algn="r" latinLnBrk="0">
              <a:lnSpc>
                <a:spcPct val="80000"/>
              </a:lnSpc>
              <a:defRPr lang="he-IL" sz="3900">
                <a:effectLst>
                  <a:outerShdw blurRad="38100" dist="25400" dir="18900000" algn="bl" rotWithShape="0">
                    <a:schemeClr val="bg1">
                      <a:alpha val="80000"/>
                    </a:schemeClr>
                  </a:outerShdw>
                </a:effectLst>
              </a:defRPr>
            </a:lvl1pPr>
          </a:lstStyle>
          <a:p>
            <a:pPr algn="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4332888" y="5682344"/>
            <a:ext cx="4829175" cy="410547"/>
          </a:xfrm>
        </p:spPr>
        <p:txBody>
          <a:bodyPr>
            <a:noAutofit/>
          </a:bodyPr>
          <a:lstStyle>
            <a:lvl1pPr marL="0" indent="0" algn="r" latinLnBrk="0">
              <a:spcBef>
                <a:spcPts val="0"/>
              </a:spcBef>
              <a:buNone/>
              <a:defRPr lang="he-IL" sz="1300" b="1" cap="all" baseline="0"/>
            </a:lvl1pPr>
            <a:lvl2pPr marL="371475" indent="0" algn="r" latinLnBrk="0">
              <a:buNone/>
              <a:defRPr lang="he-IL" sz="1625"/>
            </a:lvl2pPr>
            <a:lvl3pPr marL="742950" indent="0" algn="r" latinLnBrk="0">
              <a:buNone/>
              <a:defRPr lang="he-IL" sz="1463"/>
            </a:lvl3pPr>
            <a:lvl4pPr marL="1114425" indent="0" algn="r" latinLnBrk="0">
              <a:buNone/>
              <a:defRPr lang="he-IL" sz="1300"/>
            </a:lvl4pPr>
            <a:lvl5pPr marL="1485900" indent="0" algn="r" latinLnBrk="0">
              <a:buNone/>
              <a:defRPr lang="he-IL" sz="1300"/>
            </a:lvl5pPr>
            <a:lvl6pPr marL="1857375" indent="0" algn="r" latinLnBrk="0">
              <a:buNone/>
              <a:defRPr lang="he-IL" sz="1300"/>
            </a:lvl6pPr>
            <a:lvl7pPr marL="2228850" indent="0" algn="r" latinLnBrk="0">
              <a:buNone/>
              <a:defRPr lang="he-IL" sz="1300"/>
            </a:lvl7pPr>
            <a:lvl8pPr marL="2600325" indent="0" algn="r" latinLnBrk="0">
              <a:buNone/>
              <a:defRPr lang="he-IL" sz="1300"/>
            </a:lvl8pPr>
            <a:lvl9pPr marL="2971800" indent="0" algn="r" latinLnBrk="0">
              <a:buNone/>
              <a:defRPr lang="he-IL" sz="1300"/>
            </a:lvl9pPr>
          </a:lstStyle>
          <a:p>
            <a:pPr lvl="0" algn="r" rtl="1"/>
            <a:r>
              <a:rPr lang="he-IL"/>
              <a:t>ערוך סגנונות טקסט של תבנית בסיס</a:t>
            </a:r>
          </a:p>
        </p:txBody>
      </p:sp>
      <p:sp>
        <p:nvSpPr>
          <p:cNvPr id="9" name="מלבן 8"/>
          <p:cNvSpPr/>
          <p:nvPr userDrawn="1"/>
        </p:nvSpPr>
        <p:spPr>
          <a:xfrm>
            <a:off x="3604090"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1" name="מלבן 10"/>
          <p:cNvSpPr/>
          <p:nvPr userDrawn="1"/>
        </p:nvSpPr>
        <p:spPr>
          <a:xfrm>
            <a:off x="3604020"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Tree>
    <p:extLst>
      <p:ext uri="{BB962C8B-B14F-4D97-AF65-F5344CB8AC3E}">
        <p14:creationId xmlns:p14="http://schemas.microsoft.com/office/powerpoint/2010/main" val="84453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תוכן כפול">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sz="half" idx="1"/>
          </p:nvPr>
        </p:nvSpPr>
        <p:spPr>
          <a:xfrm>
            <a:off x="1052513" y="1825626"/>
            <a:ext cx="3838575" cy="4117975"/>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463"/>
            </a:lvl6pPr>
            <a:lvl7pPr algn="r" latinLnBrk="0">
              <a:defRPr lang="he-IL" sz="1463"/>
            </a:lvl7pPr>
            <a:lvl8pPr algn="r" latinLnBrk="0">
              <a:defRPr lang="he-IL" sz="1463"/>
            </a:lvl8pPr>
            <a:lvl9pPr algn="r" latinLnBrk="0">
              <a:defRPr lang="he-IL" sz="1463"/>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וכן 3"/>
          <p:cNvSpPr>
            <a:spLocks noGrp="1"/>
          </p:cNvSpPr>
          <p:nvPr>
            <p:ph sz="half" idx="2"/>
          </p:nvPr>
        </p:nvSpPr>
        <p:spPr>
          <a:xfrm>
            <a:off x="5014912" y="1825626"/>
            <a:ext cx="3838575" cy="4117975"/>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463"/>
            </a:lvl6pPr>
            <a:lvl7pPr algn="r" latinLnBrk="0">
              <a:defRPr lang="he-IL" sz="1463"/>
            </a:lvl7pPr>
            <a:lvl8pPr algn="r" latinLnBrk="0">
              <a:defRPr lang="he-IL" sz="1463"/>
            </a:lvl8pPr>
            <a:lvl9pPr algn="r" latinLnBrk="0">
              <a:defRPr lang="he-IL" sz="1463"/>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51189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2"/>
          <p:cNvSpPr>
            <a:spLocks noGrp="1"/>
          </p:cNvSpPr>
          <p:nvPr>
            <p:ph type="body" idx="1"/>
          </p:nvPr>
        </p:nvSpPr>
        <p:spPr>
          <a:xfrm>
            <a:off x="1052512" y="1828800"/>
            <a:ext cx="3841052" cy="641350"/>
          </a:xfrm>
        </p:spPr>
        <p:txBody>
          <a:bodyPr anchor="ctr">
            <a:normAutofit/>
          </a:bodyPr>
          <a:lstStyle>
            <a:lvl1pPr marL="0" indent="0" algn="r" latinLnBrk="0">
              <a:spcBef>
                <a:spcPts val="0"/>
              </a:spcBef>
              <a:buNone/>
              <a:defRPr lang="he-IL" sz="1463" b="1" cap="all" baseline="0"/>
            </a:lvl1pPr>
            <a:lvl2pPr marL="371475" indent="0" algn="r" latinLnBrk="0">
              <a:buNone/>
              <a:defRPr lang="he-IL" sz="1625" b="1"/>
            </a:lvl2pPr>
            <a:lvl3pPr marL="742950" indent="0" algn="r" latinLnBrk="0">
              <a:buNone/>
              <a:defRPr lang="he-IL" sz="1463" b="1"/>
            </a:lvl3pPr>
            <a:lvl4pPr marL="1114425" indent="0" algn="r" latinLnBrk="0">
              <a:buNone/>
              <a:defRPr lang="he-IL" sz="1300" b="1"/>
            </a:lvl4pPr>
            <a:lvl5pPr marL="1485900" indent="0" algn="r" latinLnBrk="0">
              <a:buNone/>
              <a:defRPr lang="he-IL" sz="1300" b="1"/>
            </a:lvl5pPr>
            <a:lvl6pPr marL="1857375" indent="0" algn="r" latinLnBrk="0">
              <a:buNone/>
              <a:defRPr lang="he-IL" sz="1300" b="1"/>
            </a:lvl6pPr>
            <a:lvl7pPr marL="2228850" indent="0" algn="r" latinLnBrk="0">
              <a:buNone/>
              <a:defRPr lang="he-IL" sz="1300" b="1"/>
            </a:lvl7pPr>
            <a:lvl8pPr marL="2600325" indent="0" algn="r" latinLnBrk="0">
              <a:buNone/>
              <a:defRPr lang="he-IL" sz="1300" b="1"/>
            </a:lvl8pPr>
            <a:lvl9pPr marL="2971800" indent="0" algn="r" latinLnBrk="0">
              <a:buNone/>
              <a:defRPr lang="he-IL" sz="1300" b="1"/>
            </a:lvl9pPr>
          </a:lstStyle>
          <a:p>
            <a:pPr lvl="0" algn="r" rtl="1"/>
            <a:r>
              <a:rPr lang="he-IL"/>
              <a:t>ערוך סגנונות טקסט של תבנית בסיס</a:t>
            </a:r>
          </a:p>
        </p:txBody>
      </p:sp>
      <p:sp>
        <p:nvSpPr>
          <p:cNvPr id="4" name="מציין מיקום תוכן 3"/>
          <p:cNvSpPr>
            <a:spLocks noGrp="1"/>
          </p:cNvSpPr>
          <p:nvPr>
            <p:ph sz="half" idx="2"/>
          </p:nvPr>
        </p:nvSpPr>
        <p:spPr>
          <a:xfrm>
            <a:off x="1052512" y="2470151"/>
            <a:ext cx="3841052" cy="3473450"/>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300"/>
            </a:lvl6pPr>
            <a:lvl7pPr algn="r" latinLnBrk="0">
              <a:defRPr lang="he-IL" sz="1300"/>
            </a:lvl7pPr>
            <a:lvl8pPr algn="r" latinLnBrk="0">
              <a:defRPr lang="he-IL" sz="1300"/>
            </a:lvl8pPr>
            <a:lvl9pPr algn="r" latinLnBrk="0">
              <a:defRPr lang="he-IL" sz="13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טקסט 4"/>
          <p:cNvSpPr>
            <a:spLocks noGrp="1"/>
          </p:cNvSpPr>
          <p:nvPr>
            <p:ph type="body" sz="quarter" idx="3"/>
          </p:nvPr>
        </p:nvSpPr>
        <p:spPr>
          <a:xfrm>
            <a:off x="5011198" y="1828800"/>
            <a:ext cx="3841052" cy="641350"/>
          </a:xfrm>
        </p:spPr>
        <p:txBody>
          <a:bodyPr anchor="ctr">
            <a:normAutofit/>
          </a:bodyPr>
          <a:lstStyle>
            <a:lvl1pPr marL="0" indent="0" algn="r" latinLnBrk="0">
              <a:spcBef>
                <a:spcPts val="0"/>
              </a:spcBef>
              <a:buNone/>
              <a:defRPr lang="he-IL" sz="1463" b="1" cap="all" baseline="0"/>
            </a:lvl1pPr>
            <a:lvl2pPr marL="371475" indent="0" algn="r" latinLnBrk="0">
              <a:buNone/>
              <a:defRPr lang="he-IL" sz="1625" b="1"/>
            </a:lvl2pPr>
            <a:lvl3pPr marL="742950" indent="0" algn="r" latinLnBrk="0">
              <a:buNone/>
              <a:defRPr lang="he-IL" sz="1463" b="1"/>
            </a:lvl3pPr>
            <a:lvl4pPr marL="1114425" indent="0" algn="r" latinLnBrk="0">
              <a:buNone/>
              <a:defRPr lang="he-IL" sz="1300" b="1"/>
            </a:lvl4pPr>
            <a:lvl5pPr marL="1485900" indent="0" algn="r" latinLnBrk="0">
              <a:buNone/>
              <a:defRPr lang="he-IL" sz="1300" b="1"/>
            </a:lvl5pPr>
            <a:lvl6pPr marL="1857375" indent="0" algn="r" latinLnBrk="0">
              <a:buNone/>
              <a:defRPr lang="he-IL" sz="1300" b="1"/>
            </a:lvl6pPr>
            <a:lvl7pPr marL="2228850" indent="0" algn="r" latinLnBrk="0">
              <a:buNone/>
              <a:defRPr lang="he-IL" sz="1300" b="1"/>
            </a:lvl7pPr>
            <a:lvl8pPr marL="2600325" indent="0" algn="r" latinLnBrk="0">
              <a:buNone/>
              <a:defRPr lang="he-IL" sz="1300" b="1"/>
            </a:lvl8pPr>
            <a:lvl9pPr marL="2971800" indent="0" algn="r" latinLnBrk="0">
              <a:buNone/>
              <a:defRPr lang="he-IL" sz="1300" b="1"/>
            </a:lvl9pPr>
          </a:lstStyle>
          <a:p>
            <a:pPr lvl="0" algn="r" rtl="1"/>
            <a:r>
              <a:rPr lang="he-IL"/>
              <a:t>ערוך סגנונות טקסט של תבנית בסיס</a:t>
            </a:r>
          </a:p>
        </p:txBody>
      </p:sp>
      <p:sp>
        <p:nvSpPr>
          <p:cNvPr id="6" name="מציין מיקום תוכן 5"/>
          <p:cNvSpPr>
            <a:spLocks noGrp="1"/>
          </p:cNvSpPr>
          <p:nvPr>
            <p:ph sz="quarter" idx="4"/>
          </p:nvPr>
        </p:nvSpPr>
        <p:spPr>
          <a:xfrm>
            <a:off x="5012436" y="2470151"/>
            <a:ext cx="3841052" cy="3473450"/>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300"/>
            </a:lvl6pPr>
            <a:lvl7pPr algn="r" latinLnBrk="0">
              <a:defRPr lang="he-IL" sz="1300"/>
            </a:lvl7pPr>
            <a:lvl8pPr algn="r" latinLnBrk="0">
              <a:defRPr lang="he-IL" sz="1300"/>
            </a:lvl8pPr>
            <a:lvl9pPr algn="r" latinLnBrk="0">
              <a:defRPr lang="he-IL" sz="13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8" name="מציין מיקום כותרת תחתונה 7"/>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9" name="מציין מיקום מספר שקופית 8"/>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314734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אריך 2"/>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4" name="מציין מיקום כותרת תחתונה 3"/>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5" name="מציין מיקום מספר שקופית 4"/>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242090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תוכן כפול">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sz="half" idx="1"/>
          </p:nvPr>
        </p:nvSpPr>
        <p:spPr>
          <a:xfrm>
            <a:off x="1052513" y="1825626"/>
            <a:ext cx="3838575" cy="4117975"/>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463"/>
            </a:lvl6pPr>
            <a:lvl7pPr algn="r" latinLnBrk="0">
              <a:defRPr lang="he-IL" sz="1463"/>
            </a:lvl7pPr>
            <a:lvl8pPr algn="r" latinLnBrk="0">
              <a:defRPr lang="he-IL" sz="1463"/>
            </a:lvl8pPr>
            <a:lvl9pPr algn="r" latinLnBrk="0">
              <a:defRPr lang="he-IL" sz="1463"/>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וכן 3"/>
          <p:cNvSpPr>
            <a:spLocks noGrp="1"/>
          </p:cNvSpPr>
          <p:nvPr>
            <p:ph sz="half" idx="2"/>
          </p:nvPr>
        </p:nvSpPr>
        <p:spPr>
          <a:xfrm>
            <a:off x="5014912" y="1825626"/>
            <a:ext cx="3838575" cy="4117975"/>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463"/>
            </a:lvl6pPr>
            <a:lvl7pPr algn="r" latinLnBrk="0">
              <a:defRPr lang="he-IL" sz="1463"/>
            </a:lvl7pPr>
            <a:lvl8pPr algn="r" latinLnBrk="0">
              <a:defRPr lang="he-IL" sz="1463"/>
            </a:lvl8pPr>
            <a:lvl9pPr algn="r" latinLnBrk="0">
              <a:defRPr lang="he-IL" sz="1463"/>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p>
        </p:txBody>
      </p:sp>
      <p:sp>
        <p:nvSpPr>
          <p:cNvPr id="6" name="מציין מיקום כותרת תחתונה 5"/>
          <p:cNvSpPr>
            <a:spLocks noGrp="1"/>
          </p:cNvSpPr>
          <p:nvPr>
            <p:ph type="ftr" sz="quarter" idx="11"/>
          </p:nvPr>
        </p:nvSpPr>
        <p:spPr>
          <a:xfrm>
            <a:off x="4643438" y="6419462"/>
            <a:ext cx="4210050" cy="238902"/>
          </a:xfrm>
          <a:prstGeom prst="rect">
            <a:avLst/>
          </a:prstGeom>
        </p:spPr>
        <p:txBody>
          <a:bodyPr/>
          <a:lstStyle/>
          <a:p>
            <a:pPr algn="r" rtl="1"/>
            <a:endParaRPr lang="he-IL"/>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t>‹#›</a:t>
            </a:fld>
            <a:endParaRPr lang="he-IL"/>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3" name="מציין מיקום כותרת תחתונה 2"/>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4" name="מציין מיקום מספר שקופית 3"/>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124868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תוכן עם כיתוב">
    <p:spTree>
      <p:nvGrpSpPr>
        <p:cNvPr id="1" name=""/>
        <p:cNvGrpSpPr/>
        <p:nvPr/>
      </p:nvGrpSpPr>
      <p:grpSpPr>
        <a:xfrm>
          <a:off x="0" y="0"/>
          <a:ext cx="0" cy="0"/>
          <a:chOff x="0" y="0"/>
          <a:chExt cx="0" cy="0"/>
        </a:xfrm>
      </p:grpSpPr>
      <p:pic>
        <p:nvPicPr>
          <p:cNvPr id="9" name="תמונה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flipH="1">
            <a:off x="0" y="283"/>
            <a:ext cx="3604020" cy="6856286"/>
          </a:xfrm>
          <a:prstGeom prst="rect">
            <a:avLst/>
          </a:prstGeom>
        </p:spPr>
      </p:pic>
      <p:sp>
        <p:nvSpPr>
          <p:cNvPr id="10" name="מלבן 9"/>
          <p:cNvSpPr/>
          <p:nvPr userDrawn="1"/>
        </p:nvSpPr>
        <p:spPr>
          <a:xfrm>
            <a:off x="3606431"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1" name="מלבן 10"/>
          <p:cNvSpPr/>
          <p:nvPr userDrawn="1"/>
        </p:nvSpPr>
        <p:spPr>
          <a:xfrm>
            <a:off x="3617937"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3" name="מציין מיקום תוכן 2"/>
          <p:cNvSpPr>
            <a:spLocks noGrp="1"/>
          </p:cNvSpPr>
          <p:nvPr>
            <p:ph idx="1"/>
          </p:nvPr>
        </p:nvSpPr>
        <p:spPr>
          <a:xfrm>
            <a:off x="4285038" y="685226"/>
            <a:ext cx="4977765" cy="5486400"/>
          </a:xfrm>
        </p:spPr>
        <p:txBody>
          <a:bodyPr>
            <a:normAutofit/>
          </a:bodyPr>
          <a:lstStyle>
            <a:lvl1pPr algn="r" latinLnBrk="0">
              <a:defRPr lang="he-IL" sz="1625"/>
            </a:lvl1pPr>
            <a:lvl2pPr algn="r" latinLnBrk="0">
              <a:defRPr lang="he-IL" sz="1463"/>
            </a:lvl2pPr>
            <a:lvl3pPr algn="r" latinLnBrk="0">
              <a:defRPr lang="he-IL" sz="1300"/>
            </a:lvl3pPr>
            <a:lvl4pPr algn="r" latinLnBrk="0">
              <a:defRPr lang="he-IL" sz="1138"/>
            </a:lvl4pPr>
            <a:lvl5pPr algn="r" latinLnBrk="0">
              <a:defRPr lang="he-IL" sz="1138"/>
            </a:lvl5pPr>
            <a:lvl6pPr algn="r" latinLnBrk="0">
              <a:defRPr lang="he-IL" sz="1625"/>
            </a:lvl6pPr>
            <a:lvl7pPr algn="r" latinLnBrk="0">
              <a:defRPr lang="he-IL" sz="1625"/>
            </a:lvl7pPr>
            <a:lvl8pPr algn="r" latinLnBrk="0">
              <a:defRPr lang="he-IL" sz="1625"/>
            </a:lvl8pPr>
            <a:lvl9pPr algn="r" latinLnBrk="0">
              <a:defRPr lang="he-IL" sz="1625"/>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6" name="מציין מיקום כותרת תחתונה 5"/>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
        <p:nvSpPr>
          <p:cNvPr id="12" name="כותרת 1"/>
          <p:cNvSpPr>
            <a:spLocks noGrp="1"/>
          </p:cNvSpPr>
          <p:nvPr>
            <p:ph type="title"/>
          </p:nvPr>
        </p:nvSpPr>
        <p:spPr>
          <a:xfrm>
            <a:off x="395445" y="2514600"/>
            <a:ext cx="2823210" cy="1600200"/>
          </a:xfrm>
        </p:spPr>
        <p:txBody>
          <a:bodyPr anchor="b">
            <a:normAutofit/>
          </a:bodyPr>
          <a:lstStyle>
            <a:lvl1pPr algn="r" latinLnBrk="0">
              <a:defRPr lang="he-IL" sz="2275"/>
            </a:lvl1pPr>
          </a:lstStyle>
          <a:p>
            <a:pPr algn="r" rtl="1"/>
            <a:r>
              <a:rPr lang="he-IL"/>
              <a:t>לחץ כדי לערוך סגנון כותרת של תבנית בסיס</a:t>
            </a:r>
            <a:endParaRPr lang="he-IL" dirty="0"/>
          </a:p>
        </p:txBody>
      </p:sp>
      <p:sp>
        <p:nvSpPr>
          <p:cNvPr id="13" name="מציין מיקום טקסט 3"/>
          <p:cNvSpPr>
            <a:spLocks noGrp="1"/>
          </p:cNvSpPr>
          <p:nvPr>
            <p:ph type="body" sz="half" idx="2"/>
          </p:nvPr>
        </p:nvSpPr>
        <p:spPr>
          <a:xfrm>
            <a:off x="395445" y="4343400"/>
            <a:ext cx="2823210" cy="1188720"/>
          </a:xfrm>
        </p:spPr>
        <p:txBody>
          <a:bodyPr>
            <a:normAutofit/>
          </a:bodyPr>
          <a:lstStyle>
            <a:lvl1pPr marL="0" indent="0" algn="r" latinLnBrk="0">
              <a:spcBef>
                <a:spcPts val="650"/>
              </a:spcBef>
              <a:buNone/>
              <a:defRPr lang="he-IL" sz="1300"/>
            </a:lvl1pPr>
            <a:lvl2pPr marL="371475" indent="0" algn="r" latinLnBrk="0">
              <a:buNone/>
              <a:defRPr lang="he-IL" sz="1138"/>
            </a:lvl2pPr>
            <a:lvl3pPr marL="742950" indent="0" algn="r" latinLnBrk="0">
              <a:buNone/>
              <a:defRPr lang="he-IL" sz="975"/>
            </a:lvl3pPr>
            <a:lvl4pPr marL="1114425" indent="0" algn="r" latinLnBrk="0">
              <a:buNone/>
              <a:defRPr lang="he-IL" sz="813"/>
            </a:lvl4pPr>
            <a:lvl5pPr marL="1485900" indent="0" algn="r" latinLnBrk="0">
              <a:buNone/>
              <a:defRPr lang="he-IL" sz="813"/>
            </a:lvl5pPr>
            <a:lvl6pPr marL="1857375" indent="0" algn="r" latinLnBrk="0">
              <a:buNone/>
              <a:defRPr lang="he-IL" sz="813"/>
            </a:lvl6pPr>
            <a:lvl7pPr marL="2228850" indent="0" algn="r" latinLnBrk="0">
              <a:buNone/>
              <a:defRPr lang="he-IL" sz="813"/>
            </a:lvl7pPr>
            <a:lvl8pPr marL="2600325" indent="0" algn="r" latinLnBrk="0">
              <a:buNone/>
              <a:defRPr lang="he-IL" sz="813"/>
            </a:lvl8pPr>
            <a:lvl9pPr marL="2971800" indent="0" algn="r" latinLnBrk="0">
              <a:buNone/>
              <a:defRPr lang="he-IL" sz="813"/>
            </a:lvl9pPr>
          </a:lstStyle>
          <a:p>
            <a:pPr lvl="0" algn="r" rtl="1"/>
            <a:r>
              <a:rPr lang="he-IL"/>
              <a:t>ערוך סגנונות טקסט של תבנית בסיס</a:t>
            </a:r>
          </a:p>
        </p:txBody>
      </p:sp>
    </p:spTree>
    <p:extLst>
      <p:ext uri="{BB962C8B-B14F-4D97-AF65-F5344CB8AC3E}">
        <p14:creationId xmlns:p14="http://schemas.microsoft.com/office/powerpoint/2010/main" val="320970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flipH="1">
            <a:off x="0" y="283"/>
            <a:ext cx="3604020" cy="6856286"/>
          </a:xfrm>
          <a:prstGeom prst="rect">
            <a:avLst/>
          </a:prstGeom>
        </p:spPr>
      </p:pic>
      <p:sp>
        <p:nvSpPr>
          <p:cNvPr id="2" name="כותרת 1"/>
          <p:cNvSpPr>
            <a:spLocks noGrp="1"/>
          </p:cNvSpPr>
          <p:nvPr>
            <p:ph type="title"/>
          </p:nvPr>
        </p:nvSpPr>
        <p:spPr>
          <a:xfrm>
            <a:off x="395445" y="2514600"/>
            <a:ext cx="2823210" cy="1600200"/>
          </a:xfrm>
        </p:spPr>
        <p:txBody>
          <a:bodyPr anchor="b">
            <a:normAutofit/>
          </a:bodyPr>
          <a:lstStyle>
            <a:lvl1pPr algn="r" latinLnBrk="0">
              <a:defRPr lang="he-IL" sz="2275"/>
            </a:lvl1pPr>
          </a:lstStyle>
          <a:p>
            <a:pPr algn="r" rtl="1"/>
            <a:r>
              <a:rPr lang="he-IL"/>
              <a:t>לחץ כדי לערוך סגנון כותרת של תבנית בסיס</a:t>
            </a:r>
            <a:endParaRPr lang="he-IL" dirty="0"/>
          </a:p>
        </p:txBody>
      </p:sp>
      <p:sp>
        <p:nvSpPr>
          <p:cNvPr id="3" name="מציין מיקום תמונה 2"/>
          <p:cNvSpPr>
            <a:spLocks noGrp="1"/>
          </p:cNvSpPr>
          <p:nvPr>
            <p:ph type="pic" idx="1"/>
          </p:nvPr>
        </p:nvSpPr>
        <p:spPr>
          <a:xfrm>
            <a:off x="4325642" y="1325880"/>
            <a:ext cx="5572125" cy="4206240"/>
          </a:xfrm>
          <a:solidFill>
            <a:schemeClr val="bg2"/>
          </a:solidFill>
          <a:effectLst>
            <a:outerShdw blurRad="63500" sx="101000" sy="101000" algn="ctr" rotWithShape="0">
              <a:prstClr val="black">
                <a:alpha val="15000"/>
              </a:prstClr>
            </a:outerShdw>
          </a:effectLst>
        </p:spPr>
        <p:txBody>
          <a:bodyPr>
            <a:normAutofit/>
          </a:bodyPr>
          <a:lstStyle>
            <a:lvl1pPr marL="0" indent="0" algn="r" latinLnBrk="0">
              <a:buNone/>
              <a:defRPr lang="he-IL" sz="1950"/>
            </a:lvl1pPr>
            <a:lvl2pPr marL="371475" indent="0" algn="r" latinLnBrk="0">
              <a:buNone/>
              <a:defRPr lang="he-IL" sz="2275"/>
            </a:lvl2pPr>
            <a:lvl3pPr marL="742950" indent="0" algn="r" latinLnBrk="0">
              <a:buNone/>
              <a:defRPr lang="he-IL" sz="1950"/>
            </a:lvl3pPr>
            <a:lvl4pPr marL="1114425" indent="0" algn="r" latinLnBrk="0">
              <a:buNone/>
              <a:defRPr lang="he-IL" sz="1625"/>
            </a:lvl4pPr>
            <a:lvl5pPr marL="1485900" indent="0" algn="r" latinLnBrk="0">
              <a:buNone/>
              <a:defRPr lang="he-IL" sz="1625"/>
            </a:lvl5pPr>
            <a:lvl6pPr marL="1857375" indent="0" algn="r" latinLnBrk="0">
              <a:buNone/>
              <a:defRPr lang="he-IL" sz="1625"/>
            </a:lvl6pPr>
            <a:lvl7pPr marL="2228850" indent="0" algn="r" latinLnBrk="0">
              <a:buNone/>
              <a:defRPr lang="he-IL" sz="1625"/>
            </a:lvl7pPr>
            <a:lvl8pPr marL="2600325" indent="0" algn="r" latinLnBrk="0">
              <a:buNone/>
              <a:defRPr lang="he-IL" sz="1625"/>
            </a:lvl8pPr>
            <a:lvl9pPr marL="2971800" indent="0" algn="r" latinLnBrk="0">
              <a:buNone/>
              <a:defRPr lang="he-IL" sz="1625"/>
            </a:lvl9pPr>
          </a:lstStyle>
          <a:p>
            <a:pPr algn="r" rtl="1"/>
            <a:r>
              <a:rPr lang="he-IL"/>
              <a:t>לחץ על הסמל כדי להוסיף תמונה</a:t>
            </a:r>
          </a:p>
        </p:txBody>
      </p:sp>
      <p:sp>
        <p:nvSpPr>
          <p:cNvPr id="4" name="מציין מיקום טקסט 3"/>
          <p:cNvSpPr>
            <a:spLocks noGrp="1"/>
          </p:cNvSpPr>
          <p:nvPr>
            <p:ph type="body" sz="half" idx="2"/>
          </p:nvPr>
        </p:nvSpPr>
        <p:spPr>
          <a:xfrm>
            <a:off x="395445" y="4343400"/>
            <a:ext cx="2823210" cy="1188720"/>
          </a:xfrm>
        </p:spPr>
        <p:txBody>
          <a:bodyPr>
            <a:normAutofit/>
          </a:bodyPr>
          <a:lstStyle>
            <a:lvl1pPr marL="0" indent="0" algn="r" latinLnBrk="0">
              <a:spcBef>
                <a:spcPts val="650"/>
              </a:spcBef>
              <a:buNone/>
              <a:defRPr lang="he-IL" sz="1300"/>
            </a:lvl1pPr>
            <a:lvl2pPr marL="371475" indent="0" algn="r" latinLnBrk="0">
              <a:buNone/>
              <a:defRPr lang="he-IL" sz="1138"/>
            </a:lvl2pPr>
            <a:lvl3pPr marL="742950" indent="0" algn="r" latinLnBrk="0">
              <a:buNone/>
              <a:defRPr lang="he-IL" sz="975"/>
            </a:lvl3pPr>
            <a:lvl4pPr marL="1114425" indent="0" algn="r" latinLnBrk="0">
              <a:buNone/>
              <a:defRPr lang="he-IL" sz="813"/>
            </a:lvl4pPr>
            <a:lvl5pPr marL="1485900" indent="0" algn="r" latinLnBrk="0">
              <a:buNone/>
              <a:defRPr lang="he-IL" sz="813"/>
            </a:lvl5pPr>
            <a:lvl6pPr marL="1857375" indent="0" algn="r" latinLnBrk="0">
              <a:buNone/>
              <a:defRPr lang="he-IL" sz="813"/>
            </a:lvl6pPr>
            <a:lvl7pPr marL="2228850" indent="0" algn="r" latinLnBrk="0">
              <a:buNone/>
              <a:defRPr lang="he-IL" sz="813"/>
            </a:lvl7pPr>
            <a:lvl8pPr marL="2600325" indent="0" algn="r" latinLnBrk="0">
              <a:buNone/>
              <a:defRPr lang="he-IL" sz="813"/>
            </a:lvl8pPr>
            <a:lvl9pPr marL="2971800" indent="0" algn="r" latinLnBrk="0">
              <a:buNone/>
              <a:defRPr lang="he-IL" sz="813"/>
            </a:lvl9pPr>
          </a:lstStyle>
          <a:p>
            <a:pPr lvl="0" algn="r" rtl="1"/>
            <a:r>
              <a:rPr lang="he-IL"/>
              <a:t>ערוך סגנונות טקסט של תבנית בסיס</a:t>
            </a:r>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6" name="מציין מיקום כותרת תחתונה 5"/>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
        <p:nvSpPr>
          <p:cNvPr id="13" name="מלבן 12"/>
          <p:cNvSpPr/>
          <p:nvPr userDrawn="1"/>
        </p:nvSpPr>
        <p:spPr>
          <a:xfrm>
            <a:off x="3602296"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5" name="מלבן 14"/>
          <p:cNvSpPr/>
          <p:nvPr userDrawn="1"/>
        </p:nvSpPr>
        <p:spPr>
          <a:xfrm>
            <a:off x="3606431"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6" name="מלבן 15"/>
          <p:cNvSpPr/>
          <p:nvPr userDrawn="1"/>
        </p:nvSpPr>
        <p:spPr>
          <a:xfrm>
            <a:off x="3617937"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Tree>
    <p:extLst>
      <p:ext uri="{BB962C8B-B14F-4D97-AF65-F5344CB8AC3E}">
        <p14:creationId xmlns:p14="http://schemas.microsoft.com/office/powerpoint/2010/main" val="311240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flipV="1">
            <a:off x="1052513" y="1828800"/>
            <a:ext cx="7800975" cy="4114800"/>
          </a:xfrm>
        </p:spPr>
        <p:txBody>
          <a:bodyPr vert="eaVert">
            <a:normAutofit/>
          </a:bodyPr>
          <a:lstStyle>
            <a:lvl1pPr>
              <a:defRPr sz="1138"/>
            </a:lvl1pPr>
            <a:lvl2pPr>
              <a:defRPr sz="975"/>
            </a:lvl2pPr>
            <a:lvl3pPr>
              <a:defRPr sz="894"/>
            </a:lvl3pPr>
            <a:lvl4pPr>
              <a:defRPr sz="853"/>
            </a:lvl4pPr>
            <a:lvl5pPr>
              <a:defRPr sz="853"/>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5" name="מציין מיקום כותרת תחתונה 4"/>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6" name="מציין מיקום מספר שקופית 5"/>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218183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כותרת וטקסט אנכיים">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7739063" y="382231"/>
            <a:ext cx="1114425" cy="5561369"/>
          </a:xfrm>
        </p:spPr>
        <p:txBody>
          <a:bodyPr vert="eaVert"/>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a:off x="1052513" y="382230"/>
            <a:ext cx="6389370" cy="5561370"/>
          </a:xfrm>
        </p:spPr>
        <p:txBody>
          <a:bodyPr vert="eaVert">
            <a:normAutofit/>
          </a:bodyPr>
          <a:lstStyle>
            <a:lvl1pPr>
              <a:defRPr sz="1463"/>
            </a:lvl1pPr>
            <a:lvl2pPr>
              <a:defRPr sz="1300"/>
            </a:lvl2pPr>
            <a:lvl3pPr>
              <a:defRPr sz="1138"/>
            </a:lvl3pPr>
            <a:lvl4pPr>
              <a:defRPr sz="975"/>
            </a:lvl4pPr>
            <a:lvl5pPr>
              <a:defRPr sz="975"/>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5" name="מציין מיקום כותרת תחתונה 4"/>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6" name="מציין מיקום מספר שקופית 5"/>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350260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תמונה 12"/>
          <p:cNvPicPr>
            <a:picLocks noChangeAspect="1"/>
          </p:cNvPicPr>
          <p:nvPr userDrawn="1"/>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8962" y="251280"/>
            <a:ext cx="3203443" cy="193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כותרת 1"/>
          <p:cNvSpPr>
            <a:spLocks noGrp="1"/>
          </p:cNvSpPr>
          <p:nvPr>
            <p:ph type="ctrTitle"/>
          </p:nvPr>
        </p:nvSpPr>
        <p:spPr>
          <a:xfrm>
            <a:off x="1556657" y="2829317"/>
            <a:ext cx="8172450" cy="2743200"/>
          </a:xfrm>
        </p:spPr>
        <p:txBody>
          <a:bodyPr anchor="b">
            <a:normAutofit/>
          </a:bodyPr>
          <a:lstStyle>
            <a:lvl1pPr algn="r" latinLnBrk="0">
              <a:lnSpc>
                <a:spcPct val="80000"/>
              </a:lnSpc>
              <a:defRPr lang="he-IL" sz="4875">
                <a:solidFill>
                  <a:schemeClr val="tx2"/>
                </a:solidFill>
                <a:effectLst>
                  <a:outerShdw blurRad="38100" dist="25400" dir="18900000" algn="bl" rotWithShape="0">
                    <a:schemeClr val="bg1">
                      <a:alpha val="80000"/>
                    </a:schemeClr>
                  </a:outerShdw>
                </a:effectLst>
                <a:cs typeface="S-Yuda" pitchFamily="2" charset="-79"/>
              </a:defRPr>
            </a:lvl1pPr>
          </a:lstStyle>
          <a:p>
            <a:pPr algn="r" rtl="1"/>
            <a:r>
              <a:rPr lang="he-IL"/>
              <a:t>לחץ כדי לערוך סגנון כותרת של תבנית בסיס</a:t>
            </a:r>
            <a:endParaRPr lang="he-IL" dirty="0"/>
          </a:p>
        </p:txBody>
      </p:sp>
      <p:sp>
        <p:nvSpPr>
          <p:cNvPr id="8" name="מלבן 7"/>
          <p:cNvSpPr/>
          <p:nvPr userDrawn="1"/>
        </p:nvSpPr>
        <p:spPr>
          <a:xfrm>
            <a:off x="0" y="5888736"/>
            <a:ext cx="9906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9" name="מלבן 8"/>
          <p:cNvSpPr/>
          <p:nvPr userDrawn="1"/>
        </p:nvSpPr>
        <p:spPr>
          <a:xfrm>
            <a:off x="0" y="5888736"/>
            <a:ext cx="9906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2" name="TextBox 3"/>
          <p:cNvSpPr txBox="1"/>
          <p:nvPr userDrawn="1"/>
        </p:nvSpPr>
        <p:spPr>
          <a:xfrm>
            <a:off x="4813314" y="6272503"/>
            <a:ext cx="4820550" cy="369332"/>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he-IL" dirty="0">
                <a:solidFill>
                  <a:srgbClr val="514A40"/>
                </a:solidFill>
                <a:cs typeface="S-Yuda" pitchFamily="2" charset="-79"/>
              </a:rPr>
              <a:t>עורך: דובי כהן מבוסס על מצגותיו של אוהד שקד-מנדלבוים</a:t>
            </a:r>
          </a:p>
        </p:txBody>
      </p:sp>
    </p:spTree>
    <p:extLst>
      <p:ext uri="{BB962C8B-B14F-4D97-AF65-F5344CB8AC3E}">
        <p14:creationId xmlns:p14="http://schemas.microsoft.com/office/powerpoint/2010/main" val="15529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Tree>
    <p:extLst>
      <p:ext uri="{BB962C8B-B14F-4D97-AF65-F5344CB8AC3E}">
        <p14:creationId xmlns:p14="http://schemas.microsoft.com/office/powerpoint/2010/main" val="303620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p:spTree>
      <p:nvGrpSpPr>
        <p:cNvPr id="1" name=""/>
        <p:cNvGrpSpPr/>
        <p:nvPr/>
      </p:nvGrpSpPr>
      <p:grpSpPr>
        <a:xfrm>
          <a:off x="0" y="0"/>
          <a:ext cx="0" cy="0"/>
          <a:chOff x="0" y="0"/>
          <a:chExt cx="0" cy="0"/>
        </a:xfrm>
      </p:grpSpPr>
      <p:pic>
        <p:nvPicPr>
          <p:cNvPr id="8" name="תמונה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0" y="283"/>
            <a:ext cx="3604020" cy="6856286"/>
          </a:xfrm>
          <a:prstGeom prst="rect">
            <a:avLst/>
          </a:prstGeom>
        </p:spPr>
      </p:pic>
      <p:sp>
        <p:nvSpPr>
          <p:cNvPr id="2" name="כותרת 1"/>
          <p:cNvSpPr>
            <a:spLocks noGrp="1"/>
          </p:cNvSpPr>
          <p:nvPr>
            <p:ph type="title"/>
          </p:nvPr>
        </p:nvSpPr>
        <p:spPr>
          <a:xfrm>
            <a:off x="4332887" y="1565829"/>
            <a:ext cx="4829175" cy="4114800"/>
          </a:xfrm>
        </p:spPr>
        <p:txBody>
          <a:bodyPr anchor="b">
            <a:normAutofit/>
          </a:bodyPr>
          <a:lstStyle>
            <a:lvl1pPr algn="r" latinLnBrk="0">
              <a:lnSpc>
                <a:spcPct val="80000"/>
              </a:lnSpc>
              <a:defRPr lang="he-IL" sz="3900">
                <a:effectLst>
                  <a:outerShdw blurRad="38100" dist="25400" dir="18900000" algn="bl" rotWithShape="0">
                    <a:schemeClr val="bg1">
                      <a:alpha val="80000"/>
                    </a:schemeClr>
                  </a:outerShdw>
                </a:effectLst>
              </a:defRPr>
            </a:lvl1pPr>
          </a:lstStyle>
          <a:p>
            <a:pPr algn="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4332888" y="5682344"/>
            <a:ext cx="4829175" cy="410547"/>
          </a:xfrm>
        </p:spPr>
        <p:txBody>
          <a:bodyPr>
            <a:noAutofit/>
          </a:bodyPr>
          <a:lstStyle>
            <a:lvl1pPr marL="0" indent="0" algn="r" latinLnBrk="0">
              <a:spcBef>
                <a:spcPts val="0"/>
              </a:spcBef>
              <a:buNone/>
              <a:defRPr lang="he-IL" sz="1300" b="1" cap="all" baseline="0"/>
            </a:lvl1pPr>
            <a:lvl2pPr marL="371475" indent="0" algn="r" latinLnBrk="0">
              <a:buNone/>
              <a:defRPr lang="he-IL" sz="1625"/>
            </a:lvl2pPr>
            <a:lvl3pPr marL="742950" indent="0" algn="r" latinLnBrk="0">
              <a:buNone/>
              <a:defRPr lang="he-IL" sz="1463"/>
            </a:lvl3pPr>
            <a:lvl4pPr marL="1114425" indent="0" algn="r" latinLnBrk="0">
              <a:buNone/>
              <a:defRPr lang="he-IL" sz="1300"/>
            </a:lvl4pPr>
            <a:lvl5pPr marL="1485900" indent="0" algn="r" latinLnBrk="0">
              <a:buNone/>
              <a:defRPr lang="he-IL" sz="1300"/>
            </a:lvl5pPr>
            <a:lvl6pPr marL="1857375" indent="0" algn="r" latinLnBrk="0">
              <a:buNone/>
              <a:defRPr lang="he-IL" sz="1300"/>
            </a:lvl6pPr>
            <a:lvl7pPr marL="2228850" indent="0" algn="r" latinLnBrk="0">
              <a:buNone/>
              <a:defRPr lang="he-IL" sz="1300"/>
            </a:lvl7pPr>
            <a:lvl8pPr marL="2600325" indent="0" algn="r" latinLnBrk="0">
              <a:buNone/>
              <a:defRPr lang="he-IL" sz="1300"/>
            </a:lvl8pPr>
            <a:lvl9pPr marL="2971800" indent="0" algn="r" latinLnBrk="0">
              <a:buNone/>
              <a:defRPr lang="he-IL" sz="1300"/>
            </a:lvl9pPr>
          </a:lstStyle>
          <a:p>
            <a:pPr lvl="0" algn="r" rtl="1"/>
            <a:r>
              <a:rPr lang="he-IL"/>
              <a:t>ערוך סגנונות טקסט של תבנית בסיס</a:t>
            </a:r>
          </a:p>
        </p:txBody>
      </p:sp>
      <p:sp>
        <p:nvSpPr>
          <p:cNvPr id="9" name="מלבן 8"/>
          <p:cNvSpPr/>
          <p:nvPr userDrawn="1"/>
        </p:nvSpPr>
        <p:spPr>
          <a:xfrm>
            <a:off x="3604090"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1" name="מלבן 10"/>
          <p:cNvSpPr/>
          <p:nvPr userDrawn="1"/>
        </p:nvSpPr>
        <p:spPr>
          <a:xfrm>
            <a:off x="3604020"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Tree>
    <p:extLst>
      <p:ext uri="{BB962C8B-B14F-4D97-AF65-F5344CB8AC3E}">
        <p14:creationId xmlns:p14="http://schemas.microsoft.com/office/powerpoint/2010/main" val="115094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תוכן כפול">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sz="half" idx="1"/>
          </p:nvPr>
        </p:nvSpPr>
        <p:spPr>
          <a:xfrm>
            <a:off x="1052513" y="1825626"/>
            <a:ext cx="3838575" cy="4117975"/>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463"/>
            </a:lvl6pPr>
            <a:lvl7pPr algn="r" latinLnBrk="0">
              <a:defRPr lang="he-IL" sz="1463"/>
            </a:lvl7pPr>
            <a:lvl8pPr algn="r" latinLnBrk="0">
              <a:defRPr lang="he-IL" sz="1463"/>
            </a:lvl8pPr>
            <a:lvl9pPr algn="r" latinLnBrk="0">
              <a:defRPr lang="he-IL" sz="1463"/>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וכן 3"/>
          <p:cNvSpPr>
            <a:spLocks noGrp="1"/>
          </p:cNvSpPr>
          <p:nvPr>
            <p:ph sz="half" idx="2"/>
          </p:nvPr>
        </p:nvSpPr>
        <p:spPr>
          <a:xfrm>
            <a:off x="5014912" y="1825626"/>
            <a:ext cx="3838575" cy="4117975"/>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463"/>
            </a:lvl6pPr>
            <a:lvl7pPr algn="r" latinLnBrk="0">
              <a:defRPr lang="he-IL" sz="1463"/>
            </a:lvl7pPr>
            <a:lvl8pPr algn="r" latinLnBrk="0">
              <a:defRPr lang="he-IL" sz="1463"/>
            </a:lvl8pPr>
            <a:lvl9pPr algn="r" latinLnBrk="0">
              <a:defRPr lang="he-IL" sz="1463"/>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167255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2"/>
          <p:cNvSpPr>
            <a:spLocks noGrp="1"/>
          </p:cNvSpPr>
          <p:nvPr>
            <p:ph type="body" idx="1"/>
          </p:nvPr>
        </p:nvSpPr>
        <p:spPr>
          <a:xfrm>
            <a:off x="1052512" y="1828800"/>
            <a:ext cx="3841052" cy="641350"/>
          </a:xfrm>
        </p:spPr>
        <p:txBody>
          <a:bodyPr anchor="ctr">
            <a:normAutofit/>
          </a:bodyPr>
          <a:lstStyle>
            <a:lvl1pPr marL="0" indent="0" algn="r" latinLnBrk="0">
              <a:spcBef>
                <a:spcPts val="0"/>
              </a:spcBef>
              <a:buNone/>
              <a:defRPr lang="he-IL" sz="1463" b="1" cap="all" baseline="0"/>
            </a:lvl1pPr>
            <a:lvl2pPr marL="371475" indent="0" algn="r" latinLnBrk="0">
              <a:buNone/>
              <a:defRPr lang="he-IL" sz="1625" b="1"/>
            </a:lvl2pPr>
            <a:lvl3pPr marL="742950" indent="0" algn="r" latinLnBrk="0">
              <a:buNone/>
              <a:defRPr lang="he-IL" sz="1463" b="1"/>
            </a:lvl3pPr>
            <a:lvl4pPr marL="1114425" indent="0" algn="r" latinLnBrk="0">
              <a:buNone/>
              <a:defRPr lang="he-IL" sz="1300" b="1"/>
            </a:lvl4pPr>
            <a:lvl5pPr marL="1485900" indent="0" algn="r" latinLnBrk="0">
              <a:buNone/>
              <a:defRPr lang="he-IL" sz="1300" b="1"/>
            </a:lvl5pPr>
            <a:lvl6pPr marL="1857375" indent="0" algn="r" latinLnBrk="0">
              <a:buNone/>
              <a:defRPr lang="he-IL" sz="1300" b="1"/>
            </a:lvl6pPr>
            <a:lvl7pPr marL="2228850" indent="0" algn="r" latinLnBrk="0">
              <a:buNone/>
              <a:defRPr lang="he-IL" sz="1300" b="1"/>
            </a:lvl7pPr>
            <a:lvl8pPr marL="2600325" indent="0" algn="r" latinLnBrk="0">
              <a:buNone/>
              <a:defRPr lang="he-IL" sz="1300" b="1"/>
            </a:lvl8pPr>
            <a:lvl9pPr marL="2971800" indent="0" algn="r" latinLnBrk="0">
              <a:buNone/>
              <a:defRPr lang="he-IL" sz="1300" b="1"/>
            </a:lvl9pPr>
          </a:lstStyle>
          <a:p>
            <a:pPr lvl="0" algn="r" rtl="1"/>
            <a:r>
              <a:rPr lang="he-IL"/>
              <a:t>ערוך סגנונות טקסט של תבנית בסיס</a:t>
            </a:r>
          </a:p>
        </p:txBody>
      </p:sp>
      <p:sp>
        <p:nvSpPr>
          <p:cNvPr id="4" name="מציין מיקום תוכן 3"/>
          <p:cNvSpPr>
            <a:spLocks noGrp="1"/>
          </p:cNvSpPr>
          <p:nvPr>
            <p:ph sz="half" idx="2"/>
          </p:nvPr>
        </p:nvSpPr>
        <p:spPr>
          <a:xfrm>
            <a:off x="1052512" y="2470151"/>
            <a:ext cx="3841052" cy="3473450"/>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300"/>
            </a:lvl6pPr>
            <a:lvl7pPr algn="r" latinLnBrk="0">
              <a:defRPr lang="he-IL" sz="1300"/>
            </a:lvl7pPr>
            <a:lvl8pPr algn="r" latinLnBrk="0">
              <a:defRPr lang="he-IL" sz="1300"/>
            </a:lvl8pPr>
            <a:lvl9pPr algn="r" latinLnBrk="0">
              <a:defRPr lang="he-IL" sz="13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טקסט 4"/>
          <p:cNvSpPr>
            <a:spLocks noGrp="1"/>
          </p:cNvSpPr>
          <p:nvPr>
            <p:ph type="body" sz="quarter" idx="3"/>
          </p:nvPr>
        </p:nvSpPr>
        <p:spPr>
          <a:xfrm>
            <a:off x="5011198" y="1828800"/>
            <a:ext cx="3841052" cy="641350"/>
          </a:xfrm>
        </p:spPr>
        <p:txBody>
          <a:bodyPr anchor="ctr">
            <a:normAutofit/>
          </a:bodyPr>
          <a:lstStyle>
            <a:lvl1pPr marL="0" indent="0" algn="r" latinLnBrk="0">
              <a:spcBef>
                <a:spcPts val="0"/>
              </a:spcBef>
              <a:buNone/>
              <a:defRPr lang="he-IL" sz="1463" b="1" cap="all" baseline="0"/>
            </a:lvl1pPr>
            <a:lvl2pPr marL="371475" indent="0" algn="r" latinLnBrk="0">
              <a:buNone/>
              <a:defRPr lang="he-IL" sz="1625" b="1"/>
            </a:lvl2pPr>
            <a:lvl3pPr marL="742950" indent="0" algn="r" latinLnBrk="0">
              <a:buNone/>
              <a:defRPr lang="he-IL" sz="1463" b="1"/>
            </a:lvl3pPr>
            <a:lvl4pPr marL="1114425" indent="0" algn="r" latinLnBrk="0">
              <a:buNone/>
              <a:defRPr lang="he-IL" sz="1300" b="1"/>
            </a:lvl4pPr>
            <a:lvl5pPr marL="1485900" indent="0" algn="r" latinLnBrk="0">
              <a:buNone/>
              <a:defRPr lang="he-IL" sz="1300" b="1"/>
            </a:lvl5pPr>
            <a:lvl6pPr marL="1857375" indent="0" algn="r" latinLnBrk="0">
              <a:buNone/>
              <a:defRPr lang="he-IL" sz="1300" b="1"/>
            </a:lvl6pPr>
            <a:lvl7pPr marL="2228850" indent="0" algn="r" latinLnBrk="0">
              <a:buNone/>
              <a:defRPr lang="he-IL" sz="1300" b="1"/>
            </a:lvl7pPr>
            <a:lvl8pPr marL="2600325" indent="0" algn="r" latinLnBrk="0">
              <a:buNone/>
              <a:defRPr lang="he-IL" sz="1300" b="1"/>
            </a:lvl8pPr>
            <a:lvl9pPr marL="2971800" indent="0" algn="r" latinLnBrk="0">
              <a:buNone/>
              <a:defRPr lang="he-IL" sz="1300" b="1"/>
            </a:lvl9pPr>
          </a:lstStyle>
          <a:p>
            <a:pPr lvl="0" algn="r" rtl="1"/>
            <a:r>
              <a:rPr lang="he-IL"/>
              <a:t>ערוך סגנונות טקסט של תבנית בסיס</a:t>
            </a:r>
          </a:p>
        </p:txBody>
      </p:sp>
      <p:sp>
        <p:nvSpPr>
          <p:cNvPr id="6" name="מציין מיקום תוכן 5"/>
          <p:cNvSpPr>
            <a:spLocks noGrp="1"/>
          </p:cNvSpPr>
          <p:nvPr>
            <p:ph sz="quarter" idx="4"/>
          </p:nvPr>
        </p:nvSpPr>
        <p:spPr>
          <a:xfrm>
            <a:off x="5012436" y="2470151"/>
            <a:ext cx="3841052" cy="3473450"/>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300"/>
            </a:lvl6pPr>
            <a:lvl7pPr algn="r" latinLnBrk="0">
              <a:defRPr lang="he-IL" sz="1300"/>
            </a:lvl7pPr>
            <a:lvl8pPr algn="r" latinLnBrk="0">
              <a:defRPr lang="he-IL" sz="1300"/>
            </a:lvl8pPr>
            <a:lvl9pPr algn="r" latinLnBrk="0">
              <a:defRPr lang="he-IL" sz="13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8" name="מציין מיקום כותרת תחתונה 7"/>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9" name="מציין מיקום מספר שקופית 8"/>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42091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2"/>
          <p:cNvSpPr>
            <a:spLocks noGrp="1"/>
          </p:cNvSpPr>
          <p:nvPr>
            <p:ph type="body" idx="1"/>
          </p:nvPr>
        </p:nvSpPr>
        <p:spPr>
          <a:xfrm>
            <a:off x="1052512" y="1828800"/>
            <a:ext cx="3841052" cy="641350"/>
          </a:xfrm>
        </p:spPr>
        <p:txBody>
          <a:bodyPr anchor="ctr">
            <a:normAutofit/>
          </a:bodyPr>
          <a:lstStyle>
            <a:lvl1pPr marL="0" indent="0" algn="r" latinLnBrk="0">
              <a:spcBef>
                <a:spcPts val="0"/>
              </a:spcBef>
              <a:buNone/>
              <a:defRPr lang="he-IL" sz="1463" b="1" cap="all" baseline="0"/>
            </a:lvl1pPr>
            <a:lvl2pPr marL="371475" indent="0" algn="r" latinLnBrk="0">
              <a:buNone/>
              <a:defRPr lang="he-IL" sz="1625" b="1"/>
            </a:lvl2pPr>
            <a:lvl3pPr marL="742950" indent="0" algn="r" latinLnBrk="0">
              <a:buNone/>
              <a:defRPr lang="he-IL" sz="1463" b="1"/>
            </a:lvl3pPr>
            <a:lvl4pPr marL="1114425" indent="0" algn="r" latinLnBrk="0">
              <a:buNone/>
              <a:defRPr lang="he-IL" sz="1300" b="1"/>
            </a:lvl4pPr>
            <a:lvl5pPr marL="1485900" indent="0" algn="r" latinLnBrk="0">
              <a:buNone/>
              <a:defRPr lang="he-IL" sz="1300" b="1"/>
            </a:lvl5pPr>
            <a:lvl6pPr marL="1857375" indent="0" algn="r" latinLnBrk="0">
              <a:buNone/>
              <a:defRPr lang="he-IL" sz="1300" b="1"/>
            </a:lvl6pPr>
            <a:lvl7pPr marL="2228850" indent="0" algn="r" latinLnBrk="0">
              <a:buNone/>
              <a:defRPr lang="he-IL" sz="1300" b="1"/>
            </a:lvl7pPr>
            <a:lvl8pPr marL="2600325" indent="0" algn="r" latinLnBrk="0">
              <a:buNone/>
              <a:defRPr lang="he-IL" sz="1300" b="1"/>
            </a:lvl8pPr>
            <a:lvl9pPr marL="2971800" indent="0" algn="r" latinLnBrk="0">
              <a:buNone/>
              <a:defRPr lang="he-IL" sz="1300" b="1"/>
            </a:lvl9pPr>
          </a:lstStyle>
          <a:p>
            <a:pPr lvl="0" algn="r" rtl="1"/>
            <a:r>
              <a:rPr lang="he-IL"/>
              <a:t>ערוך סגנונות טקסט של תבנית בסיס</a:t>
            </a:r>
          </a:p>
        </p:txBody>
      </p:sp>
      <p:sp>
        <p:nvSpPr>
          <p:cNvPr id="4" name="מציין מיקום תוכן 3"/>
          <p:cNvSpPr>
            <a:spLocks noGrp="1"/>
          </p:cNvSpPr>
          <p:nvPr>
            <p:ph sz="half" idx="2"/>
          </p:nvPr>
        </p:nvSpPr>
        <p:spPr>
          <a:xfrm>
            <a:off x="1052512" y="2470151"/>
            <a:ext cx="3841052" cy="3473450"/>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300"/>
            </a:lvl6pPr>
            <a:lvl7pPr algn="r" latinLnBrk="0">
              <a:defRPr lang="he-IL" sz="1300"/>
            </a:lvl7pPr>
            <a:lvl8pPr algn="r" latinLnBrk="0">
              <a:defRPr lang="he-IL" sz="1300"/>
            </a:lvl8pPr>
            <a:lvl9pPr algn="r" latinLnBrk="0">
              <a:defRPr lang="he-IL" sz="13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טקסט 4"/>
          <p:cNvSpPr>
            <a:spLocks noGrp="1"/>
          </p:cNvSpPr>
          <p:nvPr>
            <p:ph type="body" sz="quarter" idx="3"/>
          </p:nvPr>
        </p:nvSpPr>
        <p:spPr>
          <a:xfrm>
            <a:off x="5011198" y="1828800"/>
            <a:ext cx="3841052" cy="641350"/>
          </a:xfrm>
        </p:spPr>
        <p:txBody>
          <a:bodyPr anchor="ctr">
            <a:normAutofit/>
          </a:bodyPr>
          <a:lstStyle>
            <a:lvl1pPr marL="0" indent="0" algn="r" latinLnBrk="0">
              <a:spcBef>
                <a:spcPts val="0"/>
              </a:spcBef>
              <a:buNone/>
              <a:defRPr lang="he-IL" sz="1463" b="1" cap="all" baseline="0"/>
            </a:lvl1pPr>
            <a:lvl2pPr marL="371475" indent="0" algn="r" latinLnBrk="0">
              <a:buNone/>
              <a:defRPr lang="he-IL" sz="1625" b="1"/>
            </a:lvl2pPr>
            <a:lvl3pPr marL="742950" indent="0" algn="r" latinLnBrk="0">
              <a:buNone/>
              <a:defRPr lang="he-IL" sz="1463" b="1"/>
            </a:lvl3pPr>
            <a:lvl4pPr marL="1114425" indent="0" algn="r" latinLnBrk="0">
              <a:buNone/>
              <a:defRPr lang="he-IL" sz="1300" b="1"/>
            </a:lvl4pPr>
            <a:lvl5pPr marL="1485900" indent="0" algn="r" latinLnBrk="0">
              <a:buNone/>
              <a:defRPr lang="he-IL" sz="1300" b="1"/>
            </a:lvl5pPr>
            <a:lvl6pPr marL="1857375" indent="0" algn="r" latinLnBrk="0">
              <a:buNone/>
              <a:defRPr lang="he-IL" sz="1300" b="1"/>
            </a:lvl6pPr>
            <a:lvl7pPr marL="2228850" indent="0" algn="r" latinLnBrk="0">
              <a:buNone/>
              <a:defRPr lang="he-IL" sz="1300" b="1"/>
            </a:lvl7pPr>
            <a:lvl8pPr marL="2600325" indent="0" algn="r" latinLnBrk="0">
              <a:buNone/>
              <a:defRPr lang="he-IL" sz="1300" b="1"/>
            </a:lvl8pPr>
            <a:lvl9pPr marL="2971800" indent="0" algn="r" latinLnBrk="0">
              <a:buNone/>
              <a:defRPr lang="he-IL" sz="1300" b="1"/>
            </a:lvl9pPr>
          </a:lstStyle>
          <a:p>
            <a:pPr lvl="0" algn="r" rtl="1"/>
            <a:r>
              <a:rPr lang="he-IL"/>
              <a:t>ערוך סגנונות טקסט של תבנית בסיס</a:t>
            </a:r>
          </a:p>
        </p:txBody>
      </p:sp>
      <p:sp>
        <p:nvSpPr>
          <p:cNvPr id="6" name="מציין מיקום תוכן 5"/>
          <p:cNvSpPr>
            <a:spLocks noGrp="1"/>
          </p:cNvSpPr>
          <p:nvPr>
            <p:ph sz="quarter" idx="4"/>
          </p:nvPr>
        </p:nvSpPr>
        <p:spPr>
          <a:xfrm>
            <a:off x="5012436" y="2470151"/>
            <a:ext cx="3841052" cy="3473450"/>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300"/>
            </a:lvl6pPr>
            <a:lvl7pPr algn="r" latinLnBrk="0">
              <a:defRPr lang="he-IL" sz="1300"/>
            </a:lvl7pPr>
            <a:lvl8pPr algn="r" latinLnBrk="0">
              <a:defRPr lang="he-IL" sz="1300"/>
            </a:lvl8pPr>
            <a:lvl9pPr algn="r" latinLnBrk="0">
              <a:defRPr lang="he-IL" sz="13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7" name="מציין מיקום תאריך 6"/>
          <p:cNvSpPr>
            <a:spLocks noGrp="1"/>
          </p:cNvSpPr>
          <p:nvPr>
            <p:ph type="dt" sz="half" idx="10"/>
          </p:nvPr>
        </p:nvSpPr>
        <p:spPr>
          <a:xfrm>
            <a:off x="1755661" y="6419462"/>
            <a:ext cx="1097999" cy="238902"/>
          </a:xfrm>
          <a:prstGeom prst="rect">
            <a:avLst/>
          </a:prstGeom>
        </p:spPr>
        <p:txBody>
          <a:bodyPr/>
          <a:lstStyle/>
          <a:p>
            <a:pPr algn="r" rtl="1"/>
            <a:endParaRPr lang="he-IL"/>
          </a:p>
        </p:txBody>
      </p:sp>
      <p:sp>
        <p:nvSpPr>
          <p:cNvPr id="8" name="מציין מיקום כותרת תחתונה 7"/>
          <p:cNvSpPr>
            <a:spLocks noGrp="1"/>
          </p:cNvSpPr>
          <p:nvPr>
            <p:ph type="ftr" sz="quarter" idx="11"/>
          </p:nvPr>
        </p:nvSpPr>
        <p:spPr>
          <a:xfrm>
            <a:off x="4643438" y="6419462"/>
            <a:ext cx="4210050" cy="238902"/>
          </a:xfrm>
          <a:prstGeom prst="rect">
            <a:avLst/>
          </a:prstGeom>
        </p:spPr>
        <p:txBody>
          <a:bodyPr/>
          <a:lstStyle/>
          <a:p>
            <a:pPr algn="r" rtl="1"/>
            <a:endParaRPr lang="he-IL"/>
          </a:p>
        </p:txBody>
      </p:sp>
      <p:sp>
        <p:nvSpPr>
          <p:cNvPr id="9" name="מציין מיקום מספר שקופית 8"/>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t>‹#›</a:t>
            </a:fld>
            <a:endParaRPr lang="he-IL"/>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אריך 2"/>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4" name="מציין מיקום כותרת תחתונה 3"/>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5" name="מציין מיקום מספר שקופית 4"/>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202850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3" name="מציין מיקום כותרת תחתונה 2"/>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4" name="מציין מיקום מספר שקופית 3"/>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5311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תוכן עם כיתוב">
    <p:spTree>
      <p:nvGrpSpPr>
        <p:cNvPr id="1" name=""/>
        <p:cNvGrpSpPr/>
        <p:nvPr/>
      </p:nvGrpSpPr>
      <p:grpSpPr>
        <a:xfrm>
          <a:off x="0" y="0"/>
          <a:ext cx="0" cy="0"/>
          <a:chOff x="0" y="0"/>
          <a:chExt cx="0" cy="0"/>
        </a:xfrm>
      </p:grpSpPr>
      <p:pic>
        <p:nvPicPr>
          <p:cNvPr id="9" name="תמונה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flipH="1">
            <a:off x="0" y="283"/>
            <a:ext cx="3604020" cy="6856286"/>
          </a:xfrm>
          <a:prstGeom prst="rect">
            <a:avLst/>
          </a:prstGeom>
        </p:spPr>
      </p:pic>
      <p:sp>
        <p:nvSpPr>
          <p:cNvPr id="10" name="מלבן 9"/>
          <p:cNvSpPr/>
          <p:nvPr userDrawn="1"/>
        </p:nvSpPr>
        <p:spPr>
          <a:xfrm>
            <a:off x="3606431"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1" name="מלבן 10"/>
          <p:cNvSpPr/>
          <p:nvPr userDrawn="1"/>
        </p:nvSpPr>
        <p:spPr>
          <a:xfrm>
            <a:off x="3617937"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3" name="מציין מיקום תוכן 2"/>
          <p:cNvSpPr>
            <a:spLocks noGrp="1"/>
          </p:cNvSpPr>
          <p:nvPr>
            <p:ph idx="1"/>
          </p:nvPr>
        </p:nvSpPr>
        <p:spPr>
          <a:xfrm>
            <a:off x="4285038" y="685226"/>
            <a:ext cx="4977765" cy="5486400"/>
          </a:xfrm>
        </p:spPr>
        <p:txBody>
          <a:bodyPr>
            <a:normAutofit/>
          </a:bodyPr>
          <a:lstStyle>
            <a:lvl1pPr algn="r" latinLnBrk="0">
              <a:defRPr lang="he-IL" sz="1625"/>
            </a:lvl1pPr>
            <a:lvl2pPr algn="r" latinLnBrk="0">
              <a:defRPr lang="he-IL" sz="1463"/>
            </a:lvl2pPr>
            <a:lvl3pPr algn="r" latinLnBrk="0">
              <a:defRPr lang="he-IL" sz="1300"/>
            </a:lvl3pPr>
            <a:lvl4pPr algn="r" latinLnBrk="0">
              <a:defRPr lang="he-IL" sz="1138"/>
            </a:lvl4pPr>
            <a:lvl5pPr algn="r" latinLnBrk="0">
              <a:defRPr lang="he-IL" sz="1138"/>
            </a:lvl5pPr>
            <a:lvl6pPr algn="r" latinLnBrk="0">
              <a:defRPr lang="he-IL" sz="1625"/>
            </a:lvl6pPr>
            <a:lvl7pPr algn="r" latinLnBrk="0">
              <a:defRPr lang="he-IL" sz="1625"/>
            </a:lvl7pPr>
            <a:lvl8pPr algn="r" latinLnBrk="0">
              <a:defRPr lang="he-IL" sz="1625"/>
            </a:lvl8pPr>
            <a:lvl9pPr algn="r" latinLnBrk="0">
              <a:defRPr lang="he-IL" sz="1625"/>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6" name="מציין מיקום כותרת תחתונה 5"/>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
        <p:nvSpPr>
          <p:cNvPr id="12" name="כותרת 1"/>
          <p:cNvSpPr>
            <a:spLocks noGrp="1"/>
          </p:cNvSpPr>
          <p:nvPr>
            <p:ph type="title"/>
          </p:nvPr>
        </p:nvSpPr>
        <p:spPr>
          <a:xfrm>
            <a:off x="395445" y="2514600"/>
            <a:ext cx="2823210" cy="1600200"/>
          </a:xfrm>
        </p:spPr>
        <p:txBody>
          <a:bodyPr anchor="b">
            <a:normAutofit/>
          </a:bodyPr>
          <a:lstStyle>
            <a:lvl1pPr algn="r" latinLnBrk="0">
              <a:defRPr lang="he-IL" sz="2275"/>
            </a:lvl1pPr>
          </a:lstStyle>
          <a:p>
            <a:pPr algn="r" rtl="1"/>
            <a:r>
              <a:rPr lang="he-IL"/>
              <a:t>לחץ כדי לערוך סגנון כותרת של תבנית בסיס</a:t>
            </a:r>
            <a:endParaRPr lang="he-IL" dirty="0"/>
          </a:p>
        </p:txBody>
      </p:sp>
      <p:sp>
        <p:nvSpPr>
          <p:cNvPr id="13" name="מציין מיקום טקסט 3"/>
          <p:cNvSpPr>
            <a:spLocks noGrp="1"/>
          </p:cNvSpPr>
          <p:nvPr>
            <p:ph type="body" sz="half" idx="2"/>
          </p:nvPr>
        </p:nvSpPr>
        <p:spPr>
          <a:xfrm>
            <a:off x="395445" y="4343400"/>
            <a:ext cx="2823210" cy="1188720"/>
          </a:xfrm>
        </p:spPr>
        <p:txBody>
          <a:bodyPr>
            <a:normAutofit/>
          </a:bodyPr>
          <a:lstStyle>
            <a:lvl1pPr marL="0" indent="0" algn="r" latinLnBrk="0">
              <a:spcBef>
                <a:spcPts val="650"/>
              </a:spcBef>
              <a:buNone/>
              <a:defRPr lang="he-IL" sz="1300"/>
            </a:lvl1pPr>
            <a:lvl2pPr marL="371475" indent="0" algn="r" latinLnBrk="0">
              <a:buNone/>
              <a:defRPr lang="he-IL" sz="1138"/>
            </a:lvl2pPr>
            <a:lvl3pPr marL="742950" indent="0" algn="r" latinLnBrk="0">
              <a:buNone/>
              <a:defRPr lang="he-IL" sz="975"/>
            </a:lvl3pPr>
            <a:lvl4pPr marL="1114425" indent="0" algn="r" latinLnBrk="0">
              <a:buNone/>
              <a:defRPr lang="he-IL" sz="813"/>
            </a:lvl4pPr>
            <a:lvl5pPr marL="1485900" indent="0" algn="r" latinLnBrk="0">
              <a:buNone/>
              <a:defRPr lang="he-IL" sz="813"/>
            </a:lvl5pPr>
            <a:lvl6pPr marL="1857375" indent="0" algn="r" latinLnBrk="0">
              <a:buNone/>
              <a:defRPr lang="he-IL" sz="813"/>
            </a:lvl6pPr>
            <a:lvl7pPr marL="2228850" indent="0" algn="r" latinLnBrk="0">
              <a:buNone/>
              <a:defRPr lang="he-IL" sz="813"/>
            </a:lvl7pPr>
            <a:lvl8pPr marL="2600325" indent="0" algn="r" latinLnBrk="0">
              <a:buNone/>
              <a:defRPr lang="he-IL" sz="813"/>
            </a:lvl8pPr>
            <a:lvl9pPr marL="2971800" indent="0" algn="r" latinLnBrk="0">
              <a:buNone/>
              <a:defRPr lang="he-IL" sz="813"/>
            </a:lvl9pPr>
          </a:lstStyle>
          <a:p>
            <a:pPr lvl="0" algn="r" rtl="1"/>
            <a:r>
              <a:rPr lang="he-IL"/>
              <a:t>ערוך סגנונות טקסט של תבנית בסיס</a:t>
            </a:r>
          </a:p>
        </p:txBody>
      </p:sp>
    </p:spTree>
    <p:extLst>
      <p:ext uri="{BB962C8B-B14F-4D97-AF65-F5344CB8AC3E}">
        <p14:creationId xmlns:p14="http://schemas.microsoft.com/office/powerpoint/2010/main" val="268817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flipH="1">
            <a:off x="0" y="283"/>
            <a:ext cx="3604020" cy="6856286"/>
          </a:xfrm>
          <a:prstGeom prst="rect">
            <a:avLst/>
          </a:prstGeom>
        </p:spPr>
      </p:pic>
      <p:sp>
        <p:nvSpPr>
          <p:cNvPr id="2" name="כותרת 1"/>
          <p:cNvSpPr>
            <a:spLocks noGrp="1"/>
          </p:cNvSpPr>
          <p:nvPr>
            <p:ph type="title"/>
          </p:nvPr>
        </p:nvSpPr>
        <p:spPr>
          <a:xfrm>
            <a:off x="395445" y="2514600"/>
            <a:ext cx="2823210" cy="1600200"/>
          </a:xfrm>
        </p:spPr>
        <p:txBody>
          <a:bodyPr anchor="b">
            <a:normAutofit/>
          </a:bodyPr>
          <a:lstStyle>
            <a:lvl1pPr algn="r" latinLnBrk="0">
              <a:defRPr lang="he-IL" sz="2275"/>
            </a:lvl1pPr>
          </a:lstStyle>
          <a:p>
            <a:pPr algn="r" rtl="1"/>
            <a:r>
              <a:rPr lang="he-IL"/>
              <a:t>לחץ כדי לערוך סגנון כותרת של תבנית בסיס</a:t>
            </a:r>
            <a:endParaRPr lang="he-IL" dirty="0"/>
          </a:p>
        </p:txBody>
      </p:sp>
      <p:sp>
        <p:nvSpPr>
          <p:cNvPr id="3" name="מציין מיקום תמונה 2"/>
          <p:cNvSpPr>
            <a:spLocks noGrp="1"/>
          </p:cNvSpPr>
          <p:nvPr>
            <p:ph type="pic" idx="1"/>
          </p:nvPr>
        </p:nvSpPr>
        <p:spPr>
          <a:xfrm>
            <a:off x="4325642" y="1325880"/>
            <a:ext cx="5572125" cy="4206240"/>
          </a:xfrm>
          <a:solidFill>
            <a:schemeClr val="bg2"/>
          </a:solidFill>
          <a:effectLst>
            <a:outerShdw blurRad="63500" sx="101000" sy="101000" algn="ctr" rotWithShape="0">
              <a:prstClr val="black">
                <a:alpha val="15000"/>
              </a:prstClr>
            </a:outerShdw>
          </a:effectLst>
        </p:spPr>
        <p:txBody>
          <a:bodyPr>
            <a:normAutofit/>
          </a:bodyPr>
          <a:lstStyle>
            <a:lvl1pPr marL="0" indent="0" algn="r" latinLnBrk="0">
              <a:buNone/>
              <a:defRPr lang="he-IL" sz="1950"/>
            </a:lvl1pPr>
            <a:lvl2pPr marL="371475" indent="0" algn="r" latinLnBrk="0">
              <a:buNone/>
              <a:defRPr lang="he-IL" sz="2275"/>
            </a:lvl2pPr>
            <a:lvl3pPr marL="742950" indent="0" algn="r" latinLnBrk="0">
              <a:buNone/>
              <a:defRPr lang="he-IL" sz="1950"/>
            </a:lvl3pPr>
            <a:lvl4pPr marL="1114425" indent="0" algn="r" latinLnBrk="0">
              <a:buNone/>
              <a:defRPr lang="he-IL" sz="1625"/>
            </a:lvl4pPr>
            <a:lvl5pPr marL="1485900" indent="0" algn="r" latinLnBrk="0">
              <a:buNone/>
              <a:defRPr lang="he-IL" sz="1625"/>
            </a:lvl5pPr>
            <a:lvl6pPr marL="1857375" indent="0" algn="r" latinLnBrk="0">
              <a:buNone/>
              <a:defRPr lang="he-IL" sz="1625"/>
            </a:lvl6pPr>
            <a:lvl7pPr marL="2228850" indent="0" algn="r" latinLnBrk="0">
              <a:buNone/>
              <a:defRPr lang="he-IL" sz="1625"/>
            </a:lvl7pPr>
            <a:lvl8pPr marL="2600325" indent="0" algn="r" latinLnBrk="0">
              <a:buNone/>
              <a:defRPr lang="he-IL" sz="1625"/>
            </a:lvl8pPr>
            <a:lvl9pPr marL="2971800" indent="0" algn="r" latinLnBrk="0">
              <a:buNone/>
              <a:defRPr lang="he-IL" sz="1625"/>
            </a:lvl9pPr>
          </a:lstStyle>
          <a:p>
            <a:pPr algn="r" rtl="1"/>
            <a:r>
              <a:rPr lang="he-IL"/>
              <a:t>לחץ על הסמל כדי להוסיף תמונה</a:t>
            </a:r>
          </a:p>
        </p:txBody>
      </p:sp>
      <p:sp>
        <p:nvSpPr>
          <p:cNvPr id="4" name="מציין מיקום טקסט 3"/>
          <p:cNvSpPr>
            <a:spLocks noGrp="1"/>
          </p:cNvSpPr>
          <p:nvPr>
            <p:ph type="body" sz="half" idx="2"/>
          </p:nvPr>
        </p:nvSpPr>
        <p:spPr>
          <a:xfrm>
            <a:off x="395445" y="4343400"/>
            <a:ext cx="2823210" cy="1188720"/>
          </a:xfrm>
        </p:spPr>
        <p:txBody>
          <a:bodyPr>
            <a:normAutofit/>
          </a:bodyPr>
          <a:lstStyle>
            <a:lvl1pPr marL="0" indent="0" algn="r" latinLnBrk="0">
              <a:spcBef>
                <a:spcPts val="650"/>
              </a:spcBef>
              <a:buNone/>
              <a:defRPr lang="he-IL" sz="1300"/>
            </a:lvl1pPr>
            <a:lvl2pPr marL="371475" indent="0" algn="r" latinLnBrk="0">
              <a:buNone/>
              <a:defRPr lang="he-IL" sz="1138"/>
            </a:lvl2pPr>
            <a:lvl3pPr marL="742950" indent="0" algn="r" latinLnBrk="0">
              <a:buNone/>
              <a:defRPr lang="he-IL" sz="975"/>
            </a:lvl3pPr>
            <a:lvl4pPr marL="1114425" indent="0" algn="r" latinLnBrk="0">
              <a:buNone/>
              <a:defRPr lang="he-IL" sz="813"/>
            </a:lvl4pPr>
            <a:lvl5pPr marL="1485900" indent="0" algn="r" latinLnBrk="0">
              <a:buNone/>
              <a:defRPr lang="he-IL" sz="813"/>
            </a:lvl5pPr>
            <a:lvl6pPr marL="1857375" indent="0" algn="r" latinLnBrk="0">
              <a:buNone/>
              <a:defRPr lang="he-IL" sz="813"/>
            </a:lvl6pPr>
            <a:lvl7pPr marL="2228850" indent="0" algn="r" latinLnBrk="0">
              <a:buNone/>
              <a:defRPr lang="he-IL" sz="813"/>
            </a:lvl7pPr>
            <a:lvl8pPr marL="2600325" indent="0" algn="r" latinLnBrk="0">
              <a:buNone/>
              <a:defRPr lang="he-IL" sz="813"/>
            </a:lvl8pPr>
            <a:lvl9pPr marL="2971800" indent="0" algn="r" latinLnBrk="0">
              <a:buNone/>
              <a:defRPr lang="he-IL" sz="813"/>
            </a:lvl9pPr>
          </a:lstStyle>
          <a:p>
            <a:pPr lvl="0" algn="r" rtl="1"/>
            <a:r>
              <a:rPr lang="he-IL"/>
              <a:t>ערוך סגנונות טקסט של תבנית בסיס</a:t>
            </a:r>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6" name="מציין מיקום כותרת תחתונה 5"/>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
        <p:nvSpPr>
          <p:cNvPr id="13" name="מלבן 12"/>
          <p:cNvSpPr/>
          <p:nvPr userDrawn="1"/>
        </p:nvSpPr>
        <p:spPr>
          <a:xfrm>
            <a:off x="3602296"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5" name="מלבן 14"/>
          <p:cNvSpPr/>
          <p:nvPr userDrawn="1"/>
        </p:nvSpPr>
        <p:spPr>
          <a:xfrm>
            <a:off x="3606431"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6" name="מלבן 15"/>
          <p:cNvSpPr/>
          <p:nvPr userDrawn="1"/>
        </p:nvSpPr>
        <p:spPr>
          <a:xfrm>
            <a:off x="3617937"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Tree>
    <p:extLst>
      <p:ext uri="{BB962C8B-B14F-4D97-AF65-F5344CB8AC3E}">
        <p14:creationId xmlns:p14="http://schemas.microsoft.com/office/powerpoint/2010/main" val="39578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flipV="1">
            <a:off x="1052513" y="1828800"/>
            <a:ext cx="7800975" cy="4114800"/>
          </a:xfrm>
        </p:spPr>
        <p:txBody>
          <a:bodyPr vert="eaVert">
            <a:normAutofit/>
          </a:bodyPr>
          <a:lstStyle>
            <a:lvl1pPr>
              <a:defRPr sz="1138"/>
            </a:lvl1pPr>
            <a:lvl2pPr>
              <a:defRPr sz="975"/>
            </a:lvl2pPr>
            <a:lvl3pPr>
              <a:defRPr sz="894"/>
            </a:lvl3pPr>
            <a:lvl4pPr>
              <a:defRPr sz="853"/>
            </a:lvl4pPr>
            <a:lvl5pPr>
              <a:defRPr sz="853"/>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5" name="מציין מיקום כותרת תחתונה 4"/>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6" name="מציין מיקום מספר שקופית 5"/>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128661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כותרת וטקסט אנכיים">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7739063" y="382231"/>
            <a:ext cx="1114425" cy="5561369"/>
          </a:xfrm>
        </p:spPr>
        <p:txBody>
          <a:bodyPr vert="eaVert"/>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a:off x="1052513" y="382230"/>
            <a:ext cx="6389370" cy="5561370"/>
          </a:xfrm>
        </p:spPr>
        <p:txBody>
          <a:bodyPr vert="eaVert">
            <a:normAutofit/>
          </a:bodyPr>
          <a:lstStyle>
            <a:lvl1pPr>
              <a:defRPr sz="1463"/>
            </a:lvl1pPr>
            <a:lvl2pPr>
              <a:defRPr sz="1300"/>
            </a:lvl2pPr>
            <a:lvl3pPr>
              <a:defRPr sz="1138"/>
            </a:lvl3pPr>
            <a:lvl4pPr>
              <a:defRPr sz="975"/>
            </a:lvl4pPr>
            <a:lvl5pPr>
              <a:defRPr sz="975"/>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5" name="מציין מיקום כותרת תחתונה 4"/>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6" name="מציין מיקום מספר שקופית 5"/>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227574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תמונה 12"/>
          <p:cNvPicPr>
            <a:picLocks noChangeAspect="1"/>
          </p:cNvPicPr>
          <p:nvPr userDrawn="1"/>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8962" y="251280"/>
            <a:ext cx="3203443" cy="193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כותרת 1"/>
          <p:cNvSpPr>
            <a:spLocks noGrp="1"/>
          </p:cNvSpPr>
          <p:nvPr>
            <p:ph type="ctrTitle"/>
          </p:nvPr>
        </p:nvSpPr>
        <p:spPr>
          <a:xfrm>
            <a:off x="1556657" y="2829317"/>
            <a:ext cx="8172450" cy="2743200"/>
          </a:xfrm>
        </p:spPr>
        <p:txBody>
          <a:bodyPr anchor="b">
            <a:normAutofit/>
          </a:bodyPr>
          <a:lstStyle>
            <a:lvl1pPr algn="r" latinLnBrk="0">
              <a:lnSpc>
                <a:spcPct val="80000"/>
              </a:lnSpc>
              <a:defRPr lang="he-IL" sz="4875">
                <a:solidFill>
                  <a:schemeClr val="tx2"/>
                </a:solidFill>
                <a:effectLst>
                  <a:outerShdw blurRad="38100" dist="25400" dir="18900000" algn="bl" rotWithShape="0">
                    <a:schemeClr val="bg1">
                      <a:alpha val="80000"/>
                    </a:schemeClr>
                  </a:outerShdw>
                </a:effectLst>
                <a:cs typeface="S-Yuda" pitchFamily="2" charset="-79"/>
              </a:defRPr>
            </a:lvl1pPr>
          </a:lstStyle>
          <a:p>
            <a:pPr algn="r" rtl="1"/>
            <a:r>
              <a:rPr lang="he-IL"/>
              <a:t>לחץ כדי לערוך סגנון כותרת של תבנית בסיס</a:t>
            </a:r>
            <a:endParaRPr lang="he-IL" dirty="0"/>
          </a:p>
        </p:txBody>
      </p:sp>
      <p:sp>
        <p:nvSpPr>
          <p:cNvPr id="8" name="מלבן 7"/>
          <p:cNvSpPr/>
          <p:nvPr userDrawn="1"/>
        </p:nvSpPr>
        <p:spPr>
          <a:xfrm>
            <a:off x="0" y="5888736"/>
            <a:ext cx="9906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9" name="מלבן 8"/>
          <p:cNvSpPr/>
          <p:nvPr userDrawn="1"/>
        </p:nvSpPr>
        <p:spPr>
          <a:xfrm>
            <a:off x="0" y="5888736"/>
            <a:ext cx="9906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2" name="TextBox 3"/>
          <p:cNvSpPr txBox="1"/>
          <p:nvPr userDrawn="1"/>
        </p:nvSpPr>
        <p:spPr>
          <a:xfrm>
            <a:off x="4813314" y="6272503"/>
            <a:ext cx="4820550" cy="369332"/>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he-IL" dirty="0">
                <a:solidFill>
                  <a:srgbClr val="514A40"/>
                </a:solidFill>
                <a:cs typeface="S-Yuda" pitchFamily="2" charset="-79"/>
              </a:rPr>
              <a:t>עורך: דובי כהן מבוסס על מצגותיו של אוהד שקד-מנדלבוים</a:t>
            </a:r>
          </a:p>
        </p:txBody>
      </p:sp>
    </p:spTree>
    <p:extLst>
      <p:ext uri="{BB962C8B-B14F-4D97-AF65-F5344CB8AC3E}">
        <p14:creationId xmlns:p14="http://schemas.microsoft.com/office/powerpoint/2010/main" val="59588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Tree>
    <p:extLst>
      <p:ext uri="{BB962C8B-B14F-4D97-AF65-F5344CB8AC3E}">
        <p14:creationId xmlns:p14="http://schemas.microsoft.com/office/powerpoint/2010/main" val="4228195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p:spTree>
      <p:nvGrpSpPr>
        <p:cNvPr id="1" name=""/>
        <p:cNvGrpSpPr/>
        <p:nvPr/>
      </p:nvGrpSpPr>
      <p:grpSpPr>
        <a:xfrm>
          <a:off x="0" y="0"/>
          <a:ext cx="0" cy="0"/>
          <a:chOff x="0" y="0"/>
          <a:chExt cx="0" cy="0"/>
        </a:xfrm>
      </p:grpSpPr>
      <p:pic>
        <p:nvPicPr>
          <p:cNvPr id="8" name="תמונה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0" y="283"/>
            <a:ext cx="3604020" cy="6856286"/>
          </a:xfrm>
          <a:prstGeom prst="rect">
            <a:avLst/>
          </a:prstGeom>
        </p:spPr>
      </p:pic>
      <p:sp>
        <p:nvSpPr>
          <p:cNvPr id="2" name="כותרת 1"/>
          <p:cNvSpPr>
            <a:spLocks noGrp="1"/>
          </p:cNvSpPr>
          <p:nvPr>
            <p:ph type="title"/>
          </p:nvPr>
        </p:nvSpPr>
        <p:spPr>
          <a:xfrm>
            <a:off x="4332887" y="1565829"/>
            <a:ext cx="4829175" cy="4114800"/>
          </a:xfrm>
        </p:spPr>
        <p:txBody>
          <a:bodyPr anchor="b">
            <a:normAutofit/>
          </a:bodyPr>
          <a:lstStyle>
            <a:lvl1pPr algn="r" latinLnBrk="0">
              <a:lnSpc>
                <a:spcPct val="80000"/>
              </a:lnSpc>
              <a:defRPr lang="he-IL" sz="3900">
                <a:effectLst>
                  <a:outerShdw blurRad="38100" dist="25400" dir="18900000" algn="bl" rotWithShape="0">
                    <a:schemeClr val="bg1">
                      <a:alpha val="80000"/>
                    </a:schemeClr>
                  </a:outerShdw>
                </a:effectLst>
              </a:defRPr>
            </a:lvl1pPr>
          </a:lstStyle>
          <a:p>
            <a:pPr algn="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4332888" y="5682344"/>
            <a:ext cx="4829175" cy="410547"/>
          </a:xfrm>
        </p:spPr>
        <p:txBody>
          <a:bodyPr>
            <a:noAutofit/>
          </a:bodyPr>
          <a:lstStyle>
            <a:lvl1pPr marL="0" indent="0" algn="r" latinLnBrk="0">
              <a:spcBef>
                <a:spcPts val="0"/>
              </a:spcBef>
              <a:buNone/>
              <a:defRPr lang="he-IL" sz="1300" b="1" cap="all" baseline="0"/>
            </a:lvl1pPr>
            <a:lvl2pPr marL="371475" indent="0" algn="r" latinLnBrk="0">
              <a:buNone/>
              <a:defRPr lang="he-IL" sz="1625"/>
            </a:lvl2pPr>
            <a:lvl3pPr marL="742950" indent="0" algn="r" latinLnBrk="0">
              <a:buNone/>
              <a:defRPr lang="he-IL" sz="1463"/>
            </a:lvl3pPr>
            <a:lvl4pPr marL="1114425" indent="0" algn="r" latinLnBrk="0">
              <a:buNone/>
              <a:defRPr lang="he-IL" sz="1300"/>
            </a:lvl4pPr>
            <a:lvl5pPr marL="1485900" indent="0" algn="r" latinLnBrk="0">
              <a:buNone/>
              <a:defRPr lang="he-IL" sz="1300"/>
            </a:lvl5pPr>
            <a:lvl6pPr marL="1857375" indent="0" algn="r" latinLnBrk="0">
              <a:buNone/>
              <a:defRPr lang="he-IL" sz="1300"/>
            </a:lvl6pPr>
            <a:lvl7pPr marL="2228850" indent="0" algn="r" latinLnBrk="0">
              <a:buNone/>
              <a:defRPr lang="he-IL" sz="1300"/>
            </a:lvl7pPr>
            <a:lvl8pPr marL="2600325" indent="0" algn="r" latinLnBrk="0">
              <a:buNone/>
              <a:defRPr lang="he-IL" sz="1300"/>
            </a:lvl8pPr>
            <a:lvl9pPr marL="2971800" indent="0" algn="r" latinLnBrk="0">
              <a:buNone/>
              <a:defRPr lang="he-IL" sz="1300"/>
            </a:lvl9pPr>
          </a:lstStyle>
          <a:p>
            <a:pPr lvl="0" algn="r" rtl="1"/>
            <a:r>
              <a:rPr lang="he-IL"/>
              <a:t>ערוך סגנונות טקסט של תבנית בסיס</a:t>
            </a:r>
          </a:p>
        </p:txBody>
      </p:sp>
      <p:sp>
        <p:nvSpPr>
          <p:cNvPr id="9" name="מלבן 8"/>
          <p:cNvSpPr/>
          <p:nvPr userDrawn="1"/>
        </p:nvSpPr>
        <p:spPr>
          <a:xfrm>
            <a:off x="3604090"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1" name="מלבן 10"/>
          <p:cNvSpPr/>
          <p:nvPr userDrawn="1"/>
        </p:nvSpPr>
        <p:spPr>
          <a:xfrm>
            <a:off x="3604020"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Tree>
    <p:extLst>
      <p:ext uri="{BB962C8B-B14F-4D97-AF65-F5344CB8AC3E}">
        <p14:creationId xmlns:p14="http://schemas.microsoft.com/office/powerpoint/2010/main" val="291949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תוכן כפול">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sz="half" idx="1"/>
          </p:nvPr>
        </p:nvSpPr>
        <p:spPr>
          <a:xfrm>
            <a:off x="1052513" y="1825626"/>
            <a:ext cx="3838575" cy="4117975"/>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463"/>
            </a:lvl6pPr>
            <a:lvl7pPr algn="r" latinLnBrk="0">
              <a:defRPr lang="he-IL" sz="1463"/>
            </a:lvl7pPr>
            <a:lvl8pPr algn="r" latinLnBrk="0">
              <a:defRPr lang="he-IL" sz="1463"/>
            </a:lvl8pPr>
            <a:lvl9pPr algn="r" latinLnBrk="0">
              <a:defRPr lang="he-IL" sz="1463"/>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וכן 3"/>
          <p:cNvSpPr>
            <a:spLocks noGrp="1"/>
          </p:cNvSpPr>
          <p:nvPr>
            <p:ph sz="half" idx="2"/>
          </p:nvPr>
        </p:nvSpPr>
        <p:spPr>
          <a:xfrm>
            <a:off x="5014912" y="1825626"/>
            <a:ext cx="3838575" cy="4117975"/>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463"/>
            </a:lvl6pPr>
            <a:lvl7pPr algn="r" latinLnBrk="0">
              <a:defRPr lang="he-IL" sz="1463"/>
            </a:lvl7pPr>
            <a:lvl8pPr algn="r" latinLnBrk="0">
              <a:defRPr lang="he-IL" sz="1463"/>
            </a:lvl8pPr>
            <a:lvl9pPr algn="r" latinLnBrk="0">
              <a:defRPr lang="he-IL" sz="1463"/>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13820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אריך 2"/>
          <p:cNvSpPr>
            <a:spLocks noGrp="1"/>
          </p:cNvSpPr>
          <p:nvPr>
            <p:ph type="dt" sz="half" idx="10"/>
          </p:nvPr>
        </p:nvSpPr>
        <p:spPr>
          <a:xfrm>
            <a:off x="1755661" y="6419462"/>
            <a:ext cx="1097999" cy="238902"/>
          </a:xfrm>
          <a:prstGeom prst="rect">
            <a:avLst/>
          </a:prstGeom>
        </p:spPr>
        <p:txBody>
          <a:bodyPr/>
          <a:lstStyle/>
          <a:p>
            <a:pPr algn="r" rtl="1"/>
            <a:endParaRPr lang="he-IL"/>
          </a:p>
        </p:txBody>
      </p:sp>
      <p:sp>
        <p:nvSpPr>
          <p:cNvPr id="4" name="מציין מיקום כותרת תחתונה 3"/>
          <p:cNvSpPr>
            <a:spLocks noGrp="1"/>
          </p:cNvSpPr>
          <p:nvPr>
            <p:ph type="ftr" sz="quarter" idx="11"/>
          </p:nvPr>
        </p:nvSpPr>
        <p:spPr>
          <a:xfrm>
            <a:off x="4643438" y="6419462"/>
            <a:ext cx="4210050" cy="238902"/>
          </a:xfrm>
          <a:prstGeom prst="rect">
            <a:avLst/>
          </a:prstGeom>
        </p:spPr>
        <p:txBody>
          <a:bodyPr/>
          <a:lstStyle/>
          <a:p>
            <a:pPr algn="r" rtl="1"/>
            <a:endParaRPr lang="he-IL"/>
          </a:p>
        </p:txBody>
      </p:sp>
      <p:sp>
        <p:nvSpPr>
          <p:cNvPr id="5" name="מציין מיקום מספר שקופית 4"/>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t>‹#›</a:t>
            </a:fld>
            <a:endParaRPr lang="he-IL"/>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2"/>
          <p:cNvSpPr>
            <a:spLocks noGrp="1"/>
          </p:cNvSpPr>
          <p:nvPr>
            <p:ph type="body" idx="1"/>
          </p:nvPr>
        </p:nvSpPr>
        <p:spPr>
          <a:xfrm>
            <a:off x="1052512" y="1828800"/>
            <a:ext cx="3841052" cy="641350"/>
          </a:xfrm>
        </p:spPr>
        <p:txBody>
          <a:bodyPr anchor="ctr">
            <a:normAutofit/>
          </a:bodyPr>
          <a:lstStyle>
            <a:lvl1pPr marL="0" indent="0" algn="r" latinLnBrk="0">
              <a:spcBef>
                <a:spcPts val="0"/>
              </a:spcBef>
              <a:buNone/>
              <a:defRPr lang="he-IL" sz="1463" b="1" cap="all" baseline="0"/>
            </a:lvl1pPr>
            <a:lvl2pPr marL="371475" indent="0" algn="r" latinLnBrk="0">
              <a:buNone/>
              <a:defRPr lang="he-IL" sz="1625" b="1"/>
            </a:lvl2pPr>
            <a:lvl3pPr marL="742950" indent="0" algn="r" latinLnBrk="0">
              <a:buNone/>
              <a:defRPr lang="he-IL" sz="1463" b="1"/>
            </a:lvl3pPr>
            <a:lvl4pPr marL="1114425" indent="0" algn="r" latinLnBrk="0">
              <a:buNone/>
              <a:defRPr lang="he-IL" sz="1300" b="1"/>
            </a:lvl4pPr>
            <a:lvl5pPr marL="1485900" indent="0" algn="r" latinLnBrk="0">
              <a:buNone/>
              <a:defRPr lang="he-IL" sz="1300" b="1"/>
            </a:lvl5pPr>
            <a:lvl6pPr marL="1857375" indent="0" algn="r" latinLnBrk="0">
              <a:buNone/>
              <a:defRPr lang="he-IL" sz="1300" b="1"/>
            </a:lvl6pPr>
            <a:lvl7pPr marL="2228850" indent="0" algn="r" latinLnBrk="0">
              <a:buNone/>
              <a:defRPr lang="he-IL" sz="1300" b="1"/>
            </a:lvl7pPr>
            <a:lvl8pPr marL="2600325" indent="0" algn="r" latinLnBrk="0">
              <a:buNone/>
              <a:defRPr lang="he-IL" sz="1300" b="1"/>
            </a:lvl8pPr>
            <a:lvl9pPr marL="2971800" indent="0" algn="r" latinLnBrk="0">
              <a:buNone/>
              <a:defRPr lang="he-IL" sz="1300" b="1"/>
            </a:lvl9pPr>
          </a:lstStyle>
          <a:p>
            <a:pPr lvl="0" algn="r" rtl="1"/>
            <a:r>
              <a:rPr lang="he-IL"/>
              <a:t>ערוך סגנונות טקסט של תבנית בסיס</a:t>
            </a:r>
          </a:p>
        </p:txBody>
      </p:sp>
      <p:sp>
        <p:nvSpPr>
          <p:cNvPr id="4" name="מציין מיקום תוכן 3"/>
          <p:cNvSpPr>
            <a:spLocks noGrp="1"/>
          </p:cNvSpPr>
          <p:nvPr>
            <p:ph sz="half" idx="2"/>
          </p:nvPr>
        </p:nvSpPr>
        <p:spPr>
          <a:xfrm>
            <a:off x="1052512" y="2470151"/>
            <a:ext cx="3841052" cy="3473450"/>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300"/>
            </a:lvl6pPr>
            <a:lvl7pPr algn="r" latinLnBrk="0">
              <a:defRPr lang="he-IL" sz="1300"/>
            </a:lvl7pPr>
            <a:lvl8pPr algn="r" latinLnBrk="0">
              <a:defRPr lang="he-IL" sz="1300"/>
            </a:lvl8pPr>
            <a:lvl9pPr algn="r" latinLnBrk="0">
              <a:defRPr lang="he-IL" sz="13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טקסט 4"/>
          <p:cNvSpPr>
            <a:spLocks noGrp="1"/>
          </p:cNvSpPr>
          <p:nvPr>
            <p:ph type="body" sz="quarter" idx="3"/>
          </p:nvPr>
        </p:nvSpPr>
        <p:spPr>
          <a:xfrm>
            <a:off x="5011198" y="1828800"/>
            <a:ext cx="3841052" cy="641350"/>
          </a:xfrm>
        </p:spPr>
        <p:txBody>
          <a:bodyPr anchor="ctr">
            <a:normAutofit/>
          </a:bodyPr>
          <a:lstStyle>
            <a:lvl1pPr marL="0" indent="0" algn="r" latinLnBrk="0">
              <a:spcBef>
                <a:spcPts val="0"/>
              </a:spcBef>
              <a:buNone/>
              <a:defRPr lang="he-IL" sz="1463" b="1" cap="all" baseline="0"/>
            </a:lvl1pPr>
            <a:lvl2pPr marL="371475" indent="0" algn="r" latinLnBrk="0">
              <a:buNone/>
              <a:defRPr lang="he-IL" sz="1625" b="1"/>
            </a:lvl2pPr>
            <a:lvl3pPr marL="742950" indent="0" algn="r" latinLnBrk="0">
              <a:buNone/>
              <a:defRPr lang="he-IL" sz="1463" b="1"/>
            </a:lvl3pPr>
            <a:lvl4pPr marL="1114425" indent="0" algn="r" latinLnBrk="0">
              <a:buNone/>
              <a:defRPr lang="he-IL" sz="1300" b="1"/>
            </a:lvl4pPr>
            <a:lvl5pPr marL="1485900" indent="0" algn="r" latinLnBrk="0">
              <a:buNone/>
              <a:defRPr lang="he-IL" sz="1300" b="1"/>
            </a:lvl5pPr>
            <a:lvl6pPr marL="1857375" indent="0" algn="r" latinLnBrk="0">
              <a:buNone/>
              <a:defRPr lang="he-IL" sz="1300" b="1"/>
            </a:lvl6pPr>
            <a:lvl7pPr marL="2228850" indent="0" algn="r" latinLnBrk="0">
              <a:buNone/>
              <a:defRPr lang="he-IL" sz="1300" b="1"/>
            </a:lvl7pPr>
            <a:lvl8pPr marL="2600325" indent="0" algn="r" latinLnBrk="0">
              <a:buNone/>
              <a:defRPr lang="he-IL" sz="1300" b="1"/>
            </a:lvl8pPr>
            <a:lvl9pPr marL="2971800" indent="0" algn="r" latinLnBrk="0">
              <a:buNone/>
              <a:defRPr lang="he-IL" sz="1300" b="1"/>
            </a:lvl9pPr>
          </a:lstStyle>
          <a:p>
            <a:pPr lvl="0" algn="r" rtl="1"/>
            <a:r>
              <a:rPr lang="he-IL"/>
              <a:t>ערוך סגנונות טקסט של תבנית בסיס</a:t>
            </a:r>
          </a:p>
        </p:txBody>
      </p:sp>
      <p:sp>
        <p:nvSpPr>
          <p:cNvPr id="6" name="מציין מיקום תוכן 5"/>
          <p:cNvSpPr>
            <a:spLocks noGrp="1"/>
          </p:cNvSpPr>
          <p:nvPr>
            <p:ph sz="quarter" idx="4"/>
          </p:nvPr>
        </p:nvSpPr>
        <p:spPr>
          <a:xfrm>
            <a:off x="5012436" y="2470151"/>
            <a:ext cx="3841052" cy="3473450"/>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300"/>
            </a:lvl6pPr>
            <a:lvl7pPr algn="r" latinLnBrk="0">
              <a:defRPr lang="he-IL" sz="1300"/>
            </a:lvl7pPr>
            <a:lvl8pPr algn="r" latinLnBrk="0">
              <a:defRPr lang="he-IL" sz="1300"/>
            </a:lvl8pPr>
            <a:lvl9pPr algn="r" latinLnBrk="0">
              <a:defRPr lang="he-IL" sz="13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8" name="מציין מיקום כותרת תחתונה 7"/>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9" name="מציין מיקום מספר שקופית 8"/>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204358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אריך 2"/>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4" name="מציין מיקום כותרת תחתונה 3"/>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5" name="מציין מיקום מספר שקופית 4"/>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425139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3" name="מציין מיקום כותרת תחתונה 2"/>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4" name="מציין מיקום מספר שקופית 3"/>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288154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תוכן עם כיתוב">
    <p:spTree>
      <p:nvGrpSpPr>
        <p:cNvPr id="1" name=""/>
        <p:cNvGrpSpPr/>
        <p:nvPr/>
      </p:nvGrpSpPr>
      <p:grpSpPr>
        <a:xfrm>
          <a:off x="0" y="0"/>
          <a:ext cx="0" cy="0"/>
          <a:chOff x="0" y="0"/>
          <a:chExt cx="0" cy="0"/>
        </a:xfrm>
      </p:grpSpPr>
      <p:pic>
        <p:nvPicPr>
          <p:cNvPr id="9" name="תמונה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flipH="1">
            <a:off x="0" y="283"/>
            <a:ext cx="3604020" cy="6856286"/>
          </a:xfrm>
          <a:prstGeom prst="rect">
            <a:avLst/>
          </a:prstGeom>
        </p:spPr>
      </p:pic>
      <p:sp>
        <p:nvSpPr>
          <p:cNvPr id="10" name="מלבן 9"/>
          <p:cNvSpPr/>
          <p:nvPr userDrawn="1"/>
        </p:nvSpPr>
        <p:spPr>
          <a:xfrm>
            <a:off x="3606431"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1" name="מלבן 10"/>
          <p:cNvSpPr/>
          <p:nvPr userDrawn="1"/>
        </p:nvSpPr>
        <p:spPr>
          <a:xfrm>
            <a:off x="3617937"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3" name="מציין מיקום תוכן 2"/>
          <p:cNvSpPr>
            <a:spLocks noGrp="1"/>
          </p:cNvSpPr>
          <p:nvPr>
            <p:ph idx="1"/>
          </p:nvPr>
        </p:nvSpPr>
        <p:spPr>
          <a:xfrm>
            <a:off x="4285038" y="685226"/>
            <a:ext cx="4977765" cy="5486400"/>
          </a:xfrm>
        </p:spPr>
        <p:txBody>
          <a:bodyPr>
            <a:normAutofit/>
          </a:bodyPr>
          <a:lstStyle>
            <a:lvl1pPr algn="r" latinLnBrk="0">
              <a:defRPr lang="he-IL" sz="1625"/>
            </a:lvl1pPr>
            <a:lvl2pPr algn="r" latinLnBrk="0">
              <a:defRPr lang="he-IL" sz="1463"/>
            </a:lvl2pPr>
            <a:lvl3pPr algn="r" latinLnBrk="0">
              <a:defRPr lang="he-IL" sz="1300"/>
            </a:lvl3pPr>
            <a:lvl4pPr algn="r" latinLnBrk="0">
              <a:defRPr lang="he-IL" sz="1138"/>
            </a:lvl4pPr>
            <a:lvl5pPr algn="r" latinLnBrk="0">
              <a:defRPr lang="he-IL" sz="1138"/>
            </a:lvl5pPr>
            <a:lvl6pPr algn="r" latinLnBrk="0">
              <a:defRPr lang="he-IL" sz="1625"/>
            </a:lvl6pPr>
            <a:lvl7pPr algn="r" latinLnBrk="0">
              <a:defRPr lang="he-IL" sz="1625"/>
            </a:lvl7pPr>
            <a:lvl8pPr algn="r" latinLnBrk="0">
              <a:defRPr lang="he-IL" sz="1625"/>
            </a:lvl8pPr>
            <a:lvl9pPr algn="r" latinLnBrk="0">
              <a:defRPr lang="he-IL" sz="1625"/>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6" name="מציין מיקום כותרת תחתונה 5"/>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
        <p:nvSpPr>
          <p:cNvPr id="12" name="כותרת 1"/>
          <p:cNvSpPr>
            <a:spLocks noGrp="1"/>
          </p:cNvSpPr>
          <p:nvPr>
            <p:ph type="title"/>
          </p:nvPr>
        </p:nvSpPr>
        <p:spPr>
          <a:xfrm>
            <a:off x="395445" y="2514600"/>
            <a:ext cx="2823210" cy="1600200"/>
          </a:xfrm>
        </p:spPr>
        <p:txBody>
          <a:bodyPr anchor="b">
            <a:normAutofit/>
          </a:bodyPr>
          <a:lstStyle>
            <a:lvl1pPr algn="r" latinLnBrk="0">
              <a:defRPr lang="he-IL" sz="2275"/>
            </a:lvl1pPr>
          </a:lstStyle>
          <a:p>
            <a:pPr algn="r" rtl="1"/>
            <a:r>
              <a:rPr lang="he-IL"/>
              <a:t>לחץ כדי לערוך סגנון כותרת של תבנית בסיס</a:t>
            </a:r>
            <a:endParaRPr lang="he-IL" dirty="0"/>
          </a:p>
        </p:txBody>
      </p:sp>
      <p:sp>
        <p:nvSpPr>
          <p:cNvPr id="13" name="מציין מיקום טקסט 3"/>
          <p:cNvSpPr>
            <a:spLocks noGrp="1"/>
          </p:cNvSpPr>
          <p:nvPr>
            <p:ph type="body" sz="half" idx="2"/>
          </p:nvPr>
        </p:nvSpPr>
        <p:spPr>
          <a:xfrm>
            <a:off x="395445" y="4343400"/>
            <a:ext cx="2823210" cy="1188720"/>
          </a:xfrm>
        </p:spPr>
        <p:txBody>
          <a:bodyPr>
            <a:normAutofit/>
          </a:bodyPr>
          <a:lstStyle>
            <a:lvl1pPr marL="0" indent="0" algn="r" latinLnBrk="0">
              <a:spcBef>
                <a:spcPts val="650"/>
              </a:spcBef>
              <a:buNone/>
              <a:defRPr lang="he-IL" sz="1300"/>
            </a:lvl1pPr>
            <a:lvl2pPr marL="371475" indent="0" algn="r" latinLnBrk="0">
              <a:buNone/>
              <a:defRPr lang="he-IL" sz="1138"/>
            </a:lvl2pPr>
            <a:lvl3pPr marL="742950" indent="0" algn="r" latinLnBrk="0">
              <a:buNone/>
              <a:defRPr lang="he-IL" sz="975"/>
            </a:lvl3pPr>
            <a:lvl4pPr marL="1114425" indent="0" algn="r" latinLnBrk="0">
              <a:buNone/>
              <a:defRPr lang="he-IL" sz="813"/>
            </a:lvl4pPr>
            <a:lvl5pPr marL="1485900" indent="0" algn="r" latinLnBrk="0">
              <a:buNone/>
              <a:defRPr lang="he-IL" sz="813"/>
            </a:lvl5pPr>
            <a:lvl6pPr marL="1857375" indent="0" algn="r" latinLnBrk="0">
              <a:buNone/>
              <a:defRPr lang="he-IL" sz="813"/>
            </a:lvl6pPr>
            <a:lvl7pPr marL="2228850" indent="0" algn="r" latinLnBrk="0">
              <a:buNone/>
              <a:defRPr lang="he-IL" sz="813"/>
            </a:lvl7pPr>
            <a:lvl8pPr marL="2600325" indent="0" algn="r" latinLnBrk="0">
              <a:buNone/>
              <a:defRPr lang="he-IL" sz="813"/>
            </a:lvl8pPr>
            <a:lvl9pPr marL="2971800" indent="0" algn="r" latinLnBrk="0">
              <a:buNone/>
              <a:defRPr lang="he-IL" sz="813"/>
            </a:lvl9pPr>
          </a:lstStyle>
          <a:p>
            <a:pPr lvl="0" algn="r" rtl="1"/>
            <a:r>
              <a:rPr lang="he-IL"/>
              <a:t>ערוך סגנונות טקסט של תבנית בסיס</a:t>
            </a:r>
          </a:p>
        </p:txBody>
      </p:sp>
    </p:spTree>
    <p:extLst>
      <p:ext uri="{BB962C8B-B14F-4D97-AF65-F5344CB8AC3E}">
        <p14:creationId xmlns:p14="http://schemas.microsoft.com/office/powerpoint/2010/main" val="227362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flipH="1">
            <a:off x="0" y="283"/>
            <a:ext cx="3604020" cy="6856286"/>
          </a:xfrm>
          <a:prstGeom prst="rect">
            <a:avLst/>
          </a:prstGeom>
        </p:spPr>
      </p:pic>
      <p:sp>
        <p:nvSpPr>
          <p:cNvPr id="2" name="כותרת 1"/>
          <p:cNvSpPr>
            <a:spLocks noGrp="1"/>
          </p:cNvSpPr>
          <p:nvPr>
            <p:ph type="title"/>
          </p:nvPr>
        </p:nvSpPr>
        <p:spPr>
          <a:xfrm>
            <a:off x="395445" y="2514600"/>
            <a:ext cx="2823210" cy="1600200"/>
          </a:xfrm>
        </p:spPr>
        <p:txBody>
          <a:bodyPr anchor="b">
            <a:normAutofit/>
          </a:bodyPr>
          <a:lstStyle>
            <a:lvl1pPr algn="r" latinLnBrk="0">
              <a:defRPr lang="he-IL" sz="2275"/>
            </a:lvl1pPr>
          </a:lstStyle>
          <a:p>
            <a:pPr algn="r" rtl="1"/>
            <a:r>
              <a:rPr lang="he-IL"/>
              <a:t>לחץ כדי לערוך סגנון כותרת של תבנית בסיס</a:t>
            </a:r>
            <a:endParaRPr lang="he-IL" dirty="0"/>
          </a:p>
        </p:txBody>
      </p:sp>
      <p:sp>
        <p:nvSpPr>
          <p:cNvPr id="3" name="מציין מיקום תמונה 2"/>
          <p:cNvSpPr>
            <a:spLocks noGrp="1"/>
          </p:cNvSpPr>
          <p:nvPr>
            <p:ph type="pic" idx="1"/>
          </p:nvPr>
        </p:nvSpPr>
        <p:spPr>
          <a:xfrm>
            <a:off x="4325642" y="1325880"/>
            <a:ext cx="5572125" cy="4206240"/>
          </a:xfrm>
          <a:solidFill>
            <a:schemeClr val="bg2"/>
          </a:solidFill>
          <a:effectLst>
            <a:outerShdw blurRad="63500" sx="101000" sy="101000" algn="ctr" rotWithShape="0">
              <a:prstClr val="black">
                <a:alpha val="15000"/>
              </a:prstClr>
            </a:outerShdw>
          </a:effectLst>
        </p:spPr>
        <p:txBody>
          <a:bodyPr>
            <a:normAutofit/>
          </a:bodyPr>
          <a:lstStyle>
            <a:lvl1pPr marL="0" indent="0" algn="r" latinLnBrk="0">
              <a:buNone/>
              <a:defRPr lang="he-IL" sz="1950"/>
            </a:lvl1pPr>
            <a:lvl2pPr marL="371475" indent="0" algn="r" latinLnBrk="0">
              <a:buNone/>
              <a:defRPr lang="he-IL" sz="2275"/>
            </a:lvl2pPr>
            <a:lvl3pPr marL="742950" indent="0" algn="r" latinLnBrk="0">
              <a:buNone/>
              <a:defRPr lang="he-IL" sz="1950"/>
            </a:lvl3pPr>
            <a:lvl4pPr marL="1114425" indent="0" algn="r" latinLnBrk="0">
              <a:buNone/>
              <a:defRPr lang="he-IL" sz="1625"/>
            </a:lvl4pPr>
            <a:lvl5pPr marL="1485900" indent="0" algn="r" latinLnBrk="0">
              <a:buNone/>
              <a:defRPr lang="he-IL" sz="1625"/>
            </a:lvl5pPr>
            <a:lvl6pPr marL="1857375" indent="0" algn="r" latinLnBrk="0">
              <a:buNone/>
              <a:defRPr lang="he-IL" sz="1625"/>
            </a:lvl6pPr>
            <a:lvl7pPr marL="2228850" indent="0" algn="r" latinLnBrk="0">
              <a:buNone/>
              <a:defRPr lang="he-IL" sz="1625"/>
            </a:lvl7pPr>
            <a:lvl8pPr marL="2600325" indent="0" algn="r" latinLnBrk="0">
              <a:buNone/>
              <a:defRPr lang="he-IL" sz="1625"/>
            </a:lvl8pPr>
            <a:lvl9pPr marL="2971800" indent="0" algn="r" latinLnBrk="0">
              <a:buNone/>
              <a:defRPr lang="he-IL" sz="1625"/>
            </a:lvl9pPr>
          </a:lstStyle>
          <a:p>
            <a:pPr algn="r" rtl="1"/>
            <a:r>
              <a:rPr lang="he-IL"/>
              <a:t>לחץ על הסמל כדי להוסיף תמונה</a:t>
            </a:r>
          </a:p>
        </p:txBody>
      </p:sp>
      <p:sp>
        <p:nvSpPr>
          <p:cNvPr id="4" name="מציין מיקום טקסט 3"/>
          <p:cNvSpPr>
            <a:spLocks noGrp="1"/>
          </p:cNvSpPr>
          <p:nvPr>
            <p:ph type="body" sz="half" idx="2"/>
          </p:nvPr>
        </p:nvSpPr>
        <p:spPr>
          <a:xfrm>
            <a:off x="395445" y="4343400"/>
            <a:ext cx="2823210" cy="1188720"/>
          </a:xfrm>
        </p:spPr>
        <p:txBody>
          <a:bodyPr>
            <a:normAutofit/>
          </a:bodyPr>
          <a:lstStyle>
            <a:lvl1pPr marL="0" indent="0" algn="r" latinLnBrk="0">
              <a:spcBef>
                <a:spcPts val="650"/>
              </a:spcBef>
              <a:buNone/>
              <a:defRPr lang="he-IL" sz="1300"/>
            </a:lvl1pPr>
            <a:lvl2pPr marL="371475" indent="0" algn="r" latinLnBrk="0">
              <a:buNone/>
              <a:defRPr lang="he-IL" sz="1138"/>
            </a:lvl2pPr>
            <a:lvl3pPr marL="742950" indent="0" algn="r" latinLnBrk="0">
              <a:buNone/>
              <a:defRPr lang="he-IL" sz="975"/>
            </a:lvl3pPr>
            <a:lvl4pPr marL="1114425" indent="0" algn="r" latinLnBrk="0">
              <a:buNone/>
              <a:defRPr lang="he-IL" sz="813"/>
            </a:lvl4pPr>
            <a:lvl5pPr marL="1485900" indent="0" algn="r" latinLnBrk="0">
              <a:buNone/>
              <a:defRPr lang="he-IL" sz="813"/>
            </a:lvl5pPr>
            <a:lvl6pPr marL="1857375" indent="0" algn="r" latinLnBrk="0">
              <a:buNone/>
              <a:defRPr lang="he-IL" sz="813"/>
            </a:lvl6pPr>
            <a:lvl7pPr marL="2228850" indent="0" algn="r" latinLnBrk="0">
              <a:buNone/>
              <a:defRPr lang="he-IL" sz="813"/>
            </a:lvl7pPr>
            <a:lvl8pPr marL="2600325" indent="0" algn="r" latinLnBrk="0">
              <a:buNone/>
              <a:defRPr lang="he-IL" sz="813"/>
            </a:lvl8pPr>
            <a:lvl9pPr marL="2971800" indent="0" algn="r" latinLnBrk="0">
              <a:buNone/>
              <a:defRPr lang="he-IL" sz="813"/>
            </a:lvl9pPr>
          </a:lstStyle>
          <a:p>
            <a:pPr lvl="0" algn="r" rtl="1"/>
            <a:r>
              <a:rPr lang="he-IL"/>
              <a:t>ערוך סגנונות טקסט של תבנית בסיס</a:t>
            </a:r>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6" name="מציין מיקום כותרת תחתונה 5"/>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
        <p:nvSpPr>
          <p:cNvPr id="13" name="מלבן 12"/>
          <p:cNvSpPr/>
          <p:nvPr userDrawn="1"/>
        </p:nvSpPr>
        <p:spPr>
          <a:xfrm>
            <a:off x="3602296"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5" name="מלבן 14"/>
          <p:cNvSpPr/>
          <p:nvPr userDrawn="1"/>
        </p:nvSpPr>
        <p:spPr>
          <a:xfrm>
            <a:off x="3606431"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6" name="מלבן 15"/>
          <p:cNvSpPr/>
          <p:nvPr userDrawn="1"/>
        </p:nvSpPr>
        <p:spPr>
          <a:xfrm>
            <a:off x="3617937"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Tree>
    <p:extLst>
      <p:ext uri="{BB962C8B-B14F-4D97-AF65-F5344CB8AC3E}">
        <p14:creationId xmlns:p14="http://schemas.microsoft.com/office/powerpoint/2010/main" val="405873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flipV="1">
            <a:off x="1052513" y="1828800"/>
            <a:ext cx="7800975" cy="4114800"/>
          </a:xfrm>
        </p:spPr>
        <p:txBody>
          <a:bodyPr vert="eaVert">
            <a:normAutofit/>
          </a:bodyPr>
          <a:lstStyle>
            <a:lvl1pPr>
              <a:defRPr sz="1138"/>
            </a:lvl1pPr>
            <a:lvl2pPr>
              <a:defRPr sz="975"/>
            </a:lvl2pPr>
            <a:lvl3pPr>
              <a:defRPr sz="894"/>
            </a:lvl3pPr>
            <a:lvl4pPr>
              <a:defRPr sz="853"/>
            </a:lvl4pPr>
            <a:lvl5pPr>
              <a:defRPr sz="853"/>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5" name="מציין מיקום כותרת תחתונה 4"/>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6" name="מציין מיקום מספר שקופית 5"/>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965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כותרת וטקסט אנכיים">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7739063" y="382231"/>
            <a:ext cx="1114425" cy="5561369"/>
          </a:xfrm>
        </p:spPr>
        <p:txBody>
          <a:bodyPr vert="eaVert"/>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a:off x="1052513" y="382230"/>
            <a:ext cx="6389370" cy="5561370"/>
          </a:xfrm>
        </p:spPr>
        <p:txBody>
          <a:bodyPr vert="eaVert">
            <a:normAutofit/>
          </a:bodyPr>
          <a:lstStyle>
            <a:lvl1pPr>
              <a:defRPr sz="1463"/>
            </a:lvl1pPr>
            <a:lvl2pPr>
              <a:defRPr sz="1300"/>
            </a:lvl2pPr>
            <a:lvl3pPr>
              <a:defRPr sz="1138"/>
            </a:lvl3pPr>
            <a:lvl4pPr>
              <a:defRPr sz="975"/>
            </a:lvl4pPr>
            <a:lvl5pPr>
              <a:defRPr sz="975"/>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5" name="מציין מיקום כותרת תחתונה 4"/>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6" name="מציין מיקום מספר שקופית 5"/>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20859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תמונה 12"/>
          <p:cNvPicPr>
            <a:picLocks noChangeAspect="1"/>
          </p:cNvPicPr>
          <p:nvPr userDrawn="1"/>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8962" y="251280"/>
            <a:ext cx="3203443" cy="193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כותרת 1"/>
          <p:cNvSpPr>
            <a:spLocks noGrp="1"/>
          </p:cNvSpPr>
          <p:nvPr>
            <p:ph type="ctrTitle"/>
          </p:nvPr>
        </p:nvSpPr>
        <p:spPr>
          <a:xfrm>
            <a:off x="1556657" y="2829317"/>
            <a:ext cx="8172450" cy="2743200"/>
          </a:xfrm>
        </p:spPr>
        <p:txBody>
          <a:bodyPr anchor="b">
            <a:normAutofit/>
          </a:bodyPr>
          <a:lstStyle>
            <a:lvl1pPr algn="r" latinLnBrk="0">
              <a:lnSpc>
                <a:spcPct val="80000"/>
              </a:lnSpc>
              <a:defRPr lang="he-IL" sz="4875">
                <a:solidFill>
                  <a:schemeClr val="tx2"/>
                </a:solidFill>
                <a:effectLst>
                  <a:outerShdw blurRad="38100" dist="25400" dir="18900000" algn="bl" rotWithShape="0">
                    <a:schemeClr val="bg1">
                      <a:alpha val="80000"/>
                    </a:schemeClr>
                  </a:outerShdw>
                </a:effectLst>
                <a:cs typeface="S-Yuda" pitchFamily="2" charset="-79"/>
              </a:defRPr>
            </a:lvl1pPr>
          </a:lstStyle>
          <a:p>
            <a:pPr algn="r" rtl="1"/>
            <a:r>
              <a:rPr lang="he-IL"/>
              <a:t>לחץ כדי לערוך סגנון כותרת של תבנית בסיס</a:t>
            </a:r>
            <a:endParaRPr lang="he-IL" dirty="0"/>
          </a:p>
        </p:txBody>
      </p:sp>
      <p:sp>
        <p:nvSpPr>
          <p:cNvPr id="8" name="מלבן 7"/>
          <p:cNvSpPr/>
          <p:nvPr userDrawn="1"/>
        </p:nvSpPr>
        <p:spPr>
          <a:xfrm>
            <a:off x="0" y="5888736"/>
            <a:ext cx="9906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9" name="מלבן 8"/>
          <p:cNvSpPr/>
          <p:nvPr userDrawn="1"/>
        </p:nvSpPr>
        <p:spPr>
          <a:xfrm>
            <a:off x="0" y="5888736"/>
            <a:ext cx="9906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2" name="TextBox 3"/>
          <p:cNvSpPr txBox="1"/>
          <p:nvPr userDrawn="1"/>
        </p:nvSpPr>
        <p:spPr>
          <a:xfrm>
            <a:off x="4813314" y="6272503"/>
            <a:ext cx="4820550" cy="369332"/>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he-IL" dirty="0">
                <a:solidFill>
                  <a:srgbClr val="514A40"/>
                </a:solidFill>
                <a:cs typeface="S-Yuda" pitchFamily="2" charset="-79"/>
              </a:rPr>
              <a:t>עורך: דובי כהן מבוסס על מצגותיו של אוהד שקד-מנדלבוים</a:t>
            </a:r>
          </a:p>
        </p:txBody>
      </p:sp>
    </p:spTree>
    <p:extLst>
      <p:ext uri="{BB962C8B-B14F-4D97-AF65-F5344CB8AC3E}">
        <p14:creationId xmlns:p14="http://schemas.microsoft.com/office/powerpoint/2010/main" val="54766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Tree>
    <p:extLst>
      <p:ext uri="{BB962C8B-B14F-4D97-AF65-F5344CB8AC3E}">
        <p14:creationId xmlns:p14="http://schemas.microsoft.com/office/powerpoint/2010/main" val="419780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p:spTree>
      <p:nvGrpSpPr>
        <p:cNvPr id="1" name=""/>
        <p:cNvGrpSpPr/>
        <p:nvPr/>
      </p:nvGrpSpPr>
      <p:grpSpPr>
        <a:xfrm>
          <a:off x="0" y="0"/>
          <a:ext cx="0" cy="0"/>
          <a:chOff x="0" y="0"/>
          <a:chExt cx="0" cy="0"/>
        </a:xfrm>
      </p:grpSpPr>
      <p:pic>
        <p:nvPicPr>
          <p:cNvPr id="8" name="תמונה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0" y="283"/>
            <a:ext cx="3604020" cy="6856286"/>
          </a:xfrm>
          <a:prstGeom prst="rect">
            <a:avLst/>
          </a:prstGeom>
        </p:spPr>
      </p:pic>
      <p:sp>
        <p:nvSpPr>
          <p:cNvPr id="2" name="כותרת 1"/>
          <p:cNvSpPr>
            <a:spLocks noGrp="1"/>
          </p:cNvSpPr>
          <p:nvPr>
            <p:ph type="title"/>
          </p:nvPr>
        </p:nvSpPr>
        <p:spPr>
          <a:xfrm>
            <a:off x="4332887" y="1565829"/>
            <a:ext cx="4829175" cy="4114800"/>
          </a:xfrm>
        </p:spPr>
        <p:txBody>
          <a:bodyPr anchor="b">
            <a:normAutofit/>
          </a:bodyPr>
          <a:lstStyle>
            <a:lvl1pPr algn="r" latinLnBrk="0">
              <a:lnSpc>
                <a:spcPct val="80000"/>
              </a:lnSpc>
              <a:defRPr lang="he-IL" sz="3900">
                <a:effectLst>
                  <a:outerShdw blurRad="38100" dist="25400" dir="18900000" algn="bl" rotWithShape="0">
                    <a:schemeClr val="bg1">
                      <a:alpha val="80000"/>
                    </a:schemeClr>
                  </a:outerShdw>
                </a:effectLst>
              </a:defRPr>
            </a:lvl1pPr>
          </a:lstStyle>
          <a:p>
            <a:pPr algn="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4332888" y="5682344"/>
            <a:ext cx="4829175" cy="410547"/>
          </a:xfrm>
        </p:spPr>
        <p:txBody>
          <a:bodyPr>
            <a:noAutofit/>
          </a:bodyPr>
          <a:lstStyle>
            <a:lvl1pPr marL="0" indent="0" algn="r" latinLnBrk="0">
              <a:spcBef>
                <a:spcPts val="0"/>
              </a:spcBef>
              <a:buNone/>
              <a:defRPr lang="he-IL" sz="1300" b="1" cap="all" baseline="0"/>
            </a:lvl1pPr>
            <a:lvl2pPr marL="371475" indent="0" algn="r" latinLnBrk="0">
              <a:buNone/>
              <a:defRPr lang="he-IL" sz="1625"/>
            </a:lvl2pPr>
            <a:lvl3pPr marL="742950" indent="0" algn="r" latinLnBrk="0">
              <a:buNone/>
              <a:defRPr lang="he-IL" sz="1463"/>
            </a:lvl3pPr>
            <a:lvl4pPr marL="1114425" indent="0" algn="r" latinLnBrk="0">
              <a:buNone/>
              <a:defRPr lang="he-IL" sz="1300"/>
            </a:lvl4pPr>
            <a:lvl5pPr marL="1485900" indent="0" algn="r" latinLnBrk="0">
              <a:buNone/>
              <a:defRPr lang="he-IL" sz="1300"/>
            </a:lvl5pPr>
            <a:lvl6pPr marL="1857375" indent="0" algn="r" latinLnBrk="0">
              <a:buNone/>
              <a:defRPr lang="he-IL" sz="1300"/>
            </a:lvl6pPr>
            <a:lvl7pPr marL="2228850" indent="0" algn="r" latinLnBrk="0">
              <a:buNone/>
              <a:defRPr lang="he-IL" sz="1300"/>
            </a:lvl7pPr>
            <a:lvl8pPr marL="2600325" indent="0" algn="r" latinLnBrk="0">
              <a:buNone/>
              <a:defRPr lang="he-IL" sz="1300"/>
            </a:lvl8pPr>
            <a:lvl9pPr marL="2971800" indent="0" algn="r" latinLnBrk="0">
              <a:buNone/>
              <a:defRPr lang="he-IL" sz="1300"/>
            </a:lvl9pPr>
          </a:lstStyle>
          <a:p>
            <a:pPr lvl="0" algn="r" rtl="1"/>
            <a:r>
              <a:rPr lang="he-IL"/>
              <a:t>ערוך סגנונות טקסט של תבנית בסיס</a:t>
            </a:r>
          </a:p>
        </p:txBody>
      </p:sp>
      <p:sp>
        <p:nvSpPr>
          <p:cNvPr id="9" name="מלבן 8"/>
          <p:cNvSpPr/>
          <p:nvPr userDrawn="1"/>
        </p:nvSpPr>
        <p:spPr>
          <a:xfrm>
            <a:off x="3604090"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1" name="מלבן 10"/>
          <p:cNvSpPr/>
          <p:nvPr userDrawn="1"/>
        </p:nvSpPr>
        <p:spPr>
          <a:xfrm>
            <a:off x="3604020"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Tree>
    <p:extLst>
      <p:ext uri="{BB962C8B-B14F-4D97-AF65-F5344CB8AC3E}">
        <p14:creationId xmlns:p14="http://schemas.microsoft.com/office/powerpoint/2010/main" val="254227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a:xfrm>
            <a:off x="1755661" y="6419462"/>
            <a:ext cx="1097999" cy="238902"/>
          </a:xfrm>
          <a:prstGeom prst="rect">
            <a:avLst/>
          </a:prstGeom>
        </p:spPr>
        <p:txBody>
          <a:bodyPr/>
          <a:lstStyle/>
          <a:p>
            <a:pPr algn="r" rtl="1"/>
            <a:endParaRPr lang="he-IL"/>
          </a:p>
        </p:txBody>
      </p:sp>
      <p:sp>
        <p:nvSpPr>
          <p:cNvPr id="3" name="מציין מיקום כותרת תחתונה 2"/>
          <p:cNvSpPr>
            <a:spLocks noGrp="1"/>
          </p:cNvSpPr>
          <p:nvPr>
            <p:ph type="ftr" sz="quarter" idx="11"/>
          </p:nvPr>
        </p:nvSpPr>
        <p:spPr>
          <a:xfrm>
            <a:off x="4643438" y="6419462"/>
            <a:ext cx="4210050" cy="238902"/>
          </a:xfrm>
          <a:prstGeom prst="rect">
            <a:avLst/>
          </a:prstGeom>
        </p:spPr>
        <p:txBody>
          <a:bodyPr/>
          <a:lstStyle/>
          <a:p>
            <a:pPr algn="r" rtl="1"/>
            <a:endParaRPr lang="he-IL"/>
          </a:p>
        </p:txBody>
      </p:sp>
      <p:sp>
        <p:nvSpPr>
          <p:cNvPr id="4" name="מציין מיקום מספר שקופית 3"/>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t>‹#›</a:t>
            </a:fld>
            <a:endParaRPr lang="he-IL"/>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תוכן כפול">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sz="half" idx="1"/>
          </p:nvPr>
        </p:nvSpPr>
        <p:spPr>
          <a:xfrm>
            <a:off x="1052513" y="1825626"/>
            <a:ext cx="3838575" cy="4117975"/>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463"/>
            </a:lvl6pPr>
            <a:lvl7pPr algn="r" latinLnBrk="0">
              <a:defRPr lang="he-IL" sz="1463"/>
            </a:lvl7pPr>
            <a:lvl8pPr algn="r" latinLnBrk="0">
              <a:defRPr lang="he-IL" sz="1463"/>
            </a:lvl8pPr>
            <a:lvl9pPr algn="r" latinLnBrk="0">
              <a:defRPr lang="he-IL" sz="1463"/>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וכן 3"/>
          <p:cNvSpPr>
            <a:spLocks noGrp="1"/>
          </p:cNvSpPr>
          <p:nvPr>
            <p:ph sz="half" idx="2"/>
          </p:nvPr>
        </p:nvSpPr>
        <p:spPr>
          <a:xfrm>
            <a:off x="5014912" y="1825626"/>
            <a:ext cx="3838575" cy="4117975"/>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463"/>
            </a:lvl6pPr>
            <a:lvl7pPr algn="r" latinLnBrk="0">
              <a:defRPr lang="he-IL" sz="1463"/>
            </a:lvl7pPr>
            <a:lvl8pPr algn="r" latinLnBrk="0">
              <a:defRPr lang="he-IL" sz="1463"/>
            </a:lvl8pPr>
            <a:lvl9pPr algn="r" latinLnBrk="0">
              <a:defRPr lang="he-IL" sz="1463"/>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332553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2"/>
          <p:cNvSpPr>
            <a:spLocks noGrp="1"/>
          </p:cNvSpPr>
          <p:nvPr>
            <p:ph type="body" idx="1"/>
          </p:nvPr>
        </p:nvSpPr>
        <p:spPr>
          <a:xfrm>
            <a:off x="1052512" y="1828800"/>
            <a:ext cx="3841052" cy="641350"/>
          </a:xfrm>
        </p:spPr>
        <p:txBody>
          <a:bodyPr anchor="ctr">
            <a:normAutofit/>
          </a:bodyPr>
          <a:lstStyle>
            <a:lvl1pPr marL="0" indent="0" algn="r" latinLnBrk="0">
              <a:spcBef>
                <a:spcPts val="0"/>
              </a:spcBef>
              <a:buNone/>
              <a:defRPr lang="he-IL" sz="1463" b="1" cap="all" baseline="0"/>
            </a:lvl1pPr>
            <a:lvl2pPr marL="371475" indent="0" algn="r" latinLnBrk="0">
              <a:buNone/>
              <a:defRPr lang="he-IL" sz="1625" b="1"/>
            </a:lvl2pPr>
            <a:lvl3pPr marL="742950" indent="0" algn="r" latinLnBrk="0">
              <a:buNone/>
              <a:defRPr lang="he-IL" sz="1463" b="1"/>
            </a:lvl3pPr>
            <a:lvl4pPr marL="1114425" indent="0" algn="r" latinLnBrk="0">
              <a:buNone/>
              <a:defRPr lang="he-IL" sz="1300" b="1"/>
            </a:lvl4pPr>
            <a:lvl5pPr marL="1485900" indent="0" algn="r" latinLnBrk="0">
              <a:buNone/>
              <a:defRPr lang="he-IL" sz="1300" b="1"/>
            </a:lvl5pPr>
            <a:lvl6pPr marL="1857375" indent="0" algn="r" latinLnBrk="0">
              <a:buNone/>
              <a:defRPr lang="he-IL" sz="1300" b="1"/>
            </a:lvl6pPr>
            <a:lvl7pPr marL="2228850" indent="0" algn="r" latinLnBrk="0">
              <a:buNone/>
              <a:defRPr lang="he-IL" sz="1300" b="1"/>
            </a:lvl7pPr>
            <a:lvl8pPr marL="2600325" indent="0" algn="r" latinLnBrk="0">
              <a:buNone/>
              <a:defRPr lang="he-IL" sz="1300" b="1"/>
            </a:lvl8pPr>
            <a:lvl9pPr marL="2971800" indent="0" algn="r" latinLnBrk="0">
              <a:buNone/>
              <a:defRPr lang="he-IL" sz="1300" b="1"/>
            </a:lvl9pPr>
          </a:lstStyle>
          <a:p>
            <a:pPr lvl="0" algn="r" rtl="1"/>
            <a:r>
              <a:rPr lang="he-IL"/>
              <a:t>ערוך סגנונות טקסט של תבנית בסיס</a:t>
            </a:r>
          </a:p>
        </p:txBody>
      </p:sp>
      <p:sp>
        <p:nvSpPr>
          <p:cNvPr id="4" name="מציין מיקום תוכן 3"/>
          <p:cNvSpPr>
            <a:spLocks noGrp="1"/>
          </p:cNvSpPr>
          <p:nvPr>
            <p:ph sz="half" idx="2"/>
          </p:nvPr>
        </p:nvSpPr>
        <p:spPr>
          <a:xfrm>
            <a:off x="1052512" y="2470151"/>
            <a:ext cx="3841052" cy="3473450"/>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300"/>
            </a:lvl6pPr>
            <a:lvl7pPr algn="r" latinLnBrk="0">
              <a:defRPr lang="he-IL" sz="1300"/>
            </a:lvl7pPr>
            <a:lvl8pPr algn="r" latinLnBrk="0">
              <a:defRPr lang="he-IL" sz="1300"/>
            </a:lvl8pPr>
            <a:lvl9pPr algn="r" latinLnBrk="0">
              <a:defRPr lang="he-IL" sz="13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טקסט 4"/>
          <p:cNvSpPr>
            <a:spLocks noGrp="1"/>
          </p:cNvSpPr>
          <p:nvPr>
            <p:ph type="body" sz="quarter" idx="3"/>
          </p:nvPr>
        </p:nvSpPr>
        <p:spPr>
          <a:xfrm>
            <a:off x="5011198" y="1828800"/>
            <a:ext cx="3841052" cy="641350"/>
          </a:xfrm>
        </p:spPr>
        <p:txBody>
          <a:bodyPr anchor="ctr">
            <a:normAutofit/>
          </a:bodyPr>
          <a:lstStyle>
            <a:lvl1pPr marL="0" indent="0" algn="r" latinLnBrk="0">
              <a:spcBef>
                <a:spcPts val="0"/>
              </a:spcBef>
              <a:buNone/>
              <a:defRPr lang="he-IL" sz="1463" b="1" cap="all" baseline="0"/>
            </a:lvl1pPr>
            <a:lvl2pPr marL="371475" indent="0" algn="r" latinLnBrk="0">
              <a:buNone/>
              <a:defRPr lang="he-IL" sz="1625" b="1"/>
            </a:lvl2pPr>
            <a:lvl3pPr marL="742950" indent="0" algn="r" latinLnBrk="0">
              <a:buNone/>
              <a:defRPr lang="he-IL" sz="1463" b="1"/>
            </a:lvl3pPr>
            <a:lvl4pPr marL="1114425" indent="0" algn="r" latinLnBrk="0">
              <a:buNone/>
              <a:defRPr lang="he-IL" sz="1300" b="1"/>
            </a:lvl4pPr>
            <a:lvl5pPr marL="1485900" indent="0" algn="r" latinLnBrk="0">
              <a:buNone/>
              <a:defRPr lang="he-IL" sz="1300" b="1"/>
            </a:lvl5pPr>
            <a:lvl6pPr marL="1857375" indent="0" algn="r" latinLnBrk="0">
              <a:buNone/>
              <a:defRPr lang="he-IL" sz="1300" b="1"/>
            </a:lvl6pPr>
            <a:lvl7pPr marL="2228850" indent="0" algn="r" latinLnBrk="0">
              <a:buNone/>
              <a:defRPr lang="he-IL" sz="1300" b="1"/>
            </a:lvl7pPr>
            <a:lvl8pPr marL="2600325" indent="0" algn="r" latinLnBrk="0">
              <a:buNone/>
              <a:defRPr lang="he-IL" sz="1300" b="1"/>
            </a:lvl8pPr>
            <a:lvl9pPr marL="2971800" indent="0" algn="r" latinLnBrk="0">
              <a:buNone/>
              <a:defRPr lang="he-IL" sz="1300" b="1"/>
            </a:lvl9pPr>
          </a:lstStyle>
          <a:p>
            <a:pPr lvl="0" algn="r" rtl="1"/>
            <a:r>
              <a:rPr lang="he-IL"/>
              <a:t>ערוך סגנונות טקסט של תבנית בסיס</a:t>
            </a:r>
          </a:p>
        </p:txBody>
      </p:sp>
      <p:sp>
        <p:nvSpPr>
          <p:cNvPr id="6" name="מציין מיקום תוכן 5"/>
          <p:cNvSpPr>
            <a:spLocks noGrp="1"/>
          </p:cNvSpPr>
          <p:nvPr>
            <p:ph sz="quarter" idx="4"/>
          </p:nvPr>
        </p:nvSpPr>
        <p:spPr>
          <a:xfrm>
            <a:off x="5012436" y="2470151"/>
            <a:ext cx="3841052" cy="3473450"/>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300"/>
            </a:lvl6pPr>
            <a:lvl7pPr algn="r" latinLnBrk="0">
              <a:defRPr lang="he-IL" sz="1300"/>
            </a:lvl7pPr>
            <a:lvl8pPr algn="r" latinLnBrk="0">
              <a:defRPr lang="he-IL" sz="1300"/>
            </a:lvl8pPr>
            <a:lvl9pPr algn="r" latinLnBrk="0">
              <a:defRPr lang="he-IL" sz="13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8" name="מציין מיקום כותרת תחתונה 7"/>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9" name="מציין מיקום מספר שקופית 8"/>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16854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אריך 2"/>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4" name="מציין מיקום כותרת תחתונה 3"/>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5" name="מציין מיקום מספר שקופית 4"/>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268857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3" name="מציין מיקום כותרת תחתונה 2"/>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4" name="מציין מיקום מספר שקופית 3"/>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212983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תוכן עם כיתוב">
    <p:spTree>
      <p:nvGrpSpPr>
        <p:cNvPr id="1" name=""/>
        <p:cNvGrpSpPr/>
        <p:nvPr/>
      </p:nvGrpSpPr>
      <p:grpSpPr>
        <a:xfrm>
          <a:off x="0" y="0"/>
          <a:ext cx="0" cy="0"/>
          <a:chOff x="0" y="0"/>
          <a:chExt cx="0" cy="0"/>
        </a:xfrm>
      </p:grpSpPr>
      <p:pic>
        <p:nvPicPr>
          <p:cNvPr id="9" name="תמונה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flipH="1">
            <a:off x="0" y="283"/>
            <a:ext cx="3604020" cy="6856286"/>
          </a:xfrm>
          <a:prstGeom prst="rect">
            <a:avLst/>
          </a:prstGeom>
        </p:spPr>
      </p:pic>
      <p:sp>
        <p:nvSpPr>
          <p:cNvPr id="10" name="מלבן 9"/>
          <p:cNvSpPr/>
          <p:nvPr userDrawn="1"/>
        </p:nvSpPr>
        <p:spPr>
          <a:xfrm>
            <a:off x="3606431"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1" name="מלבן 10"/>
          <p:cNvSpPr/>
          <p:nvPr userDrawn="1"/>
        </p:nvSpPr>
        <p:spPr>
          <a:xfrm>
            <a:off x="3617937"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3" name="מציין מיקום תוכן 2"/>
          <p:cNvSpPr>
            <a:spLocks noGrp="1"/>
          </p:cNvSpPr>
          <p:nvPr>
            <p:ph idx="1"/>
          </p:nvPr>
        </p:nvSpPr>
        <p:spPr>
          <a:xfrm>
            <a:off x="4285038" y="685226"/>
            <a:ext cx="4977765" cy="5486400"/>
          </a:xfrm>
        </p:spPr>
        <p:txBody>
          <a:bodyPr>
            <a:normAutofit/>
          </a:bodyPr>
          <a:lstStyle>
            <a:lvl1pPr algn="r" latinLnBrk="0">
              <a:defRPr lang="he-IL" sz="1625"/>
            </a:lvl1pPr>
            <a:lvl2pPr algn="r" latinLnBrk="0">
              <a:defRPr lang="he-IL" sz="1463"/>
            </a:lvl2pPr>
            <a:lvl3pPr algn="r" latinLnBrk="0">
              <a:defRPr lang="he-IL" sz="1300"/>
            </a:lvl3pPr>
            <a:lvl4pPr algn="r" latinLnBrk="0">
              <a:defRPr lang="he-IL" sz="1138"/>
            </a:lvl4pPr>
            <a:lvl5pPr algn="r" latinLnBrk="0">
              <a:defRPr lang="he-IL" sz="1138"/>
            </a:lvl5pPr>
            <a:lvl6pPr algn="r" latinLnBrk="0">
              <a:defRPr lang="he-IL" sz="1625"/>
            </a:lvl6pPr>
            <a:lvl7pPr algn="r" latinLnBrk="0">
              <a:defRPr lang="he-IL" sz="1625"/>
            </a:lvl7pPr>
            <a:lvl8pPr algn="r" latinLnBrk="0">
              <a:defRPr lang="he-IL" sz="1625"/>
            </a:lvl8pPr>
            <a:lvl9pPr algn="r" latinLnBrk="0">
              <a:defRPr lang="he-IL" sz="1625"/>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6" name="מציין מיקום כותרת תחתונה 5"/>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
        <p:nvSpPr>
          <p:cNvPr id="12" name="כותרת 1"/>
          <p:cNvSpPr>
            <a:spLocks noGrp="1"/>
          </p:cNvSpPr>
          <p:nvPr>
            <p:ph type="title"/>
          </p:nvPr>
        </p:nvSpPr>
        <p:spPr>
          <a:xfrm>
            <a:off x="395445" y="2514600"/>
            <a:ext cx="2823210" cy="1600200"/>
          </a:xfrm>
        </p:spPr>
        <p:txBody>
          <a:bodyPr anchor="b">
            <a:normAutofit/>
          </a:bodyPr>
          <a:lstStyle>
            <a:lvl1pPr algn="r" latinLnBrk="0">
              <a:defRPr lang="he-IL" sz="2275"/>
            </a:lvl1pPr>
          </a:lstStyle>
          <a:p>
            <a:pPr algn="r" rtl="1"/>
            <a:r>
              <a:rPr lang="he-IL"/>
              <a:t>לחץ כדי לערוך סגנון כותרת של תבנית בסיס</a:t>
            </a:r>
            <a:endParaRPr lang="he-IL" dirty="0"/>
          </a:p>
        </p:txBody>
      </p:sp>
      <p:sp>
        <p:nvSpPr>
          <p:cNvPr id="13" name="מציין מיקום טקסט 3"/>
          <p:cNvSpPr>
            <a:spLocks noGrp="1"/>
          </p:cNvSpPr>
          <p:nvPr>
            <p:ph type="body" sz="half" idx="2"/>
          </p:nvPr>
        </p:nvSpPr>
        <p:spPr>
          <a:xfrm>
            <a:off x="395445" y="4343400"/>
            <a:ext cx="2823210" cy="1188720"/>
          </a:xfrm>
        </p:spPr>
        <p:txBody>
          <a:bodyPr>
            <a:normAutofit/>
          </a:bodyPr>
          <a:lstStyle>
            <a:lvl1pPr marL="0" indent="0" algn="r" latinLnBrk="0">
              <a:spcBef>
                <a:spcPts val="650"/>
              </a:spcBef>
              <a:buNone/>
              <a:defRPr lang="he-IL" sz="1300"/>
            </a:lvl1pPr>
            <a:lvl2pPr marL="371475" indent="0" algn="r" latinLnBrk="0">
              <a:buNone/>
              <a:defRPr lang="he-IL" sz="1138"/>
            </a:lvl2pPr>
            <a:lvl3pPr marL="742950" indent="0" algn="r" latinLnBrk="0">
              <a:buNone/>
              <a:defRPr lang="he-IL" sz="975"/>
            </a:lvl3pPr>
            <a:lvl4pPr marL="1114425" indent="0" algn="r" latinLnBrk="0">
              <a:buNone/>
              <a:defRPr lang="he-IL" sz="813"/>
            </a:lvl4pPr>
            <a:lvl5pPr marL="1485900" indent="0" algn="r" latinLnBrk="0">
              <a:buNone/>
              <a:defRPr lang="he-IL" sz="813"/>
            </a:lvl5pPr>
            <a:lvl6pPr marL="1857375" indent="0" algn="r" latinLnBrk="0">
              <a:buNone/>
              <a:defRPr lang="he-IL" sz="813"/>
            </a:lvl6pPr>
            <a:lvl7pPr marL="2228850" indent="0" algn="r" latinLnBrk="0">
              <a:buNone/>
              <a:defRPr lang="he-IL" sz="813"/>
            </a:lvl7pPr>
            <a:lvl8pPr marL="2600325" indent="0" algn="r" latinLnBrk="0">
              <a:buNone/>
              <a:defRPr lang="he-IL" sz="813"/>
            </a:lvl8pPr>
            <a:lvl9pPr marL="2971800" indent="0" algn="r" latinLnBrk="0">
              <a:buNone/>
              <a:defRPr lang="he-IL" sz="813"/>
            </a:lvl9pPr>
          </a:lstStyle>
          <a:p>
            <a:pPr lvl="0" algn="r" rtl="1"/>
            <a:r>
              <a:rPr lang="he-IL"/>
              <a:t>ערוך סגנונות טקסט של תבנית בסיס</a:t>
            </a:r>
          </a:p>
        </p:txBody>
      </p:sp>
    </p:spTree>
    <p:extLst>
      <p:ext uri="{BB962C8B-B14F-4D97-AF65-F5344CB8AC3E}">
        <p14:creationId xmlns:p14="http://schemas.microsoft.com/office/powerpoint/2010/main" val="28024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flipH="1">
            <a:off x="0" y="283"/>
            <a:ext cx="3604020" cy="6856286"/>
          </a:xfrm>
          <a:prstGeom prst="rect">
            <a:avLst/>
          </a:prstGeom>
        </p:spPr>
      </p:pic>
      <p:sp>
        <p:nvSpPr>
          <p:cNvPr id="2" name="כותרת 1"/>
          <p:cNvSpPr>
            <a:spLocks noGrp="1"/>
          </p:cNvSpPr>
          <p:nvPr>
            <p:ph type="title"/>
          </p:nvPr>
        </p:nvSpPr>
        <p:spPr>
          <a:xfrm>
            <a:off x="395445" y="2514600"/>
            <a:ext cx="2823210" cy="1600200"/>
          </a:xfrm>
        </p:spPr>
        <p:txBody>
          <a:bodyPr anchor="b">
            <a:normAutofit/>
          </a:bodyPr>
          <a:lstStyle>
            <a:lvl1pPr algn="r" latinLnBrk="0">
              <a:defRPr lang="he-IL" sz="2275"/>
            </a:lvl1pPr>
          </a:lstStyle>
          <a:p>
            <a:pPr algn="r" rtl="1"/>
            <a:r>
              <a:rPr lang="he-IL"/>
              <a:t>לחץ כדי לערוך סגנון כותרת של תבנית בסיס</a:t>
            </a:r>
            <a:endParaRPr lang="he-IL" dirty="0"/>
          </a:p>
        </p:txBody>
      </p:sp>
      <p:sp>
        <p:nvSpPr>
          <p:cNvPr id="3" name="מציין מיקום תמונה 2"/>
          <p:cNvSpPr>
            <a:spLocks noGrp="1"/>
          </p:cNvSpPr>
          <p:nvPr>
            <p:ph type="pic" idx="1"/>
          </p:nvPr>
        </p:nvSpPr>
        <p:spPr>
          <a:xfrm>
            <a:off x="4325642" y="1325880"/>
            <a:ext cx="5572125" cy="4206240"/>
          </a:xfrm>
          <a:solidFill>
            <a:schemeClr val="bg2"/>
          </a:solidFill>
          <a:effectLst>
            <a:outerShdw blurRad="63500" sx="101000" sy="101000" algn="ctr" rotWithShape="0">
              <a:prstClr val="black">
                <a:alpha val="15000"/>
              </a:prstClr>
            </a:outerShdw>
          </a:effectLst>
        </p:spPr>
        <p:txBody>
          <a:bodyPr>
            <a:normAutofit/>
          </a:bodyPr>
          <a:lstStyle>
            <a:lvl1pPr marL="0" indent="0" algn="r" latinLnBrk="0">
              <a:buNone/>
              <a:defRPr lang="he-IL" sz="1950"/>
            </a:lvl1pPr>
            <a:lvl2pPr marL="371475" indent="0" algn="r" latinLnBrk="0">
              <a:buNone/>
              <a:defRPr lang="he-IL" sz="2275"/>
            </a:lvl2pPr>
            <a:lvl3pPr marL="742950" indent="0" algn="r" latinLnBrk="0">
              <a:buNone/>
              <a:defRPr lang="he-IL" sz="1950"/>
            </a:lvl3pPr>
            <a:lvl4pPr marL="1114425" indent="0" algn="r" latinLnBrk="0">
              <a:buNone/>
              <a:defRPr lang="he-IL" sz="1625"/>
            </a:lvl4pPr>
            <a:lvl5pPr marL="1485900" indent="0" algn="r" latinLnBrk="0">
              <a:buNone/>
              <a:defRPr lang="he-IL" sz="1625"/>
            </a:lvl5pPr>
            <a:lvl6pPr marL="1857375" indent="0" algn="r" latinLnBrk="0">
              <a:buNone/>
              <a:defRPr lang="he-IL" sz="1625"/>
            </a:lvl6pPr>
            <a:lvl7pPr marL="2228850" indent="0" algn="r" latinLnBrk="0">
              <a:buNone/>
              <a:defRPr lang="he-IL" sz="1625"/>
            </a:lvl7pPr>
            <a:lvl8pPr marL="2600325" indent="0" algn="r" latinLnBrk="0">
              <a:buNone/>
              <a:defRPr lang="he-IL" sz="1625"/>
            </a:lvl8pPr>
            <a:lvl9pPr marL="2971800" indent="0" algn="r" latinLnBrk="0">
              <a:buNone/>
              <a:defRPr lang="he-IL" sz="1625"/>
            </a:lvl9pPr>
          </a:lstStyle>
          <a:p>
            <a:pPr algn="r" rtl="1"/>
            <a:r>
              <a:rPr lang="he-IL"/>
              <a:t>לחץ על הסמל כדי להוסיף תמונה</a:t>
            </a:r>
          </a:p>
        </p:txBody>
      </p:sp>
      <p:sp>
        <p:nvSpPr>
          <p:cNvPr id="4" name="מציין מיקום טקסט 3"/>
          <p:cNvSpPr>
            <a:spLocks noGrp="1"/>
          </p:cNvSpPr>
          <p:nvPr>
            <p:ph type="body" sz="half" idx="2"/>
          </p:nvPr>
        </p:nvSpPr>
        <p:spPr>
          <a:xfrm>
            <a:off x="395445" y="4343400"/>
            <a:ext cx="2823210" cy="1188720"/>
          </a:xfrm>
        </p:spPr>
        <p:txBody>
          <a:bodyPr>
            <a:normAutofit/>
          </a:bodyPr>
          <a:lstStyle>
            <a:lvl1pPr marL="0" indent="0" algn="r" latinLnBrk="0">
              <a:spcBef>
                <a:spcPts val="650"/>
              </a:spcBef>
              <a:buNone/>
              <a:defRPr lang="he-IL" sz="1300"/>
            </a:lvl1pPr>
            <a:lvl2pPr marL="371475" indent="0" algn="r" latinLnBrk="0">
              <a:buNone/>
              <a:defRPr lang="he-IL" sz="1138"/>
            </a:lvl2pPr>
            <a:lvl3pPr marL="742950" indent="0" algn="r" latinLnBrk="0">
              <a:buNone/>
              <a:defRPr lang="he-IL" sz="975"/>
            </a:lvl3pPr>
            <a:lvl4pPr marL="1114425" indent="0" algn="r" latinLnBrk="0">
              <a:buNone/>
              <a:defRPr lang="he-IL" sz="813"/>
            </a:lvl4pPr>
            <a:lvl5pPr marL="1485900" indent="0" algn="r" latinLnBrk="0">
              <a:buNone/>
              <a:defRPr lang="he-IL" sz="813"/>
            </a:lvl5pPr>
            <a:lvl6pPr marL="1857375" indent="0" algn="r" latinLnBrk="0">
              <a:buNone/>
              <a:defRPr lang="he-IL" sz="813"/>
            </a:lvl6pPr>
            <a:lvl7pPr marL="2228850" indent="0" algn="r" latinLnBrk="0">
              <a:buNone/>
              <a:defRPr lang="he-IL" sz="813"/>
            </a:lvl7pPr>
            <a:lvl8pPr marL="2600325" indent="0" algn="r" latinLnBrk="0">
              <a:buNone/>
              <a:defRPr lang="he-IL" sz="813"/>
            </a:lvl8pPr>
            <a:lvl9pPr marL="2971800" indent="0" algn="r" latinLnBrk="0">
              <a:buNone/>
              <a:defRPr lang="he-IL" sz="813"/>
            </a:lvl9pPr>
          </a:lstStyle>
          <a:p>
            <a:pPr lvl="0" algn="r" rtl="1"/>
            <a:r>
              <a:rPr lang="he-IL"/>
              <a:t>ערוך סגנונות טקסט של תבנית בסיס</a:t>
            </a:r>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6" name="מציין מיקום כותרת תחתונה 5"/>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
        <p:nvSpPr>
          <p:cNvPr id="13" name="מלבן 12"/>
          <p:cNvSpPr/>
          <p:nvPr userDrawn="1"/>
        </p:nvSpPr>
        <p:spPr>
          <a:xfrm>
            <a:off x="3602296"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5" name="מלבן 14"/>
          <p:cNvSpPr/>
          <p:nvPr userDrawn="1"/>
        </p:nvSpPr>
        <p:spPr>
          <a:xfrm>
            <a:off x="3606431"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6" name="מלבן 15"/>
          <p:cNvSpPr/>
          <p:nvPr userDrawn="1"/>
        </p:nvSpPr>
        <p:spPr>
          <a:xfrm>
            <a:off x="3617937"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Tree>
    <p:extLst>
      <p:ext uri="{BB962C8B-B14F-4D97-AF65-F5344CB8AC3E}">
        <p14:creationId xmlns:p14="http://schemas.microsoft.com/office/powerpoint/2010/main" val="323782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flipV="1">
            <a:off x="1052513" y="1828800"/>
            <a:ext cx="7800975" cy="4114800"/>
          </a:xfrm>
        </p:spPr>
        <p:txBody>
          <a:bodyPr vert="eaVert">
            <a:normAutofit/>
          </a:bodyPr>
          <a:lstStyle>
            <a:lvl1pPr>
              <a:defRPr sz="1138"/>
            </a:lvl1pPr>
            <a:lvl2pPr>
              <a:defRPr sz="975"/>
            </a:lvl2pPr>
            <a:lvl3pPr>
              <a:defRPr sz="894"/>
            </a:lvl3pPr>
            <a:lvl4pPr>
              <a:defRPr sz="853"/>
            </a:lvl4pPr>
            <a:lvl5pPr>
              <a:defRPr sz="853"/>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5" name="מציין מיקום כותרת תחתונה 4"/>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6" name="מציין מיקום מספר שקופית 5"/>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73159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כותרת וטקסט אנכיים">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7739063" y="382231"/>
            <a:ext cx="1114425" cy="5561369"/>
          </a:xfrm>
        </p:spPr>
        <p:txBody>
          <a:bodyPr vert="eaVert"/>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a:off x="1052513" y="382230"/>
            <a:ext cx="6389370" cy="5561370"/>
          </a:xfrm>
        </p:spPr>
        <p:txBody>
          <a:bodyPr vert="eaVert">
            <a:normAutofit/>
          </a:bodyPr>
          <a:lstStyle>
            <a:lvl1pPr>
              <a:defRPr sz="1463"/>
            </a:lvl1pPr>
            <a:lvl2pPr>
              <a:defRPr sz="1300"/>
            </a:lvl2pPr>
            <a:lvl3pPr>
              <a:defRPr sz="1138"/>
            </a:lvl3pPr>
            <a:lvl4pPr>
              <a:defRPr sz="975"/>
            </a:lvl4pPr>
            <a:lvl5pPr>
              <a:defRPr sz="975"/>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5" name="מציין מיקום כותרת תחתונה 4"/>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6" name="מציין מיקום מספר שקופית 5"/>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220752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תמונה 12"/>
          <p:cNvPicPr>
            <a:picLocks noChangeAspect="1"/>
          </p:cNvPicPr>
          <p:nvPr userDrawn="1"/>
        </p:nvPicPr>
        <p:blipFill>
          <a:blip r:embed="rId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8962" y="251280"/>
            <a:ext cx="3203443" cy="193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כותרת 1"/>
          <p:cNvSpPr>
            <a:spLocks noGrp="1"/>
          </p:cNvSpPr>
          <p:nvPr>
            <p:ph type="ctrTitle"/>
          </p:nvPr>
        </p:nvSpPr>
        <p:spPr>
          <a:xfrm>
            <a:off x="1556657" y="2829317"/>
            <a:ext cx="8172450" cy="2743200"/>
          </a:xfrm>
        </p:spPr>
        <p:txBody>
          <a:bodyPr anchor="b">
            <a:normAutofit/>
          </a:bodyPr>
          <a:lstStyle>
            <a:lvl1pPr algn="r" latinLnBrk="0">
              <a:lnSpc>
                <a:spcPct val="80000"/>
              </a:lnSpc>
              <a:defRPr lang="he-IL" sz="4875">
                <a:solidFill>
                  <a:schemeClr val="tx2"/>
                </a:solidFill>
                <a:effectLst>
                  <a:outerShdw blurRad="38100" dist="25400" dir="18900000" algn="bl" rotWithShape="0">
                    <a:schemeClr val="bg1">
                      <a:alpha val="80000"/>
                    </a:schemeClr>
                  </a:outerShdw>
                </a:effectLst>
                <a:cs typeface="S-Yuda" pitchFamily="2" charset="-79"/>
              </a:defRPr>
            </a:lvl1pPr>
          </a:lstStyle>
          <a:p>
            <a:pPr algn="r" rtl="1"/>
            <a:r>
              <a:rPr lang="he-IL"/>
              <a:t>לחץ כדי לערוך סגנון כותרת של תבנית בסיס</a:t>
            </a:r>
            <a:endParaRPr lang="he-IL" dirty="0"/>
          </a:p>
        </p:txBody>
      </p:sp>
      <p:sp>
        <p:nvSpPr>
          <p:cNvPr id="8" name="מלבן 7"/>
          <p:cNvSpPr/>
          <p:nvPr userDrawn="1"/>
        </p:nvSpPr>
        <p:spPr>
          <a:xfrm>
            <a:off x="0" y="5888736"/>
            <a:ext cx="9906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9" name="מלבן 8"/>
          <p:cNvSpPr/>
          <p:nvPr userDrawn="1"/>
        </p:nvSpPr>
        <p:spPr>
          <a:xfrm>
            <a:off x="0" y="5888736"/>
            <a:ext cx="9906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2" name="TextBox 3"/>
          <p:cNvSpPr txBox="1"/>
          <p:nvPr userDrawn="1"/>
        </p:nvSpPr>
        <p:spPr>
          <a:xfrm>
            <a:off x="4813314" y="6272503"/>
            <a:ext cx="4820550" cy="369332"/>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he-IL" dirty="0">
                <a:solidFill>
                  <a:srgbClr val="514A40"/>
                </a:solidFill>
                <a:cs typeface="S-Yuda" pitchFamily="2" charset="-79"/>
              </a:rPr>
              <a:t>עורך: דובי כהן מבוסס על מצגותיו של אוהד שקד-מנדלבוים</a:t>
            </a:r>
          </a:p>
        </p:txBody>
      </p:sp>
    </p:spTree>
    <p:extLst>
      <p:ext uri="{BB962C8B-B14F-4D97-AF65-F5344CB8AC3E}">
        <p14:creationId xmlns:p14="http://schemas.microsoft.com/office/powerpoint/2010/main" val="261627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Tree>
    <p:extLst>
      <p:ext uri="{BB962C8B-B14F-4D97-AF65-F5344CB8AC3E}">
        <p14:creationId xmlns:p14="http://schemas.microsoft.com/office/powerpoint/2010/main" val="153511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תוכן עם כיתוב">
    <p:spTree>
      <p:nvGrpSpPr>
        <p:cNvPr id="1" name=""/>
        <p:cNvGrpSpPr/>
        <p:nvPr/>
      </p:nvGrpSpPr>
      <p:grpSpPr>
        <a:xfrm>
          <a:off x="0" y="0"/>
          <a:ext cx="0" cy="0"/>
          <a:chOff x="0" y="0"/>
          <a:chExt cx="0" cy="0"/>
        </a:xfrm>
      </p:grpSpPr>
      <p:pic>
        <p:nvPicPr>
          <p:cNvPr id="9" name="תמונה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flipH="1">
            <a:off x="0" y="283"/>
            <a:ext cx="3604020" cy="6856286"/>
          </a:xfrm>
          <a:prstGeom prst="rect">
            <a:avLst/>
          </a:prstGeom>
        </p:spPr>
      </p:pic>
      <p:sp>
        <p:nvSpPr>
          <p:cNvPr id="10" name="מלבן 9"/>
          <p:cNvSpPr/>
          <p:nvPr userDrawn="1"/>
        </p:nvSpPr>
        <p:spPr>
          <a:xfrm>
            <a:off x="3606431"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cs typeface="Tahoma" panose="020B0604030504040204" pitchFamily="34" charset="0"/>
            </a:endParaRPr>
          </a:p>
        </p:txBody>
      </p:sp>
      <p:sp>
        <p:nvSpPr>
          <p:cNvPr id="11" name="מלבן 10"/>
          <p:cNvSpPr/>
          <p:nvPr userDrawn="1"/>
        </p:nvSpPr>
        <p:spPr>
          <a:xfrm>
            <a:off x="3617937"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cs typeface="Tahoma" panose="020B0604030504040204" pitchFamily="34" charset="0"/>
            </a:endParaRPr>
          </a:p>
        </p:txBody>
      </p:sp>
      <p:sp>
        <p:nvSpPr>
          <p:cNvPr id="3" name="מציין מיקום תוכן 2"/>
          <p:cNvSpPr>
            <a:spLocks noGrp="1"/>
          </p:cNvSpPr>
          <p:nvPr>
            <p:ph idx="1"/>
          </p:nvPr>
        </p:nvSpPr>
        <p:spPr>
          <a:xfrm>
            <a:off x="4285038" y="685226"/>
            <a:ext cx="4977765" cy="5486400"/>
          </a:xfrm>
        </p:spPr>
        <p:txBody>
          <a:bodyPr>
            <a:normAutofit/>
          </a:bodyPr>
          <a:lstStyle>
            <a:lvl1pPr algn="r" latinLnBrk="0">
              <a:defRPr lang="he-IL" sz="1625"/>
            </a:lvl1pPr>
            <a:lvl2pPr algn="r" latinLnBrk="0">
              <a:defRPr lang="he-IL" sz="1463"/>
            </a:lvl2pPr>
            <a:lvl3pPr algn="r" latinLnBrk="0">
              <a:defRPr lang="he-IL" sz="1300"/>
            </a:lvl3pPr>
            <a:lvl4pPr algn="r" latinLnBrk="0">
              <a:defRPr lang="he-IL" sz="1138"/>
            </a:lvl4pPr>
            <a:lvl5pPr algn="r" latinLnBrk="0">
              <a:defRPr lang="he-IL" sz="1138"/>
            </a:lvl5pPr>
            <a:lvl6pPr algn="r" latinLnBrk="0">
              <a:defRPr lang="he-IL" sz="1625"/>
            </a:lvl6pPr>
            <a:lvl7pPr algn="r" latinLnBrk="0">
              <a:defRPr lang="he-IL" sz="1625"/>
            </a:lvl7pPr>
            <a:lvl8pPr algn="r" latinLnBrk="0">
              <a:defRPr lang="he-IL" sz="1625"/>
            </a:lvl8pPr>
            <a:lvl9pPr algn="r" latinLnBrk="0">
              <a:defRPr lang="he-IL" sz="1625"/>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p>
        </p:txBody>
      </p:sp>
      <p:sp>
        <p:nvSpPr>
          <p:cNvPr id="6" name="מציין מיקום כותרת תחתונה 5"/>
          <p:cNvSpPr>
            <a:spLocks noGrp="1"/>
          </p:cNvSpPr>
          <p:nvPr>
            <p:ph type="ftr" sz="quarter" idx="11"/>
          </p:nvPr>
        </p:nvSpPr>
        <p:spPr>
          <a:xfrm>
            <a:off x="4643438" y="6419462"/>
            <a:ext cx="4210050" cy="238902"/>
          </a:xfrm>
          <a:prstGeom prst="rect">
            <a:avLst/>
          </a:prstGeom>
        </p:spPr>
        <p:txBody>
          <a:bodyPr/>
          <a:lstStyle/>
          <a:p>
            <a:pPr algn="r" rtl="1"/>
            <a:endParaRPr lang="he-IL"/>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t>‹#›</a:t>
            </a:fld>
            <a:endParaRPr lang="he-IL"/>
          </a:p>
        </p:txBody>
      </p:sp>
      <p:sp>
        <p:nvSpPr>
          <p:cNvPr id="12" name="כותרת 1"/>
          <p:cNvSpPr>
            <a:spLocks noGrp="1"/>
          </p:cNvSpPr>
          <p:nvPr>
            <p:ph type="title"/>
          </p:nvPr>
        </p:nvSpPr>
        <p:spPr>
          <a:xfrm>
            <a:off x="395445" y="2514600"/>
            <a:ext cx="2823210" cy="1600200"/>
          </a:xfrm>
        </p:spPr>
        <p:txBody>
          <a:bodyPr anchor="b">
            <a:normAutofit/>
          </a:bodyPr>
          <a:lstStyle>
            <a:lvl1pPr algn="r" latinLnBrk="0">
              <a:defRPr lang="he-IL" sz="2275"/>
            </a:lvl1pPr>
          </a:lstStyle>
          <a:p>
            <a:pPr algn="r" rtl="1"/>
            <a:r>
              <a:rPr lang="he-IL"/>
              <a:t>לחץ כדי לערוך סגנון כותרת של תבנית בסיס</a:t>
            </a:r>
            <a:endParaRPr lang="he-IL" dirty="0"/>
          </a:p>
        </p:txBody>
      </p:sp>
      <p:sp>
        <p:nvSpPr>
          <p:cNvPr id="13" name="מציין מיקום טקסט 3"/>
          <p:cNvSpPr>
            <a:spLocks noGrp="1"/>
          </p:cNvSpPr>
          <p:nvPr>
            <p:ph type="body" sz="half" idx="2"/>
          </p:nvPr>
        </p:nvSpPr>
        <p:spPr>
          <a:xfrm>
            <a:off x="395445" y="4343400"/>
            <a:ext cx="2823210" cy="1188720"/>
          </a:xfrm>
        </p:spPr>
        <p:txBody>
          <a:bodyPr>
            <a:normAutofit/>
          </a:bodyPr>
          <a:lstStyle>
            <a:lvl1pPr marL="0" indent="0" algn="r" latinLnBrk="0">
              <a:spcBef>
                <a:spcPts val="650"/>
              </a:spcBef>
              <a:buNone/>
              <a:defRPr lang="he-IL" sz="1300"/>
            </a:lvl1pPr>
            <a:lvl2pPr marL="371475" indent="0" algn="r" latinLnBrk="0">
              <a:buNone/>
              <a:defRPr lang="he-IL" sz="1138"/>
            </a:lvl2pPr>
            <a:lvl3pPr marL="742950" indent="0" algn="r" latinLnBrk="0">
              <a:buNone/>
              <a:defRPr lang="he-IL" sz="975"/>
            </a:lvl3pPr>
            <a:lvl4pPr marL="1114425" indent="0" algn="r" latinLnBrk="0">
              <a:buNone/>
              <a:defRPr lang="he-IL" sz="813"/>
            </a:lvl4pPr>
            <a:lvl5pPr marL="1485900" indent="0" algn="r" latinLnBrk="0">
              <a:buNone/>
              <a:defRPr lang="he-IL" sz="813"/>
            </a:lvl5pPr>
            <a:lvl6pPr marL="1857375" indent="0" algn="r" latinLnBrk="0">
              <a:buNone/>
              <a:defRPr lang="he-IL" sz="813"/>
            </a:lvl6pPr>
            <a:lvl7pPr marL="2228850" indent="0" algn="r" latinLnBrk="0">
              <a:buNone/>
              <a:defRPr lang="he-IL" sz="813"/>
            </a:lvl7pPr>
            <a:lvl8pPr marL="2600325" indent="0" algn="r" latinLnBrk="0">
              <a:buNone/>
              <a:defRPr lang="he-IL" sz="813"/>
            </a:lvl8pPr>
            <a:lvl9pPr marL="2971800" indent="0" algn="r" latinLnBrk="0">
              <a:buNone/>
              <a:defRPr lang="he-IL" sz="813"/>
            </a:lvl9pPr>
          </a:lstStyle>
          <a:p>
            <a:pPr lvl="0" algn="r" rtl="1"/>
            <a:r>
              <a:rPr lang="he-IL"/>
              <a:t>ערוך סגנונות טקסט של תבנית בסיס</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p:spTree>
      <p:nvGrpSpPr>
        <p:cNvPr id="1" name=""/>
        <p:cNvGrpSpPr/>
        <p:nvPr/>
      </p:nvGrpSpPr>
      <p:grpSpPr>
        <a:xfrm>
          <a:off x="0" y="0"/>
          <a:ext cx="0" cy="0"/>
          <a:chOff x="0" y="0"/>
          <a:chExt cx="0" cy="0"/>
        </a:xfrm>
      </p:grpSpPr>
      <p:pic>
        <p:nvPicPr>
          <p:cNvPr id="8" name="תמונה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0" y="283"/>
            <a:ext cx="3604020" cy="6856286"/>
          </a:xfrm>
          <a:prstGeom prst="rect">
            <a:avLst/>
          </a:prstGeom>
        </p:spPr>
      </p:pic>
      <p:sp>
        <p:nvSpPr>
          <p:cNvPr id="2" name="כותרת 1"/>
          <p:cNvSpPr>
            <a:spLocks noGrp="1"/>
          </p:cNvSpPr>
          <p:nvPr>
            <p:ph type="title"/>
          </p:nvPr>
        </p:nvSpPr>
        <p:spPr>
          <a:xfrm>
            <a:off x="4332887" y="1565829"/>
            <a:ext cx="4829175" cy="4114800"/>
          </a:xfrm>
        </p:spPr>
        <p:txBody>
          <a:bodyPr anchor="b">
            <a:normAutofit/>
          </a:bodyPr>
          <a:lstStyle>
            <a:lvl1pPr algn="r" latinLnBrk="0">
              <a:lnSpc>
                <a:spcPct val="80000"/>
              </a:lnSpc>
              <a:defRPr lang="he-IL" sz="3900">
                <a:effectLst>
                  <a:outerShdw blurRad="38100" dist="25400" dir="18900000" algn="bl" rotWithShape="0">
                    <a:schemeClr val="bg1">
                      <a:alpha val="80000"/>
                    </a:schemeClr>
                  </a:outerShdw>
                </a:effectLst>
              </a:defRPr>
            </a:lvl1pPr>
          </a:lstStyle>
          <a:p>
            <a:pPr algn="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4332888" y="5682344"/>
            <a:ext cx="4829175" cy="410547"/>
          </a:xfrm>
        </p:spPr>
        <p:txBody>
          <a:bodyPr>
            <a:noAutofit/>
          </a:bodyPr>
          <a:lstStyle>
            <a:lvl1pPr marL="0" indent="0" algn="r" latinLnBrk="0">
              <a:spcBef>
                <a:spcPts val="0"/>
              </a:spcBef>
              <a:buNone/>
              <a:defRPr lang="he-IL" sz="1300" b="1" cap="all" baseline="0"/>
            </a:lvl1pPr>
            <a:lvl2pPr marL="371475" indent="0" algn="r" latinLnBrk="0">
              <a:buNone/>
              <a:defRPr lang="he-IL" sz="1625"/>
            </a:lvl2pPr>
            <a:lvl3pPr marL="742950" indent="0" algn="r" latinLnBrk="0">
              <a:buNone/>
              <a:defRPr lang="he-IL" sz="1463"/>
            </a:lvl3pPr>
            <a:lvl4pPr marL="1114425" indent="0" algn="r" latinLnBrk="0">
              <a:buNone/>
              <a:defRPr lang="he-IL" sz="1300"/>
            </a:lvl4pPr>
            <a:lvl5pPr marL="1485900" indent="0" algn="r" latinLnBrk="0">
              <a:buNone/>
              <a:defRPr lang="he-IL" sz="1300"/>
            </a:lvl5pPr>
            <a:lvl6pPr marL="1857375" indent="0" algn="r" latinLnBrk="0">
              <a:buNone/>
              <a:defRPr lang="he-IL" sz="1300"/>
            </a:lvl6pPr>
            <a:lvl7pPr marL="2228850" indent="0" algn="r" latinLnBrk="0">
              <a:buNone/>
              <a:defRPr lang="he-IL" sz="1300"/>
            </a:lvl7pPr>
            <a:lvl8pPr marL="2600325" indent="0" algn="r" latinLnBrk="0">
              <a:buNone/>
              <a:defRPr lang="he-IL" sz="1300"/>
            </a:lvl8pPr>
            <a:lvl9pPr marL="2971800" indent="0" algn="r" latinLnBrk="0">
              <a:buNone/>
              <a:defRPr lang="he-IL" sz="1300"/>
            </a:lvl9pPr>
          </a:lstStyle>
          <a:p>
            <a:pPr lvl="0" algn="r" rtl="1"/>
            <a:r>
              <a:rPr lang="he-IL"/>
              <a:t>ערוך סגנונות טקסט של תבנית בסיס</a:t>
            </a:r>
          </a:p>
        </p:txBody>
      </p:sp>
      <p:sp>
        <p:nvSpPr>
          <p:cNvPr id="9" name="מלבן 8"/>
          <p:cNvSpPr/>
          <p:nvPr userDrawn="1"/>
        </p:nvSpPr>
        <p:spPr>
          <a:xfrm>
            <a:off x="3604090"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1" name="מלבן 10"/>
          <p:cNvSpPr/>
          <p:nvPr userDrawn="1"/>
        </p:nvSpPr>
        <p:spPr>
          <a:xfrm>
            <a:off x="3604020"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Tree>
    <p:extLst>
      <p:ext uri="{BB962C8B-B14F-4D97-AF65-F5344CB8AC3E}">
        <p14:creationId xmlns:p14="http://schemas.microsoft.com/office/powerpoint/2010/main" val="334531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תוכן כפול">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וכן 2"/>
          <p:cNvSpPr>
            <a:spLocks noGrp="1"/>
          </p:cNvSpPr>
          <p:nvPr>
            <p:ph sz="half" idx="1"/>
          </p:nvPr>
        </p:nvSpPr>
        <p:spPr>
          <a:xfrm>
            <a:off x="1052513" y="1825626"/>
            <a:ext cx="3838575" cy="4117975"/>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463"/>
            </a:lvl6pPr>
            <a:lvl7pPr algn="r" latinLnBrk="0">
              <a:defRPr lang="he-IL" sz="1463"/>
            </a:lvl7pPr>
            <a:lvl8pPr algn="r" latinLnBrk="0">
              <a:defRPr lang="he-IL" sz="1463"/>
            </a:lvl8pPr>
            <a:lvl9pPr algn="r" latinLnBrk="0">
              <a:defRPr lang="he-IL" sz="1463"/>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וכן 3"/>
          <p:cNvSpPr>
            <a:spLocks noGrp="1"/>
          </p:cNvSpPr>
          <p:nvPr>
            <p:ph sz="half" idx="2"/>
          </p:nvPr>
        </p:nvSpPr>
        <p:spPr>
          <a:xfrm>
            <a:off x="5014912" y="1825626"/>
            <a:ext cx="3838575" cy="4117975"/>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463"/>
            </a:lvl6pPr>
            <a:lvl7pPr algn="r" latinLnBrk="0">
              <a:defRPr lang="he-IL" sz="1463"/>
            </a:lvl7pPr>
            <a:lvl8pPr algn="r" latinLnBrk="0">
              <a:defRPr lang="he-IL" sz="1463"/>
            </a:lvl8pPr>
            <a:lvl9pPr algn="r" latinLnBrk="0">
              <a:defRPr lang="he-IL" sz="1463"/>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153003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2"/>
          <p:cNvSpPr>
            <a:spLocks noGrp="1"/>
          </p:cNvSpPr>
          <p:nvPr>
            <p:ph type="body" idx="1"/>
          </p:nvPr>
        </p:nvSpPr>
        <p:spPr>
          <a:xfrm>
            <a:off x="1052512" y="1828800"/>
            <a:ext cx="3841052" cy="641350"/>
          </a:xfrm>
        </p:spPr>
        <p:txBody>
          <a:bodyPr anchor="ctr">
            <a:normAutofit/>
          </a:bodyPr>
          <a:lstStyle>
            <a:lvl1pPr marL="0" indent="0" algn="r" latinLnBrk="0">
              <a:spcBef>
                <a:spcPts val="0"/>
              </a:spcBef>
              <a:buNone/>
              <a:defRPr lang="he-IL" sz="1463" b="1" cap="all" baseline="0"/>
            </a:lvl1pPr>
            <a:lvl2pPr marL="371475" indent="0" algn="r" latinLnBrk="0">
              <a:buNone/>
              <a:defRPr lang="he-IL" sz="1625" b="1"/>
            </a:lvl2pPr>
            <a:lvl3pPr marL="742950" indent="0" algn="r" latinLnBrk="0">
              <a:buNone/>
              <a:defRPr lang="he-IL" sz="1463" b="1"/>
            </a:lvl3pPr>
            <a:lvl4pPr marL="1114425" indent="0" algn="r" latinLnBrk="0">
              <a:buNone/>
              <a:defRPr lang="he-IL" sz="1300" b="1"/>
            </a:lvl4pPr>
            <a:lvl5pPr marL="1485900" indent="0" algn="r" latinLnBrk="0">
              <a:buNone/>
              <a:defRPr lang="he-IL" sz="1300" b="1"/>
            </a:lvl5pPr>
            <a:lvl6pPr marL="1857375" indent="0" algn="r" latinLnBrk="0">
              <a:buNone/>
              <a:defRPr lang="he-IL" sz="1300" b="1"/>
            </a:lvl6pPr>
            <a:lvl7pPr marL="2228850" indent="0" algn="r" latinLnBrk="0">
              <a:buNone/>
              <a:defRPr lang="he-IL" sz="1300" b="1"/>
            </a:lvl7pPr>
            <a:lvl8pPr marL="2600325" indent="0" algn="r" latinLnBrk="0">
              <a:buNone/>
              <a:defRPr lang="he-IL" sz="1300" b="1"/>
            </a:lvl8pPr>
            <a:lvl9pPr marL="2971800" indent="0" algn="r" latinLnBrk="0">
              <a:buNone/>
              <a:defRPr lang="he-IL" sz="1300" b="1"/>
            </a:lvl9pPr>
          </a:lstStyle>
          <a:p>
            <a:pPr lvl="0" algn="r" rtl="1"/>
            <a:r>
              <a:rPr lang="he-IL"/>
              <a:t>ערוך סגנונות טקסט של תבנית בסיס</a:t>
            </a:r>
          </a:p>
        </p:txBody>
      </p:sp>
      <p:sp>
        <p:nvSpPr>
          <p:cNvPr id="4" name="מציין מיקום תוכן 3"/>
          <p:cNvSpPr>
            <a:spLocks noGrp="1"/>
          </p:cNvSpPr>
          <p:nvPr>
            <p:ph sz="half" idx="2"/>
          </p:nvPr>
        </p:nvSpPr>
        <p:spPr>
          <a:xfrm>
            <a:off x="1052512" y="2470151"/>
            <a:ext cx="3841052" cy="3473450"/>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300"/>
            </a:lvl6pPr>
            <a:lvl7pPr algn="r" latinLnBrk="0">
              <a:defRPr lang="he-IL" sz="1300"/>
            </a:lvl7pPr>
            <a:lvl8pPr algn="r" latinLnBrk="0">
              <a:defRPr lang="he-IL" sz="1300"/>
            </a:lvl8pPr>
            <a:lvl9pPr algn="r" latinLnBrk="0">
              <a:defRPr lang="he-IL" sz="13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5" name="מציין מיקום טקסט 4"/>
          <p:cNvSpPr>
            <a:spLocks noGrp="1"/>
          </p:cNvSpPr>
          <p:nvPr>
            <p:ph type="body" sz="quarter" idx="3"/>
          </p:nvPr>
        </p:nvSpPr>
        <p:spPr>
          <a:xfrm>
            <a:off x="5011198" y="1828800"/>
            <a:ext cx="3841052" cy="641350"/>
          </a:xfrm>
        </p:spPr>
        <p:txBody>
          <a:bodyPr anchor="ctr">
            <a:normAutofit/>
          </a:bodyPr>
          <a:lstStyle>
            <a:lvl1pPr marL="0" indent="0" algn="r" latinLnBrk="0">
              <a:spcBef>
                <a:spcPts val="0"/>
              </a:spcBef>
              <a:buNone/>
              <a:defRPr lang="he-IL" sz="1463" b="1" cap="all" baseline="0"/>
            </a:lvl1pPr>
            <a:lvl2pPr marL="371475" indent="0" algn="r" latinLnBrk="0">
              <a:buNone/>
              <a:defRPr lang="he-IL" sz="1625" b="1"/>
            </a:lvl2pPr>
            <a:lvl3pPr marL="742950" indent="0" algn="r" latinLnBrk="0">
              <a:buNone/>
              <a:defRPr lang="he-IL" sz="1463" b="1"/>
            </a:lvl3pPr>
            <a:lvl4pPr marL="1114425" indent="0" algn="r" latinLnBrk="0">
              <a:buNone/>
              <a:defRPr lang="he-IL" sz="1300" b="1"/>
            </a:lvl4pPr>
            <a:lvl5pPr marL="1485900" indent="0" algn="r" latinLnBrk="0">
              <a:buNone/>
              <a:defRPr lang="he-IL" sz="1300" b="1"/>
            </a:lvl5pPr>
            <a:lvl6pPr marL="1857375" indent="0" algn="r" latinLnBrk="0">
              <a:buNone/>
              <a:defRPr lang="he-IL" sz="1300" b="1"/>
            </a:lvl6pPr>
            <a:lvl7pPr marL="2228850" indent="0" algn="r" latinLnBrk="0">
              <a:buNone/>
              <a:defRPr lang="he-IL" sz="1300" b="1"/>
            </a:lvl7pPr>
            <a:lvl8pPr marL="2600325" indent="0" algn="r" latinLnBrk="0">
              <a:buNone/>
              <a:defRPr lang="he-IL" sz="1300" b="1"/>
            </a:lvl8pPr>
            <a:lvl9pPr marL="2971800" indent="0" algn="r" latinLnBrk="0">
              <a:buNone/>
              <a:defRPr lang="he-IL" sz="1300" b="1"/>
            </a:lvl9pPr>
          </a:lstStyle>
          <a:p>
            <a:pPr lvl="0" algn="r" rtl="1"/>
            <a:r>
              <a:rPr lang="he-IL"/>
              <a:t>ערוך סגנונות טקסט של תבנית בסיס</a:t>
            </a:r>
          </a:p>
        </p:txBody>
      </p:sp>
      <p:sp>
        <p:nvSpPr>
          <p:cNvPr id="6" name="מציין מיקום תוכן 5"/>
          <p:cNvSpPr>
            <a:spLocks noGrp="1"/>
          </p:cNvSpPr>
          <p:nvPr>
            <p:ph sz="quarter" idx="4"/>
          </p:nvPr>
        </p:nvSpPr>
        <p:spPr>
          <a:xfrm>
            <a:off x="5012436" y="2470151"/>
            <a:ext cx="3841052" cy="3473450"/>
          </a:xfrm>
        </p:spPr>
        <p:txBody>
          <a:bodyPr>
            <a:normAutofit/>
          </a:bodyPr>
          <a:lstStyle>
            <a:lvl1pPr algn="r" latinLnBrk="0">
              <a:defRPr lang="he-IL" sz="1463"/>
            </a:lvl1pPr>
            <a:lvl2pPr algn="r" latinLnBrk="0">
              <a:defRPr lang="he-IL" sz="1300"/>
            </a:lvl2pPr>
            <a:lvl3pPr algn="r" latinLnBrk="0">
              <a:defRPr lang="he-IL" sz="1138"/>
            </a:lvl3pPr>
            <a:lvl4pPr algn="r" latinLnBrk="0">
              <a:defRPr lang="he-IL" sz="975"/>
            </a:lvl4pPr>
            <a:lvl5pPr algn="r" latinLnBrk="0">
              <a:defRPr lang="he-IL" sz="975"/>
            </a:lvl5pPr>
            <a:lvl6pPr algn="r" latinLnBrk="0">
              <a:defRPr lang="he-IL" sz="1300"/>
            </a:lvl6pPr>
            <a:lvl7pPr algn="r" latinLnBrk="0">
              <a:defRPr lang="he-IL" sz="1300"/>
            </a:lvl7pPr>
            <a:lvl8pPr algn="r" latinLnBrk="0">
              <a:defRPr lang="he-IL" sz="1300"/>
            </a:lvl8pPr>
            <a:lvl9pPr algn="r" latinLnBrk="0">
              <a:defRPr lang="he-IL" sz="1300"/>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8" name="מציין מיקום כותרת תחתונה 7"/>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9" name="מציין מיקום מספר שקופית 8"/>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329064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תאריך 2"/>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4" name="מציין מיקום כותרת תחתונה 3"/>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5" name="מציין מיקום מספר שקופית 4"/>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126699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תאריך 1"/>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3" name="מציין מיקום כותרת תחתונה 2"/>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4" name="מציין מיקום מספר שקופית 3"/>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87586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תוכן עם כיתוב">
    <p:spTree>
      <p:nvGrpSpPr>
        <p:cNvPr id="1" name=""/>
        <p:cNvGrpSpPr/>
        <p:nvPr/>
      </p:nvGrpSpPr>
      <p:grpSpPr>
        <a:xfrm>
          <a:off x="0" y="0"/>
          <a:ext cx="0" cy="0"/>
          <a:chOff x="0" y="0"/>
          <a:chExt cx="0" cy="0"/>
        </a:xfrm>
      </p:grpSpPr>
      <p:pic>
        <p:nvPicPr>
          <p:cNvPr id="9" name="תמונה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flipH="1">
            <a:off x="0" y="283"/>
            <a:ext cx="3604020" cy="6856286"/>
          </a:xfrm>
          <a:prstGeom prst="rect">
            <a:avLst/>
          </a:prstGeom>
        </p:spPr>
      </p:pic>
      <p:sp>
        <p:nvSpPr>
          <p:cNvPr id="10" name="מלבן 9"/>
          <p:cNvSpPr/>
          <p:nvPr userDrawn="1"/>
        </p:nvSpPr>
        <p:spPr>
          <a:xfrm>
            <a:off x="3606431"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1" name="מלבן 10"/>
          <p:cNvSpPr/>
          <p:nvPr userDrawn="1"/>
        </p:nvSpPr>
        <p:spPr>
          <a:xfrm>
            <a:off x="3617937"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3" name="מציין מיקום תוכן 2"/>
          <p:cNvSpPr>
            <a:spLocks noGrp="1"/>
          </p:cNvSpPr>
          <p:nvPr>
            <p:ph idx="1"/>
          </p:nvPr>
        </p:nvSpPr>
        <p:spPr>
          <a:xfrm>
            <a:off x="4285038" y="685226"/>
            <a:ext cx="4977765" cy="5486400"/>
          </a:xfrm>
        </p:spPr>
        <p:txBody>
          <a:bodyPr>
            <a:normAutofit/>
          </a:bodyPr>
          <a:lstStyle>
            <a:lvl1pPr algn="r" latinLnBrk="0">
              <a:defRPr lang="he-IL" sz="1625"/>
            </a:lvl1pPr>
            <a:lvl2pPr algn="r" latinLnBrk="0">
              <a:defRPr lang="he-IL" sz="1463"/>
            </a:lvl2pPr>
            <a:lvl3pPr algn="r" latinLnBrk="0">
              <a:defRPr lang="he-IL" sz="1300"/>
            </a:lvl3pPr>
            <a:lvl4pPr algn="r" latinLnBrk="0">
              <a:defRPr lang="he-IL" sz="1138"/>
            </a:lvl4pPr>
            <a:lvl5pPr algn="r" latinLnBrk="0">
              <a:defRPr lang="he-IL" sz="1138"/>
            </a:lvl5pPr>
            <a:lvl6pPr algn="r" latinLnBrk="0">
              <a:defRPr lang="he-IL" sz="1625"/>
            </a:lvl6pPr>
            <a:lvl7pPr algn="r" latinLnBrk="0">
              <a:defRPr lang="he-IL" sz="1625"/>
            </a:lvl7pPr>
            <a:lvl8pPr algn="r" latinLnBrk="0">
              <a:defRPr lang="he-IL" sz="1625"/>
            </a:lvl8pPr>
            <a:lvl9pPr algn="r" latinLnBrk="0">
              <a:defRPr lang="he-IL" sz="1625"/>
            </a:lvl9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6" name="מציין מיקום כותרת תחתונה 5"/>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
        <p:nvSpPr>
          <p:cNvPr id="12" name="כותרת 1"/>
          <p:cNvSpPr>
            <a:spLocks noGrp="1"/>
          </p:cNvSpPr>
          <p:nvPr>
            <p:ph type="title"/>
          </p:nvPr>
        </p:nvSpPr>
        <p:spPr>
          <a:xfrm>
            <a:off x="395445" y="2514600"/>
            <a:ext cx="2823210" cy="1600200"/>
          </a:xfrm>
        </p:spPr>
        <p:txBody>
          <a:bodyPr anchor="b">
            <a:normAutofit/>
          </a:bodyPr>
          <a:lstStyle>
            <a:lvl1pPr algn="r" latinLnBrk="0">
              <a:defRPr lang="he-IL" sz="2275"/>
            </a:lvl1pPr>
          </a:lstStyle>
          <a:p>
            <a:pPr algn="r" rtl="1"/>
            <a:r>
              <a:rPr lang="he-IL"/>
              <a:t>לחץ כדי לערוך סגנון כותרת של תבנית בסיס</a:t>
            </a:r>
            <a:endParaRPr lang="he-IL" dirty="0"/>
          </a:p>
        </p:txBody>
      </p:sp>
      <p:sp>
        <p:nvSpPr>
          <p:cNvPr id="13" name="מציין מיקום טקסט 3"/>
          <p:cNvSpPr>
            <a:spLocks noGrp="1"/>
          </p:cNvSpPr>
          <p:nvPr>
            <p:ph type="body" sz="half" idx="2"/>
          </p:nvPr>
        </p:nvSpPr>
        <p:spPr>
          <a:xfrm>
            <a:off x="395445" y="4343400"/>
            <a:ext cx="2823210" cy="1188720"/>
          </a:xfrm>
        </p:spPr>
        <p:txBody>
          <a:bodyPr>
            <a:normAutofit/>
          </a:bodyPr>
          <a:lstStyle>
            <a:lvl1pPr marL="0" indent="0" algn="r" latinLnBrk="0">
              <a:spcBef>
                <a:spcPts val="650"/>
              </a:spcBef>
              <a:buNone/>
              <a:defRPr lang="he-IL" sz="1300"/>
            </a:lvl1pPr>
            <a:lvl2pPr marL="371475" indent="0" algn="r" latinLnBrk="0">
              <a:buNone/>
              <a:defRPr lang="he-IL" sz="1138"/>
            </a:lvl2pPr>
            <a:lvl3pPr marL="742950" indent="0" algn="r" latinLnBrk="0">
              <a:buNone/>
              <a:defRPr lang="he-IL" sz="975"/>
            </a:lvl3pPr>
            <a:lvl4pPr marL="1114425" indent="0" algn="r" latinLnBrk="0">
              <a:buNone/>
              <a:defRPr lang="he-IL" sz="813"/>
            </a:lvl4pPr>
            <a:lvl5pPr marL="1485900" indent="0" algn="r" latinLnBrk="0">
              <a:buNone/>
              <a:defRPr lang="he-IL" sz="813"/>
            </a:lvl5pPr>
            <a:lvl6pPr marL="1857375" indent="0" algn="r" latinLnBrk="0">
              <a:buNone/>
              <a:defRPr lang="he-IL" sz="813"/>
            </a:lvl6pPr>
            <a:lvl7pPr marL="2228850" indent="0" algn="r" latinLnBrk="0">
              <a:buNone/>
              <a:defRPr lang="he-IL" sz="813"/>
            </a:lvl7pPr>
            <a:lvl8pPr marL="2600325" indent="0" algn="r" latinLnBrk="0">
              <a:buNone/>
              <a:defRPr lang="he-IL" sz="813"/>
            </a:lvl8pPr>
            <a:lvl9pPr marL="2971800" indent="0" algn="r" latinLnBrk="0">
              <a:buNone/>
              <a:defRPr lang="he-IL" sz="813"/>
            </a:lvl9pPr>
          </a:lstStyle>
          <a:p>
            <a:pPr lvl="0" algn="r" rtl="1"/>
            <a:r>
              <a:rPr lang="he-IL"/>
              <a:t>ערוך סגנונות טקסט של תבנית בסיס</a:t>
            </a:r>
          </a:p>
        </p:txBody>
      </p:sp>
    </p:spTree>
    <p:extLst>
      <p:ext uri="{BB962C8B-B14F-4D97-AF65-F5344CB8AC3E}">
        <p14:creationId xmlns:p14="http://schemas.microsoft.com/office/powerpoint/2010/main" val="425404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flipH="1">
            <a:off x="0" y="283"/>
            <a:ext cx="3604020" cy="6856286"/>
          </a:xfrm>
          <a:prstGeom prst="rect">
            <a:avLst/>
          </a:prstGeom>
        </p:spPr>
      </p:pic>
      <p:sp>
        <p:nvSpPr>
          <p:cNvPr id="2" name="כותרת 1"/>
          <p:cNvSpPr>
            <a:spLocks noGrp="1"/>
          </p:cNvSpPr>
          <p:nvPr>
            <p:ph type="title"/>
          </p:nvPr>
        </p:nvSpPr>
        <p:spPr>
          <a:xfrm>
            <a:off x="395445" y="2514600"/>
            <a:ext cx="2823210" cy="1600200"/>
          </a:xfrm>
        </p:spPr>
        <p:txBody>
          <a:bodyPr anchor="b">
            <a:normAutofit/>
          </a:bodyPr>
          <a:lstStyle>
            <a:lvl1pPr algn="r" latinLnBrk="0">
              <a:defRPr lang="he-IL" sz="2275"/>
            </a:lvl1pPr>
          </a:lstStyle>
          <a:p>
            <a:pPr algn="r" rtl="1"/>
            <a:r>
              <a:rPr lang="he-IL"/>
              <a:t>לחץ כדי לערוך סגנון כותרת של תבנית בסיס</a:t>
            </a:r>
            <a:endParaRPr lang="he-IL" dirty="0"/>
          </a:p>
        </p:txBody>
      </p:sp>
      <p:sp>
        <p:nvSpPr>
          <p:cNvPr id="3" name="מציין מיקום תמונה 2"/>
          <p:cNvSpPr>
            <a:spLocks noGrp="1"/>
          </p:cNvSpPr>
          <p:nvPr>
            <p:ph type="pic" idx="1"/>
          </p:nvPr>
        </p:nvSpPr>
        <p:spPr>
          <a:xfrm>
            <a:off x="4325642" y="1325880"/>
            <a:ext cx="5572125" cy="4206240"/>
          </a:xfrm>
          <a:solidFill>
            <a:schemeClr val="bg2"/>
          </a:solidFill>
          <a:effectLst>
            <a:outerShdw blurRad="63500" sx="101000" sy="101000" algn="ctr" rotWithShape="0">
              <a:prstClr val="black">
                <a:alpha val="15000"/>
              </a:prstClr>
            </a:outerShdw>
          </a:effectLst>
        </p:spPr>
        <p:txBody>
          <a:bodyPr>
            <a:normAutofit/>
          </a:bodyPr>
          <a:lstStyle>
            <a:lvl1pPr marL="0" indent="0" algn="r" latinLnBrk="0">
              <a:buNone/>
              <a:defRPr lang="he-IL" sz="1950"/>
            </a:lvl1pPr>
            <a:lvl2pPr marL="371475" indent="0" algn="r" latinLnBrk="0">
              <a:buNone/>
              <a:defRPr lang="he-IL" sz="2275"/>
            </a:lvl2pPr>
            <a:lvl3pPr marL="742950" indent="0" algn="r" latinLnBrk="0">
              <a:buNone/>
              <a:defRPr lang="he-IL" sz="1950"/>
            </a:lvl3pPr>
            <a:lvl4pPr marL="1114425" indent="0" algn="r" latinLnBrk="0">
              <a:buNone/>
              <a:defRPr lang="he-IL" sz="1625"/>
            </a:lvl4pPr>
            <a:lvl5pPr marL="1485900" indent="0" algn="r" latinLnBrk="0">
              <a:buNone/>
              <a:defRPr lang="he-IL" sz="1625"/>
            </a:lvl5pPr>
            <a:lvl6pPr marL="1857375" indent="0" algn="r" latinLnBrk="0">
              <a:buNone/>
              <a:defRPr lang="he-IL" sz="1625"/>
            </a:lvl6pPr>
            <a:lvl7pPr marL="2228850" indent="0" algn="r" latinLnBrk="0">
              <a:buNone/>
              <a:defRPr lang="he-IL" sz="1625"/>
            </a:lvl7pPr>
            <a:lvl8pPr marL="2600325" indent="0" algn="r" latinLnBrk="0">
              <a:buNone/>
              <a:defRPr lang="he-IL" sz="1625"/>
            </a:lvl8pPr>
            <a:lvl9pPr marL="2971800" indent="0" algn="r" latinLnBrk="0">
              <a:buNone/>
              <a:defRPr lang="he-IL" sz="1625"/>
            </a:lvl9pPr>
          </a:lstStyle>
          <a:p>
            <a:pPr algn="r" rtl="1"/>
            <a:r>
              <a:rPr lang="he-IL"/>
              <a:t>לחץ על הסמל כדי להוסיף תמונה</a:t>
            </a:r>
          </a:p>
        </p:txBody>
      </p:sp>
      <p:sp>
        <p:nvSpPr>
          <p:cNvPr id="4" name="מציין מיקום טקסט 3"/>
          <p:cNvSpPr>
            <a:spLocks noGrp="1"/>
          </p:cNvSpPr>
          <p:nvPr>
            <p:ph type="body" sz="half" idx="2"/>
          </p:nvPr>
        </p:nvSpPr>
        <p:spPr>
          <a:xfrm>
            <a:off x="395445" y="4343400"/>
            <a:ext cx="2823210" cy="1188720"/>
          </a:xfrm>
        </p:spPr>
        <p:txBody>
          <a:bodyPr>
            <a:normAutofit/>
          </a:bodyPr>
          <a:lstStyle>
            <a:lvl1pPr marL="0" indent="0" algn="r" latinLnBrk="0">
              <a:spcBef>
                <a:spcPts val="650"/>
              </a:spcBef>
              <a:buNone/>
              <a:defRPr lang="he-IL" sz="1300"/>
            </a:lvl1pPr>
            <a:lvl2pPr marL="371475" indent="0" algn="r" latinLnBrk="0">
              <a:buNone/>
              <a:defRPr lang="he-IL" sz="1138"/>
            </a:lvl2pPr>
            <a:lvl3pPr marL="742950" indent="0" algn="r" latinLnBrk="0">
              <a:buNone/>
              <a:defRPr lang="he-IL" sz="975"/>
            </a:lvl3pPr>
            <a:lvl4pPr marL="1114425" indent="0" algn="r" latinLnBrk="0">
              <a:buNone/>
              <a:defRPr lang="he-IL" sz="813"/>
            </a:lvl4pPr>
            <a:lvl5pPr marL="1485900" indent="0" algn="r" latinLnBrk="0">
              <a:buNone/>
              <a:defRPr lang="he-IL" sz="813"/>
            </a:lvl5pPr>
            <a:lvl6pPr marL="1857375" indent="0" algn="r" latinLnBrk="0">
              <a:buNone/>
              <a:defRPr lang="he-IL" sz="813"/>
            </a:lvl6pPr>
            <a:lvl7pPr marL="2228850" indent="0" algn="r" latinLnBrk="0">
              <a:buNone/>
              <a:defRPr lang="he-IL" sz="813"/>
            </a:lvl7pPr>
            <a:lvl8pPr marL="2600325" indent="0" algn="r" latinLnBrk="0">
              <a:buNone/>
              <a:defRPr lang="he-IL" sz="813"/>
            </a:lvl8pPr>
            <a:lvl9pPr marL="2971800" indent="0" algn="r" latinLnBrk="0">
              <a:buNone/>
              <a:defRPr lang="he-IL" sz="813"/>
            </a:lvl9pPr>
          </a:lstStyle>
          <a:p>
            <a:pPr lvl="0" algn="r" rtl="1"/>
            <a:r>
              <a:rPr lang="he-IL"/>
              <a:t>ערוך סגנונות טקסט של תבנית בסיס</a:t>
            </a:r>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6" name="מציין מיקום כותרת תחתונה 5"/>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
        <p:nvSpPr>
          <p:cNvPr id="13" name="מלבן 12"/>
          <p:cNvSpPr/>
          <p:nvPr userDrawn="1"/>
        </p:nvSpPr>
        <p:spPr>
          <a:xfrm>
            <a:off x="3602296"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5" name="מלבן 14"/>
          <p:cNvSpPr/>
          <p:nvPr userDrawn="1"/>
        </p:nvSpPr>
        <p:spPr>
          <a:xfrm>
            <a:off x="3606431"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16" name="מלבן 15"/>
          <p:cNvSpPr/>
          <p:nvPr userDrawn="1"/>
        </p:nvSpPr>
        <p:spPr>
          <a:xfrm>
            <a:off x="3617937"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Tree>
    <p:extLst>
      <p:ext uri="{BB962C8B-B14F-4D97-AF65-F5344CB8AC3E}">
        <p14:creationId xmlns:p14="http://schemas.microsoft.com/office/powerpoint/2010/main" val="216254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flipV="1">
            <a:off x="1052513" y="1828800"/>
            <a:ext cx="7800975" cy="4114800"/>
          </a:xfrm>
        </p:spPr>
        <p:txBody>
          <a:bodyPr vert="eaVert">
            <a:normAutofit/>
          </a:bodyPr>
          <a:lstStyle>
            <a:lvl1pPr>
              <a:defRPr sz="1138"/>
            </a:lvl1pPr>
            <a:lvl2pPr>
              <a:defRPr sz="975"/>
            </a:lvl2pPr>
            <a:lvl3pPr>
              <a:defRPr sz="894"/>
            </a:lvl3pPr>
            <a:lvl4pPr>
              <a:defRPr sz="853"/>
            </a:lvl4pPr>
            <a:lvl5pPr>
              <a:defRPr sz="853"/>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5" name="מציין מיקום כותרת תחתונה 4"/>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6" name="מציין מיקום מספר שקופית 5"/>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258387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כותרת וטקסט אנכיים">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7739063" y="382231"/>
            <a:ext cx="1114425" cy="5561369"/>
          </a:xfrm>
        </p:spPr>
        <p:txBody>
          <a:bodyPr vert="eaVert"/>
          <a:lstStyle/>
          <a:p>
            <a:pPr algn="r" rtl="1"/>
            <a:r>
              <a:rPr lang="he-IL"/>
              <a:t>לחץ כדי לערוך סגנון כותרת של תבנית בסיס</a:t>
            </a:r>
          </a:p>
        </p:txBody>
      </p:sp>
      <p:sp>
        <p:nvSpPr>
          <p:cNvPr id="3" name="מציין מיקום טקסט אנכי 2"/>
          <p:cNvSpPr>
            <a:spLocks noGrp="1"/>
          </p:cNvSpPr>
          <p:nvPr>
            <p:ph type="body" orient="vert" idx="1"/>
          </p:nvPr>
        </p:nvSpPr>
        <p:spPr>
          <a:xfrm>
            <a:off x="1052513" y="382230"/>
            <a:ext cx="6389370" cy="5561370"/>
          </a:xfrm>
        </p:spPr>
        <p:txBody>
          <a:bodyPr vert="eaVert">
            <a:normAutofit/>
          </a:bodyPr>
          <a:lstStyle>
            <a:lvl1pPr>
              <a:defRPr sz="1463"/>
            </a:lvl1pPr>
            <a:lvl2pPr>
              <a:defRPr sz="1300"/>
            </a:lvl2pPr>
            <a:lvl3pPr>
              <a:defRPr sz="1138"/>
            </a:lvl3pPr>
            <a:lvl4pPr>
              <a:defRPr sz="975"/>
            </a:lvl4pPr>
            <a:lvl5pPr>
              <a:defRPr sz="975"/>
            </a:lvl5pPr>
          </a:lstStyle>
          <a:p>
            <a:pPr lvl="0" algn="r" rtl="1"/>
            <a:r>
              <a:rPr lang="he-IL"/>
              <a:t>ערוך סגנונות טקסט של תבנית בסיס</a:t>
            </a:r>
          </a:p>
          <a:p>
            <a:pPr lvl="1" algn="r" rtl="1"/>
            <a:r>
              <a:rPr lang="he-IL"/>
              <a:t>רמה שניה</a:t>
            </a:r>
          </a:p>
          <a:p>
            <a:pPr lvl="2" algn="r" rtl="1"/>
            <a:r>
              <a:rPr lang="he-IL"/>
              <a:t>רמה שלישית</a:t>
            </a:r>
          </a:p>
          <a:p>
            <a:pPr lvl="3" algn="r" rtl="1"/>
            <a:r>
              <a:rPr lang="he-IL"/>
              <a:t>רמה רביעית</a:t>
            </a:r>
          </a:p>
          <a:p>
            <a:pPr lvl="4" algn="r" rtl="1"/>
            <a:r>
              <a:rPr lang="he-IL"/>
              <a:t>רמה חמישית</a:t>
            </a:r>
            <a:endParaRPr lang="he-IL" dirty="0"/>
          </a:p>
        </p:txBody>
      </p:sp>
      <p:sp>
        <p:nvSpPr>
          <p:cNvPr id="4" name="מציין מיקום תאריך 3"/>
          <p:cNvSpPr>
            <a:spLocks noGrp="1"/>
          </p:cNvSpPr>
          <p:nvPr>
            <p:ph type="dt" sz="half" idx="10"/>
          </p:nvPr>
        </p:nvSpPr>
        <p:spPr>
          <a:xfrm>
            <a:off x="1755661" y="6419462"/>
            <a:ext cx="1097999" cy="238902"/>
          </a:xfrm>
          <a:prstGeom prst="rect">
            <a:avLst/>
          </a:prstGeom>
        </p:spPr>
        <p:txBody>
          <a:bodyPr/>
          <a:lstStyle/>
          <a:p>
            <a:pPr algn="r" rtl="1"/>
            <a:endParaRPr lang="he-IL">
              <a:solidFill>
                <a:srgbClr val="514A40"/>
              </a:solidFill>
            </a:endParaRPr>
          </a:p>
        </p:txBody>
      </p:sp>
      <p:sp>
        <p:nvSpPr>
          <p:cNvPr id="5" name="מציין מיקום כותרת תחתונה 4"/>
          <p:cNvSpPr>
            <a:spLocks noGrp="1"/>
          </p:cNvSpPr>
          <p:nvPr>
            <p:ph type="ftr" sz="quarter" idx="11"/>
          </p:nvPr>
        </p:nvSpPr>
        <p:spPr>
          <a:xfrm>
            <a:off x="4643438" y="6419462"/>
            <a:ext cx="4210050" cy="238902"/>
          </a:xfrm>
          <a:prstGeom prst="rect">
            <a:avLst/>
          </a:prstGeom>
        </p:spPr>
        <p:txBody>
          <a:bodyPr/>
          <a:lstStyle/>
          <a:p>
            <a:pPr algn="r" rtl="1"/>
            <a:endParaRPr lang="he-IL">
              <a:solidFill>
                <a:srgbClr val="514A40"/>
              </a:solidFill>
            </a:endParaRPr>
          </a:p>
        </p:txBody>
      </p:sp>
      <p:sp>
        <p:nvSpPr>
          <p:cNvPr id="6" name="מציין מיקום מספר שקופית 5"/>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rPr>
                <a:solidFill>
                  <a:srgbClr val="514A40"/>
                </a:solidFill>
              </a:rPr>
              <a:pPr algn="r" rtl="1"/>
              <a:t>‹#›</a:t>
            </a:fld>
            <a:endParaRPr lang="he-IL">
              <a:solidFill>
                <a:srgbClr val="514A40"/>
              </a:solidFill>
            </a:endParaRPr>
          </a:p>
        </p:txBody>
      </p:sp>
    </p:spTree>
    <p:extLst>
      <p:ext uri="{BB962C8B-B14F-4D97-AF65-F5344CB8AC3E}">
        <p14:creationId xmlns:p14="http://schemas.microsoft.com/office/powerpoint/2010/main" val="22361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flipH="1">
            <a:off x="0" y="283"/>
            <a:ext cx="3604020" cy="6856286"/>
          </a:xfrm>
          <a:prstGeom prst="rect">
            <a:avLst/>
          </a:prstGeom>
        </p:spPr>
      </p:pic>
      <p:sp>
        <p:nvSpPr>
          <p:cNvPr id="2" name="כותרת 1"/>
          <p:cNvSpPr>
            <a:spLocks noGrp="1"/>
          </p:cNvSpPr>
          <p:nvPr>
            <p:ph type="title"/>
          </p:nvPr>
        </p:nvSpPr>
        <p:spPr>
          <a:xfrm>
            <a:off x="395445" y="2514600"/>
            <a:ext cx="2823210" cy="1600200"/>
          </a:xfrm>
        </p:spPr>
        <p:txBody>
          <a:bodyPr anchor="b">
            <a:normAutofit/>
          </a:bodyPr>
          <a:lstStyle>
            <a:lvl1pPr algn="r" latinLnBrk="0">
              <a:defRPr lang="he-IL" sz="2275"/>
            </a:lvl1pPr>
          </a:lstStyle>
          <a:p>
            <a:pPr algn="r" rtl="1"/>
            <a:r>
              <a:rPr lang="he-IL"/>
              <a:t>לחץ כדי לערוך סגנון כותרת של תבנית בסיס</a:t>
            </a:r>
            <a:endParaRPr lang="he-IL" dirty="0"/>
          </a:p>
        </p:txBody>
      </p:sp>
      <p:sp>
        <p:nvSpPr>
          <p:cNvPr id="3" name="מציין מיקום תמונה 2"/>
          <p:cNvSpPr>
            <a:spLocks noGrp="1"/>
          </p:cNvSpPr>
          <p:nvPr>
            <p:ph type="pic" idx="1"/>
          </p:nvPr>
        </p:nvSpPr>
        <p:spPr>
          <a:xfrm>
            <a:off x="4325642" y="1325880"/>
            <a:ext cx="5572125" cy="4206240"/>
          </a:xfrm>
          <a:solidFill>
            <a:schemeClr val="bg2"/>
          </a:solidFill>
          <a:effectLst>
            <a:outerShdw blurRad="63500" sx="101000" sy="101000" algn="ctr" rotWithShape="0">
              <a:prstClr val="black">
                <a:alpha val="15000"/>
              </a:prstClr>
            </a:outerShdw>
          </a:effectLst>
        </p:spPr>
        <p:txBody>
          <a:bodyPr>
            <a:normAutofit/>
          </a:bodyPr>
          <a:lstStyle>
            <a:lvl1pPr marL="0" indent="0" algn="r" latinLnBrk="0">
              <a:buNone/>
              <a:defRPr lang="he-IL" sz="1950"/>
            </a:lvl1pPr>
            <a:lvl2pPr marL="371475" indent="0" algn="r" latinLnBrk="0">
              <a:buNone/>
              <a:defRPr lang="he-IL" sz="2275"/>
            </a:lvl2pPr>
            <a:lvl3pPr marL="742950" indent="0" algn="r" latinLnBrk="0">
              <a:buNone/>
              <a:defRPr lang="he-IL" sz="1950"/>
            </a:lvl3pPr>
            <a:lvl4pPr marL="1114425" indent="0" algn="r" latinLnBrk="0">
              <a:buNone/>
              <a:defRPr lang="he-IL" sz="1625"/>
            </a:lvl4pPr>
            <a:lvl5pPr marL="1485900" indent="0" algn="r" latinLnBrk="0">
              <a:buNone/>
              <a:defRPr lang="he-IL" sz="1625"/>
            </a:lvl5pPr>
            <a:lvl6pPr marL="1857375" indent="0" algn="r" latinLnBrk="0">
              <a:buNone/>
              <a:defRPr lang="he-IL" sz="1625"/>
            </a:lvl6pPr>
            <a:lvl7pPr marL="2228850" indent="0" algn="r" latinLnBrk="0">
              <a:buNone/>
              <a:defRPr lang="he-IL" sz="1625"/>
            </a:lvl7pPr>
            <a:lvl8pPr marL="2600325" indent="0" algn="r" latinLnBrk="0">
              <a:buNone/>
              <a:defRPr lang="he-IL" sz="1625"/>
            </a:lvl8pPr>
            <a:lvl9pPr marL="2971800" indent="0" algn="r" latinLnBrk="0">
              <a:buNone/>
              <a:defRPr lang="he-IL" sz="1625"/>
            </a:lvl9pPr>
          </a:lstStyle>
          <a:p>
            <a:pPr algn="r" rtl="1"/>
            <a:r>
              <a:rPr lang="he-IL"/>
              <a:t>לחץ על הסמל כדי להוסיף תמונה</a:t>
            </a:r>
          </a:p>
        </p:txBody>
      </p:sp>
      <p:sp>
        <p:nvSpPr>
          <p:cNvPr id="4" name="מציין מיקום טקסט 3"/>
          <p:cNvSpPr>
            <a:spLocks noGrp="1"/>
          </p:cNvSpPr>
          <p:nvPr>
            <p:ph type="body" sz="half" idx="2"/>
          </p:nvPr>
        </p:nvSpPr>
        <p:spPr>
          <a:xfrm>
            <a:off x="395445" y="4343400"/>
            <a:ext cx="2823210" cy="1188720"/>
          </a:xfrm>
        </p:spPr>
        <p:txBody>
          <a:bodyPr>
            <a:normAutofit/>
          </a:bodyPr>
          <a:lstStyle>
            <a:lvl1pPr marL="0" indent="0" algn="r" latinLnBrk="0">
              <a:spcBef>
                <a:spcPts val="650"/>
              </a:spcBef>
              <a:buNone/>
              <a:defRPr lang="he-IL" sz="1300"/>
            </a:lvl1pPr>
            <a:lvl2pPr marL="371475" indent="0" algn="r" latinLnBrk="0">
              <a:buNone/>
              <a:defRPr lang="he-IL" sz="1138"/>
            </a:lvl2pPr>
            <a:lvl3pPr marL="742950" indent="0" algn="r" latinLnBrk="0">
              <a:buNone/>
              <a:defRPr lang="he-IL" sz="975"/>
            </a:lvl3pPr>
            <a:lvl4pPr marL="1114425" indent="0" algn="r" latinLnBrk="0">
              <a:buNone/>
              <a:defRPr lang="he-IL" sz="813"/>
            </a:lvl4pPr>
            <a:lvl5pPr marL="1485900" indent="0" algn="r" latinLnBrk="0">
              <a:buNone/>
              <a:defRPr lang="he-IL" sz="813"/>
            </a:lvl5pPr>
            <a:lvl6pPr marL="1857375" indent="0" algn="r" latinLnBrk="0">
              <a:buNone/>
              <a:defRPr lang="he-IL" sz="813"/>
            </a:lvl6pPr>
            <a:lvl7pPr marL="2228850" indent="0" algn="r" latinLnBrk="0">
              <a:buNone/>
              <a:defRPr lang="he-IL" sz="813"/>
            </a:lvl7pPr>
            <a:lvl8pPr marL="2600325" indent="0" algn="r" latinLnBrk="0">
              <a:buNone/>
              <a:defRPr lang="he-IL" sz="813"/>
            </a:lvl8pPr>
            <a:lvl9pPr marL="2971800" indent="0" algn="r" latinLnBrk="0">
              <a:buNone/>
              <a:defRPr lang="he-IL" sz="813"/>
            </a:lvl9pPr>
          </a:lstStyle>
          <a:p>
            <a:pPr lvl="0" algn="r" rtl="1"/>
            <a:r>
              <a:rPr lang="he-IL"/>
              <a:t>ערוך סגנונות טקסט של תבנית בסיס</a:t>
            </a:r>
          </a:p>
        </p:txBody>
      </p:sp>
      <p:sp>
        <p:nvSpPr>
          <p:cNvPr id="5" name="מציין מיקום תאריך 4"/>
          <p:cNvSpPr>
            <a:spLocks noGrp="1"/>
          </p:cNvSpPr>
          <p:nvPr>
            <p:ph type="dt" sz="half" idx="10"/>
          </p:nvPr>
        </p:nvSpPr>
        <p:spPr>
          <a:xfrm>
            <a:off x="1755661" y="6419462"/>
            <a:ext cx="1097999" cy="238902"/>
          </a:xfrm>
          <a:prstGeom prst="rect">
            <a:avLst/>
          </a:prstGeom>
        </p:spPr>
        <p:txBody>
          <a:bodyPr/>
          <a:lstStyle/>
          <a:p>
            <a:pPr algn="r" rtl="1"/>
            <a:endParaRPr lang="he-IL"/>
          </a:p>
        </p:txBody>
      </p:sp>
      <p:sp>
        <p:nvSpPr>
          <p:cNvPr id="6" name="מציין מיקום כותרת תחתונה 5"/>
          <p:cNvSpPr>
            <a:spLocks noGrp="1"/>
          </p:cNvSpPr>
          <p:nvPr>
            <p:ph type="ftr" sz="quarter" idx="11"/>
          </p:nvPr>
        </p:nvSpPr>
        <p:spPr>
          <a:xfrm>
            <a:off x="4643438" y="6419462"/>
            <a:ext cx="4210050" cy="238902"/>
          </a:xfrm>
          <a:prstGeom prst="rect">
            <a:avLst/>
          </a:prstGeom>
        </p:spPr>
        <p:txBody>
          <a:bodyPr/>
          <a:lstStyle/>
          <a:p>
            <a:pPr algn="r" rtl="1"/>
            <a:endParaRPr lang="he-IL"/>
          </a:p>
        </p:txBody>
      </p:sp>
      <p:sp>
        <p:nvSpPr>
          <p:cNvPr id="7" name="מציין מיקום מספר שקופית 6"/>
          <p:cNvSpPr>
            <a:spLocks noGrp="1"/>
          </p:cNvSpPr>
          <p:nvPr>
            <p:ph type="sldNum" sz="quarter" idx="12"/>
          </p:nvPr>
        </p:nvSpPr>
        <p:spPr>
          <a:xfrm>
            <a:off x="1052513" y="6419462"/>
            <a:ext cx="567321" cy="238902"/>
          </a:xfrm>
          <a:prstGeom prst="rect">
            <a:avLst/>
          </a:prstGeom>
        </p:spPr>
        <p:txBody>
          <a:bodyPr/>
          <a:lstStyle/>
          <a:p>
            <a:pPr algn="r" rtl="1"/>
            <a:fld id="{E31375A4-56A4-47D6-9801-1991572033F7}" type="slidenum">
              <a:t>‹#›</a:t>
            </a:fld>
            <a:endParaRPr lang="he-IL"/>
          </a:p>
        </p:txBody>
      </p:sp>
      <p:sp>
        <p:nvSpPr>
          <p:cNvPr id="13" name="מלבן 12"/>
          <p:cNvSpPr/>
          <p:nvPr userDrawn="1"/>
        </p:nvSpPr>
        <p:spPr>
          <a:xfrm>
            <a:off x="3602296"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cs typeface="Tahoma" panose="020B0604030504040204" pitchFamily="34" charset="0"/>
            </a:endParaRPr>
          </a:p>
        </p:txBody>
      </p:sp>
      <p:sp>
        <p:nvSpPr>
          <p:cNvPr id="15" name="מלבן 14"/>
          <p:cNvSpPr/>
          <p:nvPr userDrawn="1"/>
        </p:nvSpPr>
        <p:spPr>
          <a:xfrm>
            <a:off x="3606431" y="0"/>
            <a:ext cx="44577"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cs typeface="Tahoma" panose="020B0604030504040204" pitchFamily="34" charset="0"/>
            </a:endParaRPr>
          </a:p>
        </p:txBody>
      </p:sp>
      <p:sp>
        <p:nvSpPr>
          <p:cNvPr id="16" name="מלבן 15"/>
          <p:cNvSpPr/>
          <p:nvPr userDrawn="1"/>
        </p:nvSpPr>
        <p:spPr>
          <a:xfrm>
            <a:off x="3617937" y="0"/>
            <a:ext cx="44577"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cs typeface="Tahoma" panose="020B0604030504040204" pitchFamily="34" charset="0"/>
            </a:endParaRP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 Target="../slides/slid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3.png"/><Relationship Id="rId2" Type="http://schemas.openxmlformats.org/officeDocument/2006/relationships/slideLayout" Target="../slideLayouts/slideLayout13.xml"/><Relationship Id="rId16" Type="http://schemas.openxmlformats.org/officeDocument/2006/relationships/slide" Target="../slides/slide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 Target="../slides/slide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slide" Target="../slides/slide1.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 Target="../slides/slide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3.png"/><Relationship Id="rId2" Type="http://schemas.openxmlformats.org/officeDocument/2006/relationships/slideLayout" Target="../slideLayouts/slideLayout35.xml"/><Relationship Id="rId16" Type="http://schemas.openxmlformats.org/officeDocument/2006/relationships/slide" Target="../slides/slide1.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 Target="../slides/slide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slide" Target="../slides/slide1.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2.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 Target="../slides/slide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3.png"/><Relationship Id="rId2" Type="http://schemas.openxmlformats.org/officeDocument/2006/relationships/slideLayout" Target="../slideLayouts/slideLayout57.xml"/><Relationship Id="rId16" Type="http://schemas.openxmlformats.org/officeDocument/2006/relationships/slide" Target="../slides/slide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 Target="../slides/slide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3.png"/><Relationship Id="rId2" Type="http://schemas.openxmlformats.org/officeDocument/2006/relationships/slideLayout" Target="../slideLayouts/slideLayout68.xml"/><Relationship Id="rId16" Type="http://schemas.openxmlformats.org/officeDocument/2006/relationships/slide" Target="../slides/slide1.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 Target="../slides/slid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3.png"/><Relationship Id="rId2" Type="http://schemas.openxmlformats.org/officeDocument/2006/relationships/slideLayout" Target="../slideLayouts/slideLayout79.xml"/><Relationship Id="rId16" Type="http://schemas.openxmlformats.org/officeDocument/2006/relationships/slide" Target="../slides/slide1.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 Target="../slides/slid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מלבן 8"/>
          <p:cNvSpPr/>
          <p:nvPr userDrawn="1"/>
        </p:nvSpPr>
        <p:spPr>
          <a:xfrm>
            <a:off x="0" y="6257036"/>
            <a:ext cx="9906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cs typeface="Tahoma" panose="020B0604030504040204" pitchFamily="34" charset="0"/>
            </a:endParaRPr>
          </a:p>
        </p:txBody>
      </p:sp>
      <p:sp>
        <p:nvSpPr>
          <p:cNvPr id="2" name="מציין מיקום כותרת 1"/>
          <p:cNvSpPr>
            <a:spLocks noGrp="1"/>
          </p:cNvSpPr>
          <p:nvPr>
            <p:ph type="title"/>
          </p:nvPr>
        </p:nvSpPr>
        <p:spPr>
          <a:xfrm>
            <a:off x="212272" y="185059"/>
            <a:ext cx="9499146" cy="768531"/>
          </a:xfrm>
          <a:prstGeom prst="rect">
            <a:avLst/>
          </a:prstGeom>
        </p:spPr>
        <p:txBody>
          <a:bodyPr vert="horz" lIns="91440" tIns="45720" rIns="91440" bIns="45720" rtlCol="1" anchor="b">
            <a:noAutofit/>
          </a:bodyPr>
          <a:lstStyle/>
          <a:p>
            <a:pPr algn="r" rtl="1"/>
            <a:r>
              <a:rPr lang="he-IL" dirty="0"/>
              <a:t>לחץ כדי לערוך סגנון כותרת של תבנית בסיס</a:t>
            </a:r>
          </a:p>
        </p:txBody>
      </p:sp>
      <p:sp>
        <p:nvSpPr>
          <p:cNvPr id="3" name="מציין מיקום טקסט 2"/>
          <p:cNvSpPr>
            <a:spLocks noGrp="1"/>
          </p:cNvSpPr>
          <p:nvPr>
            <p:ph type="body" idx="1"/>
          </p:nvPr>
        </p:nvSpPr>
        <p:spPr>
          <a:xfrm>
            <a:off x="212272" y="1240972"/>
            <a:ext cx="9499146" cy="4702629"/>
          </a:xfrm>
          <a:prstGeom prst="rect">
            <a:avLst/>
          </a:prstGeom>
        </p:spPr>
        <p:txBody>
          <a:bodyPr vert="horz" lIns="91440" tIns="45720" rIns="91440" bIns="45720" rtlCol="1">
            <a:normAutofit/>
          </a:bodyPr>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8" name="מלבן 7"/>
          <p:cNvSpPr/>
          <p:nvPr userDrawn="1"/>
        </p:nvSpPr>
        <p:spPr>
          <a:xfrm>
            <a:off x="0" y="6257036"/>
            <a:ext cx="9906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cs typeface="Tahoma" panose="020B0604030504040204" pitchFamily="34" charset="0"/>
            </a:endParaRPr>
          </a:p>
        </p:txBody>
      </p:sp>
      <p:grpSp>
        <p:nvGrpSpPr>
          <p:cNvPr id="10" name="Group 253"/>
          <p:cNvGrpSpPr/>
          <p:nvPr userDrawn="1"/>
        </p:nvGrpSpPr>
        <p:grpSpPr>
          <a:xfrm>
            <a:off x="-7554" y="2808515"/>
            <a:ext cx="3605555" cy="4026263"/>
            <a:chOff x="-74612" y="1066800"/>
            <a:chExt cx="5318125" cy="5820229"/>
          </a:xfrm>
          <a:solidFill>
            <a:srgbClr val="544136">
              <a:alpha val="1000"/>
            </a:srgbClr>
          </a:solidFill>
          <a:effectLst>
            <a:glow rad="88900">
              <a:srgbClr val="684722">
                <a:alpha val="10000"/>
              </a:srgbClr>
            </a:glow>
          </a:effectLst>
        </p:grpSpPr>
        <p:sp>
          <p:nvSpPr>
            <p:cNvPr id="11" name="Freeform 5"/>
            <p:cNvSpPr>
              <a:spLocks/>
            </p:cNvSpPr>
            <p:nvPr/>
          </p:nvSpPr>
          <p:spPr bwMode="auto">
            <a:xfrm>
              <a:off x="-2380" y="4214813"/>
              <a:ext cx="596107" cy="1399666"/>
            </a:xfrm>
            <a:custGeom>
              <a:avLst/>
              <a:gdLst/>
              <a:ahLst/>
              <a:cxnLst/>
              <a:rect l="l" t="t" r="r" b="b"/>
              <a:pathLst>
                <a:path w="596107" h="1399666">
                  <a:moveTo>
                    <a:pt x="96044" y="0"/>
                  </a:moveTo>
                  <a:lnTo>
                    <a:pt x="202407" y="34925"/>
                  </a:lnTo>
                  <a:lnTo>
                    <a:pt x="262732" y="71438"/>
                  </a:lnTo>
                  <a:lnTo>
                    <a:pt x="321469" y="107950"/>
                  </a:lnTo>
                  <a:lnTo>
                    <a:pt x="416719" y="203200"/>
                  </a:lnTo>
                  <a:lnTo>
                    <a:pt x="500857" y="322263"/>
                  </a:lnTo>
                  <a:lnTo>
                    <a:pt x="561182" y="441325"/>
                  </a:lnTo>
                  <a:lnTo>
                    <a:pt x="596107" y="571500"/>
                  </a:lnTo>
                  <a:lnTo>
                    <a:pt x="596107" y="715963"/>
                  </a:lnTo>
                  <a:lnTo>
                    <a:pt x="596107" y="774701"/>
                  </a:lnTo>
                  <a:lnTo>
                    <a:pt x="584995" y="846138"/>
                  </a:lnTo>
                  <a:lnTo>
                    <a:pt x="561182" y="906463"/>
                  </a:lnTo>
                  <a:lnTo>
                    <a:pt x="537370" y="977901"/>
                  </a:lnTo>
                  <a:lnTo>
                    <a:pt x="500857" y="1049338"/>
                  </a:lnTo>
                  <a:lnTo>
                    <a:pt x="453232" y="1108076"/>
                  </a:lnTo>
                  <a:lnTo>
                    <a:pt x="392907" y="1168401"/>
                  </a:lnTo>
                  <a:lnTo>
                    <a:pt x="345282" y="1228726"/>
                  </a:lnTo>
                  <a:lnTo>
                    <a:pt x="273844" y="1276351"/>
                  </a:lnTo>
                  <a:lnTo>
                    <a:pt x="215107" y="1311276"/>
                  </a:lnTo>
                  <a:lnTo>
                    <a:pt x="72232" y="1382713"/>
                  </a:lnTo>
                  <a:lnTo>
                    <a:pt x="0" y="1399666"/>
                  </a:lnTo>
                  <a:lnTo>
                    <a:pt x="0" y="1343982"/>
                  </a:lnTo>
                  <a:lnTo>
                    <a:pt x="24607" y="1335088"/>
                  </a:lnTo>
                  <a:lnTo>
                    <a:pt x="154782" y="1263651"/>
                  </a:lnTo>
                  <a:lnTo>
                    <a:pt x="273844" y="1181101"/>
                  </a:lnTo>
                  <a:lnTo>
                    <a:pt x="369094" y="1060451"/>
                  </a:lnTo>
                  <a:lnTo>
                    <a:pt x="453232" y="930276"/>
                  </a:lnTo>
                  <a:lnTo>
                    <a:pt x="500857" y="798513"/>
                  </a:lnTo>
                  <a:lnTo>
                    <a:pt x="513557" y="668338"/>
                  </a:lnTo>
                  <a:lnTo>
                    <a:pt x="513557" y="536575"/>
                  </a:lnTo>
                  <a:lnTo>
                    <a:pt x="477045" y="404813"/>
                  </a:lnTo>
                  <a:lnTo>
                    <a:pt x="429420" y="285750"/>
                  </a:lnTo>
                  <a:lnTo>
                    <a:pt x="345282" y="179388"/>
                  </a:lnTo>
                  <a:lnTo>
                    <a:pt x="250032" y="95250"/>
                  </a:lnTo>
                  <a:lnTo>
                    <a:pt x="143669" y="23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12" name="Freeform 7"/>
            <p:cNvSpPr>
              <a:spLocks/>
            </p:cNvSpPr>
            <p:nvPr/>
          </p:nvSpPr>
          <p:spPr bwMode="auto">
            <a:xfrm>
              <a:off x="-2380" y="4524063"/>
              <a:ext cx="167481" cy="549901"/>
            </a:xfrm>
            <a:custGeom>
              <a:avLst/>
              <a:gdLst/>
              <a:ahLst/>
              <a:cxnLst/>
              <a:rect l="l" t="t" r="r" b="b"/>
              <a:pathLst>
                <a:path w="167481" h="549901">
                  <a:moveTo>
                    <a:pt x="0" y="0"/>
                  </a:moveTo>
                  <a:lnTo>
                    <a:pt x="794" y="313"/>
                  </a:lnTo>
                  <a:lnTo>
                    <a:pt x="59531" y="36825"/>
                  </a:lnTo>
                  <a:lnTo>
                    <a:pt x="107156" y="95563"/>
                  </a:lnTo>
                  <a:lnTo>
                    <a:pt x="130969" y="155888"/>
                  </a:lnTo>
                  <a:lnTo>
                    <a:pt x="154781" y="214625"/>
                  </a:lnTo>
                  <a:lnTo>
                    <a:pt x="167481" y="274950"/>
                  </a:lnTo>
                  <a:lnTo>
                    <a:pt x="154781" y="346388"/>
                  </a:lnTo>
                  <a:lnTo>
                    <a:pt x="130969" y="406713"/>
                  </a:lnTo>
                  <a:lnTo>
                    <a:pt x="96044" y="465451"/>
                  </a:lnTo>
                  <a:lnTo>
                    <a:pt x="48418" y="513076"/>
                  </a:lnTo>
                  <a:lnTo>
                    <a:pt x="794" y="549588"/>
                  </a:lnTo>
                  <a:lnTo>
                    <a:pt x="0" y="549901"/>
                  </a:lnTo>
                  <a:lnTo>
                    <a:pt x="0" y="478910"/>
                  </a:lnTo>
                  <a:lnTo>
                    <a:pt x="794" y="478151"/>
                  </a:lnTo>
                  <a:lnTo>
                    <a:pt x="48418" y="430526"/>
                  </a:lnTo>
                  <a:lnTo>
                    <a:pt x="72231" y="382901"/>
                  </a:lnTo>
                  <a:lnTo>
                    <a:pt x="96044" y="298763"/>
                  </a:lnTo>
                  <a:lnTo>
                    <a:pt x="96044" y="214625"/>
                  </a:lnTo>
                  <a:lnTo>
                    <a:pt x="72231" y="143188"/>
                  </a:lnTo>
                  <a:lnTo>
                    <a:pt x="24606" y="71750"/>
                  </a:lnTo>
                  <a:lnTo>
                    <a:pt x="0" y="717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13" name="Freeform 8"/>
            <p:cNvSpPr>
              <a:spLocks/>
            </p:cNvSpPr>
            <p:nvPr/>
          </p:nvSpPr>
          <p:spPr bwMode="auto">
            <a:xfrm>
              <a:off x="2251075" y="1651000"/>
              <a:ext cx="214313" cy="190500"/>
            </a:xfrm>
            <a:custGeom>
              <a:avLst/>
              <a:gdLst>
                <a:gd name="T0" fmla="*/ 30 w 135"/>
                <a:gd name="T1" fmla="*/ 23 h 120"/>
                <a:gd name="T2" fmla="*/ 30 w 135"/>
                <a:gd name="T3" fmla="*/ 23 h 120"/>
                <a:gd name="T4" fmla="*/ 53 w 135"/>
                <a:gd name="T5" fmla="*/ 8 h 120"/>
                <a:gd name="T6" fmla="*/ 68 w 135"/>
                <a:gd name="T7" fmla="*/ 0 h 120"/>
                <a:gd name="T8" fmla="*/ 105 w 135"/>
                <a:gd name="T9" fmla="*/ 8 h 120"/>
                <a:gd name="T10" fmla="*/ 128 w 135"/>
                <a:gd name="T11" fmla="*/ 15 h 120"/>
                <a:gd name="T12" fmla="*/ 135 w 135"/>
                <a:gd name="T13" fmla="*/ 23 h 120"/>
                <a:gd name="T14" fmla="*/ 135 w 135"/>
                <a:gd name="T15" fmla="*/ 23 h 120"/>
                <a:gd name="T16" fmla="*/ 113 w 135"/>
                <a:gd name="T17" fmla="*/ 23 h 120"/>
                <a:gd name="T18" fmla="*/ 83 w 135"/>
                <a:gd name="T19" fmla="*/ 23 h 120"/>
                <a:gd name="T20" fmla="*/ 60 w 135"/>
                <a:gd name="T21" fmla="*/ 30 h 120"/>
                <a:gd name="T22" fmla="*/ 60 w 135"/>
                <a:gd name="T23" fmla="*/ 30 h 120"/>
                <a:gd name="T24" fmla="*/ 38 w 135"/>
                <a:gd name="T25" fmla="*/ 53 h 120"/>
                <a:gd name="T26" fmla="*/ 23 w 135"/>
                <a:gd name="T27" fmla="*/ 75 h 120"/>
                <a:gd name="T28" fmla="*/ 8 w 135"/>
                <a:gd name="T29" fmla="*/ 98 h 120"/>
                <a:gd name="T30" fmla="*/ 0 w 135"/>
                <a:gd name="T31" fmla="*/ 113 h 120"/>
                <a:gd name="T32" fmla="*/ 0 w 135"/>
                <a:gd name="T33" fmla="*/ 113 h 120"/>
                <a:gd name="T34" fmla="*/ 0 w 135"/>
                <a:gd name="T35" fmla="*/ 120 h 120"/>
                <a:gd name="T36" fmla="*/ 0 w 135"/>
                <a:gd name="T37" fmla="*/ 120 h 120"/>
                <a:gd name="T38" fmla="*/ 0 w 135"/>
                <a:gd name="T39" fmla="*/ 90 h 120"/>
                <a:gd name="T40" fmla="*/ 8 w 135"/>
                <a:gd name="T41" fmla="*/ 60 h 120"/>
                <a:gd name="T42" fmla="*/ 23 w 135"/>
                <a:gd name="T43" fmla="*/ 38 h 120"/>
                <a:gd name="T44" fmla="*/ 30 w 135"/>
                <a:gd name="T45" fmla="*/ 23 h 120"/>
                <a:gd name="T46" fmla="*/ 30 w 135"/>
                <a:gd name="T47"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20">
                  <a:moveTo>
                    <a:pt x="30" y="23"/>
                  </a:moveTo>
                  <a:lnTo>
                    <a:pt x="30" y="23"/>
                  </a:lnTo>
                  <a:lnTo>
                    <a:pt x="53" y="8"/>
                  </a:lnTo>
                  <a:lnTo>
                    <a:pt x="68" y="0"/>
                  </a:lnTo>
                  <a:lnTo>
                    <a:pt x="105" y="8"/>
                  </a:lnTo>
                  <a:lnTo>
                    <a:pt x="128" y="15"/>
                  </a:lnTo>
                  <a:lnTo>
                    <a:pt x="135" y="23"/>
                  </a:lnTo>
                  <a:lnTo>
                    <a:pt x="135" y="23"/>
                  </a:lnTo>
                  <a:lnTo>
                    <a:pt x="113" y="23"/>
                  </a:lnTo>
                  <a:lnTo>
                    <a:pt x="83" y="23"/>
                  </a:lnTo>
                  <a:lnTo>
                    <a:pt x="60" y="30"/>
                  </a:lnTo>
                  <a:lnTo>
                    <a:pt x="60" y="30"/>
                  </a:lnTo>
                  <a:lnTo>
                    <a:pt x="38" y="53"/>
                  </a:lnTo>
                  <a:lnTo>
                    <a:pt x="23" y="75"/>
                  </a:lnTo>
                  <a:lnTo>
                    <a:pt x="8" y="98"/>
                  </a:lnTo>
                  <a:lnTo>
                    <a:pt x="0" y="113"/>
                  </a:lnTo>
                  <a:lnTo>
                    <a:pt x="0" y="113"/>
                  </a:lnTo>
                  <a:lnTo>
                    <a:pt x="0" y="120"/>
                  </a:lnTo>
                  <a:lnTo>
                    <a:pt x="0" y="120"/>
                  </a:lnTo>
                  <a:lnTo>
                    <a:pt x="0" y="90"/>
                  </a:lnTo>
                  <a:lnTo>
                    <a:pt x="8" y="60"/>
                  </a:lnTo>
                  <a:lnTo>
                    <a:pt x="23" y="38"/>
                  </a:lnTo>
                  <a:lnTo>
                    <a:pt x="30" y="23"/>
                  </a:lnTo>
                  <a:lnTo>
                    <a:pt x="3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14" name="Freeform 9"/>
            <p:cNvSpPr>
              <a:spLocks/>
            </p:cNvSpPr>
            <p:nvPr/>
          </p:nvSpPr>
          <p:spPr bwMode="auto">
            <a:xfrm>
              <a:off x="2000250" y="1436688"/>
              <a:ext cx="692150" cy="404813"/>
            </a:xfrm>
            <a:custGeom>
              <a:avLst/>
              <a:gdLst>
                <a:gd name="T0" fmla="*/ 263 w 436"/>
                <a:gd name="T1" fmla="*/ 0 h 255"/>
                <a:gd name="T2" fmla="*/ 263 w 436"/>
                <a:gd name="T3" fmla="*/ 0 h 255"/>
                <a:gd name="T4" fmla="*/ 293 w 436"/>
                <a:gd name="T5" fmla="*/ 7 h 255"/>
                <a:gd name="T6" fmla="*/ 331 w 436"/>
                <a:gd name="T7" fmla="*/ 22 h 255"/>
                <a:gd name="T8" fmla="*/ 361 w 436"/>
                <a:gd name="T9" fmla="*/ 37 h 255"/>
                <a:gd name="T10" fmla="*/ 383 w 436"/>
                <a:gd name="T11" fmla="*/ 60 h 255"/>
                <a:gd name="T12" fmla="*/ 406 w 436"/>
                <a:gd name="T13" fmla="*/ 82 h 255"/>
                <a:gd name="T14" fmla="*/ 421 w 436"/>
                <a:gd name="T15" fmla="*/ 113 h 255"/>
                <a:gd name="T16" fmla="*/ 436 w 436"/>
                <a:gd name="T17" fmla="*/ 150 h 255"/>
                <a:gd name="T18" fmla="*/ 436 w 436"/>
                <a:gd name="T19" fmla="*/ 180 h 255"/>
                <a:gd name="T20" fmla="*/ 436 w 436"/>
                <a:gd name="T21" fmla="*/ 180 h 255"/>
                <a:gd name="T22" fmla="*/ 429 w 436"/>
                <a:gd name="T23" fmla="*/ 150 h 255"/>
                <a:gd name="T24" fmla="*/ 414 w 436"/>
                <a:gd name="T25" fmla="*/ 128 h 255"/>
                <a:gd name="T26" fmla="*/ 399 w 436"/>
                <a:gd name="T27" fmla="*/ 97 h 255"/>
                <a:gd name="T28" fmla="*/ 376 w 436"/>
                <a:gd name="T29" fmla="*/ 82 h 255"/>
                <a:gd name="T30" fmla="*/ 353 w 436"/>
                <a:gd name="T31" fmla="*/ 60 h 255"/>
                <a:gd name="T32" fmla="*/ 323 w 436"/>
                <a:gd name="T33" fmla="*/ 45 h 255"/>
                <a:gd name="T34" fmla="*/ 293 w 436"/>
                <a:gd name="T35" fmla="*/ 37 h 255"/>
                <a:gd name="T36" fmla="*/ 263 w 436"/>
                <a:gd name="T37" fmla="*/ 30 h 255"/>
                <a:gd name="T38" fmla="*/ 263 w 436"/>
                <a:gd name="T39" fmla="*/ 30 h 255"/>
                <a:gd name="T40" fmla="*/ 211 w 436"/>
                <a:gd name="T41" fmla="*/ 30 h 255"/>
                <a:gd name="T42" fmla="*/ 166 w 436"/>
                <a:gd name="T43" fmla="*/ 45 h 255"/>
                <a:gd name="T44" fmla="*/ 121 w 436"/>
                <a:gd name="T45" fmla="*/ 60 h 255"/>
                <a:gd name="T46" fmla="*/ 83 w 436"/>
                <a:gd name="T47" fmla="*/ 90 h 255"/>
                <a:gd name="T48" fmla="*/ 53 w 436"/>
                <a:gd name="T49" fmla="*/ 120 h 255"/>
                <a:gd name="T50" fmla="*/ 30 w 436"/>
                <a:gd name="T51" fmla="*/ 165 h 255"/>
                <a:gd name="T52" fmla="*/ 8 w 436"/>
                <a:gd name="T53" fmla="*/ 210 h 255"/>
                <a:gd name="T54" fmla="*/ 0 w 436"/>
                <a:gd name="T55" fmla="*/ 255 h 255"/>
                <a:gd name="T56" fmla="*/ 0 w 436"/>
                <a:gd name="T57" fmla="*/ 255 h 255"/>
                <a:gd name="T58" fmla="*/ 0 w 436"/>
                <a:gd name="T59" fmla="*/ 218 h 255"/>
                <a:gd name="T60" fmla="*/ 15 w 436"/>
                <a:gd name="T61" fmla="*/ 173 h 255"/>
                <a:gd name="T62" fmla="*/ 30 w 436"/>
                <a:gd name="T63" fmla="*/ 120 h 255"/>
                <a:gd name="T64" fmla="*/ 61 w 436"/>
                <a:gd name="T65" fmla="*/ 75 h 255"/>
                <a:gd name="T66" fmla="*/ 83 w 436"/>
                <a:gd name="T67" fmla="*/ 52 h 255"/>
                <a:gd name="T68" fmla="*/ 106 w 436"/>
                <a:gd name="T69" fmla="*/ 37 h 255"/>
                <a:gd name="T70" fmla="*/ 136 w 436"/>
                <a:gd name="T71" fmla="*/ 22 h 255"/>
                <a:gd name="T72" fmla="*/ 173 w 436"/>
                <a:gd name="T73" fmla="*/ 7 h 255"/>
                <a:gd name="T74" fmla="*/ 211 w 436"/>
                <a:gd name="T75" fmla="*/ 0 h 255"/>
                <a:gd name="T76" fmla="*/ 263 w 436"/>
                <a:gd name="T77" fmla="*/ 0 h 255"/>
                <a:gd name="T78" fmla="*/ 263 w 436"/>
                <a:gd name="T7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255">
                  <a:moveTo>
                    <a:pt x="263" y="0"/>
                  </a:moveTo>
                  <a:lnTo>
                    <a:pt x="263" y="0"/>
                  </a:lnTo>
                  <a:lnTo>
                    <a:pt x="293" y="7"/>
                  </a:lnTo>
                  <a:lnTo>
                    <a:pt x="331" y="22"/>
                  </a:lnTo>
                  <a:lnTo>
                    <a:pt x="361" y="37"/>
                  </a:lnTo>
                  <a:lnTo>
                    <a:pt x="383" y="60"/>
                  </a:lnTo>
                  <a:lnTo>
                    <a:pt x="406" y="82"/>
                  </a:lnTo>
                  <a:lnTo>
                    <a:pt x="421" y="113"/>
                  </a:lnTo>
                  <a:lnTo>
                    <a:pt x="436" y="150"/>
                  </a:lnTo>
                  <a:lnTo>
                    <a:pt x="436" y="180"/>
                  </a:lnTo>
                  <a:lnTo>
                    <a:pt x="436" y="180"/>
                  </a:lnTo>
                  <a:lnTo>
                    <a:pt x="429" y="150"/>
                  </a:lnTo>
                  <a:lnTo>
                    <a:pt x="414" y="128"/>
                  </a:lnTo>
                  <a:lnTo>
                    <a:pt x="399" y="97"/>
                  </a:lnTo>
                  <a:lnTo>
                    <a:pt x="376" y="82"/>
                  </a:lnTo>
                  <a:lnTo>
                    <a:pt x="353" y="60"/>
                  </a:lnTo>
                  <a:lnTo>
                    <a:pt x="323" y="45"/>
                  </a:lnTo>
                  <a:lnTo>
                    <a:pt x="293" y="37"/>
                  </a:lnTo>
                  <a:lnTo>
                    <a:pt x="263" y="30"/>
                  </a:lnTo>
                  <a:lnTo>
                    <a:pt x="263" y="30"/>
                  </a:lnTo>
                  <a:lnTo>
                    <a:pt x="211" y="30"/>
                  </a:lnTo>
                  <a:lnTo>
                    <a:pt x="166" y="45"/>
                  </a:lnTo>
                  <a:lnTo>
                    <a:pt x="121" y="60"/>
                  </a:lnTo>
                  <a:lnTo>
                    <a:pt x="83" y="90"/>
                  </a:lnTo>
                  <a:lnTo>
                    <a:pt x="53" y="120"/>
                  </a:lnTo>
                  <a:lnTo>
                    <a:pt x="30" y="165"/>
                  </a:lnTo>
                  <a:lnTo>
                    <a:pt x="8" y="210"/>
                  </a:lnTo>
                  <a:lnTo>
                    <a:pt x="0" y="255"/>
                  </a:lnTo>
                  <a:lnTo>
                    <a:pt x="0" y="255"/>
                  </a:lnTo>
                  <a:lnTo>
                    <a:pt x="0" y="218"/>
                  </a:lnTo>
                  <a:lnTo>
                    <a:pt x="15" y="173"/>
                  </a:lnTo>
                  <a:lnTo>
                    <a:pt x="30" y="120"/>
                  </a:lnTo>
                  <a:lnTo>
                    <a:pt x="61" y="75"/>
                  </a:lnTo>
                  <a:lnTo>
                    <a:pt x="83" y="52"/>
                  </a:lnTo>
                  <a:lnTo>
                    <a:pt x="106" y="37"/>
                  </a:lnTo>
                  <a:lnTo>
                    <a:pt x="136" y="22"/>
                  </a:lnTo>
                  <a:lnTo>
                    <a:pt x="173" y="7"/>
                  </a:lnTo>
                  <a:lnTo>
                    <a:pt x="211" y="0"/>
                  </a:lnTo>
                  <a:lnTo>
                    <a:pt x="263" y="0"/>
                  </a:lnTo>
                  <a:lnTo>
                    <a:pt x="2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15" name="Freeform 10"/>
            <p:cNvSpPr>
              <a:spLocks/>
            </p:cNvSpPr>
            <p:nvPr/>
          </p:nvSpPr>
          <p:spPr bwMode="auto">
            <a:xfrm>
              <a:off x="2251075" y="1722438"/>
              <a:ext cx="454025" cy="322263"/>
            </a:xfrm>
            <a:custGeom>
              <a:avLst/>
              <a:gdLst>
                <a:gd name="T0" fmla="*/ 113 w 286"/>
                <a:gd name="T1" fmla="*/ 203 h 203"/>
                <a:gd name="T2" fmla="*/ 113 w 286"/>
                <a:gd name="T3" fmla="*/ 203 h 203"/>
                <a:gd name="T4" fmla="*/ 90 w 286"/>
                <a:gd name="T5" fmla="*/ 203 h 203"/>
                <a:gd name="T6" fmla="*/ 68 w 286"/>
                <a:gd name="T7" fmla="*/ 188 h 203"/>
                <a:gd name="T8" fmla="*/ 53 w 286"/>
                <a:gd name="T9" fmla="*/ 180 h 203"/>
                <a:gd name="T10" fmla="*/ 30 w 286"/>
                <a:gd name="T11" fmla="*/ 165 h 203"/>
                <a:gd name="T12" fmla="*/ 15 w 286"/>
                <a:gd name="T13" fmla="*/ 143 h 203"/>
                <a:gd name="T14" fmla="*/ 8 w 286"/>
                <a:gd name="T15" fmla="*/ 120 h 203"/>
                <a:gd name="T16" fmla="*/ 0 w 286"/>
                <a:gd name="T17" fmla="*/ 98 h 203"/>
                <a:gd name="T18" fmla="*/ 0 w 286"/>
                <a:gd name="T19" fmla="*/ 75 h 203"/>
                <a:gd name="T20" fmla="*/ 0 w 286"/>
                <a:gd name="T21" fmla="*/ 75 h 203"/>
                <a:gd name="T22" fmla="*/ 15 w 286"/>
                <a:gd name="T23" fmla="*/ 105 h 203"/>
                <a:gd name="T24" fmla="*/ 30 w 286"/>
                <a:gd name="T25" fmla="*/ 135 h 203"/>
                <a:gd name="T26" fmla="*/ 68 w 286"/>
                <a:gd name="T27" fmla="*/ 158 h 203"/>
                <a:gd name="T28" fmla="*/ 113 w 286"/>
                <a:gd name="T29" fmla="*/ 173 h 203"/>
                <a:gd name="T30" fmla="*/ 113 w 286"/>
                <a:gd name="T31" fmla="*/ 173 h 203"/>
                <a:gd name="T32" fmla="*/ 143 w 286"/>
                <a:gd name="T33" fmla="*/ 180 h 203"/>
                <a:gd name="T34" fmla="*/ 173 w 286"/>
                <a:gd name="T35" fmla="*/ 173 h 203"/>
                <a:gd name="T36" fmla="*/ 203 w 286"/>
                <a:gd name="T37" fmla="*/ 158 h 203"/>
                <a:gd name="T38" fmla="*/ 225 w 286"/>
                <a:gd name="T39" fmla="*/ 143 h 203"/>
                <a:gd name="T40" fmla="*/ 248 w 286"/>
                <a:gd name="T41" fmla="*/ 120 h 203"/>
                <a:gd name="T42" fmla="*/ 263 w 286"/>
                <a:gd name="T43" fmla="*/ 90 h 203"/>
                <a:gd name="T44" fmla="*/ 278 w 286"/>
                <a:gd name="T45" fmla="*/ 60 h 203"/>
                <a:gd name="T46" fmla="*/ 278 w 286"/>
                <a:gd name="T47" fmla="*/ 30 h 203"/>
                <a:gd name="T48" fmla="*/ 278 w 286"/>
                <a:gd name="T49" fmla="*/ 30 h 203"/>
                <a:gd name="T50" fmla="*/ 278 w 286"/>
                <a:gd name="T51" fmla="*/ 0 h 203"/>
                <a:gd name="T52" fmla="*/ 278 w 286"/>
                <a:gd name="T53" fmla="*/ 0 h 203"/>
                <a:gd name="T54" fmla="*/ 286 w 286"/>
                <a:gd name="T55" fmla="*/ 60 h 203"/>
                <a:gd name="T56" fmla="*/ 286 w 286"/>
                <a:gd name="T57" fmla="*/ 60 h 203"/>
                <a:gd name="T58" fmla="*/ 278 w 286"/>
                <a:gd name="T59" fmla="*/ 90 h 203"/>
                <a:gd name="T60" fmla="*/ 271 w 286"/>
                <a:gd name="T61" fmla="*/ 120 h 203"/>
                <a:gd name="T62" fmla="*/ 248 w 286"/>
                <a:gd name="T63" fmla="*/ 143 h 203"/>
                <a:gd name="T64" fmla="*/ 233 w 286"/>
                <a:gd name="T65" fmla="*/ 165 h 203"/>
                <a:gd name="T66" fmla="*/ 203 w 286"/>
                <a:gd name="T67" fmla="*/ 180 h 203"/>
                <a:gd name="T68" fmla="*/ 180 w 286"/>
                <a:gd name="T69" fmla="*/ 195 h 203"/>
                <a:gd name="T70" fmla="*/ 150 w 286"/>
                <a:gd name="T71" fmla="*/ 203 h 203"/>
                <a:gd name="T72" fmla="*/ 113 w 286"/>
                <a:gd name="T73" fmla="*/ 203 h 203"/>
                <a:gd name="T74" fmla="*/ 113 w 286"/>
                <a:gd name="T7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03">
                  <a:moveTo>
                    <a:pt x="113" y="203"/>
                  </a:moveTo>
                  <a:lnTo>
                    <a:pt x="113" y="203"/>
                  </a:lnTo>
                  <a:lnTo>
                    <a:pt x="90" y="203"/>
                  </a:lnTo>
                  <a:lnTo>
                    <a:pt x="68" y="188"/>
                  </a:lnTo>
                  <a:lnTo>
                    <a:pt x="53" y="180"/>
                  </a:lnTo>
                  <a:lnTo>
                    <a:pt x="30" y="165"/>
                  </a:lnTo>
                  <a:lnTo>
                    <a:pt x="15" y="143"/>
                  </a:lnTo>
                  <a:lnTo>
                    <a:pt x="8" y="120"/>
                  </a:lnTo>
                  <a:lnTo>
                    <a:pt x="0" y="98"/>
                  </a:lnTo>
                  <a:lnTo>
                    <a:pt x="0" y="75"/>
                  </a:lnTo>
                  <a:lnTo>
                    <a:pt x="0" y="75"/>
                  </a:lnTo>
                  <a:lnTo>
                    <a:pt x="15" y="105"/>
                  </a:lnTo>
                  <a:lnTo>
                    <a:pt x="30" y="135"/>
                  </a:lnTo>
                  <a:lnTo>
                    <a:pt x="68" y="158"/>
                  </a:lnTo>
                  <a:lnTo>
                    <a:pt x="113" y="173"/>
                  </a:lnTo>
                  <a:lnTo>
                    <a:pt x="113" y="173"/>
                  </a:lnTo>
                  <a:lnTo>
                    <a:pt x="143" y="180"/>
                  </a:lnTo>
                  <a:lnTo>
                    <a:pt x="173" y="173"/>
                  </a:lnTo>
                  <a:lnTo>
                    <a:pt x="203" y="158"/>
                  </a:lnTo>
                  <a:lnTo>
                    <a:pt x="225" y="143"/>
                  </a:lnTo>
                  <a:lnTo>
                    <a:pt x="248" y="120"/>
                  </a:lnTo>
                  <a:lnTo>
                    <a:pt x="263" y="90"/>
                  </a:lnTo>
                  <a:lnTo>
                    <a:pt x="278" y="60"/>
                  </a:lnTo>
                  <a:lnTo>
                    <a:pt x="278" y="30"/>
                  </a:lnTo>
                  <a:lnTo>
                    <a:pt x="278" y="30"/>
                  </a:lnTo>
                  <a:lnTo>
                    <a:pt x="278" y="0"/>
                  </a:lnTo>
                  <a:lnTo>
                    <a:pt x="278" y="0"/>
                  </a:lnTo>
                  <a:lnTo>
                    <a:pt x="286" y="60"/>
                  </a:lnTo>
                  <a:lnTo>
                    <a:pt x="286" y="60"/>
                  </a:lnTo>
                  <a:lnTo>
                    <a:pt x="278" y="90"/>
                  </a:lnTo>
                  <a:lnTo>
                    <a:pt x="271" y="120"/>
                  </a:lnTo>
                  <a:lnTo>
                    <a:pt x="248" y="143"/>
                  </a:lnTo>
                  <a:lnTo>
                    <a:pt x="233" y="165"/>
                  </a:lnTo>
                  <a:lnTo>
                    <a:pt x="203" y="180"/>
                  </a:lnTo>
                  <a:lnTo>
                    <a:pt x="180" y="195"/>
                  </a:lnTo>
                  <a:lnTo>
                    <a:pt x="150" y="203"/>
                  </a:lnTo>
                  <a:lnTo>
                    <a:pt x="113" y="203"/>
                  </a:lnTo>
                  <a:lnTo>
                    <a:pt x="11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16" name="Freeform 11"/>
            <p:cNvSpPr>
              <a:spLocks/>
            </p:cNvSpPr>
            <p:nvPr/>
          </p:nvSpPr>
          <p:spPr bwMode="auto">
            <a:xfrm>
              <a:off x="-2381" y="3689628"/>
              <a:ext cx="191294" cy="96561"/>
            </a:xfrm>
            <a:custGeom>
              <a:avLst/>
              <a:gdLst/>
              <a:ahLst/>
              <a:cxnLst/>
              <a:rect l="l" t="t" r="r" b="b"/>
              <a:pathLst>
                <a:path w="191294" h="96561">
                  <a:moveTo>
                    <a:pt x="0" y="0"/>
                  </a:moveTo>
                  <a:lnTo>
                    <a:pt x="24606" y="23536"/>
                  </a:lnTo>
                  <a:lnTo>
                    <a:pt x="59531" y="48936"/>
                  </a:lnTo>
                  <a:lnTo>
                    <a:pt x="107156" y="72749"/>
                  </a:lnTo>
                  <a:lnTo>
                    <a:pt x="143669" y="83861"/>
                  </a:lnTo>
                  <a:lnTo>
                    <a:pt x="191294" y="83861"/>
                  </a:lnTo>
                  <a:lnTo>
                    <a:pt x="143669" y="96561"/>
                  </a:lnTo>
                  <a:lnTo>
                    <a:pt x="96044" y="96561"/>
                  </a:lnTo>
                  <a:lnTo>
                    <a:pt x="48419" y="96561"/>
                  </a:lnTo>
                  <a:lnTo>
                    <a:pt x="11906" y="72749"/>
                  </a:lnTo>
                  <a:lnTo>
                    <a:pt x="0" y="608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17" name="Freeform 12"/>
            <p:cNvSpPr>
              <a:spLocks/>
            </p:cNvSpPr>
            <p:nvPr/>
          </p:nvSpPr>
          <p:spPr bwMode="auto">
            <a:xfrm>
              <a:off x="-2381" y="3999845"/>
              <a:ext cx="273844" cy="48281"/>
            </a:xfrm>
            <a:custGeom>
              <a:avLst/>
              <a:gdLst/>
              <a:ahLst/>
              <a:cxnLst/>
              <a:rect l="l" t="t" r="r" b="b"/>
              <a:pathLst>
                <a:path w="273844" h="48281">
                  <a:moveTo>
                    <a:pt x="0" y="0"/>
                  </a:moveTo>
                  <a:lnTo>
                    <a:pt x="24606" y="11769"/>
                  </a:lnTo>
                  <a:lnTo>
                    <a:pt x="107156" y="35581"/>
                  </a:lnTo>
                  <a:lnTo>
                    <a:pt x="191294" y="35581"/>
                  </a:lnTo>
                  <a:lnTo>
                    <a:pt x="273844" y="35581"/>
                  </a:lnTo>
                  <a:lnTo>
                    <a:pt x="202406" y="48281"/>
                  </a:lnTo>
                  <a:lnTo>
                    <a:pt x="130969" y="48281"/>
                  </a:lnTo>
                  <a:lnTo>
                    <a:pt x="35719" y="48281"/>
                  </a:lnTo>
                  <a:lnTo>
                    <a:pt x="0" y="393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18" name="Freeform 13"/>
            <p:cNvSpPr>
              <a:spLocks/>
            </p:cNvSpPr>
            <p:nvPr/>
          </p:nvSpPr>
          <p:spPr bwMode="auto">
            <a:xfrm>
              <a:off x="-61912" y="3308350"/>
              <a:ext cx="417513" cy="465138"/>
            </a:xfrm>
            <a:custGeom>
              <a:avLst/>
              <a:gdLst>
                <a:gd name="T0" fmla="*/ 263 w 263"/>
                <a:gd name="T1" fmla="*/ 135 h 293"/>
                <a:gd name="T2" fmla="*/ 263 w 263"/>
                <a:gd name="T3" fmla="*/ 135 h 293"/>
                <a:gd name="T4" fmla="*/ 263 w 263"/>
                <a:gd name="T5" fmla="*/ 158 h 293"/>
                <a:gd name="T6" fmla="*/ 263 w 263"/>
                <a:gd name="T7" fmla="*/ 188 h 293"/>
                <a:gd name="T8" fmla="*/ 255 w 263"/>
                <a:gd name="T9" fmla="*/ 210 h 293"/>
                <a:gd name="T10" fmla="*/ 240 w 263"/>
                <a:gd name="T11" fmla="*/ 233 h 293"/>
                <a:gd name="T12" fmla="*/ 225 w 263"/>
                <a:gd name="T13" fmla="*/ 255 h 293"/>
                <a:gd name="T14" fmla="*/ 203 w 263"/>
                <a:gd name="T15" fmla="*/ 271 h 293"/>
                <a:gd name="T16" fmla="*/ 180 w 263"/>
                <a:gd name="T17" fmla="*/ 286 h 293"/>
                <a:gd name="T18" fmla="*/ 158 w 263"/>
                <a:gd name="T19" fmla="*/ 293 h 293"/>
                <a:gd name="T20" fmla="*/ 158 w 263"/>
                <a:gd name="T21" fmla="*/ 293 h 293"/>
                <a:gd name="T22" fmla="*/ 188 w 263"/>
                <a:gd name="T23" fmla="*/ 271 h 293"/>
                <a:gd name="T24" fmla="*/ 218 w 263"/>
                <a:gd name="T25" fmla="*/ 240 h 293"/>
                <a:gd name="T26" fmla="*/ 233 w 263"/>
                <a:gd name="T27" fmla="*/ 203 h 293"/>
                <a:gd name="T28" fmla="*/ 233 w 263"/>
                <a:gd name="T29" fmla="*/ 143 h 293"/>
                <a:gd name="T30" fmla="*/ 233 w 263"/>
                <a:gd name="T31" fmla="*/ 143 h 293"/>
                <a:gd name="T32" fmla="*/ 225 w 263"/>
                <a:gd name="T33" fmla="*/ 113 h 293"/>
                <a:gd name="T34" fmla="*/ 210 w 263"/>
                <a:gd name="T35" fmla="*/ 83 h 293"/>
                <a:gd name="T36" fmla="*/ 188 w 263"/>
                <a:gd name="T37" fmla="*/ 60 h 293"/>
                <a:gd name="T38" fmla="*/ 165 w 263"/>
                <a:gd name="T39" fmla="*/ 38 h 293"/>
                <a:gd name="T40" fmla="*/ 135 w 263"/>
                <a:gd name="T41" fmla="*/ 23 h 293"/>
                <a:gd name="T42" fmla="*/ 98 w 263"/>
                <a:gd name="T43" fmla="*/ 15 h 293"/>
                <a:gd name="T44" fmla="*/ 68 w 263"/>
                <a:gd name="T45" fmla="*/ 8 h 293"/>
                <a:gd name="T46" fmla="*/ 30 w 263"/>
                <a:gd name="T47" fmla="*/ 15 h 293"/>
                <a:gd name="T48" fmla="*/ 30 w 263"/>
                <a:gd name="T49" fmla="*/ 15 h 293"/>
                <a:gd name="T50" fmla="*/ 0 w 263"/>
                <a:gd name="T51" fmla="*/ 23 h 293"/>
                <a:gd name="T52" fmla="*/ 0 w 263"/>
                <a:gd name="T53" fmla="*/ 23 h 293"/>
                <a:gd name="T54" fmla="*/ 60 w 263"/>
                <a:gd name="T55" fmla="*/ 0 h 293"/>
                <a:gd name="T56" fmla="*/ 60 w 263"/>
                <a:gd name="T57" fmla="*/ 0 h 293"/>
                <a:gd name="T58" fmla="*/ 90 w 263"/>
                <a:gd name="T59" fmla="*/ 0 h 293"/>
                <a:gd name="T60" fmla="*/ 128 w 263"/>
                <a:gd name="T61" fmla="*/ 0 h 293"/>
                <a:gd name="T62" fmla="*/ 158 w 263"/>
                <a:gd name="T63" fmla="*/ 15 h 293"/>
                <a:gd name="T64" fmla="*/ 188 w 263"/>
                <a:gd name="T65" fmla="*/ 30 h 293"/>
                <a:gd name="T66" fmla="*/ 210 w 263"/>
                <a:gd name="T67" fmla="*/ 45 h 293"/>
                <a:gd name="T68" fmla="*/ 233 w 263"/>
                <a:gd name="T69" fmla="*/ 75 h 293"/>
                <a:gd name="T70" fmla="*/ 248 w 263"/>
                <a:gd name="T71" fmla="*/ 98 h 293"/>
                <a:gd name="T72" fmla="*/ 263 w 263"/>
                <a:gd name="T73" fmla="*/ 135 h 293"/>
                <a:gd name="T74" fmla="*/ 263 w 263"/>
                <a:gd name="T75" fmla="*/ 13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293">
                  <a:moveTo>
                    <a:pt x="263" y="135"/>
                  </a:moveTo>
                  <a:lnTo>
                    <a:pt x="263" y="135"/>
                  </a:lnTo>
                  <a:lnTo>
                    <a:pt x="263" y="158"/>
                  </a:lnTo>
                  <a:lnTo>
                    <a:pt x="263" y="188"/>
                  </a:lnTo>
                  <a:lnTo>
                    <a:pt x="255" y="210"/>
                  </a:lnTo>
                  <a:lnTo>
                    <a:pt x="240" y="233"/>
                  </a:lnTo>
                  <a:lnTo>
                    <a:pt x="225" y="255"/>
                  </a:lnTo>
                  <a:lnTo>
                    <a:pt x="203" y="271"/>
                  </a:lnTo>
                  <a:lnTo>
                    <a:pt x="180" y="286"/>
                  </a:lnTo>
                  <a:lnTo>
                    <a:pt x="158" y="293"/>
                  </a:lnTo>
                  <a:lnTo>
                    <a:pt x="158" y="293"/>
                  </a:lnTo>
                  <a:lnTo>
                    <a:pt x="188" y="271"/>
                  </a:lnTo>
                  <a:lnTo>
                    <a:pt x="218" y="240"/>
                  </a:lnTo>
                  <a:lnTo>
                    <a:pt x="233" y="203"/>
                  </a:lnTo>
                  <a:lnTo>
                    <a:pt x="233" y="143"/>
                  </a:lnTo>
                  <a:lnTo>
                    <a:pt x="233" y="143"/>
                  </a:lnTo>
                  <a:lnTo>
                    <a:pt x="225" y="113"/>
                  </a:lnTo>
                  <a:lnTo>
                    <a:pt x="210" y="83"/>
                  </a:lnTo>
                  <a:lnTo>
                    <a:pt x="188" y="60"/>
                  </a:lnTo>
                  <a:lnTo>
                    <a:pt x="165" y="38"/>
                  </a:lnTo>
                  <a:lnTo>
                    <a:pt x="135" y="23"/>
                  </a:lnTo>
                  <a:lnTo>
                    <a:pt x="98" y="15"/>
                  </a:lnTo>
                  <a:lnTo>
                    <a:pt x="68" y="8"/>
                  </a:lnTo>
                  <a:lnTo>
                    <a:pt x="30" y="15"/>
                  </a:lnTo>
                  <a:lnTo>
                    <a:pt x="30" y="15"/>
                  </a:lnTo>
                  <a:lnTo>
                    <a:pt x="0" y="23"/>
                  </a:lnTo>
                  <a:lnTo>
                    <a:pt x="0" y="23"/>
                  </a:lnTo>
                  <a:lnTo>
                    <a:pt x="60" y="0"/>
                  </a:lnTo>
                  <a:lnTo>
                    <a:pt x="60" y="0"/>
                  </a:lnTo>
                  <a:lnTo>
                    <a:pt x="90" y="0"/>
                  </a:lnTo>
                  <a:lnTo>
                    <a:pt x="128" y="0"/>
                  </a:lnTo>
                  <a:lnTo>
                    <a:pt x="158" y="15"/>
                  </a:lnTo>
                  <a:lnTo>
                    <a:pt x="188" y="30"/>
                  </a:lnTo>
                  <a:lnTo>
                    <a:pt x="210" y="45"/>
                  </a:lnTo>
                  <a:lnTo>
                    <a:pt x="233" y="75"/>
                  </a:lnTo>
                  <a:lnTo>
                    <a:pt x="248" y="98"/>
                  </a:lnTo>
                  <a:lnTo>
                    <a:pt x="263" y="135"/>
                  </a:lnTo>
                  <a:lnTo>
                    <a:pt x="26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19" name="Freeform 16"/>
            <p:cNvSpPr>
              <a:spLocks/>
            </p:cNvSpPr>
            <p:nvPr/>
          </p:nvSpPr>
          <p:spPr bwMode="auto">
            <a:xfrm>
              <a:off x="4659313" y="4381500"/>
              <a:ext cx="358775" cy="309563"/>
            </a:xfrm>
            <a:custGeom>
              <a:avLst/>
              <a:gdLst>
                <a:gd name="T0" fmla="*/ 8 w 226"/>
                <a:gd name="T1" fmla="*/ 90 h 195"/>
                <a:gd name="T2" fmla="*/ 8 w 226"/>
                <a:gd name="T3" fmla="*/ 90 h 195"/>
                <a:gd name="T4" fmla="*/ 30 w 226"/>
                <a:gd name="T5" fmla="*/ 45 h 195"/>
                <a:gd name="T6" fmla="*/ 61 w 226"/>
                <a:gd name="T7" fmla="*/ 15 h 195"/>
                <a:gd name="T8" fmla="*/ 83 w 226"/>
                <a:gd name="T9" fmla="*/ 8 h 195"/>
                <a:gd name="T10" fmla="*/ 106 w 226"/>
                <a:gd name="T11" fmla="*/ 0 h 195"/>
                <a:gd name="T12" fmla="*/ 136 w 226"/>
                <a:gd name="T13" fmla="*/ 0 h 195"/>
                <a:gd name="T14" fmla="*/ 158 w 226"/>
                <a:gd name="T15" fmla="*/ 0 h 195"/>
                <a:gd name="T16" fmla="*/ 158 w 226"/>
                <a:gd name="T17" fmla="*/ 0 h 195"/>
                <a:gd name="T18" fmla="*/ 181 w 226"/>
                <a:gd name="T19" fmla="*/ 15 h 195"/>
                <a:gd name="T20" fmla="*/ 203 w 226"/>
                <a:gd name="T21" fmla="*/ 30 h 195"/>
                <a:gd name="T22" fmla="*/ 218 w 226"/>
                <a:gd name="T23" fmla="*/ 53 h 195"/>
                <a:gd name="T24" fmla="*/ 226 w 226"/>
                <a:gd name="T25" fmla="*/ 75 h 195"/>
                <a:gd name="T26" fmla="*/ 226 w 226"/>
                <a:gd name="T27" fmla="*/ 75 h 195"/>
                <a:gd name="T28" fmla="*/ 203 w 226"/>
                <a:gd name="T29" fmla="*/ 45 h 195"/>
                <a:gd name="T30" fmla="*/ 173 w 226"/>
                <a:gd name="T31" fmla="*/ 30 h 195"/>
                <a:gd name="T32" fmla="*/ 173 w 226"/>
                <a:gd name="T33" fmla="*/ 30 h 195"/>
                <a:gd name="T34" fmla="*/ 143 w 226"/>
                <a:gd name="T35" fmla="*/ 23 h 195"/>
                <a:gd name="T36" fmla="*/ 121 w 226"/>
                <a:gd name="T37" fmla="*/ 30 h 195"/>
                <a:gd name="T38" fmla="*/ 98 w 226"/>
                <a:gd name="T39" fmla="*/ 30 h 195"/>
                <a:gd name="T40" fmla="*/ 76 w 226"/>
                <a:gd name="T41" fmla="*/ 45 h 195"/>
                <a:gd name="T42" fmla="*/ 38 w 226"/>
                <a:gd name="T43" fmla="*/ 75 h 195"/>
                <a:gd name="T44" fmla="*/ 15 w 226"/>
                <a:gd name="T45" fmla="*/ 113 h 195"/>
                <a:gd name="T46" fmla="*/ 15 w 226"/>
                <a:gd name="T47" fmla="*/ 113 h 195"/>
                <a:gd name="T48" fmla="*/ 8 w 226"/>
                <a:gd name="T49" fmla="*/ 158 h 195"/>
                <a:gd name="T50" fmla="*/ 15 w 226"/>
                <a:gd name="T51" fmla="*/ 195 h 195"/>
                <a:gd name="T52" fmla="*/ 15 w 226"/>
                <a:gd name="T53" fmla="*/ 195 h 195"/>
                <a:gd name="T54" fmla="*/ 8 w 226"/>
                <a:gd name="T55" fmla="*/ 173 h 195"/>
                <a:gd name="T56" fmla="*/ 0 w 226"/>
                <a:gd name="T57" fmla="*/ 143 h 195"/>
                <a:gd name="T58" fmla="*/ 0 w 226"/>
                <a:gd name="T59" fmla="*/ 113 h 195"/>
                <a:gd name="T60" fmla="*/ 8 w 226"/>
                <a:gd name="T61" fmla="*/ 90 h 195"/>
                <a:gd name="T62" fmla="*/ 8 w 226"/>
                <a:gd name="T63"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195">
                  <a:moveTo>
                    <a:pt x="8" y="90"/>
                  </a:moveTo>
                  <a:lnTo>
                    <a:pt x="8" y="90"/>
                  </a:lnTo>
                  <a:lnTo>
                    <a:pt x="30" y="45"/>
                  </a:lnTo>
                  <a:lnTo>
                    <a:pt x="61" y="15"/>
                  </a:lnTo>
                  <a:lnTo>
                    <a:pt x="83" y="8"/>
                  </a:lnTo>
                  <a:lnTo>
                    <a:pt x="106" y="0"/>
                  </a:lnTo>
                  <a:lnTo>
                    <a:pt x="136" y="0"/>
                  </a:lnTo>
                  <a:lnTo>
                    <a:pt x="158" y="0"/>
                  </a:lnTo>
                  <a:lnTo>
                    <a:pt x="158" y="0"/>
                  </a:lnTo>
                  <a:lnTo>
                    <a:pt x="181" y="15"/>
                  </a:lnTo>
                  <a:lnTo>
                    <a:pt x="203" y="30"/>
                  </a:lnTo>
                  <a:lnTo>
                    <a:pt x="218" y="53"/>
                  </a:lnTo>
                  <a:lnTo>
                    <a:pt x="226" y="75"/>
                  </a:lnTo>
                  <a:lnTo>
                    <a:pt x="226" y="75"/>
                  </a:lnTo>
                  <a:lnTo>
                    <a:pt x="203" y="45"/>
                  </a:lnTo>
                  <a:lnTo>
                    <a:pt x="173" y="30"/>
                  </a:lnTo>
                  <a:lnTo>
                    <a:pt x="173" y="30"/>
                  </a:lnTo>
                  <a:lnTo>
                    <a:pt x="143" y="23"/>
                  </a:lnTo>
                  <a:lnTo>
                    <a:pt x="121" y="30"/>
                  </a:lnTo>
                  <a:lnTo>
                    <a:pt x="98" y="30"/>
                  </a:lnTo>
                  <a:lnTo>
                    <a:pt x="76" y="45"/>
                  </a:lnTo>
                  <a:lnTo>
                    <a:pt x="38" y="75"/>
                  </a:lnTo>
                  <a:lnTo>
                    <a:pt x="15" y="113"/>
                  </a:lnTo>
                  <a:lnTo>
                    <a:pt x="15" y="113"/>
                  </a:lnTo>
                  <a:lnTo>
                    <a:pt x="8" y="158"/>
                  </a:lnTo>
                  <a:lnTo>
                    <a:pt x="15" y="195"/>
                  </a:lnTo>
                  <a:lnTo>
                    <a:pt x="15" y="195"/>
                  </a:lnTo>
                  <a:lnTo>
                    <a:pt x="8" y="173"/>
                  </a:lnTo>
                  <a:lnTo>
                    <a:pt x="0" y="143"/>
                  </a:lnTo>
                  <a:lnTo>
                    <a:pt x="0" y="113"/>
                  </a:lnTo>
                  <a:lnTo>
                    <a:pt x="8" y="90"/>
                  </a:lnTo>
                  <a:lnTo>
                    <a:pt x="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20" name="Freeform 17"/>
            <p:cNvSpPr>
              <a:spLocks/>
            </p:cNvSpPr>
            <p:nvPr/>
          </p:nvSpPr>
          <p:spPr bwMode="auto">
            <a:xfrm>
              <a:off x="4827588" y="4500563"/>
              <a:ext cx="214313" cy="190500"/>
            </a:xfrm>
            <a:custGeom>
              <a:avLst/>
              <a:gdLst>
                <a:gd name="T0" fmla="*/ 7 w 135"/>
                <a:gd name="T1" fmla="*/ 60 h 120"/>
                <a:gd name="T2" fmla="*/ 7 w 135"/>
                <a:gd name="T3" fmla="*/ 60 h 120"/>
                <a:gd name="T4" fmla="*/ 15 w 135"/>
                <a:gd name="T5" fmla="*/ 60 h 120"/>
                <a:gd name="T6" fmla="*/ 22 w 135"/>
                <a:gd name="T7" fmla="*/ 60 h 120"/>
                <a:gd name="T8" fmla="*/ 37 w 135"/>
                <a:gd name="T9" fmla="*/ 83 h 120"/>
                <a:gd name="T10" fmla="*/ 37 w 135"/>
                <a:gd name="T11" fmla="*/ 83 h 120"/>
                <a:gd name="T12" fmla="*/ 45 w 135"/>
                <a:gd name="T13" fmla="*/ 98 h 120"/>
                <a:gd name="T14" fmla="*/ 60 w 135"/>
                <a:gd name="T15" fmla="*/ 105 h 120"/>
                <a:gd name="T16" fmla="*/ 60 w 135"/>
                <a:gd name="T17" fmla="*/ 105 h 120"/>
                <a:gd name="T18" fmla="*/ 75 w 135"/>
                <a:gd name="T19" fmla="*/ 98 h 120"/>
                <a:gd name="T20" fmla="*/ 97 w 135"/>
                <a:gd name="T21" fmla="*/ 83 h 120"/>
                <a:gd name="T22" fmla="*/ 112 w 135"/>
                <a:gd name="T23" fmla="*/ 68 h 120"/>
                <a:gd name="T24" fmla="*/ 120 w 135"/>
                <a:gd name="T25" fmla="*/ 45 h 120"/>
                <a:gd name="T26" fmla="*/ 120 w 135"/>
                <a:gd name="T27" fmla="*/ 45 h 120"/>
                <a:gd name="T28" fmla="*/ 127 w 135"/>
                <a:gd name="T29" fmla="*/ 23 h 120"/>
                <a:gd name="T30" fmla="*/ 120 w 135"/>
                <a:gd name="T31" fmla="*/ 0 h 120"/>
                <a:gd name="T32" fmla="*/ 120 w 135"/>
                <a:gd name="T33" fmla="*/ 0 h 120"/>
                <a:gd name="T34" fmla="*/ 135 w 135"/>
                <a:gd name="T35" fmla="*/ 38 h 120"/>
                <a:gd name="T36" fmla="*/ 135 w 135"/>
                <a:gd name="T37" fmla="*/ 53 h 120"/>
                <a:gd name="T38" fmla="*/ 135 w 135"/>
                <a:gd name="T39" fmla="*/ 75 h 120"/>
                <a:gd name="T40" fmla="*/ 135 w 135"/>
                <a:gd name="T41" fmla="*/ 75 h 120"/>
                <a:gd name="T42" fmla="*/ 120 w 135"/>
                <a:gd name="T43" fmla="*/ 90 h 120"/>
                <a:gd name="T44" fmla="*/ 112 w 135"/>
                <a:gd name="T45" fmla="*/ 105 h 120"/>
                <a:gd name="T46" fmla="*/ 82 w 135"/>
                <a:gd name="T47" fmla="*/ 120 h 120"/>
                <a:gd name="T48" fmla="*/ 60 w 135"/>
                <a:gd name="T49" fmla="*/ 120 h 120"/>
                <a:gd name="T50" fmla="*/ 37 w 135"/>
                <a:gd name="T51" fmla="*/ 113 h 120"/>
                <a:gd name="T52" fmla="*/ 37 w 135"/>
                <a:gd name="T53" fmla="*/ 113 h 120"/>
                <a:gd name="T54" fmla="*/ 22 w 135"/>
                <a:gd name="T55" fmla="*/ 105 h 120"/>
                <a:gd name="T56" fmla="*/ 7 w 135"/>
                <a:gd name="T57" fmla="*/ 98 h 120"/>
                <a:gd name="T58" fmla="*/ 7 w 135"/>
                <a:gd name="T59" fmla="*/ 98 h 120"/>
                <a:gd name="T60" fmla="*/ 0 w 135"/>
                <a:gd name="T61" fmla="*/ 83 h 120"/>
                <a:gd name="T62" fmla="*/ 0 w 135"/>
                <a:gd name="T63" fmla="*/ 68 h 120"/>
                <a:gd name="T64" fmla="*/ 7 w 135"/>
                <a:gd name="T65" fmla="*/ 60 h 120"/>
                <a:gd name="T66" fmla="*/ 7 w 135"/>
                <a:gd name="T6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0">
                  <a:moveTo>
                    <a:pt x="7" y="60"/>
                  </a:moveTo>
                  <a:lnTo>
                    <a:pt x="7" y="60"/>
                  </a:lnTo>
                  <a:lnTo>
                    <a:pt x="15" y="60"/>
                  </a:lnTo>
                  <a:lnTo>
                    <a:pt x="22" y="60"/>
                  </a:lnTo>
                  <a:lnTo>
                    <a:pt x="37" y="83"/>
                  </a:lnTo>
                  <a:lnTo>
                    <a:pt x="37" y="83"/>
                  </a:lnTo>
                  <a:lnTo>
                    <a:pt x="45" y="98"/>
                  </a:lnTo>
                  <a:lnTo>
                    <a:pt x="60" y="105"/>
                  </a:lnTo>
                  <a:lnTo>
                    <a:pt x="60" y="105"/>
                  </a:lnTo>
                  <a:lnTo>
                    <a:pt x="75" y="98"/>
                  </a:lnTo>
                  <a:lnTo>
                    <a:pt x="97" y="83"/>
                  </a:lnTo>
                  <a:lnTo>
                    <a:pt x="112" y="68"/>
                  </a:lnTo>
                  <a:lnTo>
                    <a:pt x="120" y="45"/>
                  </a:lnTo>
                  <a:lnTo>
                    <a:pt x="120" y="45"/>
                  </a:lnTo>
                  <a:lnTo>
                    <a:pt x="127" y="23"/>
                  </a:lnTo>
                  <a:lnTo>
                    <a:pt x="120" y="0"/>
                  </a:lnTo>
                  <a:lnTo>
                    <a:pt x="120" y="0"/>
                  </a:lnTo>
                  <a:lnTo>
                    <a:pt x="135" y="38"/>
                  </a:lnTo>
                  <a:lnTo>
                    <a:pt x="135" y="53"/>
                  </a:lnTo>
                  <a:lnTo>
                    <a:pt x="135" y="75"/>
                  </a:lnTo>
                  <a:lnTo>
                    <a:pt x="135" y="75"/>
                  </a:lnTo>
                  <a:lnTo>
                    <a:pt x="120" y="90"/>
                  </a:lnTo>
                  <a:lnTo>
                    <a:pt x="112" y="105"/>
                  </a:lnTo>
                  <a:lnTo>
                    <a:pt x="82" y="120"/>
                  </a:lnTo>
                  <a:lnTo>
                    <a:pt x="60" y="120"/>
                  </a:lnTo>
                  <a:lnTo>
                    <a:pt x="37" y="113"/>
                  </a:lnTo>
                  <a:lnTo>
                    <a:pt x="37" y="113"/>
                  </a:lnTo>
                  <a:lnTo>
                    <a:pt x="22" y="105"/>
                  </a:lnTo>
                  <a:lnTo>
                    <a:pt x="7" y="98"/>
                  </a:lnTo>
                  <a:lnTo>
                    <a:pt x="7" y="98"/>
                  </a:lnTo>
                  <a:lnTo>
                    <a:pt x="0" y="83"/>
                  </a:lnTo>
                  <a:lnTo>
                    <a:pt x="0" y="68"/>
                  </a:lnTo>
                  <a:lnTo>
                    <a:pt x="7" y="60"/>
                  </a:lnTo>
                  <a:lnTo>
                    <a:pt x="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21" name="Freeform 18"/>
            <p:cNvSpPr>
              <a:spLocks/>
            </p:cNvSpPr>
            <p:nvPr/>
          </p:nvSpPr>
          <p:spPr bwMode="auto">
            <a:xfrm>
              <a:off x="4683125" y="4394200"/>
              <a:ext cx="560388" cy="488950"/>
            </a:xfrm>
            <a:custGeom>
              <a:avLst/>
              <a:gdLst>
                <a:gd name="T0" fmla="*/ 346 w 353"/>
                <a:gd name="T1" fmla="*/ 172 h 308"/>
                <a:gd name="T2" fmla="*/ 346 w 353"/>
                <a:gd name="T3" fmla="*/ 172 h 308"/>
                <a:gd name="T4" fmla="*/ 331 w 353"/>
                <a:gd name="T5" fmla="*/ 202 h 308"/>
                <a:gd name="T6" fmla="*/ 308 w 353"/>
                <a:gd name="T7" fmla="*/ 240 h 308"/>
                <a:gd name="T8" fmla="*/ 286 w 353"/>
                <a:gd name="T9" fmla="*/ 263 h 308"/>
                <a:gd name="T10" fmla="*/ 256 w 353"/>
                <a:gd name="T11" fmla="*/ 285 h 308"/>
                <a:gd name="T12" fmla="*/ 218 w 353"/>
                <a:gd name="T13" fmla="*/ 293 h 308"/>
                <a:gd name="T14" fmla="*/ 181 w 353"/>
                <a:gd name="T15" fmla="*/ 300 h 308"/>
                <a:gd name="T16" fmla="*/ 151 w 353"/>
                <a:gd name="T17" fmla="*/ 308 h 308"/>
                <a:gd name="T18" fmla="*/ 113 w 353"/>
                <a:gd name="T19" fmla="*/ 300 h 308"/>
                <a:gd name="T20" fmla="*/ 113 w 353"/>
                <a:gd name="T21" fmla="*/ 300 h 308"/>
                <a:gd name="T22" fmla="*/ 76 w 353"/>
                <a:gd name="T23" fmla="*/ 278 h 308"/>
                <a:gd name="T24" fmla="*/ 46 w 353"/>
                <a:gd name="T25" fmla="*/ 255 h 308"/>
                <a:gd name="T26" fmla="*/ 15 w 353"/>
                <a:gd name="T27" fmla="*/ 225 h 308"/>
                <a:gd name="T28" fmla="*/ 0 w 353"/>
                <a:gd name="T29" fmla="*/ 187 h 308"/>
                <a:gd name="T30" fmla="*/ 0 w 353"/>
                <a:gd name="T31" fmla="*/ 187 h 308"/>
                <a:gd name="T32" fmla="*/ 15 w 353"/>
                <a:gd name="T33" fmla="*/ 217 h 308"/>
                <a:gd name="T34" fmla="*/ 38 w 353"/>
                <a:gd name="T35" fmla="*/ 232 h 308"/>
                <a:gd name="T36" fmla="*/ 61 w 353"/>
                <a:gd name="T37" fmla="*/ 247 h 308"/>
                <a:gd name="T38" fmla="*/ 91 w 353"/>
                <a:gd name="T39" fmla="*/ 263 h 308"/>
                <a:gd name="T40" fmla="*/ 91 w 353"/>
                <a:gd name="T41" fmla="*/ 263 h 308"/>
                <a:gd name="T42" fmla="*/ 121 w 353"/>
                <a:gd name="T43" fmla="*/ 270 h 308"/>
                <a:gd name="T44" fmla="*/ 158 w 353"/>
                <a:gd name="T45" fmla="*/ 270 h 308"/>
                <a:gd name="T46" fmla="*/ 196 w 353"/>
                <a:gd name="T47" fmla="*/ 263 h 308"/>
                <a:gd name="T48" fmla="*/ 226 w 353"/>
                <a:gd name="T49" fmla="*/ 247 h 308"/>
                <a:gd name="T50" fmla="*/ 256 w 353"/>
                <a:gd name="T51" fmla="*/ 225 h 308"/>
                <a:gd name="T52" fmla="*/ 286 w 353"/>
                <a:gd name="T53" fmla="*/ 202 h 308"/>
                <a:gd name="T54" fmla="*/ 308 w 353"/>
                <a:gd name="T55" fmla="*/ 172 h 308"/>
                <a:gd name="T56" fmla="*/ 323 w 353"/>
                <a:gd name="T57" fmla="*/ 135 h 308"/>
                <a:gd name="T58" fmla="*/ 323 w 353"/>
                <a:gd name="T59" fmla="*/ 135 h 308"/>
                <a:gd name="T60" fmla="*/ 331 w 353"/>
                <a:gd name="T61" fmla="*/ 97 h 308"/>
                <a:gd name="T62" fmla="*/ 338 w 353"/>
                <a:gd name="T63" fmla="*/ 60 h 308"/>
                <a:gd name="T64" fmla="*/ 338 w 353"/>
                <a:gd name="T65" fmla="*/ 30 h 308"/>
                <a:gd name="T66" fmla="*/ 331 w 353"/>
                <a:gd name="T67" fmla="*/ 0 h 308"/>
                <a:gd name="T68" fmla="*/ 331 w 353"/>
                <a:gd name="T69" fmla="*/ 0 h 308"/>
                <a:gd name="T70" fmla="*/ 346 w 353"/>
                <a:gd name="T71" fmla="*/ 37 h 308"/>
                <a:gd name="T72" fmla="*/ 353 w 353"/>
                <a:gd name="T73" fmla="*/ 75 h 308"/>
                <a:gd name="T74" fmla="*/ 353 w 353"/>
                <a:gd name="T75" fmla="*/ 120 h 308"/>
                <a:gd name="T76" fmla="*/ 346 w 353"/>
                <a:gd name="T77" fmla="*/ 172 h 308"/>
                <a:gd name="T78" fmla="*/ 346 w 353"/>
                <a:gd name="T79" fmla="*/ 17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08">
                  <a:moveTo>
                    <a:pt x="346" y="172"/>
                  </a:moveTo>
                  <a:lnTo>
                    <a:pt x="346" y="172"/>
                  </a:lnTo>
                  <a:lnTo>
                    <a:pt x="331" y="202"/>
                  </a:lnTo>
                  <a:lnTo>
                    <a:pt x="308" y="240"/>
                  </a:lnTo>
                  <a:lnTo>
                    <a:pt x="286" y="263"/>
                  </a:lnTo>
                  <a:lnTo>
                    <a:pt x="256" y="285"/>
                  </a:lnTo>
                  <a:lnTo>
                    <a:pt x="218" y="293"/>
                  </a:lnTo>
                  <a:lnTo>
                    <a:pt x="181" y="300"/>
                  </a:lnTo>
                  <a:lnTo>
                    <a:pt x="151" y="308"/>
                  </a:lnTo>
                  <a:lnTo>
                    <a:pt x="113" y="300"/>
                  </a:lnTo>
                  <a:lnTo>
                    <a:pt x="113" y="300"/>
                  </a:lnTo>
                  <a:lnTo>
                    <a:pt x="76" y="278"/>
                  </a:lnTo>
                  <a:lnTo>
                    <a:pt x="46" y="255"/>
                  </a:lnTo>
                  <a:lnTo>
                    <a:pt x="15" y="225"/>
                  </a:lnTo>
                  <a:lnTo>
                    <a:pt x="0" y="187"/>
                  </a:lnTo>
                  <a:lnTo>
                    <a:pt x="0" y="187"/>
                  </a:lnTo>
                  <a:lnTo>
                    <a:pt x="15" y="217"/>
                  </a:lnTo>
                  <a:lnTo>
                    <a:pt x="38" y="232"/>
                  </a:lnTo>
                  <a:lnTo>
                    <a:pt x="61" y="247"/>
                  </a:lnTo>
                  <a:lnTo>
                    <a:pt x="91" y="263"/>
                  </a:lnTo>
                  <a:lnTo>
                    <a:pt x="91" y="263"/>
                  </a:lnTo>
                  <a:lnTo>
                    <a:pt x="121" y="270"/>
                  </a:lnTo>
                  <a:lnTo>
                    <a:pt x="158" y="270"/>
                  </a:lnTo>
                  <a:lnTo>
                    <a:pt x="196" y="263"/>
                  </a:lnTo>
                  <a:lnTo>
                    <a:pt x="226" y="247"/>
                  </a:lnTo>
                  <a:lnTo>
                    <a:pt x="256" y="225"/>
                  </a:lnTo>
                  <a:lnTo>
                    <a:pt x="286" y="202"/>
                  </a:lnTo>
                  <a:lnTo>
                    <a:pt x="308" y="172"/>
                  </a:lnTo>
                  <a:lnTo>
                    <a:pt x="323" y="135"/>
                  </a:lnTo>
                  <a:lnTo>
                    <a:pt x="323" y="135"/>
                  </a:lnTo>
                  <a:lnTo>
                    <a:pt x="331" y="97"/>
                  </a:lnTo>
                  <a:lnTo>
                    <a:pt x="338" y="60"/>
                  </a:lnTo>
                  <a:lnTo>
                    <a:pt x="338" y="30"/>
                  </a:lnTo>
                  <a:lnTo>
                    <a:pt x="331" y="0"/>
                  </a:lnTo>
                  <a:lnTo>
                    <a:pt x="331" y="0"/>
                  </a:lnTo>
                  <a:lnTo>
                    <a:pt x="346" y="37"/>
                  </a:lnTo>
                  <a:lnTo>
                    <a:pt x="353" y="75"/>
                  </a:lnTo>
                  <a:lnTo>
                    <a:pt x="353" y="120"/>
                  </a:lnTo>
                  <a:lnTo>
                    <a:pt x="346" y="172"/>
                  </a:lnTo>
                  <a:lnTo>
                    <a:pt x="346"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22" name="Freeform 19"/>
            <p:cNvSpPr>
              <a:spLocks/>
            </p:cNvSpPr>
            <p:nvPr/>
          </p:nvSpPr>
          <p:spPr bwMode="auto">
            <a:xfrm>
              <a:off x="3575050" y="4143375"/>
              <a:ext cx="1633538" cy="1179513"/>
            </a:xfrm>
            <a:custGeom>
              <a:avLst/>
              <a:gdLst>
                <a:gd name="T0" fmla="*/ 744 w 1029"/>
                <a:gd name="T1" fmla="*/ 15 h 743"/>
                <a:gd name="T2" fmla="*/ 744 w 1029"/>
                <a:gd name="T3" fmla="*/ 15 h 743"/>
                <a:gd name="T4" fmla="*/ 691 w 1029"/>
                <a:gd name="T5" fmla="*/ 37 h 743"/>
                <a:gd name="T6" fmla="*/ 646 w 1029"/>
                <a:gd name="T7" fmla="*/ 67 h 743"/>
                <a:gd name="T8" fmla="*/ 601 w 1029"/>
                <a:gd name="T9" fmla="*/ 105 h 743"/>
                <a:gd name="T10" fmla="*/ 563 w 1029"/>
                <a:gd name="T11" fmla="*/ 150 h 743"/>
                <a:gd name="T12" fmla="*/ 488 w 1029"/>
                <a:gd name="T13" fmla="*/ 248 h 743"/>
                <a:gd name="T14" fmla="*/ 398 w 1029"/>
                <a:gd name="T15" fmla="*/ 360 h 743"/>
                <a:gd name="T16" fmla="*/ 398 w 1029"/>
                <a:gd name="T17" fmla="*/ 360 h 743"/>
                <a:gd name="T18" fmla="*/ 330 w 1029"/>
                <a:gd name="T19" fmla="*/ 443 h 743"/>
                <a:gd name="T20" fmla="*/ 263 w 1029"/>
                <a:gd name="T21" fmla="*/ 511 h 743"/>
                <a:gd name="T22" fmla="*/ 135 w 1029"/>
                <a:gd name="T23" fmla="*/ 631 h 743"/>
                <a:gd name="T24" fmla="*/ 37 w 1029"/>
                <a:gd name="T25" fmla="*/ 713 h 743"/>
                <a:gd name="T26" fmla="*/ 0 w 1029"/>
                <a:gd name="T27" fmla="*/ 743 h 743"/>
                <a:gd name="T28" fmla="*/ 0 w 1029"/>
                <a:gd name="T29" fmla="*/ 743 h 743"/>
                <a:gd name="T30" fmla="*/ 22 w 1029"/>
                <a:gd name="T31" fmla="*/ 728 h 743"/>
                <a:gd name="T32" fmla="*/ 105 w 1029"/>
                <a:gd name="T33" fmla="*/ 676 h 743"/>
                <a:gd name="T34" fmla="*/ 218 w 1029"/>
                <a:gd name="T35" fmla="*/ 593 h 743"/>
                <a:gd name="T36" fmla="*/ 285 w 1029"/>
                <a:gd name="T37" fmla="*/ 533 h 743"/>
                <a:gd name="T38" fmla="*/ 353 w 1029"/>
                <a:gd name="T39" fmla="*/ 473 h 743"/>
                <a:gd name="T40" fmla="*/ 353 w 1029"/>
                <a:gd name="T41" fmla="*/ 473 h 743"/>
                <a:gd name="T42" fmla="*/ 421 w 1029"/>
                <a:gd name="T43" fmla="*/ 398 h 743"/>
                <a:gd name="T44" fmla="*/ 488 w 1029"/>
                <a:gd name="T45" fmla="*/ 315 h 743"/>
                <a:gd name="T46" fmla="*/ 556 w 1029"/>
                <a:gd name="T47" fmla="*/ 233 h 743"/>
                <a:gd name="T48" fmla="*/ 616 w 1029"/>
                <a:gd name="T49" fmla="*/ 165 h 743"/>
                <a:gd name="T50" fmla="*/ 676 w 1029"/>
                <a:gd name="T51" fmla="*/ 105 h 743"/>
                <a:gd name="T52" fmla="*/ 713 w 1029"/>
                <a:gd name="T53" fmla="*/ 83 h 743"/>
                <a:gd name="T54" fmla="*/ 744 w 1029"/>
                <a:gd name="T55" fmla="*/ 60 h 743"/>
                <a:gd name="T56" fmla="*/ 781 w 1029"/>
                <a:gd name="T57" fmla="*/ 52 h 743"/>
                <a:gd name="T58" fmla="*/ 811 w 1029"/>
                <a:gd name="T59" fmla="*/ 45 h 743"/>
                <a:gd name="T60" fmla="*/ 849 w 1029"/>
                <a:gd name="T61" fmla="*/ 45 h 743"/>
                <a:gd name="T62" fmla="*/ 886 w 1029"/>
                <a:gd name="T63" fmla="*/ 60 h 743"/>
                <a:gd name="T64" fmla="*/ 886 w 1029"/>
                <a:gd name="T65" fmla="*/ 60 h 743"/>
                <a:gd name="T66" fmla="*/ 931 w 1029"/>
                <a:gd name="T67" fmla="*/ 75 h 743"/>
                <a:gd name="T68" fmla="*/ 976 w 1029"/>
                <a:gd name="T69" fmla="*/ 98 h 743"/>
                <a:gd name="T70" fmla="*/ 1006 w 1029"/>
                <a:gd name="T71" fmla="*/ 128 h 743"/>
                <a:gd name="T72" fmla="*/ 1029 w 1029"/>
                <a:gd name="T73" fmla="*/ 158 h 743"/>
                <a:gd name="T74" fmla="*/ 1029 w 1029"/>
                <a:gd name="T75" fmla="*/ 158 h 743"/>
                <a:gd name="T76" fmla="*/ 1006 w 1029"/>
                <a:gd name="T77" fmla="*/ 113 h 743"/>
                <a:gd name="T78" fmla="*/ 976 w 1029"/>
                <a:gd name="T79" fmla="*/ 67 h 743"/>
                <a:gd name="T80" fmla="*/ 931 w 1029"/>
                <a:gd name="T81" fmla="*/ 37 h 743"/>
                <a:gd name="T82" fmla="*/ 871 w 1029"/>
                <a:gd name="T83" fmla="*/ 15 h 743"/>
                <a:gd name="T84" fmla="*/ 871 w 1029"/>
                <a:gd name="T85" fmla="*/ 15 h 743"/>
                <a:gd name="T86" fmla="*/ 811 w 1029"/>
                <a:gd name="T87" fmla="*/ 0 h 743"/>
                <a:gd name="T88" fmla="*/ 781 w 1029"/>
                <a:gd name="T89" fmla="*/ 0 h 743"/>
                <a:gd name="T90" fmla="*/ 744 w 1029"/>
                <a:gd name="T91" fmla="*/ 15 h 743"/>
                <a:gd name="T92" fmla="*/ 744 w 1029"/>
                <a:gd name="T93" fmla="*/ 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9" h="743">
                  <a:moveTo>
                    <a:pt x="744" y="15"/>
                  </a:moveTo>
                  <a:lnTo>
                    <a:pt x="744" y="15"/>
                  </a:lnTo>
                  <a:lnTo>
                    <a:pt x="691" y="37"/>
                  </a:lnTo>
                  <a:lnTo>
                    <a:pt x="646" y="67"/>
                  </a:lnTo>
                  <a:lnTo>
                    <a:pt x="601" y="105"/>
                  </a:lnTo>
                  <a:lnTo>
                    <a:pt x="563" y="150"/>
                  </a:lnTo>
                  <a:lnTo>
                    <a:pt x="488" y="248"/>
                  </a:lnTo>
                  <a:lnTo>
                    <a:pt x="398" y="360"/>
                  </a:lnTo>
                  <a:lnTo>
                    <a:pt x="398" y="360"/>
                  </a:lnTo>
                  <a:lnTo>
                    <a:pt x="330" y="443"/>
                  </a:lnTo>
                  <a:lnTo>
                    <a:pt x="263" y="511"/>
                  </a:lnTo>
                  <a:lnTo>
                    <a:pt x="135" y="631"/>
                  </a:lnTo>
                  <a:lnTo>
                    <a:pt x="37" y="713"/>
                  </a:lnTo>
                  <a:lnTo>
                    <a:pt x="0" y="743"/>
                  </a:lnTo>
                  <a:lnTo>
                    <a:pt x="0" y="743"/>
                  </a:lnTo>
                  <a:lnTo>
                    <a:pt x="22" y="728"/>
                  </a:lnTo>
                  <a:lnTo>
                    <a:pt x="105" y="676"/>
                  </a:lnTo>
                  <a:lnTo>
                    <a:pt x="218" y="593"/>
                  </a:lnTo>
                  <a:lnTo>
                    <a:pt x="285" y="533"/>
                  </a:lnTo>
                  <a:lnTo>
                    <a:pt x="353" y="473"/>
                  </a:lnTo>
                  <a:lnTo>
                    <a:pt x="353" y="473"/>
                  </a:lnTo>
                  <a:lnTo>
                    <a:pt x="421" y="398"/>
                  </a:lnTo>
                  <a:lnTo>
                    <a:pt x="488" y="315"/>
                  </a:lnTo>
                  <a:lnTo>
                    <a:pt x="556" y="233"/>
                  </a:lnTo>
                  <a:lnTo>
                    <a:pt x="616" y="165"/>
                  </a:lnTo>
                  <a:lnTo>
                    <a:pt x="676" y="105"/>
                  </a:lnTo>
                  <a:lnTo>
                    <a:pt x="713" y="83"/>
                  </a:lnTo>
                  <a:lnTo>
                    <a:pt x="744" y="60"/>
                  </a:lnTo>
                  <a:lnTo>
                    <a:pt x="781" y="52"/>
                  </a:lnTo>
                  <a:lnTo>
                    <a:pt x="811" y="45"/>
                  </a:lnTo>
                  <a:lnTo>
                    <a:pt x="849" y="45"/>
                  </a:lnTo>
                  <a:lnTo>
                    <a:pt x="886" y="60"/>
                  </a:lnTo>
                  <a:lnTo>
                    <a:pt x="886" y="60"/>
                  </a:lnTo>
                  <a:lnTo>
                    <a:pt x="931" y="75"/>
                  </a:lnTo>
                  <a:lnTo>
                    <a:pt x="976" y="98"/>
                  </a:lnTo>
                  <a:lnTo>
                    <a:pt x="1006" y="128"/>
                  </a:lnTo>
                  <a:lnTo>
                    <a:pt x="1029" y="158"/>
                  </a:lnTo>
                  <a:lnTo>
                    <a:pt x="1029" y="158"/>
                  </a:lnTo>
                  <a:lnTo>
                    <a:pt x="1006" y="113"/>
                  </a:lnTo>
                  <a:lnTo>
                    <a:pt x="976" y="67"/>
                  </a:lnTo>
                  <a:lnTo>
                    <a:pt x="931" y="37"/>
                  </a:lnTo>
                  <a:lnTo>
                    <a:pt x="871" y="15"/>
                  </a:lnTo>
                  <a:lnTo>
                    <a:pt x="871" y="15"/>
                  </a:lnTo>
                  <a:lnTo>
                    <a:pt x="811" y="0"/>
                  </a:lnTo>
                  <a:lnTo>
                    <a:pt x="781" y="0"/>
                  </a:lnTo>
                  <a:lnTo>
                    <a:pt x="744" y="15"/>
                  </a:lnTo>
                  <a:lnTo>
                    <a:pt x="74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23" name="Freeform 20"/>
            <p:cNvSpPr>
              <a:spLocks/>
            </p:cNvSpPr>
            <p:nvPr/>
          </p:nvSpPr>
          <p:spPr bwMode="auto">
            <a:xfrm>
              <a:off x="-2381" y="6348413"/>
              <a:ext cx="321469" cy="538616"/>
            </a:xfrm>
            <a:custGeom>
              <a:avLst/>
              <a:gdLst/>
              <a:ahLst/>
              <a:cxnLst/>
              <a:rect l="l" t="t" r="r" b="b"/>
              <a:pathLst>
                <a:path w="321469" h="538616">
                  <a:moveTo>
                    <a:pt x="107157" y="0"/>
                  </a:moveTo>
                  <a:lnTo>
                    <a:pt x="143669" y="0"/>
                  </a:lnTo>
                  <a:lnTo>
                    <a:pt x="178594" y="0"/>
                  </a:lnTo>
                  <a:lnTo>
                    <a:pt x="226219" y="0"/>
                  </a:lnTo>
                  <a:lnTo>
                    <a:pt x="297657" y="23812"/>
                  </a:lnTo>
                  <a:lnTo>
                    <a:pt x="321469" y="36512"/>
                  </a:lnTo>
                  <a:lnTo>
                    <a:pt x="310357" y="96837"/>
                  </a:lnTo>
                  <a:lnTo>
                    <a:pt x="286544" y="144462"/>
                  </a:lnTo>
                  <a:lnTo>
                    <a:pt x="250032" y="192087"/>
                  </a:lnTo>
                  <a:lnTo>
                    <a:pt x="226219" y="203200"/>
                  </a:lnTo>
                  <a:lnTo>
                    <a:pt x="191294" y="203200"/>
                  </a:lnTo>
                  <a:lnTo>
                    <a:pt x="154782" y="215900"/>
                  </a:lnTo>
                  <a:lnTo>
                    <a:pt x="119857" y="227012"/>
                  </a:lnTo>
                  <a:lnTo>
                    <a:pt x="96044" y="263525"/>
                  </a:lnTo>
                  <a:lnTo>
                    <a:pt x="83344" y="298450"/>
                  </a:lnTo>
                  <a:lnTo>
                    <a:pt x="72232" y="346075"/>
                  </a:lnTo>
                  <a:lnTo>
                    <a:pt x="96044" y="393700"/>
                  </a:lnTo>
                  <a:lnTo>
                    <a:pt x="119857" y="454025"/>
                  </a:lnTo>
                  <a:lnTo>
                    <a:pt x="154782" y="501650"/>
                  </a:lnTo>
                  <a:lnTo>
                    <a:pt x="188185" y="538616"/>
                  </a:lnTo>
                  <a:lnTo>
                    <a:pt x="122164" y="538616"/>
                  </a:lnTo>
                  <a:lnTo>
                    <a:pt x="119857" y="536575"/>
                  </a:lnTo>
                  <a:lnTo>
                    <a:pt x="24607" y="441325"/>
                  </a:lnTo>
                  <a:lnTo>
                    <a:pt x="0" y="410218"/>
                  </a:lnTo>
                  <a:lnTo>
                    <a:pt x="0" y="334686"/>
                  </a:lnTo>
                  <a:lnTo>
                    <a:pt x="11906" y="346075"/>
                  </a:lnTo>
                  <a:lnTo>
                    <a:pt x="24607" y="334962"/>
                  </a:lnTo>
                  <a:lnTo>
                    <a:pt x="11906" y="274637"/>
                  </a:lnTo>
                  <a:lnTo>
                    <a:pt x="11906" y="192087"/>
                  </a:lnTo>
                  <a:lnTo>
                    <a:pt x="11906" y="144462"/>
                  </a:lnTo>
                  <a:lnTo>
                    <a:pt x="24607" y="107950"/>
                  </a:lnTo>
                  <a:lnTo>
                    <a:pt x="35719" y="60325"/>
                  </a:lnTo>
                  <a:lnTo>
                    <a:pt x="72232" y="238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24" name="Freeform 21"/>
            <p:cNvSpPr>
              <a:spLocks/>
            </p:cNvSpPr>
            <p:nvPr/>
          </p:nvSpPr>
          <p:spPr bwMode="auto">
            <a:xfrm>
              <a:off x="4243388" y="3463925"/>
              <a:ext cx="976313" cy="822325"/>
            </a:xfrm>
            <a:custGeom>
              <a:avLst/>
              <a:gdLst>
                <a:gd name="T0" fmla="*/ 0 w 615"/>
                <a:gd name="T1" fmla="*/ 518 h 518"/>
                <a:gd name="T2" fmla="*/ 67 w 615"/>
                <a:gd name="T3" fmla="*/ 368 h 518"/>
                <a:gd name="T4" fmla="*/ 150 w 615"/>
                <a:gd name="T5" fmla="*/ 233 h 518"/>
                <a:gd name="T6" fmla="*/ 262 w 615"/>
                <a:gd name="T7" fmla="*/ 112 h 518"/>
                <a:gd name="T8" fmla="*/ 338 w 615"/>
                <a:gd name="T9" fmla="*/ 60 h 518"/>
                <a:gd name="T10" fmla="*/ 465 w 615"/>
                <a:gd name="T11" fmla="*/ 7 h 518"/>
                <a:gd name="T12" fmla="*/ 563 w 615"/>
                <a:gd name="T13" fmla="*/ 0 h 518"/>
                <a:gd name="T14" fmla="*/ 615 w 615"/>
                <a:gd name="T15" fmla="*/ 15 h 518"/>
                <a:gd name="T16" fmla="*/ 570 w 615"/>
                <a:gd name="T17" fmla="*/ 15 h 518"/>
                <a:gd name="T18" fmla="*/ 488 w 615"/>
                <a:gd name="T19" fmla="*/ 52 h 518"/>
                <a:gd name="T20" fmla="*/ 458 w 615"/>
                <a:gd name="T21" fmla="*/ 82 h 518"/>
                <a:gd name="T22" fmla="*/ 420 w 615"/>
                <a:gd name="T23" fmla="*/ 150 h 518"/>
                <a:gd name="T24" fmla="*/ 413 w 615"/>
                <a:gd name="T25" fmla="*/ 142 h 518"/>
                <a:gd name="T26" fmla="*/ 368 w 615"/>
                <a:gd name="T27" fmla="*/ 120 h 518"/>
                <a:gd name="T28" fmla="*/ 315 w 615"/>
                <a:gd name="T29" fmla="*/ 127 h 518"/>
                <a:gd name="T30" fmla="*/ 285 w 615"/>
                <a:gd name="T31" fmla="*/ 142 h 518"/>
                <a:gd name="T32" fmla="*/ 202 w 615"/>
                <a:gd name="T33" fmla="*/ 210 h 518"/>
                <a:gd name="T34" fmla="*/ 217 w 615"/>
                <a:gd name="T35" fmla="*/ 218 h 518"/>
                <a:gd name="T36" fmla="*/ 247 w 615"/>
                <a:gd name="T37" fmla="*/ 203 h 518"/>
                <a:gd name="T38" fmla="*/ 330 w 615"/>
                <a:gd name="T39" fmla="*/ 188 h 518"/>
                <a:gd name="T40" fmla="*/ 383 w 615"/>
                <a:gd name="T41" fmla="*/ 195 h 518"/>
                <a:gd name="T42" fmla="*/ 413 w 615"/>
                <a:gd name="T43" fmla="*/ 203 h 518"/>
                <a:gd name="T44" fmla="*/ 435 w 615"/>
                <a:gd name="T45" fmla="*/ 248 h 518"/>
                <a:gd name="T46" fmla="*/ 450 w 615"/>
                <a:gd name="T47" fmla="*/ 300 h 518"/>
                <a:gd name="T48" fmla="*/ 443 w 615"/>
                <a:gd name="T49" fmla="*/ 360 h 518"/>
                <a:gd name="T50" fmla="*/ 405 w 615"/>
                <a:gd name="T51" fmla="*/ 360 h 518"/>
                <a:gd name="T52" fmla="*/ 330 w 615"/>
                <a:gd name="T53" fmla="*/ 338 h 518"/>
                <a:gd name="T54" fmla="*/ 323 w 615"/>
                <a:gd name="T55" fmla="*/ 323 h 518"/>
                <a:gd name="T56" fmla="*/ 308 w 615"/>
                <a:gd name="T57" fmla="*/ 278 h 518"/>
                <a:gd name="T58" fmla="*/ 292 w 615"/>
                <a:gd name="T59" fmla="*/ 263 h 518"/>
                <a:gd name="T60" fmla="*/ 240 w 615"/>
                <a:gd name="T61" fmla="*/ 248 h 518"/>
                <a:gd name="T62" fmla="*/ 180 w 615"/>
                <a:gd name="T63" fmla="*/ 270 h 518"/>
                <a:gd name="T64" fmla="*/ 157 w 615"/>
                <a:gd name="T65" fmla="*/ 293 h 518"/>
                <a:gd name="T66" fmla="*/ 67 w 615"/>
                <a:gd name="T67" fmla="*/ 413 h 518"/>
                <a:gd name="T68" fmla="*/ 0 w 615"/>
                <a:gd name="T69"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518">
                  <a:moveTo>
                    <a:pt x="0" y="518"/>
                  </a:moveTo>
                  <a:lnTo>
                    <a:pt x="0" y="518"/>
                  </a:lnTo>
                  <a:lnTo>
                    <a:pt x="15" y="473"/>
                  </a:lnTo>
                  <a:lnTo>
                    <a:pt x="67" y="368"/>
                  </a:lnTo>
                  <a:lnTo>
                    <a:pt x="105" y="300"/>
                  </a:lnTo>
                  <a:lnTo>
                    <a:pt x="150" y="233"/>
                  </a:lnTo>
                  <a:lnTo>
                    <a:pt x="202" y="165"/>
                  </a:lnTo>
                  <a:lnTo>
                    <a:pt x="262" y="112"/>
                  </a:lnTo>
                  <a:lnTo>
                    <a:pt x="262" y="112"/>
                  </a:lnTo>
                  <a:lnTo>
                    <a:pt x="338" y="60"/>
                  </a:lnTo>
                  <a:lnTo>
                    <a:pt x="405" y="30"/>
                  </a:lnTo>
                  <a:lnTo>
                    <a:pt x="465" y="7"/>
                  </a:lnTo>
                  <a:lnTo>
                    <a:pt x="518" y="0"/>
                  </a:lnTo>
                  <a:lnTo>
                    <a:pt x="563" y="0"/>
                  </a:lnTo>
                  <a:lnTo>
                    <a:pt x="593" y="7"/>
                  </a:lnTo>
                  <a:lnTo>
                    <a:pt x="615" y="15"/>
                  </a:lnTo>
                  <a:lnTo>
                    <a:pt x="615" y="15"/>
                  </a:lnTo>
                  <a:lnTo>
                    <a:pt x="570" y="15"/>
                  </a:lnTo>
                  <a:lnTo>
                    <a:pt x="525" y="30"/>
                  </a:lnTo>
                  <a:lnTo>
                    <a:pt x="488" y="52"/>
                  </a:lnTo>
                  <a:lnTo>
                    <a:pt x="488" y="52"/>
                  </a:lnTo>
                  <a:lnTo>
                    <a:pt x="458" y="82"/>
                  </a:lnTo>
                  <a:lnTo>
                    <a:pt x="435" y="112"/>
                  </a:lnTo>
                  <a:lnTo>
                    <a:pt x="420" y="150"/>
                  </a:lnTo>
                  <a:lnTo>
                    <a:pt x="420" y="150"/>
                  </a:lnTo>
                  <a:lnTo>
                    <a:pt x="413" y="142"/>
                  </a:lnTo>
                  <a:lnTo>
                    <a:pt x="390" y="127"/>
                  </a:lnTo>
                  <a:lnTo>
                    <a:pt x="368" y="120"/>
                  </a:lnTo>
                  <a:lnTo>
                    <a:pt x="345" y="120"/>
                  </a:lnTo>
                  <a:lnTo>
                    <a:pt x="315" y="127"/>
                  </a:lnTo>
                  <a:lnTo>
                    <a:pt x="285" y="142"/>
                  </a:lnTo>
                  <a:lnTo>
                    <a:pt x="285" y="142"/>
                  </a:lnTo>
                  <a:lnTo>
                    <a:pt x="225" y="188"/>
                  </a:lnTo>
                  <a:lnTo>
                    <a:pt x="202" y="210"/>
                  </a:lnTo>
                  <a:lnTo>
                    <a:pt x="210" y="218"/>
                  </a:lnTo>
                  <a:lnTo>
                    <a:pt x="217" y="218"/>
                  </a:lnTo>
                  <a:lnTo>
                    <a:pt x="217" y="218"/>
                  </a:lnTo>
                  <a:lnTo>
                    <a:pt x="247" y="203"/>
                  </a:lnTo>
                  <a:lnTo>
                    <a:pt x="300" y="188"/>
                  </a:lnTo>
                  <a:lnTo>
                    <a:pt x="330" y="188"/>
                  </a:lnTo>
                  <a:lnTo>
                    <a:pt x="353" y="188"/>
                  </a:lnTo>
                  <a:lnTo>
                    <a:pt x="383" y="195"/>
                  </a:lnTo>
                  <a:lnTo>
                    <a:pt x="413" y="203"/>
                  </a:lnTo>
                  <a:lnTo>
                    <a:pt x="413" y="203"/>
                  </a:lnTo>
                  <a:lnTo>
                    <a:pt x="428" y="225"/>
                  </a:lnTo>
                  <a:lnTo>
                    <a:pt x="435" y="248"/>
                  </a:lnTo>
                  <a:lnTo>
                    <a:pt x="443" y="270"/>
                  </a:lnTo>
                  <a:lnTo>
                    <a:pt x="450" y="300"/>
                  </a:lnTo>
                  <a:lnTo>
                    <a:pt x="443" y="338"/>
                  </a:lnTo>
                  <a:lnTo>
                    <a:pt x="443" y="360"/>
                  </a:lnTo>
                  <a:lnTo>
                    <a:pt x="443" y="360"/>
                  </a:lnTo>
                  <a:lnTo>
                    <a:pt x="405" y="360"/>
                  </a:lnTo>
                  <a:lnTo>
                    <a:pt x="368" y="353"/>
                  </a:lnTo>
                  <a:lnTo>
                    <a:pt x="330" y="338"/>
                  </a:lnTo>
                  <a:lnTo>
                    <a:pt x="330" y="338"/>
                  </a:lnTo>
                  <a:lnTo>
                    <a:pt x="323" y="323"/>
                  </a:lnTo>
                  <a:lnTo>
                    <a:pt x="315" y="308"/>
                  </a:lnTo>
                  <a:lnTo>
                    <a:pt x="308" y="278"/>
                  </a:lnTo>
                  <a:lnTo>
                    <a:pt x="292" y="263"/>
                  </a:lnTo>
                  <a:lnTo>
                    <a:pt x="292" y="263"/>
                  </a:lnTo>
                  <a:lnTo>
                    <a:pt x="270" y="248"/>
                  </a:lnTo>
                  <a:lnTo>
                    <a:pt x="240" y="248"/>
                  </a:lnTo>
                  <a:lnTo>
                    <a:pt x="217" y="248"/>
                  </a:lnTo>
                  <a:lnTo>
                    <a:pt x="180" y="270"/>
                  </a:lnTo>
                  <a:lnTo>
                    <a:pt x="180" y="270"/>
                  </a:lnTo>
                  <a:lnTo>
                    <a:pt x="157" y="293"/>
                  </a:lnTo>
                  <a:lnTo>
                    <a:pt x="127" y="323"/>
                  </a:lnTo>
                  <a:lnTo>
                    <a:pt x="67" y="413"/>
                  </a:lnTo>
                  <a:lnTo>
                    <a:pt x="0" y="518"/>
                  </a:lnTo>
                  <a:lnTo>
                    <a:pt x="0" y="5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25" name="Freeform 22"/>
            <p:cNvSpPr>
              <a:spLocks/>
            </p:cNvSpPr>
            <p:nvPr/>
          </p:nvSpPr>
          <p:spPr bwMode="auto">
            <a:xfrm>
              <a:off x="2216150" y="2533650"/>
              <a:ext cx="344488" cy="214313"/>
            </a:xfrm>
            <a:custGeom>
              <a:avLst/>
              <a:gdLst>
                <a:gd name="T0" fmla="*/ 30 w 217"/>
                <a:gd name="T1" fmla="*/ 0 h 135"/>
                <a:gd name="T2" fmla="*/ 30 w 217"/>
                <a:gd name="T3" fmla="*/ 0 h 135"/>
                <a:gd name="T4" fmla="*/ 45 w 217"/>
                <a:gd name="T5" fmla="*/ 0 h 135"/>
                <a:gd name="T6" fmla="*/ 60 w 217"/>
                <a:gd name="T7" fmla="*/ 15 h 135"/>
                <a:gd name="T8" fmla="*/ 67 w 217"/>
                <a:gd name="T9" fmla="*/ 30 h 135"/>
                <a:gd name="T10" fmla="*/ 75 w 217"/>
                <a:gd name="T11" fmla="*/ 67 h 135"/>
                <a:gd name="T12" fmla="*/ 75 w 217"/>
                <a:gd name="T13" fmla="*/ 67 h 135"/>
                <a:gd name="T14" fmla="*/ 75 w 217"/>
                <a:gd name="T15" fmla="*/ 83 h 135"/>
                <a:gd name="T16" fmla="*/ 75 w 217"/>
                <a:gd name="T17" fmla="*/ 83 h 135"/>
                <a:gd name="T18" fmla="*/ 112 w 217"/>
                <a:gd name="T19" fmla="*/ 90 h 135"/>
                <a:gd name="T20" fmla="*/ 150 w 217"/>
                <a:gd name="T21" fmla="*/ 75 h 135"/>
                <a:gd name="T22" fmla="*/ 187 w 217"/>
                <a:gd name="T23" fmla="*/ 52 h 135"/>
                <a:gd name="T24" fmla="*/ 217 w 217"/>
                <a:gd name="T25" fmla="*/ 22 h 135"/>
                <a:gd name="T26" fmla="*/ 217 w 217"/>
                <a:gd name="T27" fmla="*/ 22 h 135"/>
                <a:gd name="T28" fmla="*/ 202 w 217"/>
                <a:gd name="T29" fmla="*/ 52 h 135"/>
                <a:gd name="T30" fmla="*/ 187 w 217"/>
                <a:gd name="T31" fmla="*/ 83 h 135"/>
                <a:gd name="T32" fmla="*/ 165 w 217"/>
                <a:gd name="T33" fmla="*/ 105 h 135"/>
                <a:gd name="T34" fmla="*/ 135 w 217"/>
                <a:gd name="T35" fmla="*/ 128 h 135"/>
                <a:gd name="T36" fmla="*/ 105 w 217"/>
                <a:gd name="T37" fmla="*/ 135 h 135"/>
                <a:gd name="T38" fmla="*/ 82 w 217"/>
                <a:gd name="T39" fmla="*/ 135 h 135"/>
                <a:gd name="T40" fmla="*/ 52 w 217"/>
                <a:gd name="T41" fmla="*/ 128 h 135"/>
                <a:gd name="T42" fmla="*/ 37 w 217"/>
                <a:gd name="T43" fmla="*/ 113 h 135"/>
                <a:gd name="T44" fmla="*/ 37 w 217"/>
                <a:gd name="T45" fmla="*/ 113 h 135"/>
                <a:gd name="T46" fmla="*/ 30 w 217"/>
                <a:gd name="T47" fmla="*/ 113 h 135"/>
                <a:gd name="T48" fmla="*/ 30 w 217"/>
                <a:gd name="T49" fmla="*/ 113 h 135"/>
                <a:gd name="T50" fmla="*/ 22 w 217"/>
                <a:gd name="T51" fmla="*/ 105 h 135"/>
                <a:gd name="T52" fmla="*/ 7 w 217"/>
                <a:gd name="T53" fmla="*/ 83 h 135"/>
                <a:gd name="T54" fmla="*/ 7 w 217"/>
                <a:gd name="T55" fmla="*/ 83 h 135"/>
                <a:gd name="T56" fmla="*/ 0 w 217"/>
                <a:gd name="T57" fmla="*/ 45 h 135"/>
                <a:gd name="T58" fmla="*/ 7 w 217"/>
                <a:gd name="T59" fmla="*/ 22 h 135"/>
                <a:gd name="T60" fmla="*/ 15 w 217"/>
                <a:gd name="T61" fmla="*/ 7 h 135"/>
                <a:gd name="T62" fmla="*/ 30 w 217"/>
                <a:gd name="T63" fmla="*/ 0 h 135"/>
                <a:gd name="T64" fmla="*/ 30 w 217"/>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35">
                  <a:moveTo>
                    <a:pt x="30" y="0"/>
                  </a:moveTo>
                  <a:lnTo>
                    <a:pt x="30" y="0"/>
                  </a:lnTo>
                  <a:lnTo>
                    <a:pt x="45" y="0"/>
                  </a:lnTo>
                  <a:lnTo>
                    <a:pt x="60" y="15"/>
                  </a:lnTo>
                  <a:lnTo>
                    <a:pt x="67" y="30"/>
                  </a:lnTo>
                  <a:lnTo>
                    <a:pt x="75" y="67"/>
                  </a:lnTo>
                  <a:lnTo>
                    <a:pt x="75" y="67"/>
                  </a:lnTo>
                  <a:lnTo>
                    <a:pt x="75" y="83"/>
                  </a:lnTo>
                  <a:lnTo>
                    <a:pt x="75" y="83"/>
                  </a:lnTo>
                  <a:lnTo>
                    <a:pt x="112" y="90"/>
                  </a:lnTo>
                  <a:lnTo>
                    <a:pt x="150" y="75"/>
                  </a:lnTo>
                  <a:lnTo>
                    <a:pt x="187" y="52"/>
                  </a:lnTo>
                  <a:lnTo>
                    <a:pt x="217" y="22"/>
                  </a:lnTo>
                  <a:lnTo>
                    <a:pt x="217" y="22"/>
                  </a:lnTo>
                  <a:lnTo>
                    <a:pt x="202" y="52"/>
                  </a:lnTo>
                  <a:lnTo>
                    <a:pt x="187" y="83"/>
                  </a:lnTo>
                  <a:lnTo>
                    <a:pt x="165" y="105"/>
                  </a:lnTo>
                  <a:lnTo>
                    <a:pt x="135" y="128"/>
                  </a:lnTo>
                  <a:lnTo>
                    <a:pt x="105" y="135"/>
                  </a:lnTo>
                  <a:lnTo>
                    <a:pt x="82" y="135"/>
                  </a:lnTo>
                  <a:lnTo>
                    <a:pt x="52" y="128"/>
                  </a:lnTo>
                  <a:lnTo>
                    <a:pt x="37" y="113"/>
                  </a:lnTo>
                  <a:lnTo>
                    <a:pt x="37" y="113"/>
                  </a:lnTo>
                  <a:lnTo>
                    <a:pt x="30" y="113"/>
                  </a:lnTo>
                  <a:lnTo>
                    <a:pt x="30" y="113"/>
                  </a:lnTo>
                  <a:lnTo>
                    <a:pt x="22" y="105"/>
                  </a:lnTo>
                  <a:lnTo>
                    <a:pt x="7" y="83"/>
                  </a:lnTo>
                  <a:lnTo>
                    <a:pt x="7" y="83"/>
                  </a:lnTo>
                  <a:lnTo>
                    <a:pt x="0" y="45"/>
                  </a:lnTo>
                  <a:lnTo>
                    <a:pt x="7" y="22"/>
                  </a:lnTo>
                  <a:lnTo>
                    <a:pt x="15" y="7"/>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26" name="Freeform 23"/>
            <p:cNvSpPr>
              <a:spLocks/>
            </p:cNvSpPr>
            <p:nvPr/>
          </p:nvSpPr>
          <p:spPr bwMode="auto">
            <a:xfrm>
              <a:off x="950913" y="2211388"/>
              <a:ext cx="1633538" cy="1216025"/>
            </a:xfrm>
            <a:custGeom>
              <a:avLst/>
              <a:gdLst>
                <a:gd name="T0" fmla="*/ 316 w 1029"/>
                <a:gd name="T1" fmla="*/ 278 h 766"/>
                <a:gd name="T2" fmla="*/ 316 w 1029"/>
                <a:gd name="T3" fmla="*/ 278 h 766"/>
                <a:gd name="T4" fmla="*/ 391 w 1029"/>
                <a:gd name="T5" fmla="*/ 210 h 766"/>
                <a:gd name="T6" fmla="*/ 466 w 1029"/>
                <a:gd name="T7" fmla="*/ 150 h 766"/>
                <a:gd name="T8" fmla="*/ 534 w 1029"/>
                <a:gd name="T9" fmla="*/ 98 h 766"/>
                <a:gd name="T10" fmla="*/ 601 w 1029"/>
                <a:gd name="T11" fmla="*/ 60 h 766"/>
                <a:gd name="T12" fmla="*/ 661 w 1029"/>
                <a:gd name="T13" fmla="*/ 38 h 766"/>
                <a:gd name="T14" fmla="*/ 722 w 1029"/>
                <a:gd name="T15" fmla="*/ 15 h 766"/>
                <a:gd name="T16" fmla="*/ 774 w 1029"/>
                <a:gd name="T17" fmla="*/ 0 h 766"/>
                <a:gd name="T18" fmla="*/ 827 w 1029"/>
                <a:gd name="T19" fmla="*/ 0 h 766"/>
                <a:gd name="T20" fmla="*/ 872 w 1029"/>
                <a:gd name="T21" fmla="*/ 0 h 766"/>
                <a:gd name="T22" fmla="*/ 909 w 1029"/>
                <a:gd name="T23" fmla="*/ 8 h 766"/>
                <a:gd name="T24" fmla="*/ 939 w 1029"/>
                <a:gd name="T25" fmla="*/ 23 h 766"/>
                <a:gd name="T26" fmla="*/ 969 w 1029"/>
                <a:gd name="T27" fmla="*/ 38 h 766"/>
                <a:gd name="T28" fmla="*/ 992 w 1029"/>
                <a:gd name="T29" fmla="*/ 60 h 766"/>
                <a:gd name="T30" fmla="*/ 1014 w 1029"/>
                <a:gd name="T31" fmla="*/ 83 h 766"/>
                <a:gd name="T32" fmla="*/ 1022 w 1029"/>
                <a:gd name="T33" fmla="*/ 113 h 766"/>
                <a:gd name="T34" fmla="*/ 1029 w 1029"/>
                <a:gd name="T35" fmla="*/ 135 h 766"/>
                <a:gd name="T36" fmla="*/ 1029 w 1029"/>
                <a:gd name="T37" fmla="*/ 135 h 766"/>
                <a:gd name="T38" fmla="*/ 1029 w 1029"/>
                <a:gd name="T39" fmla="*/ 188 h 766"/>
                <a:gd name="T40" fmla="*/ 1014 w 1029"/>
                <a:gd name="T41" fmla="*/ 225 h 766"/>
                <a:gd name="T42" fmla="*/ 1014 w 1029"/>
                <a:gd name="T43" fmla="*/ 225 h 766"/>
                <a:gd name="T44" fmla="*/ 1014 w 1029"/>
                <a:gd name="T45" fmla="*/ 188 h 766"/>
                <a:gd name="T46" fmla="*/ 1014 w 1029"/>
                <a:gd name="T47" fmla="*/ 188 h 766"/>
                <a:gd name="T48" fmla="*/ 1007 w 1029"/>
                <a:gd name="T49" fmla="*/ 158 h 766"/>
                <a:gd name="T50" fmla="*/ 992 w 1029"/>
                <a:gd name="T51" fmla="*/ 128 h 766"/>
                <a:gd name="T52" fmla="*/ 977 w 1029"/>
                <a:gd name="T53" fmla="*/ 105 h 766"/>
                <a:gd name="T54" fmla="*/ 954 w 1029"/>
                <a:gd name="T55" fmla="*/ 83 h 766"/>
                <a:gd name="T56" fmla="*/ 924 w 1029"/>
                <a:gd name="T57" fmla="*/ 68 h 766"/>
                <a:gd name="T58" fmla="*/ 887 w 1029"/>
                <a:gd name="T59" fmla="*/ 53 h 766"/>
                <a:gd name="T60" fmla="*/ 849 w 1029"/>
                <a:gd name="T61" fmla="*/ 45 h 766"/>
                <a:gd name="T62" fmla="*/ 804 w 1029"/>
                <a:gd name="T63" fmla="*/ 45 h 766"/>
                <a:gd name="T64" fmla="*/ 759 w 1029"/>
                <a:gd name="T65" fmla="*/ 53 h 766"/>
                <a:gd name="T66" fmla="*/ 699 w 1029"/>
                <a:gd name="T67" fmla="*/ 60 h 766"/>
                <a:gd name="T68" fmla="*/ 646 w 1029"/>
                <a:gd name="T69" fmla="*/ 83 h 766"/>
                <a:gd name="T70" fmla="*/ 586 w 1029"/>
                <a:gd name="T71" fmla="*/ 113 h 766"/>
                <a:gd name="T72" fmla="*/ 519 w 1029"/>
                <a:gd name="T73" fmla="*/ 150 h 766"/>
                <a:gd name="T74" fmla="*/ 451 w 1029"/>
                <a:gd name="T75" fmla="*/ 195 h 766"/>
                <a:gd name="T76" fmla="*/ 376 w 1029"/>
                <a:gd name="T77" fmla="*/ 255 h 766"/>
                <a:gd name="T78" fmla="*/ 301 w 1029"/>
                <a:gd name="T79" fmla="*/ 323 h 766"/>
                <a:gd name="T80" fmla="*/ 301 w 1029"/>
                <a:gd name="T81" fmla="*/ 323 h 766"/>
                <a:gd name="T82" fmla="*/ 203 w 1029"/>
                <a:gd name="T83" fmla="*/ 428 h 766"/>
                <a:gd name="T84" fmla="*/ 128 w 1029"/>
                <a:gd name="T85" fmla="*/ 533 h 766"/>
                <a:gd name="T86" fmla="*/ 61 w 1029"/>
                <a:gd name="T87" fmla="*/ 646 h 766"/>
                <a:gd name="T88" fmla="*/ 0 w 1029"/>
                <a:gd name="T89" fmla="*/ 766 h 766"/>
                <a:gd name="T90" fmla="*/ 23 w 1029"/>
                <a:gd name="T91" fmla="*/ 721 h 766"/>
                <a:gd name="T92" fmla="*/ 23 w 1029"/>
                <a:gd name="T93" fmla="*/ 721 h 766"/>
                <a:gd name="T94" fmla="*/ 76 w 1029"/>
                <a:gd name="T95" fmla="*/ 601 h 766"/>
                <a:gd name="T96" fmla="*/ 143 w 1029"/>
                <a:gd name="T97" fmla="*/ 488 h 766"/>
                <a:gd name="T98" fmla="*/ 226 w 1029"/>
                <a:gd name="T99" fmla="*/ 376 h 766"/>
                <a:gd name="T100" fmla="*/ 316 w 1029"/>
                <a:gd name="T101" fmla="*/ 278 h 766"/>
                <a:gd name="T102" fmla="*/ 316 w 1029"/>
                <a:gd name="T103" fmla="*/ 278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9" h="766">
                  <a:moveTo>
                    <a:pt x="316" y="278"/>
                  </a:moveTo>
                  <a:lnTo>
                    <a:pt x="316" y="278"/>
                  </a:lnTo>
                  <a:lnTo>
                    <a:pt x="391" y="210"/>
                  </a:lnTo>
                  <a:lnTo>
                    <a:pt x="466" y="150"/>
                  </a:lnTo>
                  <a:lnTo>
                    <a:pt x="534" y="98"/>
                  </a:lnTo>
                  <a:lnTo>
                    <a:pt x="601" y="60"/>
                  </a:lnTo>
                  <a:lnTo>
                    <a:pt x="661" y="38"/>
                  </a:lnTo>
                  <a:lnTo>
                    <a:pt x="722" y="15"/>
                  </a:lnTo>
                  <a:lnTo>
                    <a:pt x="774" y="0"/>
                  </a:lnTo>
                  <a:lnTo>
                    <a:pt x="827" y="0"/>
                  </a:lnTo>
                  <a:lnTo>
                    <a:pt x="872" y="0"/>
                  </a:lnTo>
                  <a:lnTo>
                    <a:pt x="909" y="8"/>
                  </a:lnTo>
                  <a:lnTo>
                    <a:pt x="939" y="23"/>
                  </a:lnTo>
                  <a:lnTo>
                    <a:pt x="969" y="38"/>
                  </a:lnTo>
                  <a:lnTo>
                    <a:pt x="992" y="60"/>
                  </a:lnTo>
                  <a:lnTo>
                    <a:pt x="1014" y="83"/>
                  </a:lnTo>
                  <a:lnTo>
                    <a:pt x="1022" y="113"/>
                  </a:lnTo>
                  <a:lnTo>
                    <a:pt x="1029" y="135"/>
                  </a:lnTo>
                  <a:lnTo>
                    <a:pt x="1029" y="135"/>
                  </a:lnTo>
                  <a:lnTo>
                    <a:pt x="1029" y="188"/>
                  </a:lnTo>
                  <a:lnTo>
                    <a:pt x="1014" y="225"/>
                  </a:lnTo>
                  <a:lnTo>
                    <a:pt x="1014" y="225"/>
                  </a:lnTo>
                  <a:lnTo>
                    <a:pt x="1014" y="188"/>
                  </a:lnTo>
                  <a:lnTo>
                    <a:pt x="1014" y="188"/>
                  </a:lnTo>
                  <a:lnTo>
                    <a:pt x="1007" y="158"/>
                  </a:lnTo>
                  <a:lnTo>
                    <a:pt x="992" y="128"/>
                  </a:lnTo>
                  <a:lnTo>
                    <a:pt x="977" y="105"/>
                  </a:lnTo>
                  <a:lnTo>
                    <a:pt x="954" y="83"/>
                  </a:lnTo>
                  <a:lnTo>
                    <a:pt x="924" y="68"/>
                  </a:lnTo>
                  <a:lnTo>
                    <a:pt x="887" y="53"/>
                  </a:lnTo>
                  <a:lnTo>
                    <a:pt x="849" y="45"/>
                  </a:lnTo>
                  <a:lnTo>
                    <a:pt x="804" y="45"/>
                  </a:lnTo>
                  <a:lnTo>
                    <a:pt x="759" y="53"/>
                  </a:lnTo>
                  <a:lnTo>
                    <a:pt x="699" y="60"/>
                  </a:lnTo>
                  <a:lnTo>
                    <a:pt x="646" y="83"/>
                  </a:lnTo>
                  <a:lnTo>
                    <a:pt x="586" y="113"/>
                  </a:lnTo>
                  <a:lnTo>
                    <a:pt x="519" y="150"/>
                  </a:lnTo>
                  <a:lnTo>
                    <a:pt x="451" y="195"/>
                  </a:lnTo>
                  <a:lnTo>
                    <a:pt x="376" y="255"/>
                  </a:lnTo>
                  <a:lnTo>
                    <a:pt x="301" y="323"/>
                  </a:lnTo>
                  <a:lnTo>
                    <a:pt x="301" y="323"/>
                  </a:lnTo>
                  <a:lnTo>
                    <a:pt x="203" y="428"/>
                  </a:lnTo>
                  <a:lnTo>
                    <a:pt x="128" y="533"/>
                  </a:lnTo>
                  <a:lnTo>
                    <a:pt x="61" y="646"/>
                  </a:lnTo>
                  <a:lnTo>
                    <a:pt x="0" y="766"/>
                  </a:lnTo>
                  <a:lnTo>
                    <a:pt x="23" y="721"/>
                  </a:lnTo>
                  <a:lnTo>
                    <a:pt x="23" y="721"/>
                  </a:lnTo>
                  <a:lnTo>
                    <a:pt x="76" y="601"/>
                  </a:lnTo>
                  <a:lnTo>
                    <a:pt x="143" y="488"/>
                  </a:lnTo>
                  <a:lnTo>
                    <a:pt x="226" y="376"/>
                  </a:lnTo>
                  <a:lnTo>
                    <a:pt x="316" y="278"/>
                  </a:lnTo>
                  <a:lnTo>
                    <a:pt x="316"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dirty="0">
                <a:latin typeface="Gisha" pitchFamily="34" charset="-79"/>
                <a:ea typeface="Tahoma" pitchFamily="34" charset="0"/>
                <a:cs typeface="Gisha" pitchFamily="34" charset="-79"/>
              </a:endParaRPr>
            </a:p>
          </p:txBody>
        </p:sp>
        <p:sp>
          <p:nvSpPr>
            <p:cNvPr id="27" name="Freeform 24"/>
            <p:cNvSpPr>
              <a:spLocks/>
            </p:cNvSpPr>
            <p:nvPr/>
          </p:nvSpPr>
          <p:spPr bwMode="auto">
            <a:xfrm>
              <a:off x="808038" y="1484313"/>
              <a:ext cx="488950" cy="763588"/>
            </a:xfrm>
            <a:custGeom>
              <a:avLst/>
              <a:gdLst>
                <a:gd name="T0" fmla="*/ 211 w 308"/>
                <a:gd name="T1" fmla="*/ 421 h 481"/>
                <a:gd name="T2" fmla="*/ 211 w 308"/>
                <a:gd name="T3" fmla="*/ 421 h 481"/>
                <a:gd name="T4" fmla="*/ 241 w 308"/>
                <a:gd name="T5" fmla="*/ 383 h 481"/>
                <a:gd name="T6" fmla="*/ 271 w 308"/>
                <a:gd name="T7" fmla="*/ 345 h 481"/>
                <a:gd name="T8" fmla="*/ 293 w 308"/>
                <a:gd name="T9" fmla="*/ 308 h 481"/>
                <a:gd name="T10" fmla="*/ 301 w 308"/>
                <a:gd name="T11" fmla="*/ 263 h 481"/>
                <a:gd name="T12" fmla="*/ 308 w 308"/>
                <a:gd name="T13" fmla="*/ 218 h 481"/>
                <a:gd name="T14" fmla="*/ 301 w 308"/>
                <a:gd name="T15" fmla="*/ 165 h 481"/>
                <a:gd name="T16" fmla="*/ 286 w 308"/>
                <a:gd name="T17" fmla="*/ 120 h 481"/>
                <a:gd name="T18" fmla="*/ 263 w 308"/>
                <a:gd name="T19" fmla="*/ 75 h 481"/>
                <a:gd name="T20" fmla="*/ 263 w 308"/>
                <a:gd name="T21" fmla="*/ 75 h 481"/>
                <a:gd name="T22" fmla="*/ 226 w 308"/>
                <a:gd name="T23" fmla="*/ 45 h 481"/>
                <a:gd name="T24" fmla="*/ 181 w 308"/>
                <a:gd name="T25" fmla="*/ 15 h 481"/>
                <a:gd name="T26" fmla="*/ 128 w 308"/>
                <a:gd name="T27" fmla="*/ 0 h 481"/>
                <a:gd name="T28" fmla="*/ 83 w 308"/>
                <a:gd name="T29" fmla="*/ 0 h 481"/>
                <a:gd name="T30" fmla="*/ 83 w 308"/>
                <a:gd name="T31" fmla="*/ 0 h 481"/>
                <a:gd name="T32" fmla="*/ 113 w 308"/>
                <a:gd name="T33" fmla="*/ 15 h 481"/>
                <a:gd name="T34" fmla="*/ 143 w 308"/>
                <a:gd name="T35" fmla="*/ 30 h 481"/>
                <a:gd name="T36" fmla="*/ 173 w 308"/>
                <a:gd name="T37" fmla="*/ 52 h 481"/>
                <a:gd name="T38" fmla="*/ 196 w 308"/>
                <a:gd name="T39" fmla="*/ 75 h 481"/>
                <a:gd name="T40" fmla="*/ 196 w 308"/>
                <a:gd name="T41" fmla="*/ 75 h 481"/>
                <a:gd name="T42" fmla="*/ 226 w 308"/>
                <a:gd name="T43" fmla="*/ 120 h 481"/>
                <a:gd name="T44" fmla="*/ 241 w 308"/>
                <a:gd name="T45" fmla="*/ 165 h 481"/>
                <a:gd name="T46" fmla="*/ 248 w 308"/>
                <a:gd name="T47" fmla="*/ 210 h 481"/>
                <a:gd name="T48" fmla="*/ 241 w 308"/>
                <a:gd name="T49" fmla="*/ 255 h 481"/>
                <a:gd name="T50" fmla="*/ 233 w 308"/>
                <a:gd name="T51" fmla="*/ 300 h 481"/>
                <a:gd name="T52" fmla="*/ 211 w 308"/>
                <a:gd name="T53" fmla="*/ 345 h 481"/>
                <a:gd name="T54" fmla="*/ 181 w 308"/>
                <a:gd name="T55" fmla="*/ 383 h 481"/>
                <a:gd name="T56" fmla="*/ 151 w 308"/>
                <a:gd name="T57" fmla="*/ 421 h 481"/>
                <a:gd name="T58" fmla="*/ 151 w 308"/>
                <a:gd name="T59" fmla="*/ 421 h 481"/>
                <a:gd name="T60" fmla="*/ 113 w 308"/>
                <a:gd name="T61" fmla="*/ 443 h 481"/>
                <a:gd name="T62" fmla="*/ 83 w 308"/>
                <a:gd name="T63" fmla="*/ 458 h 481"/>
                <a:gd name="T64" fmla="*/ 38 w 308"/>
                <a:gd name="T65" fmla="*/ 473 h 481"/>
                <a:gd name="T66" fmla="*/ 0 w 308"/>
                <a:gd name="T67" fmla="*/ 481 h 481"/>
                <a:gd name="T68" fmla="*/ 0 w 308"/>
                <a:gd name="T69" fmla="*/ 481 h 481"/>
                <a:gd name="T70" fmla="*/ 53 w 308"/>
                <a:gd name="T71" fmla="*/ 481 h 481"/>
                <a:gd name="T72" fmla="*/ 113 w 308"/>
                <a:gd name="T73" fmla="*/ 473 h 481"/>
                <a:gd name="T74" fmla="*/ 166 w 308"/>
                <a:gd name="T75" fmla="*/ 451 h 481"/>
                <a:gd name="T76" fmla="*/ 211 w 308"/>
                <a:gd name="T77" fmla="*/ 421 h 481"/>
                <a:gd name="T78" fmla="*/ 211 w 308"/>
                <a:gd name="T79" fmla="*/ 4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481">
                  <a:moveTo>
                    <a:pt x="211" y="421"/>
                  </a:moveTo>
                  <a:lnTo>
                    <a:pt x="211" y="421"/>
                  </a:lnTo>
                  <a:lnTo>
                    <a:pt x="241" y="383"/>
                  </a:lnTo>
                  <a:lnTo>
                    <a:pt x="271" y="345"/>
                  </a:lnTo>
                  <a:lnTo>
                    <a:pt x="293" y="308"/>
                  </a:lnTo>
                  <a:lnTo>
                    <a:pt x="301" y="263"/>
                  </a:lnTo>
                  <a:lnTo>
                    <a:pt x="308" y="218"/>
                  </a:lnTo>
                  <a:lnTo>
                    <a:pt x="301" y="165"/>
                  </a:lnTo>
                  <a:lnTo>
                    <a:pt x="286" y="120"/>
                  </a:lnTo>
                  <a:lnTo>
                    <a:pt x="263" y="75"/>
                  </a:lnTo>
                  <a:lnTo>
                    <a:pt x="263" y="75"/>
                  </a:lnTo>
                  <a:lnTo>
                    <a:pt x="226" y="45"/>
                  </a:lnTo>
                  <a:lnTo>
                    <a:pt x="181" y="15"/>
                  </a:lnTo>
                  <a:lnTo>
                    <a:pt x="128" y="0"/>
                  </a:lnTo>
                  <a:lnTo>
                    <a:pt x="83" y="0"/>
                  </a:lnTo>
                  <a:lnTo>
                    <a:pt x="83" y="0"/>
                  </a:lnTo>
                  <a:lnTo>
                    <a:pt x="113" y="15"/>
                  </a:lnTo>
                  <a:lnTo>
                    <a:pt x="143" y="30"/>
                  </a:lnTo>
                  <a:lnTo>
                    <a:pt x="173" y="52"/>
                  </a:lnTo>
                  <a:lnTo>
                    <a:pt x="196" y="75"/>
                  </a:lnTo>
                  <a:lnTo>
                    <a:pt x="196" y="75"/>
                  </a:lnTo>
                  <a:lnTo>
                    <a:pt x="226" y="120"/>
                  </a:lnTo>
                  <a:lnTo>
                    <a:pt x="241" y="165"/>
                  </a:lnTo>
                  <a:lnTo>
                    <a:pt x="248" y="210"/>
                  </a:lnTo>
                  <a:lnTo>
                    <a:pt x="241" y="255"/>
                  </a:lnTo>
                  <a:lnTo>
                    <a:pt x="233" y="300"/>
                  </a:lnTo>
                  <a:lnTo>
                    <a:pt x="211" y="345"/>
                  </a:lnTo>
                  <a:lnTo>
                    <a:pt x="181" y="383"/>
                  </a:lnTo>
                  <a:lnTo>
                    <a:pt x="151" y="421"/>
                  </a:lnTo>
                  <a:lnTo>
                    <a:pt x="151" y="421"/>
                  </a:lnTo>
                  <a:lnTo>
                    <a:pt x="113" y="443"/>
                  </a:lnTo>
                  <a:lnTo>
                    <a:pt x="83" y="458"/>
                  </a:lnTo>
                  <a:lnTo>
                    <a:pt x="38" y="473"/>
                  </a:lnTo>
                  <a:lnTo>
                    <a:pt x="0" y="481"/>
                  </a:lnTo>
                  <a:lnTo>
                    <a:pt x="0" y="481"/>
                  </a:lnTo>
                  <a:lnTo>
                    <a:pt x="53" y="481"/>
                  </a:lnTo>
                  <a:lnTo>
                    <a:pt x="113" y="473"/>
                  </a:lnTo>
                  <a:lnTo>
                    <a:pt x="166" y="451"/>
                  </a:lnTo>
                  <a:lnTo>
                    <a:pt x="211" y="421"/>
                  </a:lnTo>
                  <a:lnTo>
                    <a:pt x="211" y="4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28" name="Freeform 25"/>
            <p:cNvSpPr>
              <a:spLocks/>
            </p:cNvSpPr>
            <p:nvPr/>
          </p:nvSpPr>
          <p:spPr bwMode="auto">
            <a:xfrm>
              <a:off x="630238" y="1484313"/>
              <a:ext cx="309563" cy="452438"/>
            </a:xfrm>
            <a:custGeom>
              <a:avLst/>
              <a:gdLst>
                <a:gd name="T0" fmla="*/ 165 w 195"/>
                <a:gd name="T1" fmla="*/ 255 h 285"/>
                <a:gd name="T2" fmla="*/ 165 w 195"/>
                <a:gd name="T3" fmla="*/ 255 h 285"/>
                <a:gd name="T4" fmla="*/ 165 w 195"/>
                <a:gd name="T5" fmla="*/ 240 h 285"/>
                <a:gd name="T6" fmla="*/ 150 w 195"/>
                <a:gd name="T7" fmla="*/ 225 h 285"/>
                <a:gd name="T8" fmla="*/ 127 w 195"/>
                <a:gd name="T9" fmla="*/ 218 h 285"/>
                <a:gd name="T10" fmla="*/ 105 w 195"/>
                <a:gd name="T11" fmla="*/ 218 h 285"/>
                <a:gd name="T12" fmla="*/ 105 w 195"/>
                <a:gd name="T13" fmla="*/ 218 h 285"/>
                <a:gd name="T14" fmla="*/ 67 w 195"/>
                <a:gd name="T15" fmla="*/ 210 h 285"/>
                <a:gd name="T16" fmla="*/ 45 w 195"/>
                <a:gd name="T17" fmla="*/ 195 h 285"/>
                <a:gd name="T18" fmla="*/ 45 w 195"/>
                <a:gd name="T19" fmla="*/ 195 h 285"/>
                <a:gd name="T20" fmla="*/ 45 w 195"/>
                <a:gd name="T21" fmla="*/ 150 h 285"/>
                <a:gd name="T22" fmla="*/ 52 w 195"/>
                <a:gd name="T23" fmla="*/ 113 h 285"/>
                <a:gd name="T24" fmla="*/ 75 w 195"/>
                <a:gd name="T25" fmla="*/ 67 h 285"/>
                <a:gd name="T26" fmla="*/ 105 w 195"/>
                <a:gd name="T27" fmla="*/ 37 h 285"/>
                <a:gd name="T28" fmla="*/ 105 w 195"/>
                <a:gd name="T29" fmla="*/ 37 h 285"/>
                <a:gd name="T30" fmla="*/ 150 w 195"/>
                <a:gd name="T31" fmla="*/ 15 h 285"/>
                <a:gd name="T32" fmla="*/ 195 w 195"/>
                <a:gd name="T33" fmla="*/ 0 h 285"/>
                <a:gd name="T34" fmla="*/ 195 w 195"/>
                <a:gd name="T35" fmla="*/ 0 h 285"/>
                <a:gd name="T36" fmla="*/ 150 w 195"/>
                <a:gd name="T37" fmla="*/ 0 h 285"/>
                <a:gd name="T38" fmla="*/ 112 w 195"/>
                <a:gd name="T39" fmla="*/ 0 h 285"/>
                <a:gd name="T40" fmla="*/ 82 w 195"/>
                <a:gd name="T41" fmla="*/ 15 h 285"/>
                <a:gd name="T42" fmla="*/ 45 w 195"/>
                <a:gd name="T43" fmla="*/ 37 h 285"/>
                <a:gd name="T44" fmla="*/ 45 w 195"/>
                <a:gd name="T45" fmla="*/ 37 h 285"/>
                <a:gd name="T46" fmla="*/ 22 w 195"/>
                <a:gd name="T47" fmla="*/ 67 h 285"/>
                <a:gd name="T48" fmla="*/ 7 w 195"/>
                <a:gd name="T49" fmla="*/ 98 h 285"/>
                <a:gd name="T50" fmla="*/ 0 w 195"/>
                <a:gd name="T51" fmla="*/ 128 h 285"/>
                <a:gd name="T52" fmla="*/ 0 w 195"/>
                <a:gd name="T53" fmla="*/ 150 h 285"/>
                <a:gd name="T54" fmla="*/ 7 w 195"/>
                <a:gd name="T55" fmla="*/ 180 h 285"/>
                <a:gd name="T56" fmla="*/ 22 w 195"/>
                <a:gd name="T57" fmla="*/ 203 h 285"/>
                <a:gd name="T58" fmla="*/ 45 w 195"/>
                <a:gd name="T59" fmla="*/ 240 h 285"/>
                <a:gd name="T60" fmla="*/ 45 w 195"/>
                <a:gd name="T61" fmla="*/ 240 h 285"/>
                <a:gd name="T62" fmla="*/ 67 w 195"/>
                <a:gd name="T63" fmla="*/ 263 h 285"/>
                <a:gd name="T64" fmla="*/ 97 w 195"/>
                <a:gd name="T65" fmla="*/ 278 h 285"/>
                <a:gd name="T66" fmla="*/ 97 w 195"/>
                <a:gd name="T67" fmla="*/ 278 h 285"/>
                <a:gd name="T68" fmla="*/ 127 w 195"/>
                <a:gd name="T69" fmla="*/ 285 h 285"/>
                <a:gd name="T70" fmla="*/ 150 w 195"/>
                <a:gd name="T71" fmla="*/ 278 h 285"/>
                <a:gd name="T72" fmla="*/ 157 w 195"/>
                <a:gd name="T73" fmla="*/ 270 h 285"/>
                <a:gd name="T74" fmla="*/ 165 w 195"/>
                <a:gd name="T75" fmla="*/ 255 h 285"/>
                <a:gd name="T76" fmla="*/ 165 w 195"/>
                <a:gd name="T77"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5" h="285">
                  <a:moveTo>
                    <a:pt x="165" y="255"/>
                  </a:moveTo>
                  <a:lnTo>
                    <a:pt x="165" y="255"/>
                  </a:lnTo>
                  <a:lnTo>
                    <a:pt x="165" y="240"/>
                  </a:lnTo>
                  <a:lnTo>
                    <a:pt x="150" y="225"/>
                  </a:lnTo>
                  <a:lnTo>
                    <a:pt x="127" y="218"/>
                  </a:lnTo>
                  <a:lnTo>
                    <a:pt x="105" y="218"/>
                  </a:lnTo>
                  <a:lnTo>
                    <a:pt x="105" y="218"/>
                  </a:lnTo>
                  <a:lnTo>
                    <a:pt x="67" y="210"/>
                  </a:lnTo>
                  <a:lnTo>
                    <a:pt x="45" y="195"/>
                  </a:lnTo>
                  <a:lnTo>
                    <a:pt x="45" y="195"/>
                  </a:lnTo>
                  <a:lnTo>
                    <a:pt x="45" y="150"/>
                  </a:lnTo>
                  <a:lnTo>
                    <a:pt x="52" y="113"/>
                  </a:lnTo>
                  <a:lnTo>
                    <a:pt x="75" y="67"/>
                  </a:lnTo>
                  <a:lnTo>
                    <a:pt x="105" y="37"/>
                  </a:lnTo>
                  <a:lnTo>
                    <a:pt x="105" y="37"/>
                  </a:lnTo>
                  <a:lnTo>
                    <a:pt x="150" y="15"/>
                  </a:lnTo>
                  <a:lnTo>
                    <a:pt x="195" y="0"/>
                  </a:lnTo>
                  <a:lnTo>
                    <a:pt x="195" y="0"/>
                  </a:lnTo>
                  <a:lnTo>
                    <a:pt x="150" y="0"/>
                  </a:lnTo>
                  <a:lnTo>
                    <a:pt x="112" y="0"/>
                  </a:lnTo>
                  <a:lnTo>
                    <a:pt x="82" y="15"/>
                  </a:lnTo>
                  <a:lnTo>
                    <a:pt x="45" y="37"/>
                  </a:lnTo>
                  <a:lnTo>
                    <a:pt x="45" y="37"/>
                  </a:lnTo>
                  <a:lnTo>
                    <a:pt x="22" y="67"/>
                  </a:lnTo>
                  <a:lnTo>
                    <a:pt x="7" y="98"/>
                  </a:lnTo>
                  <a:lnTo>
                    <a:pt x="0" y="128"/>
                  </a:lnTo>
                  <a:lnTo>
                    <a:pt x="0" y="150"/>
                  </a:lnTo>
                  <a:lnTo>
                    <a:pt x="7" y="180"/>
                  </a:lnTo>
                  <a:lnTo>
                    <a:pt x="22" y="203"/>
                  </a:lnTo>
                  <a:lnTo>
                    <a:pt x="45" y="240"/>
                  </a:lnTo>
                  <a:lnTo>
                    <a:pt x="45" y="240"/>
                  </a:lnTo>
                  <a:lnTo>
                    <a:pt x="67" y="263"/>
                  </a:lnTo>
                  <a:lnTo>
                    <a:pt x="97" y="278"/>
                  </a:lnTo>
                  <a:lnTo>
                    <a:pt x="97" y="278"/>
                  </a:lnTo>
                  <a:lnTo>
                    <a:pt x="127" y="285"/>
                  </a:lnTo>
                  <a:lnTo>
                    <a:pt x="150" y="278"/>
                  </a:lnTo>
                  <a:lnTo>
                    <a:pt x="157" y="270"/>
                  </a:lnTo>
                  <a:lnTo>
                    <a:pt x="165" y="255"/>
                  </a:lnTo>
                  <a:lnTo>
                    <a:pt x="165"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29" name="Freeform 26"/>
            <p:cNvSpPr>
              <a:spLocks/>
            </p:cNvSpPr>
            <p:nvPr/>
          </p:nvSpPr>
          <p:spPr bwMode="auto">
            <a:xfrm>
              <a:off x="260350" y="1066800"/>
              <a:ext cx="738188" cy="1181100"/>
            </a:xfrm>
            <a:custGeom>
              <a:avLst/>
              <a:gdLst>
                <a:gd name="T0" fmla="*/ 142 w 465"/>
                <a:gd name="T1" fmla="*/ 90 h 744"/>
                <a:gd name="T2" fmla="*/ 142 w 465"/>
                <a:gd name="T3" fmla="*/ 90 h 744"/>
                <a:gd name="T4" fmla="*/ 82 w 465"/>
                <a:gd name="T5" fmla="*/ 143 h 744"/>
                <a:gd name="T6" fmla="*/ 45 w 465"/>
                <a:gd name="T7" fmla="*/ 203 h 744"/>
                <a:gd name="T8" fmla="*/ 15 w 465"/>
                <a:gd name="T9" fmla="*/ 270 h 744"/>
                <a:gd name="T10" fmla="*/ 0 w 465"/>
                <a:gd name="T11" fmla="*/ 346 h 744"/>
                <a:gd name="T12" fmla="*/ 0 w 465"/>
                <a:gd name="T13" fmla="*/ 413 h 744"/>
                <a:gd name="T14" fmla="*/ 7 w 465"/>
                <a:gd name="T15" fmla="*/ 481 h 744"/>
                <a:gd name="T16" fmla="*/ 37 w 465"/>
                <a:gd name="T17" fmla="*/ 548 h 744"/>
                <a:gd name="T18" fmla="*/ 75 w 465"/>
                <a:gd name="T19" fmla="*/ 608 h 744"/>
                <a:gd name="T20" fmla="*/ 75 w 465"/>
                <a:gd name="T21" fmla="*/ 608 h 744"/>
                <a:gd name="T22" fmla="*/ 97 w 465"/>
                <a:gd name="T23" fmla="*/ 638 h 744"/>
                <a:gd name="T24" fmla="*/ 127 w 465"/>
                <a:gd name="T25" fmla="*/ 668 h 744"/>
                <a:gd name="T26" fmla="*/ 195 w 465"/>
                <a:gd name="T27" fmla="*/ 706 h 744"/>
                <a:gd name="T28" fmla="*/ 233 w 465"/>
                <a:gd name="T29" fmla="*/ 721 h 744"/>
                <a:gd name="T30" fmla="*/ 270 w 465"/>
                <a:gd name="T31" fmla="*/ 736 h 744"/>
                <a:gd name="T32" fmla="*/ 308 w 465"/>
                <a:gd name="T33" fmla="*/ 744 h 744"/>
                <a:gd name="T34" fmla="*/ 345 w 465"/>
                <a:gd name="T35" fmla="*/ 744 h 744"/>
                <a:gd name="T36" fmla="*/ 345 w 465"/>
                <a:gd name="T37" fmla="*/ 744 h 744"/>
                <a:gd name="T38" fmla="*/ 293 w 465"/>
                <a:gd name="T39" fmla="*/ 729 h 744"/>
                <a:gd name="T40" fmla="*/ 240 w 465"/>
                <a:gd name="T41" fmla="*/ 706 h 744"/>
                <a:gd name="T42" fmla="*/ 195 w 465"/>
                <a:gd name="T43" fmla="*/ 676 h 744"/>
                <a:gd name="T44" fmla="*/ 158 w 465"/>
                <a:gd name="T45" fmla="*/ 631 h 744"/>
                <a:gd name="T46" fmla="*/ 158 w 465"/>
                <a:gd name="T47" fmla="*/ 631 h 744"/>
                <a:gd name="T48" fmla="*/ 120 w 465"/>
                <a:gd name="T49" fmla="*/ 571 h 744"/>
                <a:gd name="T50" fmla="*/ 90 w 465"/>
                <a:gd name="T51" fmla="*/ 503 h 744"/>
                <a:gd name="T52" fmla="*/ 82 w 465"/>
                <a:gd name="T53" fmla="*/ 436 h 744"/>
                <a:gd name="T54" fmla="*/ 82 w 465"/>
                <a:gd name="T55" fmla="*/ 361 h 744"/>
                <a:gd name="T56" fmla="*/ 97 w 465"/>
                <a:gd name="T57" fmla="*/ 293 h 744"/>
                <a:gd name="T58" fmla="*/ 127 w 465"/>
                <a:gd name="T59" fmla="*/ 225 h 744"/>
                <a:gd name="T60" fmla="*/ 165 w 465"/>
                <a:gd name="T61" fmla="*/ 165 h 744"/>
                <a:gd name="T62" fmla="*/ 225 w 465"/>
                <a:gd name="T63" fmla="*/ 113 h 744"/>
                <a:gd name="T64" fmla="*/ 225 w 465"/>
                <a:gd name="T65" fmla="*/ 113 h 744"/>
                <a:gd name="T66" fmla="*/ 285 w 465"/>
                <a:gd name="T67" fmla="*/ 68 h 744"/>
                <a:gd name="T68" fmla="*/ 345 w 465"/>
                <a:gd name="T69" fmla="*/ 38 h 744"/>
                <a:gd name="T70" fmla="*/ 405 w 465"/>
                <a:gd name="T71" fmla="*/ 15 h 744"/>
                <a:gd name="T72" fmla="*/ 465 w 465"/>
                <a:gd name="T73" fmla="*/ 8 h 744"/>
                <a:gd name="T74" fmla="*/ 465 w 465"/>
                <a:gd name="T75" fmla="*/ 8 h 744"/>
                <a:gd name="T76" fmla="*/ 383 w 465"/>
                <a:gd name="T77" fmla="*/ 0 h 744"/>
                <a:gd name="T78" fmla="*/ 300 w 465"/>
                <a:gd name="T79" fmla="*/ 15 h 744"/>
                <a:gd name="T80" fmla="*/ 263 w 465"/>
                <a:gd name="T81" fmla="*/ 23 h 744"/>
                <a:gd name="T82" fmla="*/ 218 w 465"/>
                <a:gd name="T83" fmla="*/ 38 h 744"/>
                <a:gd name="T84" fmla="*/ 180 w 465"/>
                <a:gd name="T85" fmla="*/ 60 h 744"/>
                <a:gd name="T86" fmla="*/ 142 w 465"/>
                <a:gd name="T87" fmla="*/ 90 h 744"/>
                <a:gd name="T88" fmla="*/ 142 w 465"/>
                <a:gd name="T89" fmla="*/ 9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744">
                  <a:moveTo>
                    <a:pt x="142" y="90"/>
                  </a:moveTo>
                  <a:lnTo>
                    <a:pt x="142" y="90"/>
                  </a:lnTo>
                  <a:lnTo>
                    <a:pt x="82" y="143"/>
                  </a:lnTo>
                  <a:lnTo>
                    <a:pt x="45" y="203"/>
                  </a:lnTo>
                  <a:lnTo>
                    <a:pt x="15" y="270"/>
                  </a:lnTo>
                  <a:lnTo>
                    <a:pt x="0" y="346"/>
                  </a:lnTo>
                  <a:lnTo>
                    <a:pt x="0" y="413"/>
                  </a:lnTo>
                  <a:lnTo>
                    <a:pt x="7" y="481"/>
                  </a:lnTo>
                  <a:lnTo>
                    <a:pt x="37" y="548"/>
                  </a:lnTo>
                  <a:lnTo>
                    <a:pt x="75" y="608"/>
                  </a:lnTo>
                  <a:lnTo>
                    <a:pt x="75" y="608"/>
                  </a:lnTo>
                  <a:lnTo>
                    <a:pt x="97" y="638"/>
                  </a:lnTo>
                  <a:lnTo>
                    <a:pt x="127" y="668"/>
                  </a:lnTo>
                  <a:lnTo>
                    <a:pt x="195" y="706"/>
                  </a:lnTo>
                  <a:lnTo>
                    <a:pt x="233" y="721"/>
                  </a:lnTo>
                  <a:lnTo>
                    <a:pt x="270" y="736"/>
                  </a:lnTo>
                  <a:lnTo>
                    <a:pt x="308" y="744"/>
                  </a:lnTo>
                  <a:lnTo>
                    <a:pt x="345" y="744"/>
                  </a:lnTo>
                  <a:lnTo>
                    <a:pt x="345" y="744"/>
                  </a:lnTo>
                  <a:lnTo>
                    <a:pt x="293" y="729"/>
                  </a:lnTo>
                  <a:lnTo>
                    <a:pt x="240" y="706"/>
                  </a:lnTo>
                  <a:lnTo>
                    <a:pt x="195" y="676"/>
                  </a:lnTo>
                  <a:lnTo>
                    <a:pt x="158" y="631"/>
                  </a:lnTo>
                  <a:lnTo>
                    <a:pt x="158" y="631"/>
                  </a:lnTo>
                  <a:lnTo>
                    <a:pt x="120" y="571"/>
                  </a:lnTo>
                  <a:lnTo>
                    <a:pt x="90" y="503"/>
                  </a:lnTo>
                  <a:lnTo>
                    <a:pt x="82" y="436"/>
                  </a:lnTo>
                  <a:lnTo>
                    <a:pt x="82" y="361"/>
                  </a:lnTo>
                  <a:lnTo>
                    <a:pt x="97" y="293"/>
                  </a:lnTo>
                  <a:lnTo>
                    <a:pt x="127" y="225"/>
                  </a:lnTo>
                  <a:lnTo>
                    <a:pt x="165" y="165"/>
                  </a:lnTo>
                  <a:lnTo>
                    <a:pt x="225" y="113"/>
                  </a:lnTo>
                  <a:lnTo>
                    <a:pt x="225" y="113"/>
                  </a:lnTo>
                  <a:lnTo>
                    <a:pt x="285" y="68"/>
                  </a:lnTo>
                  <a:lnTo>
                    <a:pt x="345" y="38"/>
                  </a:lnTo>
                  <a:lnTo>
                    <a:pt x="405" y="15"/>
                  </a:lnTo>
                  <a:lnTo>
                    <a:pt x="465" y="8"/>
                  </a:lnTo>
                  <a:lnTo>
                    <a:pt x="465" y="8"/>
                  </a:lnTo>
                  <a:lnTo>
                    <a:pt x="383" y="0"/>
                  </a:lnTo>
                  <a:lnTo>
                    <a:pt x="300" y="15"/>
                  </a:lnTo>
                  <a:lnTo>
                    <a:pt x="263" y="23"/>
                  </a:lnTo>
                  <a:lnTo>
                    <a:pt x="218" y="38"/>
                  </a:lnTo>
                  <a:lnTo>
                    <a:pt x="180" y="60"/>
                  </a:lnTo>
                  <a:lnTo>
                    <a:pt x="142" y="90"/>
                  </a:lnTo>
                  <a:lnTo>
                    <a:pt x="142"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30" name="Freeform 27"/>
            <p:cNvSpPr>
              <a:spLocks/>
            </p:cNvSpPr>
            <p:nvPr/>
          </p:nvSpPr>
          <p:spPr bwMode="auto">
            <a:xfrm>
              <a:off x="665163" y="1079500"/>
              <a:ext cx="1073150" cy="3756025"/>
            </a:xfrm>
            <a:custGeom>
              <a:avLst/>
              <a:gdLst>
                <a:gd name="T0" fmla="*/ 676 w 676"/>
                <a:gd name="T1" fmla="*/ 413 h 2366"/>
                <a:gd name="T2" fmla="*/ 669 w 676"/>
                <a:gd name="T3" fmla="*/ 525 h 2366"/>
                <a:gd name="T4" fmla="*/ 646 w 676"/>
                <a:gd name="T5" fmla="*/ 630 h 2366"/>
                <a:gd name="T6" fmla="*/ 548 w 676"/>
                <a:gd name="T7" fmla="*/ 841 h 2366"/>
                <a:gd name="T8" fmla="*/ 421 w 676"/>
                <a:gd name="T9" fmla="*/ 1051 h 2366"/>
                <a:gd name="T10" fmla="*/ 271 w 676"/>
                <a:gd name="T11" fmla="*/ 1291 h 2366"/>
                <a:gd name="T12" fmla="*/ 218 w 676"/>
                <a:gd name="T13" fmla="*/ 1389 h 2366"/>
                <a:gd name="T14" fmla="*/ 135 w 676"/>
                <a:gd name="T15" fmla="*/ 1584 h 2366"/>
                <a:gd name="T16" fmla="*/ 90 w 676"/>
                <a:gd name="T17" fmla="*/ 1772 h 2366"/>
                <a:gd name="T18" fmla="*/ 68 w 676"/>
                <a:gd name="T19" fmla="*/ 1945 h 2366"/>
                <a:gd name="T20" fmla="*/ 83 w 676"/>
                <a:gd name="T21" fmla="*/ 2163 h 2366"/>
                <a:gd name="T22" fmla="*/ 120 w 676"/>
                <a:gd name="T23" fmla="*/ 2366 h 2366"/>
                <a:gd name="T24" fmla="*/ 83 w 676"/>
                <a:gd name="T25" fmla="*/ 2290 h 2366"/>
                <a:gd name="T26" fmla="*/ 23 w 676"/>
                <a:gd name="T27" fmla="*/ 2095 h 2366"/>
                <a:gd name="T28" fmla="*/ 8 w 676"/>
                <a:gd name="T29" fmla="*/ 1960 h 2366"/>
                <a:gd name="T30" fmla="*/ 8 w 676"/>
                <a:gd name="T31" fmla="*/ 1802 h 2366"/>
                <a:gd name="T32" fmla="*/ 38 w 676"/>
                <a:gd name="T33" fmla="*/ 1637 h 2366"/>
                <a:gd name="T34" fmla="*/ 105 w 676"/>
                <a:gd name="T35" fmla="*/ 1457 h 2366"/>
                <a:gd name="T36" fmla="*/ 210 w 676"/>
                <a:gd name="T37" fmla="*/ 1276 h 2366"/>
                <a:gd name="T38" fmla="*/ 413 w 676"/>
                <a:gd name="T39" fmla="*/ 923 h 2366"/>
                <a:gd name="T40" fmla="*/ 533 w 676"/>
                <a:gd name="T41" fmla="*/ 676 h 2366"/>
                <a:gd name="T42" fmla="*/ 579 w 676"/>
                <a:gd name="T43" fmla="*/ 525 h 2366"/>
                <a:gd name="T44" fmla="*/ 579 w 676"/>
                <a:gd name="T45" fmla="*/ 383 h 2366"/>
                <a:gd name="T46" fmla="*/ 533 w 676"/>
                <a:gd name="T47" fmla="*/ 247 h 2366"/>
                <a:gd name="T48" fmla="*/ 488 w 676"/>
                <a:gd name="T49" fmla="*/ 180 h 2366"/>
                <a:gd name="T50" fmla="*/ 353 w 676"/>
                <a:gd name="T51" fmla="*/ 52 h 2366"/>
                <a:gd name="T52" fmla="*/ 286 w 676"/>
                <a:gd name="T53" fmla="*/ 15 h 2366"/>
                <a:gd name="T54" fmla="*/ 210 w 676"/>
                <a:gd name="T55" fmla="*/ 0 h 2366"/>
                <a:gd name="T56" fmla="*/ 256 w 676"/>
                <a:gd name="T57" fmla="*/ 0 h 2366"/>
                <a:gd name="T58" fmla="*/ 353 w 676"/>
                <a:gd name="T59" fmla="*/ 15 h 2366"/>
                <a:gd name="T60" fmla="*/ 458 w 676"/>
                <a:gd name="T61" fmla="*/ 60 h 2366"/>
                <a:gd name="T62" fmla="*/ 548 w 676"/>
                <a:gd name="T63" fmla="*/ 135 h 2366"/>
                <a:gd name="T64" fmla="*/ 586 w 676"/>
                <a:gd name="T65" fmla="*/ 180 h 2366"/>
                <a:gd name="T66" fmla="*/ 646 w 676"/>
                <a:gd name="T67" fmla="*/ 277 h 2366"/>
                <a:gd name="T68" fmla="*/ 676 w 676"/>
                <a:gd name="T69" fmla="*/ 413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6" h="2366">
                  <a:moveTo>
                    <a:pt x="676" y="413"/>
                  </a:moveTo>
                  <a:lnTo>
                    <a:pt x="676" y="413"/>
                  </a:lnTo>
                  <a:lnTo>
                    <a:pt x="676" y="473"/>
                  </a:lnTo>
                  <a:lnTo>
                    <a:pt x="669" y="525"/>
                  </a:lnTo>
                  <a:lnTo>
                    <a:pt x="661" y="578"/>
                  </a:lnTo>
                  <a:lnTo>
                    <a:pt x="646" y="630"/>
                  </a:lnTo>
                  <a:lnTo>
                    <a:pt x="601" y="736"/>
                  </a:lnTo>
                  <a:lnTo>
                    <a:pt x="548" y="841"/>
                  </a:lnTo>
                  <a:lnTo>
                    <a:pt x="488" y="946"/>
                  </a:lnTo>
                  <a:lnTo>
                    <a:pt x="421" y="1051"/>
                  </a:lnTo>
                  <a:lnTo>
                    <a:pt x="346" y="1164"/>
                  </a:lnTo>
                  <a:lnTo>
                    <a:pt x="271" y="1291"/>
                  </a:lnTo>
                  <a:lnTo>
                    <a:pt x="271" y="1291"/>
                  </a:lnTo>
                  <a:lnTo>
                    <a:pt x="218" y="1389"/>
                  </a:lnTo>
                  <a:lnTo>
                    <a:pt x="165" y="1487"/>
                  </a:lnTo>
                  <a:lnTo>
                    <a:pt x="135" y="1584"/>
                  </a:lnTo>
                  <a:lnTo>
                    <a:pt x="105" y="1682"/>
                  </a:lnTo>
                  <a:lnTo>
                    <a:pt x="90" y="1772"/>
                  </a:lnTo>
                  <a:lnTo>
                    <a:pt x="75" y="1862"/>
                  </a:lnTo>
                  <a:lnTo>
                    <a:pt x="68" y="1945"/>
                  </a:lnTo>
                  <a:lnTo>
                    <a:pt x="68" y="2028"/>
                  </a:lnTo>
                  <a:lnTo>
                    <a:pt x="83" y="2163"/>
                  </a:lnTo>
                  <a:lnTo>
                    <a:pt x="98" y="2268"/>
                  </a:lnTo>
                  <a:lnTo>
                    <a:pt x="120" y="2366"/>
                  </a:lnTo>
                  <a:lnTo>
                    <a:pt x="120" y="2366"/>
                  </a:lnTo>
                  <a:lnTo>
                    <a:pt x="83" y="2290"/>
                  </a:lnTo>
                  <a:lnTo>
                    <a:pt x="53" y="2208"/>
                  </a:lnTo>
                  <a:lnTo>
                    <a:pt x="23" y="2095"/>
                  </a:lnTo>
                  <a:lnTo>
                    <a:pt x="15" y="2028"/>
                  </a:lnTo>
                  <a:lnTo>
                    <a:pt x="8" y="1960"/>
                  </a:lnTo>
                  <a:lnTo>
                    <a:pt x="0" y="1885"/>
                  </a:lnTo>
                  <a:lnTo>
                    <a:pt x="8" y="1802"/>
                  </a:lnTo>
                  <a:lnTo>
                    <a:pt x="15" y="1720"/>
                  </a:lnTo>
                  <a:lnTo>
                    <a:pt x="38" y="1637"/>
                  </a:lnTo>
                  <a:lnTo>
                    <a:pt x="68" y="1547"/>
                  </a:lnTo>
                  <a:lnTo>
                    <a:pt x="105" y="1457"/>
                  </a:lnTo>
                  <a:lnTo>
                    <a:pt x="105" y="1457"/>
                  </a:lnTo>
                  <a:lnTo>
                    <a:pt x="210" y="1276"/>
                  </a:lnTo>
                  <a:lnTo>
                    <a:pt x="308" y="1096"/>
                  </a:lnTo>
                  <a:lnTo>
                    <a:pt x="413" y="923"/>
                  </a:lnTo>
                  <a:lnTo>
                    <a:pt x="496" y="758"/>
                  </a:lnTo>
                  <a:lnTo>
                    <a:pt x="533" y="676"/>
                  </a:lnTo>
                  <a:lnTo>
                    <a:pt x="556" y="600"/>
                  </a:lnTo>
                  <a:lnTo>
                    <a:pt x="579" y="525"/>
                  </a:lnTo>
                  <a:lnTo>
                    <a:pt x="586" y="450"/>
                  </a:lnTo>
                  <a:lnTo>
                    <a:pt x="579" y="383"/>
                  </a:lnTo>
                  <a:lnTo>
                    <a:pt x="563" y="307"/>
                  </a:lnTo>
                  <a:lnTo>
                    <a:pt x="533" y="247"/>
                  </a:lnTo>
                  <a:lnTo>
                    <a:pt x="488" y="180"/>
                  </a:lnTo>
                  <a:lnTo>
                    <a:pt x="488" y="180"/>
                  </a:lnTo>
                  <a:lnTo>
                    <a:pt x="428" y="112"/>
                  </a:lnTo>
                  <a:lnTo>
                    <a:pt x="353" y="52"/>
                  </a:lnTo>
                  <a:lnTo>
                    <a:pt x="323" y="30"/>
                  </a:lnTo>
                  <a:lnTo>
                    <a:pt x="286" y="15"/>
                  </a:lnTo>
                  <a:lnTo>
                    <a:pt x="248" y="7"/>
                  </a:lnTo>
                  <a:lnTo>
                    <a:pt x="210" y="0"/>
                  </a:lnTo>
                  <a:lnTo>
                    <a:pt x="210" y="0"/>
                  </a:lnTo>
                  <a:lnTo>
                    <a:pt x="256" y="0"/>
                  </a:lnTo>
                  <a:lnTo>
                    <a:pt x="308" y="0"/>
                  </a:lnTo>
                  <a:lnTo>
                    <a:pt x="353" y="15"/>
                  </a:lnTo>
                  <a:lnTo>
                    <a:pt x="406" y="37"/>
                  </a:lnTo>
                  <a:lnTo>
                    <a:pt x="458" y="60"/>
                  </a:lnTo>
                  <a:lnTo>
                    <a:pt x="503" y="90"/>
                  </a:lnTo>
                  <a:lnTo>
                    <a:pt x="548" y="135"/>
                  </a:lnTo>
                  <a:lnTo>
                    <a:pt x="586" y="180"/>
                  </a:lnTo>
                  <a:lnTo>
                    <a:pt x="586" y="180"/>
                  </a:lnTo>
                  <a:lnTo>
                    <a:pt x="616" y="225"/>
                  </a:lnTo>
                  <a:lnTo>
                    <a:pt x="646" y="277"/>
                  </a:lnTo>
                  <a:lnTo>
                    <a:pt x="669" y="345"/>
                  </a:lnTo>
                  <a:lnTo>
                    <a:pt x="676" y="413"/>
                  </a:lnTo>
                  <a:lnTo>
                    <a:pt x="676" y="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31" name="Freeform 28"/>
            <p:cNvSpPr>
              <a:spLocks/>
            </p:cNvSpPr>
            <p:nvPr/>
          </p:nvSpPr>
          <p:spPr bwMode="auto">
            <a:xfrm>
              <a:off x="1022350" y="2998788"/>
              <a:ext cx="1955800" cy="1490663"/>
            </a:xfrm>
            <a:custGeom>
              <a:avLst/>
              <a:gdLst>
                <a:gd name="T0" fmla="*/ 0 w 1232"/>
                <a:gd name="T1" fmla="*/ 698 h 939"/>
                <a:gd name="T2" fmla="*/ 0 w 1232"/>
                <a:gd name="T3" fmla="*/ 698 h 939"/>
                <a:gd name="T4" fmla="*/ 8 w 1232"/>
                <a:gd name="T5" fmla="*/ 623 h 939"/>
                <a:gd name="T6" fmla="*/ 16 w 1232"/>
                <a:gd name="T7" fmla="*/ 556 h 939"/>
                <a:gd name="T8" fmla="*/ 38 w 1232"/>
                <a:gd name="T9" fmla="*/ 488 h 939"/>
                <a:gd name="T10" fmla="*/ 61 w 1232"/>
                <a:gd name="T11" fmla="*/ 428 h 939"/>
                <a:gd name="T12" fmla="*/ 91 w 1232"/>
                <a:gd name="T13" fmla="*/ 360 h 939"/>
                <a:gd name="T14" fmla="*/ 128 w 1232"/>
                <a:gd name="T15" fmla="*/ 300 h 939"/>
                <a:gd name="T16" fmla="*/ 166 w 1232"/>
                <a:gd name="T17" fmla="*/ 248 h 939"/>
                <a:gd name="T18" fmla="*/ 211 w 1232"/>
                <a:gd name="T19" fmla="*/ 195 h 939"/>
                <a:gd name="T20" fmla="*/ 256 w 1232"/>
                <a:gd name="T21" fmla="*/ 150 h 939"/>
                <a:gd name="T22" fmla="*/ 308 w 1232"/>
                <a:gd name="T23" fmla="*/ 112 h 939"/>
                <a:gd name="T24" fmla="*/ 369 w 1232"/>
                <a:gd name="T25" fmla="*/ 75 h 939"/>
                <a:gd name="T26" fmla="*/ 429 w 1232"/>
                <a:gd name="T27" fmla="*/ 45 h 939"/>
                <a:gd name="T28" fmla="*/ 489 w 1232"/>
                <a:gd name="T29" fmla="*/ 22 h 939"/>
                <a:gd name="T30" fmla="*/ 556 w 1232"/>
                <a:gd name="T31" fmla="*/ 7 h 939"/>
                <a:gd name="T32" fmla="*/ 624 w 1232"/>
                <a:gd name="T33" fmla="*/ 0 h 939"/>
                <a:gd name="T34" fmla="*/ 692 w 1232"/>
                <a:gd name="T35" fmla="*/ 0 h 939"/>
                <a:gd name="T36" fmla="*/ 692 w 1232"/>
                <a:gd name="T37" fmla="*/ 0 h 939"/>
                <a:gd name="T38" fmla="*/ 744 w 1232"/>
                <a:gd name="T39" fmla="*/ 7 h 939"/>
                <a:gd name="T40" fmla="*/ 789 w 1232"/>
                <a:gd name="T41" fmla="*/ 15 h 939"/>
                <a:gd name="T42" fmla="*/ 834 w 1232"/>
                <a:gd name="T43" fmla="*/ 30 h 939"/>
                <a:gd name="T44" fmla="*/ 879 w 1232"/>
                <a:gd name="T45" fmla="*/ 52 h 939"/>
                <a:gd name="T46" fmla="*/ 969 w 1232"/>
                <a:gd name="T47" fmla="*/ 105 h 939"/>
                <a:gd name="T48" fmla="*/ 1045 w 1232"/>
                <a:gd name="T49" fmla="*/ 165 h 939"/>
                <a:gd name="T50" fmla="*/ 1112 w 1232"/>
                <a:gd name="T51" fmla="*/ 240 h 939"/>
                <a:gd name="T52" fmla="*/ 1165 w 1232"/>
                <a:gd name="T53" fmla="*/ 330 h 939"/>
                <a:gd name="T54" fmla="*/ 1210 w 1232"/>
                <a:gd name="T55" fmla="*/ 420 h 939"/>
                <a:gd name="T56" fmla="*/ 1232 w 1232"/>
                <a:gd name="T57" fmla="*/ 511 h 939"/>
                <a:gd name="T58" fmla="*/ 1232 w 1232"/>
                <a:gd name="T59" fmla="*/ 511 h 939"/>
                <a:gd name="T60" fmla="*/ 1202 w 1232"/>
                <a:gd name="T61" fmla="*/ 428 h 939"/>
                <a:gd name="T62" fmla="*/ 1165 w 1232"/>
                <a:gd name="T63" fmla="*/ 353 h 939"/>
                <a:gd name="T64" fmla="*/ 1112 w 1232"/>
                <a:gd name="T65" fmla="*/ 285 h 939"/>
                <a:gd name="T66" fmla="*/ 1052 w 1232"/>
                <a:gd name="T67" fmla="*/ 225 h 939"/>
                <a:gd name="T68" fmla="*/ 977 w 1232"/>
                <a:gd name="T69" fmla="*/ 180 h 939"/>
                <a:gd name="T70" fmla="*/ 902 w 1232"/>
                <a:gd name="T71" fmla="*/ 143 h 939"/>
                <a:gd name="T72" fmla="*/ 819 w 1232"/>
                <a:gd name="T73" fmla="*/ 112 h 939"/>
                <a:gd name="T74" fmla="*/ 729 w 1232"/>
                <a:gd name="T75" fmla="*/ 105 h 939"/>
                <a:gd name="T76" fmla="*/ 729 w 1232"/>
                <a:gd name="T77" fmla="*/ 105 h 939"/>
                <a:gd name="T78" fmla="*/ 661 w 1232"/>
                <a:gd name="T79" fmla="*/ 97 h 939"/>
                <a:gd name="T80" fmla="*/ 594 w 1232"/>
                <a:gd name="T81" fmla="*/ 105 h 939"/>
                <a:gd name="T82" fmla="*/ 526 w 1232"/>
                <a:gd name="T83" fmla="*/ 120 h 939"/>
                <a:gd name="T84" fmla="*/ 459 w 1232"/>
                <a:gd name="T85" fmla="*/ 143 h 939"/>
                <a:gd name="T86" fmla="*/ 399 w 1232"/>
                <a:gd name="T87" fmla="*/ 165 h 939"/>
                <a:gd name="T88" fmla="*/ 338 w 1232"/>
                <a:gd name="T89" fmla="*/ 195 h 939"/>
                <a:gd name="T90" fmla="*/ 286 w 1232"/>
                <a:gd name="T91" fmla="*/ 233 h 939"/>
                <a:gd name="T92" fmla="*/ 233 w 1232"/>
                <a:gd name="T93" fmla="*/ 270 h 939"/>
                <a:gd name="T94" fmla="*/ 188 w 1232"/>
                <a:gd name="T95" fmla="*/ 315 h 939"/>
                <a:gd name="T96" fmla="*/ 143 w 1232"/>
                <a:gd name="T97" fmla="*/ 368 h 939"/>
                <a:gd name="T98" fmla="*/ 106 w 1232"/>
                <a:gd name="T99" fmla="*/ 420 h 939"/>
                <a:gd name="T100" fmla="*/ 76 w 1232"/>
                <a:gd name="T101" fmla="*/ 481 h 939"/>
                <a:gd name="T102" fmla="*/ 53 w 1232"/>
                <a:gd name="T103" fmla="*/ 541 h 939"/>
                <a:gd name="T104" fmla="*/ 31 w 1232"/>
                <a:gd name="T105" fmla="*/ 608 h 939"/>
                <a:gd name="T106" fmla="*/ 16 w 1232"/>
                <a:gd name="T107" fmla="*/ 676 h 939"/>
                <a:gd name="T108" fmla="*/ 8 w 1232"/>
                <a:gd name="T109" fmla="*/ 743 h 939"/>
                <a:gd name="T110" fmla="*/ 8 w 1232"/>
                <a:gd name="T111" fmla="*/ 743 h 939"/>
                <a:gd name="T112" fmla="*/ 8 w 1232"/>
                <a:gd name="T113" fmla="*/ 841 h 939"/>
                <a:gd name="T114" fmla="*/ 23 w 1232"/>
                <a:gd name="T115" fmla="*/ 939 h 939"/>
                <a:gd name="T116" fmla="*/ 23 w 1232"/>
                <a:gd name="T117" fmla="*/ 939 h 939"/>
                <a:gd name="T118" fmla="*/ 0 w 1232"/>
                <a:gd name="T119" fmla="*/ 819 h 939"/>
                <a:gd name="T120" fmla="*/ 0 w 1232"/>
                <a:gd name="T121" fmla="*/ 758 h 939"/>
                <a:gd name="T122" fmla="*/ 0 w 1232"/>
                <a:gd name="T123" fmla="*/ 698 h 939"/>
                <a:gd name="T124" fmla="*/ 0 w 1232"/>
                <a:gd name="T125" fmla="*/ 698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2" h="939">
                  <a:moveTo>
                    <a:pt x="0" y="698"/>
                  </a:moveTo>
                  <a:lnTo>
                    <a:pt x="0" y="698"/>
                  </a:lnTo>
                  <a:lnTo>
                    <a:pt x="8" y="623"/>
                  </a:lnTo>
                  <a:lnTo>
                    <a:pt x="16" y="556"/>
                  </a:lnTo>
                  <a:lnTo>
                    <a:pt x="38" y="488"/>
                  </a:lnTo>
                  <a:lnTo>
                    <a:pt x="61" y="428"/>
                  </a:lnTo>
                  <a:lnTo>
                    <a:pt x="91" y="360"/>
                  </a:lnTo>
                  <a:lnTo>
                    <a:pt x="128" y="300"/>
                  </a:lnTo>
                  <a:lnTo>
                    <a:pt x="166" y="248"/>
                  </a:lnTo>
                  <a:lnTo>
                    <a:pt x="211" y="195"/>
                  </a:lnTo>
                  <a:lnTo>
                    <a:pt x="256" y="150"/>
                  </a:lnTo>
                  <a:lnTo>
                    <a:pt x="308" y="112"/>
                  </a:lnTo>
                  <a:lnTo>
                    <a:pt x="369" y="75"/>
                  </a:lnTo>
                  <a:lnTo>
                    <a:pt x="429" y="45"/>
                  </a:lnTo>
                  <a:lnTo>
                    <a:pt x="489" y="22"/>
                  </a:lnTo>
                  <a:lnTo>
                    <a:pt x="556" y="7"/>
                  </a:lnTo>
                  <a:lnTo>
                    <a:pt x="624" y="0"/>
                  </a:lnTo>
                  <a:lnTo>
                    <a:pt x="692" y="0"/>
                  </a:lnTo>
                  <a:lnTo>
                    <a:pt x="692" y="0"/>
                  </a:lnTo>
                  <a:lnTo>
                    <a:pt x="744" y="7"/>
                  </a:lnTo>
                  <a:lnTo>
                    <a:pt x="789" y="15"/>
                  </a:lnTo>
                  <a:lnTo>
                    <a:pt x="834" y="30"/>
                  </a:lnTo>
                  <a:lnTo>
                    <a:pt x="879" y="52"/>
                  </a:lnTo>
                  <a:lnTo>
                    <a:pt x="969" y="105"/>
                  </a:lnTo>
                  <a:lnTo>
                    <a:pt x="1045" y="165"/>
                  </a:lnTo>
                  <a:lnTo>
                    <a:pt x="1112" y="240"/>
                  </a:lnTo>
                  <a:lnTo>
                    <a:pt x="1165" y="330"/>
                  </a:lnTo>
                  <a:lnTo>
                    <a:pt x="1210" y="420"/>
                  </a:lnTo>
                  <a:lnTo>
                    <a:pt x="1232" y="511"/>
                  </a:lnTo>
                  <a:lnTo>
                    <a:pt x="1232" y="511"/>
                  </a:lnTo>
                  <a:lnTo>
                    <a:pt x="1202" y="428"/>
                  </a:lnTo>
                  <a:lnTo>
                    <a:pt x="1165" y="353"/>
                  </a:lnTo>
                  <a:lnTo>
                    <a:pt x="1112" y="285"/>
                  </a:lnTo>
                  <a:lnTo>
                    <a:pt x="1052" y="225"/>
                  </a:lnTo>
                  <a:lnTo>
                    <a:pt x="977" y="180"/>
                  </a:lnTo>
                  <a:lnTo>
                    <a:pt x="902" y="143"/>
                  </a:lnTo>
                  <a:lnTo>
                    <a:pt x="819" y="112"/>
                  </a:lnTo>
                  <a:lnTo>
                    <a:pt x="729" y="105"/>
                  </a:lnTo>
                  <a:lnTo>
                    <a:pt x="729" y="105"/>
                  </a:lnTo>
                  <a:lnTo>
                    <a:pt x="661" y="97"/>
                  </a:lnTo>
                  <a:lnTo>
                    <a:pt x="594" y="105"/>
                  </a:lnTo>
                  <a:lnTo>
                    <a:pt x="526" y="120"/>
                  </a:lnTo>
                  <a:lnTo>
                    <a:pt x="459" y="143"/>
                  </a:lnTo>
                  <a:lnTo>
                    <a:pt x="399" y="165"/>
                  </a:lnTo>
                  <a:lnTo>
                    <a:pt x="338" y="195"/>
                  </a:lnTo>
                  <a:lnTo>
                    <a:pt x="286" y="233"/>
                  </a:lnTo>
                  <a:lnTo>
                    <a:pt x="233" y="270"/>
                  </a:lnTo>
                  <a:lnTo>
                    <a:pt x="188" y="315"/>
                  </a:lnTo>
                  <a:lnTo>
                    <a:pt x="143" y="368"/>
                  </a:lnTo>
                  <a:lnTo>
                    <a:pt x="106" y="420"/>
                  </a:lnTo>
                  <a:lnTo>
                    <a:pt x="76" y="481"/>
                  </a:lnTo>
                  <a:lnTo>
                    <a:pt x="53" y="541"/>
                  </a:lnTo>
                  <a:lnTo>
                    <a:pt x="31" y="608"/>
                  </a:lnTo>
                  <a:lnTo>
                    <a:pt x="16" y="676"/>
                  </a:lnTo>
                  <a:lnTo>
                    <a:pt x="8" y="743"/>
                  </a:lnTo>
                  <a:lnTo>
                    <a:pt x="8" y="743"/>
                  </a:lnTo>
                  <a:lnTo>
                    <a:pt x="8" y="841"/>
                  </a:lnTo>
                  <a:lnTo>
                    <a:pt x="23" y="939"/>
                  </a:lnTo>
                  <a:lnTo>
                    <a:pt x="23" y="939"/>
                  </a:lnTo>
                  <a:lnTo>
                    <a:pt x="0" y="819"/>
                  </a:lnTo>
                  <a:lnTo>
                    <a:pt x="0" y="758"/>
                  </a:lnTo>
                  <a:lnTo>
                    <a:pt x="0" y="698"/>
                  </a:lnTo>
                  <a:lnTo>
                    <a:pt x="0"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32" name="Freeform 29"/>
            <p:cNvSpPr>
              <a:spLocks/>
            </p:cNvSpPr>
            <p:nvPr/>
          </p:nvSpPr>
          <p:spPr bwMode="auto">
            <a:xfrm>
              <a:off x="1751013" y="3810000"/>
              <a:ext cx="1263650" cy="1001713"/>
            </a:xfrm>
            <a:custGeom>
              <a:avLst/>
              <a:gdLst>
                <a:gd name="T0" fmla="*/ 360 w 796"/>
                <a:gd name="T1" fmla="*/ 631 h 631"/>
                <a:gd name="T2" fmla="*/ 225 w 796"/>
                <a:gd name="T3" fmla="*/ 585 h 631"/>
                <a:gd name="T4" fmla="*/ 97 w 796"/>
                <a:gd name="T5" fmla="*/ 495 h 631"/>
                <a:gd name="T6" fmla="*/ 37 w 796"/>
                <a:gd name="T7" fmla="*/ 398 h 631"/>
                <a:gd name="T8" fmla="*/ 7 w 796"/>
                <a:gd name="T9" fmla="*/ 323 h 631"/>
                <a:gd name="T10" fmla="*/ 0 w 796"/>
                <a:gd name="T11" fmla="*/ 240 h 631"/>
                <a:gd name="T12" fmla="*/ 7 w 796"/>
                <a:gd name="T13" fmla="*/ 195 h 631"/>
                <a:gd name="T14" fmla="*/ 37 w 796"/>
                <a:gd name="T15" fmla="*/ 105 h 631"/>
                <a:gd name="T16" fmla="*/ 82 w 796"/>
                <a:gd name="T17" fmla="*/ 67 h 631"/>
                <a:gd name="T18" fmla="*/ 127 w 796"/>
                <a:gd name="T19" fmla="*/ 67 h 631"/>
                <a:gd name="T20" fmla="*/ 165 w 796"/>
                <a:gd name="T21" fmla="*/ 82 h 631"/>
                <a:gd name="T22" fmla="*/ 187 w 796"/>
                <a:gd name="T23" fmla="*/ 112 h 631"/>
                <a:gd name="T24" fmla="*/ 202 w 796"/>
                <a:gd name="T25" fmla="*/ 157 h 631"/>
                <a:gd name="T26" fmla="*/ 187 w 796"/>
                <a:gd name="T27" fmla="*/ 202 h 631"/>
                <a:gd name="T28" fmla="*/ 150 w 796"/>
                <a:gd name="T29" fmla="*/ 255 h 631"/>
                <a:gd name="T30" fmla="*/ 127 w 796"/>
                <a:gd name="T31" fmla="*/ 285 h 631"/>
                <a:gd name="T32" fmla="*/ 90 w 796"/>
                <a:gd name="T33" fmla="*/ 360 h 631"/>
                <a:gd name="T34" fmla="*/ 90 w 796"/>
                <a:gd name="T35" fmla="*/ 420 h 631"/>
                <a:gd name="T36" fmla="*/ 97 w 796"/>
                <a:gd name="T37" fmla="*/ 435 h 631"/>
                <a:gd name="T38" fmla="*/ 195 w 796"/>
                <a:gd name="T39" fmla="*/ 510 h 631"/>
                <a:gd name="T40" fmla="*/ 323 w 796"/>
                <a:gd name="T41" fmla="*/ 533 h 631"/>
                <a:gd name="T42" fmla="*/ 368 w 796"/>
                <a:gd name="T43" fmla="*/ 540 h 631"/>
                <a:gd name="T44" fmla="*/ 495 w 796"/>
                <a:gd name="T45" fmla="*/ 510 h 631"/>
                <a:gd name="T46" fmla="*/ 638 w 796"/>
                <a:gd name="T47" fmla="*/ 428 h 631"/>
                <a:gd name="T48" fmla="*/ 736 w 796"/>
                <a:gd name="T49" fmla="*/ 293 h 631"/>
                <a:gd name="T50" fmla="*/ 781 w 796"/>
                <a:gd name="T51" fmla="*/ 172 h 631"/>
                <a:gd name="T52" fmla="*/ 781 w 796"/>
                <a:gd name="T53" fmla="*/ 127 h 631"/>
                <a:gd name="T54" fmla="*/ 773 w 796"/>
                <a:gd name="T55" fmla="*/ 0 h 631"/>
                <a:gd name="T56" fmla="*/ 788 w 796"/>
                <a:gd name="T57" fmla="*/ 82 h 631"/>
                <a:gd name="T58" fmla="*/ 796 w 796"/>
                <a:gd name="T59" fmla="*/ 172 h 631"/>
                <a:gd name="T60" fmla="*/ 751 w 796"/>
                <a:gd name="T61" fmla="*/ 353 h 631"/>
                <a:gd name="T62" fmla="*/ 661 w 796"/>
                <a:gd name="T63" fmla="*/ 495 h 631"/>
                <a:gd name="T64" fmla="*/ 563 w 796"/>
                <a:gd name="T65" fmla="*/ 578 h 631"/>
                <a:gd name="T66" fmla="*/ 488 w 796"/>
                <a:gd name="T67" fmla="*/ 615 h 631"/>
                <a:gd name="T68" fmla="*/ 405 w 796"/>
                <a:gd name="T69" fmla="*/ 631 h 631"/>
                <a:gd name="T70" fmla="*/ 360 w 796"/>
                <a:gd name="T7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631">
                  <a:moveTo>
                    <a:pt x="360" y="631"/>
                  </a:moveTo>
                  <a:lnTo>
                    <a:pt x="360" y="631"/>
                  </a:lnTo>
                  <a:lnTo>
                    <a:pt x="293" y="615"/>
                  </a:lnTo>
                  <a:lnTo>
                    <a:pt x="225" y="585"/>
                  </a:lnTo>
                  <a:lnTo>
                    <a:pt x="157" y="548"/>
                  </a:lnTo>
                  <a:lnTo>
                    <a:pt x="97" y="495"/>
                  </a:lnTo>
                  <a:lnTo>
                    <a:pt x="52" y="435"/>
                  </a:lnTo>
                  <a:lnTo>
                    <a:pt x="37" y="398"/>
                  </a:lnTo>
                  <a:lnTo>
                    <a:pt x="22" y="360"/>
                  </a:lnTo>
                  <a:lnTo>
                    <a:pt x="7" y="323"/>
                  </a:lnTo>
                  <a:lnTo>
                    <a:pt x="0" y="277"/>
                  </a:lnTo>
                  <a:lnTo>
                    <a:pt x="0" y="240"/>
                  </a:lnTo>
                  <a:lnTo>
                    <a:pt x="7" y="195"/>
                  </a:lnTo>
                  <a:lnTo>
                    <a:pt x="7" y="195"/>
                  </a:lnTo>
                  <a:lnTo>
                    <a:pt x="22" y="142"/>
                  </a:lnTo>
                  <a:lnTo>
                    <a:pt x="37" y="105"/>
                  </a:lnTo>
                  <a:lnTo>
                    <a:pt x="60" y="82"/>
                  </a:lnTo>
                  <a:lnTo>
                    <a:pt x="82" y="67"/>
                  </a:lnTo>
                  <a:lnTo>
                    <a:pt x="105" y="67"/>
                  </a:lnTo>
                  <a:lnTo>
                    <a:pt x="127" y="67"/>
                  </a:lnTo>
                  <a:lnTo>
                    <a:pt x="142" y="75"/>
                  </a:lnTo>
                  <a:lnTo>
                    <a:pt x="165" y="82"/>
                  </a:lnTo>
                  <a:lnTo>
                    <a:pt x="165" y="82"/>
                  </a:lnTo>
                  <a:lnTo>
                    <a:pt x="187" y="112"/>
                  </a:lnTo>
                  <a:lnTo>
                    <a:pt x="195" y="135"/>
                  </a:lnTo>
                  <a:lnTo>
                    <a:pt x="202" y="157"/>
                  </a:lnTo>
                  <a:lnTo>
                    <a:pt x="195" y="180"/>
                  </a:lnTo>
                  <a:lnTo>
                    <a:pt x="187" y="202"/>
                  </a:lnTo>
                  <a:lnTo>
                    <a:pt x="172" y="225"/>
                  </a:lnTo>
                  <a:lnTo>
                    <a:pt x="150" y="255"/>
                  </a:lnTo>
                  <a:lnTo>
                    <a:pt x="150" y="255"/>
                  </a:lnTo>
                  <a:lnTo>
                    <a:pt x="127" y="285"/>
                  </a:lnTo>
                  <a:lnTo>
                    <a:pt x="105" y="308"/>
                  </a:lnTo>
                  <a:lnTo>
                    <a:pt x="90" y="360"/>
                  </a:lnTo>
                  <a:lnTo>
                    <a:pt x="82" y="405"/>
                  </a:lnTo>
                  <a:lnTo>
                    <a:pt x="90" y="420"/>
                  </a:lnTo>
                  <a:lnTo>
                    <a:pt x="97" y="435"/>
                  </a:lnTo>
                  <a:lnTo>
                    <a:pt x="97" y="435"/>
                  </a:lnTo>
                  <a:lnTo>
                    <a:pt x="142" y="480"/>
                  </a:lnTo>
                  <a:lnTo>
                    <a:pt x="195" y="510"/>
                  </a:lnTo>
                  <a:lnTo>
                    <a:pt x="255" y="525"/>
                  </a:lnTo>
                  <a:lnTo>
                    <a:pt x="323" y="533"/>
                  </a:lnTo>
                  <a:lnTo>
                    <a:pt x="323" y="533"/>
                  </a:lnTo>
                  <a:lnTo>
                    <a:pt x="368" y="540"/>
                  </a:lnTo>
                  <a:lnTo>
                    <a:pt x="413" y="533"/>
                  </a:lnTo>
                  <a:lnTo>
                    <a:pt x="495" y="510"/>
                  </a:lnTo>
                  <a:lnTo>
                    <a:pt x="571" y="480"/>
                  </a:lnTo>
                  <a:lnTo>
                    <a:pt x="638" y="428"/>
                  </a:lnTo>
                  <a:lnTo>
                    <a:pt x="698" y="368"/>
                  </a:lnTo>
                  <a:lnTo>
                    <a:pt x="736" y="293"/>
                  </a:lnTo>
                  <a:lnTo>
                    <a:pt x="766" y="210"/>
                  </a:lnTo>
                  <a:lnTo>
                    <a:pt x="781" y="172"/>
                  </a:lnTo>
                  <a:lnTo>
                    <a:pt x="781" y="127"/>
                  </a:lnTo>
                  <a:lnTo>
                    <a:pt x="781" y="127"/>
                  </a:lnTo>
                  <a:lnTo>
                    <a:pt x="781" y="60"/>
                  </a:lnTo>
                  <a:lnTo>
                    <a:pt x="773" y="0"/>
                  </a:lnTo>
                  <a:lnTo>
                    <a:pt x="773" y="0"/>
                  </a:lnTo>
                  <a:lnTo>
                    <a:pt x="788" y="82"/>
                  </a:lnTo>
                  <a:lnTo>
                    <a:pt x="796" y="172"/>
                  </a:lnTo>
                  <a:lnTo>
                    <a:pt x="796" y="172"/>
                  </a:lnTo>
                  <a:lnTo>
                    <a:pt x="781" y="262"/>
                  </a:lnTo>
                  <a:lnTo>
                    <a:pt x="751" y="353"/>
                  </a:lnTo>
                  <a:lnTo>
                    <a:pt x="713" y="428"/>
                  </a:lnTo>
                  <a:lnTo>
                    <a:pt x="661" y="495"/>
                  </a:lnTo>
                  <a:lnTo>
                    <a:pt x="601" y="555"/>
                  </a:lnTo>
                  <a:lnTo>
                    <a:pt x="563" y="578"/>
                  </a:lnTo>
                  <a:lnTo>
                    <a:pt x="533" y="600"/>
                  </a:lnTo>
                  <a:lnTo>
                    <a:pt x="488" y="615"/>
                  </a:lnTo>
                  <a:lnTo>
                    <a:pt x="450" y="623"/>
                  </a:lnTo>
                  <a:lnTo>
                    <a:pt x="405" y="631"/>
                  </a:lnTo>
                  <a:lnTo>
                    <a:pt x="360" y="631"/>
                  </a:lnTo>
                  <a:lnTo>
                    <a:pt x="36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33" name="Freeform 30"/>
            <p:cNvSpPr>
              <a:spLocks/>
            </p:cNvSpPr>
            <p:nvPr/>
          </p:nvSpPr>
          <p:spPr bwMode="auto">
            <a:xfrm>
              <a:off x="1058863" y="3440113"/>
              <a:ext cx="3063875" cy="2276475"/>
            </a:xfrm>
            <a:custGeom>
              <a:avLst/>
              <a:gdLst>
                <a:gd name="T0" fmla="*/ 819 w 1930"/>
                <a:gd name="T1" fmla="*/ 1434 h 1434"/>
                <a:gd name="T2" fmla="*/ 669 w 1930"/>
                <a:gd name="T3" fmla="*/ 1412 h 1434"/>
                <a:gd name="T4" fmla="*/ 526 w 1930"/>
                <a:gd name="T5" fmla="*/ 1359 h 1434"/>
                <a:gd name="T6" fmla="*/ 398 w 1930"/>
                <a:gd name="T7" fmla="*/ 1284 h 1434"/>
                <a:gd name="T8" fmla="*/ 285 w 1930"/>
                <a:gd name="T9" fmla="*/ 1186 h 1434"/>
                <a:gd name="T10" fmla="*/ 180 w 1930"/>
                <a:gd name="T11" fmla="*/ 1074 h 1434"/>
                <a:gd name="T12" fmla="*/ 98 w 1930"/>
                <a:gd name="T13" fmla="*/ 946 h 1434"/>
                <a:gd name="T14" fmla="*/ 38 w 1930"/>
                <a:gd name="T15" fmla="*/ 803 h 1434"/>
                <a:gd name="T16" fmla="*/ 0 w 1930"/>
                <a:gd name="T17" fmla="*/ 661 h 1434"/>
                <a:gd name="T18" fmla="*/ 15 w 1930"/>
                <a:gd name="T19" fmla="*/ 728 h 1434"/>
                <a:gd name="T20" fmla="*/ 68 w 1930"/>
                <a:gd name="T21" fmla="*/ 856 h 1434"/>
                <a:gd name="T22" fmla="*/ 143 w 1930"/>
                <a:gd name="T23" fmla="*/ 969 h 1434"/>
                <a:gd name="T24" fmla="*/ 233 w 1930"/>
                <a:gd name="T25" fmla="*/ 1074 h 1434"/>
                <a:gd name="T26" fmla="*/ 338 w 1930"/>
                <a:gd name="T27" fmla="*/ 1164 h 1434"/>
                <a:gd name="T28" fmla="*/ 451 w 1930"/>
                <a:gd name="T29" fmla="*/ 1239 h 1434"/>
                <a:gd name="T30" fmla="*/ 578 w 1930"/>
                <a:gd name="T31" fmla="*/ 1292 h 1434"/>
                <a:gd name="T32" fmla="*/ 721 w 1930"/>
                <a:gd name="T33" fmla="*/ 1322 h 1434"/>
                <a:gd name="T34" fmla="*/ 789 w 1930"/>
                <a:gd name="T35" fmla="*/ 1329 h 1434"/>
                <a:gd name="T36" fmla="*/ 1007 w 1930"/>
                <a:gd name="T37" fmla="*/ 1322 h 1434"/>
                <a:gd name="T38" fmla="*/ 1217 w 1930"/>
                <a:gd name="T39" fmla="*/ 1269 h 1434"/>
                <a:gd name="T40" fmla="*/ 1397 w 1930"/>
                <a:gd name="T41" fmla="*/ 1179 h 1434"/>
                <a:gd name="T42" fmla="*/ 1562 w 1930"/>
                <a:gd name="T43" fmla="*/ 1059 h 1434"/>
                <a:gd name="T44" fmla="*/ 1705 w 1930"/>
                <a:gd name="T45" fmla="*/ 909 h 1434"/>
                <a:gd name="T46" fmla="*/ 1810 w 1930"/>
                <a:gd name="T47" fmla="*/ 736 h 1434"/>
                <a:gd name="T48" fmla="*/ 1885 w 1930"/>
                <a:gd name="T49" fmla="*/ 541 h 1434"/>
                <a:gd name="T50" fmla="*/ 1915 w 1930"/>
                <a:gd name="T51" fmla="*/ 323 h 1434"/>
                <a:gd name="T52" fmla="*/ 1915 w 1930"/>
                <a:gd name="T53" fmla="*/ 240 h 1434"/>
                <a:gd name="T54" fmla="*/ 1908 w 1930"/>
                <a:gd name="T55" fmla="*/ 82 h 1434"/>
                <a:gd name="T56" fmla="*/ 1893 w 1930"/>
                <a:gd name="T57" fmla="*/ 0 h 1434"/>
                <a:gd name="T58" fmla="*/ 1923 w 1930"/>
                <a:gd name="T59" fmla="*/ 180 h 1434"/>
                <a:gd name="T60" fmla="*/ 1930 w 1930"/>
                <a:gd name="T61" fmla="*/ 375 h 1434"/>
                <a:gd name="T62" fmla="*/ 1915 w 1930"/>
                <a:gd name="T63" fmla="*/ 480 h 1434"/>
                <a:gd name="T64" fmla="*/ 1863 w 1930"/>
                <a:gd name="T65" fmla="*/ 691 h 1434"/>
                <a:gd name="T66" fmla="*/ 1773 w 1930"/>
                <a:gd name="T67" fmla="*/ 886 h 1434"/>
                <a:gd name="T68" fmla="*/ 1653 w 1930"/>
                <a:gd name="T69" fmla="*/ 1059 h 1434"/>
                <a:gd name="T70" fmla="*/ 1502 w 1930"/>
                <a:gd name="T71" fmla="*/ 1209 h 1434"/>
                <a:gd name="T72" fmla="*/ 1330 w 1930"/>
                <a:gd name="T73" fmla="*/ 1322 h 1434"/>
                <a:gd name="T74" fmla="*/ 1142 w 1930"/>
                <a:gd name="T75" fmla="*/ 1397 h 1434"/>
                <a:gd name="T76" fmla="*/ 931 w 1930"/>
                <a:gd name="T77" fmla="*/ 1434 h 1434"/>
                <a:gd name="T78" fmla="*/ 819 w 1930"/>
                <a:gd name="T79" fmla="*/ 143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0" h="1434">
                  <a:moveTo>
                    <a:pt x="819" y="1434"/>
                  </a:moveTo>
                  <a:lnTo>
                    <a:pt x="819" y="1434"/>
                  </a:lnTo>
                  <a:lnTo>
                    <a:pt x="744" y="1427"/>
                  </a:lnTo>
                  <a:lnTo>
                    <a:pt x="669" y="1412"/>
                  </a:lnTo>
                  <a:lnTo>
                    <a:pt x="601" y="1389"/>
                  </a:lnTo>
                  <a:lnTo>
                    <a:pt x="526" y="1359"/>
                  </a:lnTo>
                  <a:lnTo>
                    <a:pt x="466" y="1322"/>
                  </a:lnTo>
                  <a:lnTo>
                    <a:pt x="398" y="1284"/>
                  </a:lnTo>
                  <a:lnTo>
                    <a:pt x="338" y="1239"/>
                  </a:lnTo>
                  <a:lnTo>
                    <a:pt x="285" y="1186"/>
                  </a:lnTo>
                  <a:lnTo>
                    <a:pt x="233" y="1134"/>
                  </a:lnTo>
                  <a:lnTo>
                    <a:pt x="180" y="1074"/>
                  </a:lnTo>
                  <a:lnTo>
                    <a:pt x="135" y="1006"/>
                  </a:lnTo>
                  <a:lnTo>
                    <a:pt x="98" y="946"/>
                  </a:lnTo>
                  <a:lnTo>
                    <a:pt x="68" y="879"/>
                  </a:lnTo>
                  <a:lnTo>
                    <a:pt x="38" y="803"/>
                  </a:lnTo>
                  <a:lnTo>
                    <a:pt x="15" y="736"/>
                  </a:lnTo>
                  <a:lnTo>
                    <a:pt x="0" y="661"/>
                  </a:lnTo>
                  <a:lnTo>
                    <a:pt x="0" y="661"/>
                  </a:lnTo>
                  <a:lnTo>
                    <a:pt x="15" y="728"/>
                  </a:lnTo>
                  <a:lnTo>
                    <a:pt x="45" y="796"/>
                  </a:lnTo>
                  <a:lnTo>
                    <a:pt x="68" y="856"/>
                  </a:lnTo>
                  <a:lnTo>
                    <a:pt x="105" y="916"/>
                  </a:lnTo>
                  <a:lnTo>
                    <a:pt x="143" y="969"/>
                  </a:lnTo>
                  <a:lnTo>
                    <a:pt x="188" y="1029"/>
                  </a:lnTo>
                  <a:lnTo>
                    <a:pt x="233" y="1074"/>
                  </a:lnTo>
                  <a:lnTo>
                    <a:pt x="278" y="1119"/>
                  </a:lnTo>
                  <a:lnTo>
                    <a:pt x="338" y="1164"/>
                  </a:lnTo>
                  <a:lnTo>
                    <a:pt x="391" y="1202"/>
                  </a:lnTo>
                  <a:lnTo>
                    <a:pt x="451" y="1239"/>
                  </a:lnTo>
                  <a:lnTo>
                    <a:pt x="518" y="1262"/>
                  </a:lnTo>
                  <a:lnTo>
                    <a:pt x="578" y="1292"/>
                  </a:lnTo>
                  <a:lnTo>
                    <a:pt x="646" y="1307"/>
                  </a:lnTo>
                  <a:lnTo>
                    <a:pt x="721" y="1322"/>
                  </a:lnTo>
                  <a:lnTo>
                    <a:pt x="789" y="1329"/>
                  </a:lnTo>
                  <a:lnTo>
                    <a:pt x="789" y="1329"/>
                  </a:lnTo>
                  <a:lnTo>
                    <a:pt x="901" y="1329"/>
                  </a:lnTo>
                  <a:lnTo>
                    <a:pt x="1007" y="1322"/>
                  </a:lnTo>
                  <a:lnTo>
                    <a:pt x="1112" y="1299"/>
                  </a:lnTo>
                  <a:lnTo>
                    <a:pt x="1217" y="1269"/>
                  </a:lnTo>
                  <a:lnTo>
                    <a:pt x="1307" y="1232"/>
                  </a:lnTo>
                  <a:lnTo>
                    <a:pt x="1397" y="1179"/>
                  </a:lnTo>
                  <a:lnTo>
                    <a:pt x="1487" y="1126"/>
                  </a:lnTo>
                  <a:lnTo>
                    <a:pt x="1562" y="1059"/>
                  </a:lnTo>
                  <a:lnTo>
                    <a:pt x="1637" y="991"/>
                  </a:lnTo>
                  <a:lnTo>
                    <a:pt x="1705" y="909"/>
                  </a:lnTo>
                  <a:lnTo>
                    <a:pt x="1765" y="826"/>
                  </a:lnTo>
                  <a:lnTo>
                    <a:pt x="1810" y="736"/>
                  </a:lnTo>
                  <a:lnTo>
                    <a:pt x="1855" y="638"/>
                  </a:lnTo>
                  <a:lnTo>
                    <a:pt x="1885" y="541"/>
                  </a:lnTo>
                  <a:lnTo>
                    <a:pt x="1908" y="435"/>
                  </a:lnTo>
                  <a:lnTo>
                    <a:pt x="1915" y="323"/>
                  </a:lnTo>
                  <a:lnTo>
                    <a:pt x="1915" y="323"/>
                  </a:lnTo>
                  <a:lnTo>
                    <a:pt x="1915" y="240"/>
                  </a:lnTo>
                  <a:lnTo>
                    <a:pt x="1915" y="157"/>
                  </a:lnTo>
                  <a:lnTo>
                    <a:pt x="1908" y="82"/>
                  </a:lnTo>
                  <a:lnTo>
                    <a:pt x="1893" y="0"/>
                  </a:lnTo>
                  <a:lnTo>
                    <a:pt x="1893" y="0"/>
                  </a:lnTo>
                  <a:lnTo>
                    <a:pt x="1915" y="90"/>
                  </a:lnTo>
                  <a:lnTo>
                    <a:pt x="1923" y="180"/>
                  </a:lnTo>
                  <a:lnTo>
                    <a:pt x="1930" y="278"/>
                  </a:lnTo>
                  <a:lnTo>
                    <a:pt x="1930" y="375"/>
                  </a:lnTo>
                  <a:lnTo>
                    <a:pt x="1930" y="375"/>
                  </a:lnTo>
                  <a:lnTo>
                    <a:pt x="1915" y="480"/>
                  </a:lnTo>
                  <a:lnTo>
                    <a:pt x="1893" y="586"/>
                  </a:lnTo>
                  <a:lnTo>
                    <a:pt x="1863" y="691"/>
                  </a:lnTo>
                  <a:lnTo>
                    <a:pt x="1818" y="796"/>
                  </a:lnTo>
                  <a:lnTo>
                    <a:pt x="1773" y="886"/>
                  </a:lnTo>
                  <a:lnTo>
                    <a:pt x="1713" y="976"/>
                  </a:lnTo>
                  <a:lnTo>
                    <a:pt x="1653" y="1059"/>
                  </a:lnTo>
                  <a:lnTo>
                    <a:pt x="1577" y="1141"/>
                  </a:lnTo>
                  <a:lnTo>
                    <a:pt x="1502" y="1209"/>
                  </a:lnTo>
                  <a:lnTo>
                    <a:pt x="1420" y="1269"/>
                  </a:lnTo>
                  <a:lnTo>
                    <a:pt x="1330" y="1322"/>
                  </a:lnTo>
                  <a:lnTo>
                    <a:pt x="1239" y="1367"/>
                  </a:lnTo>
                  <a:lnTo>
                    <a:pt x="1142" y="1397"/>
                  </a:lnTo>
                  <a:lnTo>
                    <a:pt x="1037" y="1419"/>
                  </a:lnTo>
                  <a:lnTo>
                    <a:pt x="931" y="1434"/>
                  </a:lnTo>
                  <a:lnTo>
                    <a:pt x="819" y="1434"/>
                  </a:lnTo>
                  <a:lnTo>
                    <a:pt x="819" y="1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34" name="Freeform 31"/>
            <p:cNvSpPr>
              <a:spLocks/>
            </p:cNvSpPr>
            <p:nvPr/>
          </p:nvSpPr>
          <p:spPr bwMode="auto">
            <a:xfrm>
              <a:off x="2000250" y="3749675"/>
              <a:ext cx="311150" cy="298450"/>
            </a:xfrm>
            <a:custGeom>
              <a:avLst/>
              <a:gdLst>
                <a:gd name="T0" fmla="*/ 166 w 196"/>
                <a:gd name="T1" fmla="*/ 38 h 188"/>
                <a:gd name="T2" fmla="*/ 166 w 196"/>
                <a:gd name="T3" fmla="*/ 38 h 188"/>
                <a:gd name="T4" fmla="*/ 188 w 196"/>
                <a:gd name="T5" fmla="*/ 60 h 188"/>
                <a:gd name="T6" fmla="*/ 196 w 196"/>
                <a:gd name="T7" fmla="*/ 90 h 188"/>
                <a:gd name="T8" fmla="*/ 188 w 196"/>
                <a:gd name="T9" fmla="*/ 113 h 188"/>
                <a:gd name="T10" fmla="*/ 181 w 196"/>
                <a:gd name="T11" fmla="*/ 143 h 188"/>
                <a:gd name="T12" fmla="*/ 166 w 196"/>
                <a:gd name="T13" fmla="*/ 165 h 188"/>
                <a:gd name="T14" fmla="*/ 151 w 196"/>
                <a:gd name="T15" fmla="*/ 180 h 188"/>
                <a:gd name="T16" fmla="*/ 128 w 196"/>
                <a:gd name="T17" fmla="*/ 188 h 188"/>
                <a:gd name="T18" fmla="*/ 98 w 196"/>
                <a:gd name="T19" fmla="*/ 188 h 188"/>
                <a:gd name="T20" fmla="*/ 98 w 196"/>
                <a:gd name="T21" fmla="*/ 188 h 188"/>
                <a:gd name="T22" fmla="*/ 128 w 196"/>
                <a:gd name="T23" fmla="*/ 165 h 188"/>
                <a:gd name="T24" fmla="*/ 143 w 196"/>
                <a:gd name="T25" fmla="*/ 128 h 188"/>
                <a:gd name="T26" fmla="*/ 143 w 196"/>
                <a:gd name="T27" fmla="*/ 105 h 188"/>
                <a:gd name="T28" fmla="*/ 143 w 196"/>
                <a:gd name="T29" fmla="*/ 90 h 188"/>
                <a:gd name="T30" fmla="*/ 136 w 196"/>
                <a:gd name="T31" fmla="*/ 68 h 188"/>
                <a:gd name="T32" fmla="*/ 121 w 196"/>
                <a:gd name="T33" fmla="*/ 45 h 188"/>
                <a:gd name="T34" fmla="*/ 121 w 196"/>
                <a:gd name="T35" fmla="*/ 45 h 188"/>
                <a:gd name="T36" fmla="*/ 98 w 196"/>
                <a:gd name="T37" fmla="*/ 30 h 188"/>
                <a:gd name="T38" fmla="*/ 68 w 196"/>
                <a:gd name="T39" fmla="*/ 23 h 188"/>
                <a:gd name="T40" fmla="*/ 38 w 196"/>
                <a:gd name="T41" fmla="*/ 15 h 188"/>
                <a:gd name="T42" fmla="*/ 0 w 196"/>
                <a:gd name="T43" fmla="*/ 15 h 188"/>
                <a:gd name="T44" fmla="*/ 0 w 196"/>
                <a:gd name="T45" fmla="*/ 15 h 188"/>
                <a:gd name="T46" fmla="*/ 53 w 196"/>
                <a:gd name="T47" fmla="*/ 0 h 188"/>
                <a:gd name="T48" fmla="*/ 98 w 196"/>
                <a:gd name="T49" fmla="*/ 0 h 188"/>
                <a:gd name="T50" fmla="*/ 136 w 196"/>
                <a:gd name="T51" fmla="*/ 15 h 188"/>
                <a:gd name="T52" fmla="*/ 166 w 196"/>
                <a:gd name="T53" fmla="*/ 38 h 188"/>
                <a:gd name="T54" fmla="*/ 166 w 196"/>
                <a:gd name="T55" fmla="*/ 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88">
                  <a:moveTo>
                    <a:pt x="166" y="38"/>
                  </a:moveTo>
                  <a:lnTo>
                    <a:pt x="166" y="38"/>
                  </a:lnTo>
                  <a:lnTo>
                    <a:pt x="188" y="60"/>
                  </a:lnTo>
                  <a:lnTo>
                    <a:pt x="196" y="90"/>
                  </a:lnTo>
                  <a:lnTo>
                    <a:pt x="188" y="113"/>
                  </a:lnTo>
                  <a:lnTo>
                    <a:pt x="181" y="143"/>
                  </a:lnTo>
                  <a:lnTo>
                    <a:pt x="166" y="165"/>
                  </a:lnTo>
                  <a:lnTo>
                    <a:pt x="151" y="180"/>
                  </a:lnTo>
                  <a:lnTo>
                    <a:pt x="128" y="188"/>
                  </a:lnTo>
                  <a:lnTo>
                    <a:pt x="98" y="188"/>
                  </a:lnTo>
                  <a:lnTo>
                    <a:pt x="98" y="188"/>
                  </a:lnTo>
                  <a:lnTo>
                    <a:pt x="128" y="165"/>
                  </a:lnTo>
                  <a:lnTo>
                    <a:pt x="143" y="128"/>
                  </a:lnTo>
                  <a:lnTo>
                    <a:pt x="143" y="105"/>
                  </a:lnTo>
                  <a:lnTo>
                    <a:pt x="143" y="90"/>
                  </a:lnTo>
                  <a:lnTo>
                    <a:pt x="136" y="68"/>
                  </a:lnTo>
                  <a:lnTo>
                    <a:pt x="121" y="45"/>
                  </a:lnTo>
                  <a:lnTo>
                    <a:pt x="121" y="45"/>
                  </a:lnTo>
                  <a:lnTo>
                    <a:pt x="98" y="30"/>
                  </a:lnTo>
                  <a:lnTo>
                    <a:pt x="68" y="23"/>
                  </a:lnTo>
                  <a:lnTo>
                    <a:pt x="38" y="15"/>
                  </a:lnTo>
                  <a:lnTo>
                    <a:pt x="0" y="15"/>
                  </a:lnTo>
                  <a:lnTo>
                    <a:pt x="0" y="15"/>
                  </a:lnTo>
                  <a:lnTo>
                    <a:pt x="53" y="0"/>
                  </a:lnTo>
                  <a:lnTo>
                    <a:pt x="98" y="0"/>
                  </a:lnTo>
                  <a:lnTo>
                    <a:pt x="136" y="15"/>
                  </a:lnTo>
                  <a:lnTo>
                    <a:pt x="166" y="38"/>
                  </a:lnTo>
                  <a:lnTo>
                    <a:pt x="16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35" name="Freeform 32"/>
            <p:cNvSpPr>
              <a:spLocks/>
            </p:cNvSpPr>
            <p:nvPr/>
          </p:nvSpPr>
          <p:spPr bwMode="auto">
            <a:xfrm>
              <a:off x="3194050" y="5848350"/>
              <a:ext cx="249238" cy="238125"/>
            </a:xfrm>
            <a:custGeom>
              <a:avLst/>
              <a:gdLst>
                <a:gd name="T0" fmla="*/ 22 w 157"/>
                <a:gd name="T1" fmla="*/ 23 h 150"/>
                <a:gd name="T2" fmla="*/ 22 w 157"/>
                <a:gd name="T3" fmla="*/ 23 h 150"/>
                <a:gd name="T4" fmla="*/ 7 w 157"/>
                <a:gd name="T5" fmla="*/ 45 h 150"/>
                <a:gd name="T6" fmla="*/ 0 w 157"/>
                <a:gd name="T7" fmla="*/ 68 h 150"/>
                <a:gd name="T8" fmla="*/ 0 w 157"/>
                <a:gd name="T9" fmla="*/ 90 h 150"/>
                <a:gd name="T10" fmla="*/ 7 w 157"/>
                <a:gd name="T11" fmla="*/ 113 h 150"/>
                <a:gd name="T12" fmla="*/ 15 w 157"/>
                <a:gd name="T13" fmla="*/ 128 h 150"/>
                <a:gd name="T14" fmla="*/ 30 w 157"/>
                <a:gd name="T15" fmla="*/ 143 h 150"/>
                <a:gd name="T16" fmla="*/ 52 w 157"/>
                <a:gd name="T17" fmla="*/ 150 h 150"/>
                <a:gd name="T18" fmla="*/ 67 w 157"/>
                <a:gd name="T19" fmla="*/ 150 h 150"/>
                <a:gd name="T20" fmla="*/ 67 w 157"/>
                <a:gd name="T21" fmla="*/ 150 h 150"/>
                <a:gd name="T22" fmla="*/ 45 w 157"/>
                <a:gd name="T23" fmla="*/ 128 h 150"/>
                <a:gd name="T24" fmla="*/ 37 w 157"/>
                <a:gd name="T25" fmla="*/ 98 h 150"/>
                <a:gd name="T26" fmla="*/ 45 w 157"/>
                <a:gd name="T27" fmla="*/ 68 h 150"/>
                <a:gd name="T28" fmla="*/ 52 w 157"/>
                <a:gd name="T29" fmla="*/ 53 h 150"/>
                <a:gd name="T30" fmla="*/ 60 w 157"/>
                <a:gd name="T31" fmla="*/ 38 h 150"/>
                <a:gd name="T32" fmla="*/ 60 w 157"/>
                <a:gd name="T33" fmla="*/ 38 h 150"/>
                <a:gd name="T34" fmla="*/ 82 w 157"/>
                <a:gd name="T35" fmla="*/ 23 h 150"/>
                <a:gd name="T36" fmla="*/ 105 w 157"/>
                <a:gd name="T37" fmla="*/ 15 h 150"/>
                <a:gd name="T38" fmla="*/ 127 w 157"/>
                <a:gd name="T39" fmla="*/ 8 h 150"/>
                <a:gd name="T40" fmla="*/ 157 w 157"/>
                <a:gd name="T41" fmla="*/ 15 h 150"/>
                <a:gd name="T42" fmla="*/ 157 w 157"/>
                <a:gd name="T43" fmla="*/ 15 h 150"/>
                <a:gd name="T44" fmla="*/ 120 w 157"/>
                <a:gd name="T45" fmla="*/ 0 h 150"/>
                <a:gd name="T46" fmla="*/ 82 w 157"/>
                <a:gd name="T47" fmla="*/ 0 h 150"/>
                <a:gd name="T48" fmla="*/ 45 w 157"/>
                <a:gd name="T49" fmla="*/ 8 h 150"/>
                <a:gd name="T50" fmla="*/ 22 w 157"/>
                <a:gd name="T51" fmla="*/ 23 h 150"/>
                <a:gd name="T52" fmla="*/ 22 w 157"/>
                <a:gd name="T53"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 h="150">
                  <a:moveTo>
                    <a:pt x="22" y="23"/>
                  </a:moveTo>
                  <a:lnTo>
                    <a:pt x="22" y="23"/>
                  </a:lnTo>
                  <a:lnTo>
                    <a:pt x="7" y="45"/>
                  </a:lnTo>
                  <a:lnTo>
                    <a:pt x="0" y="68"/>
                  </a:lnTo>
                  <a:lnTo>
                    <a:pt x="0" y="90"/>
                  </a:lnTo>
                  <a:lnTo>
                    <a:pt x="7" y="113"/>
                  </a:lnTo>
                  <a:lnTo>
                    <a:pt x="15" y="128"/>
                  </a:lnTo>
                  <a:lnTo>
                    <a:pt x="30" y="143"/>
                  </a:lnTo>
                  <a:lnTo>
                    <a:pt x="52" y="150"/>
                  </a:lnTo>
                  <a:lnTo>
                    <a:pt x="67" y="150"/>
                  </a:lnTo>
                  <a:lnTo>
                    <a:pt x="67" y="150"/>
                  </a:lnTo>
                  <a:lnTo>
                    <a:pt x="45" y="128"/>
                  </a:lnTo>
                  <a:lnTo>
                    <a:pt x="37" y="98"/>
                  </a:lnTo>
                  <a:lnTo>
                    <a:pt x="45" y="68"/>
                  </a:lnTo>
                  <a:lnTo>
                    <a:pt x="52" y="53"/>
                  </a:lnTo>
                  <a:lnTo>
                    <a:pt x="60" y="38"/>
                  </a:lnTo>
                  <a:lnTo>
                    <a:pt x="60" y="38"/>
                  </a:lnTo>
                  <a:lnTo>
                    <a:pt x="82" y="23"/>
                  </a:lnTo>
                  <a:lnTo>
                    <a:pt x="105" y="15"/>
                  </a:lnTo>
                  <a:lnTo>
                    <a:pt x="127" y="8"/>
                  </a:lnTo>
                  <a:lnTo>
                    <a:pt x="157" y="15"/>
                  </a:lnTo>
                  <a:lnTo>
                    <a:pt x="157" y="15"/>
                  </a:lnTo>
                  <a:lnTo>
                    <a:pt x="120" y="0"/>
                  </a:lnTo>
                  <a:lnTo>
                    <a:pt x="82" y="0"/>
                  </a:lnTo>
                  <a:lnTo>
                    <a:pt x="45" y="8"/>
                  </a:lnTo>
                  <a:lnTo>
                    <a:pt x="22" y="23"/>
                  </a:lnTo>
                  <a:lnTo>
                    <a:pt x="2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36" name="Freeform 33"/>
            <p:cNvSpPr>
              <a:spLocks/>
            </p:cNvSpPr>
            <p:nvPr/>
          </p:nvSpPr>
          <p:spPr bwMode="auto">
            <a:xfrm>
              <a:off x="2859088" y="4762500"/>
              <a:ext cx="238125" cy="274638"/>
            </a:xfrm>
            <a:custGeom>
              <a:avLst/>
              <a:gdLst>
                <a:gd name="T0" fmla="*/ 8 w 150"/>
                <a:gd name="T1" fmla="*/ 128 h 173"/>
                <a:gd name="T2" fmla="*/ 8 w 150"/>
                <a:gd name="T3" fmla="*/ 128 h 173"/>
                <a:gd name="T4" fmla="*/ 23 w 150"/>
                <a:gd name="T5" fmla="*/ 151 h 173"/>
                <a:gd name="T6" fmla="*/ 38 w 150"/>
                <a:gd name="T7" fmla="*/ 166 h 173"/>
                <a:gd name="T8" fmla="*/ 60 w 150"/>
                <a:gd name="T9" fmla="*/ 173 h 173"/>
                <a:gd name="T10" fmla="*/ 83 w 150"/>
                <a:gd name="T11" fmla="*/ 173 h 173"/>
                <a:gd name="T12" fmla="*/ 105 w 150"/>
                <a:gd name="T13" fmla="*/ 173 h 173"/>
                <a:gd name="T14" fmla="*/ 128 w 150"/>
                <a:gd name="T15" fmla="*/ 166 h 173"/>
                <a:gd name="T16" fmla="*/ 143 w 150"/>
                <a:gd name="T17" fmla="*/ 151 h 173"/>
                <a:gd name="T18" fmla="*/ 150 w 150"/>
                <a:gd name="T19" fmla="*/ 128 h 173"/>
                <a:gd name="T20" fmla="*/ 150 w 150"/>
                <a:gd name="T21" fmla="*/ 128 h 173"/>
                <a:gd name="T22" fmla="*/ 120 w 150"/>
                <a:gd name="T23" fmla="*/ 143 h 173"/>
                <a:gd name="T24" fmla="*/ 83 w 150"/>
                <a:gd name="T25" fmla="*/ 143 h 173"/>
                <a:gd name="T26" fmla="*/ 53 w 150"/>
                <a:gd name="T27" fmla="*/ 128 h 173"/>
                <a:gd name="T28" fmla="*/ 45 w 150"/>
                <a:gd name="T29" fmla="*/ 113 h 173"/>
                <a:gd name="T30" fmla="*/ 38 w 150"/>
                <a:gd name="T31" fmla="*/ 98 h 173"/>
                <a:gd name="T32" fmla="*/ 38 w 150"/>
                <a:gd name="T33" fmla="*/ 98 h 173"/>
                <a:gd name="T34" fmla="*/ 30 w 150"/>
                <a:gd name="T35" fmla="*/ 76 h 173"/>
                <a:gd name="T36" fmla="*/ 30 w 150"/>
                <a:gd name="T37" fmla="*/ 53 h 173"/>
                <a:gd name="T38" fmla="*/ 38 w 150"/>
                <a:gd name="T39" fmla="*/ 23 h 173"/>
                <a:gd name="T40" fmla="*/ 45 w 150"/>
                <a:gd name="T41" fmla="*/ 0 h 173"/>
                <a:gd name="T42" fmla="*/ 45 w 150"/>
                <a:gd name="T43" fmla="*/ 0 h 173"/>
                <a:gd name="T44" fmla="*/ 23 w 150"/>
                <a:gd name="T45" fmla="*/ 31 h 173"/>
                <a:gd name="T46" fmla="*/ 8 w 150"/>
                <a:gd name="T47" fmla="*/ 68 h 173"/>
                <a:gd name="T48" fmla="*/ 0 w 150"/>
                <a:gd name="T49" fmla="*/ 98 h 173"/>
                <a:gd name="T50" fmla="*/ 8 w 150"/>
                <a:gd name="T51" fmla="*/ 128 h 173"/>
                <a:gd name="T52" fmla="*/ 8 w 150"/>
                <a:gd name="T53"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3">
                  <a:moveTo>
                    <a:pt x="8" y="128"/>
                  </a:moveTo>
                  <a:lnTo>
                    <a:pt x="8" y="128"/>
                  </a:lnTo>
                  <a:lnTo>
                    <a:pt x="23" y="151"/>
                  </a:lnTo>
                  <a:lnTo>
                    <a:pt x="38" y="166"/>
                  </a:lnTo>
                  <a:lnTo>
                    <a:pt x="60" y="173"/>
                  </a:lnTo>
                  <a:lnTo>
                    <a:pt x="83" y="173"/>
                  </a:lnTo>
                  <a:lnTo>
                    <a:pt x="105" y="173"/>
                  </a:lnTo>
                  <a:lnTo>
                    <a:pt x="128" y="166"/>
                  </a:lnTo>
                  <a:lnTo>
                    <a:pt x="143" y="151"/>
                  </a:lnTo>
                  <a:lnTo>
                    <a:pt x="150" y="128"/>
                  </a:lnTo>
                  <a:lnTo>
                    <a:pt x="150" y="128"/>
                  </a:lnTo>
                  <a:lnTo>
                    <a:pt x="120" y="143"/>
                  </a:lnTo>
                  <a:lnTo>
                    <a:pt x="83" y="143"/>
                  </a:lnTo>
                  <a:lnTo>
                    <a:pt x="53" y="128"/>
                  </a:lnTo>
                  <a:lnTo>
                    <a:pt x="45" y="113"/>
                  </a:lnTo>
                  <a:lnTo>
                    <a:pt x="38" y="98"/>
                  </a:lnTo>
                  <a:lnTo>
                    <a:pt x="38" y="98"/>
                  </a:lnTo>
                  <a:lnTo>
                    <a:pt x="30" y="76"/>
                  </a:lnTo>
                  <a:lnTo>
                    <a:pt x="30" y="53"/>
                  </a:lnTo>
                  <a:lnTo>
                    <a:pt x="38" y="23"/>
                  </a:lnTo>
                  <a:lnTo>
                    <a:pt x="45" y="0"/>
                  </a:lnTo>
                  <a:lnTo>
                    <a:pt x="45" y="0"/>
                  </a:lnTo>
                  <a:lnTo>
                    <a:pt x="23" y="31"/>
                  </a:lnTo>
                  <a:lnTo>
                    <a:pt x="8" y="68"/>
                  </a:lnTo>
                  <a:lnTo>
                    <a:pt x="0" y="98"/>
                  </a:lnTo>
                  <a:lnTo>
                    <a:pt x="8" y="128"/>
                  </a:lnTo>
                  <a:lnTo>
                    <a:pt x="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37" name="Freeform 34"/>
            <p:cNvSpPr>
              <a:spLocks/>
            </p:cNvSpPr>
            <p:nvPr/>
          </p:nvSpPr>
          <p:spPr bwMode="auto">
            <a:xfrm>
              <a:off x="3038475" y="4703763"/>
              <a:ext cx="119063" cy="166688"/>
            </a:xfrm>
            <a:custGeom>
              <a:avLst/>
              <a:gdLst>
                <a:gd name="T0" fmla="*/ 75 w 75"/>
                <a:gd name="T1" fmla="*/ 83 h 105"/>
                <a:gd name="T2" fmla="*/ 75 w 75"/>
                <a:gd name="T3" fmla="*/ 83 h 105"/>
                <a:gd name="T4" fmla="*/ 67 w 75"/>
                <a:gd name="T5" fmla="*/ 75 h 105"/>
                <a:gd name="T6" fmla="*/ 60 w 75"/>
                <a:gd name="T7" fmla="*/ 68 h 105"/>
                <a:gd name="T8" fmla="*/ 37 w 75"/>
                <a:gd name="T9" fmla="*/ 68 h 105"/>
                <a:gd name="T10" fmla="*/ 37 w 75"/>
                <a:gd name="T11" fmla="*/ 68 h 105"/>
                <a:gd name="T12" fmla="*/ 30 w 75"/>
                <a:gd name="T13" fmla="*/ 75 h 105"/>
                <a:gd name="T14" fmla="*/ 30 w 75"/>
                <a:gd name="T15" fmla="*/ 75 h 105"/>
                <a:gd name="T16" fmla="*/ 22 w 75"/>
                <a:gd name="T17" fmla="*/ 60 h 105"/>
                <a:gd name="T18" fmla="*/ 22 w 75"/>
                <a:gd name="T19" fmla="*/ 37 h 105"/>
                <a:gd name="T20" fmla="*/ 30 w 75"/>
                <a:gd name="T21" fmla="*/ 15 h 105"/>
                <a:gd name="T22" fmla="*/ 45 w 75"/>
                <a:gd name="T23" fmla="*/ 0 h 105"/>
                <a:gd name="T24" fmla="*/ 45 w 75"/>
                <a:gd name="T25" fmla="*/ 0 h 105"/>
                <a:gd name="T26" fmla="*/ 15 w 75"/>
                <a:gd name="T27" fmla="*/ 22 h 105"/>
                <a:gd name="T28" fmla="*/ 0 w 75"/>
                <a:gd name="T29" fmla="*/ 52 h 105"/>
                <a:gd name="T30" fmla="*/ 7 w 75"/>
                <a:gd name="T31" fmla="*/ 75 h 105"/>
                <a:gd name="T32" fmla="*/ 7 w 75"/>
                <a:gd name="T33" fmla="*/ 90 h 105"/>
                <a:gd name="T34" fmla="*/ 15 w 75"/>
                <a:gd name="T35" fmla="*/ 98 h 105"/>
                <a:gd name="T36" fmla="*/ 15 w 75"/>
                <a:gd name="T37" fmla="*/ 98 h 105"/>
                <a:gd name="T38" fmla="*/ 22 w 75"/>
                <a:gd name="T39" fmla="*/ 98 h 105"/>
                <a:gd name="T40" fmla="*/ 22 w 75"/>
                <a:gd name="T41" fmla="*/ 98 h 105"/>
                <a:gd name="T42" fmla="*/ 37 w 75"/>
                <a:gd name="T43" fmla="*/ 105 h 105"/>
                <a:gd name="T44" fmla="*/ 37 w 75"/>
                <a:gd name="T45" fmla="*/ 105 h 105"/>
                <a:gd name="T46" fmla="*/ 52 w 75"/>
                <a:gd name="T47" fmla="*/ 105 h 105"/>
                <a:gd name="T48" fmla="*/ 67 w 75"/>
                <a:gd name="T49" fmla="*/ 98 h 105"/>
                <a:gd name="T50" fmla="*/ 75 w 75"/>
                <a:gd name="T51" fmla="*/ 83 h 105"/>
                <a:gd name="T52" fmla="*/ 75 w 75"/>
                <a:gd name="T5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 h="105">
                  <a:moveTo>
                    <a:pt x="75" y="83"/>
                  </a:moveTo>
                  <a:lnTo>
                    <a:pt x="75" y="83"/>
                  </a:lnTo>
                  <a:lnTo>
                    <a:pt x="67" y="75"/>
                  </a:lnTo>
                  <a:lnTo>
                    <a:pt x="60" y="68"/>
                  </a:lnTo>
                  <a:lnTo>
                    <a:pt x="37" y="68"/>
                  </a:lnTo>
                  <a:lnTo>
                    <a:pt x="37" y="68"/>
                  </a:lnTo>
                  <a:lnTo>
                    <a:pt x="30" y="75"/>
                  </a:lnTo>
                  <a:lnTo>
                    <a:pt x="30" y="75"/>
                  </a:lnTo>
                  <a:lnTo>
                    <a:pt x="22" y="60"/>
                  </a:lnTo>
                  <a:lnTo>
                    <a:pt x="22" y="37"/>
                  </a:lnTo>
                  <a:lnTo>
                    <a:pt x="30" y="15"/>
                  </a:lnTo>
                  <a:lnTo>
                    <a:pt x="45" y="0"/>
                  </a:lnTo>
                  <a:lnTo>
                    <a:pt x="45" y="0"/>
                  </a:lnTo>
                  <a:lnTo>
                    <a:pt x="15" y="22"/>
                  </a:lnTo>
                  <a:lnTo>
                    <a:pt x="0" y="52"/>
                  </a:lnTo>
                  <a:lnTo>
                    <a:pt x="7" y="75"/>
                  </a:lnTo>
                  <a:lnTo>
                    <a:pt x="7" y="90"/>
                  </a:lnTo>
                  <a:lnTo>
                    <a:pt x="15" y="98"/>
                  </a:lnTo>
                  <a:lnTo>
                    <a:pt x="15" y="98"/>
                  </a:lnTo>
                  <a:lnTo>
                    <a:pt x="22" y="98"/>
                  </a:lnTo>
                  <a:lnTo>
                    <a:pt x="22" y="98"/>
                  </a:lnTo>
                  <a:lnTo>
                    <a:pt x="37" y="105"/>
                  </a:lnTo>
                  <a:lnTo>
                    <a:pt x="37" y="105"/>
                  </a:lnTo>
                  <a:lnTo>
                    <a:pt x="52" y="105"/>
                  </a:lnTo>
                  <a:lnTo>
                    <a:pt x="67" y="98"/>
                  </a:lnTo>
                  <a:lnTo>
                    <a:pt x="75" y="83"/>
                  </a:lnTo>
                  <a:lnTo>
                    <a:pt x="7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38" name="Freeform 35"/>
            <p:cNvSpPr>
              <a:spLocks/>
            </p:cNvSpPr>
            <p:nvPr/>
          </p:nvSpPr>
          <p:spPr bwMode="auto">
            <a:xfrm>
              <a:off x="2895600" y="4679950"/>
              <a:ext cx="417513" cy="858838"/>
            </a:xfrm>
            <a:custGeom>
              <a:avLst/>
              <a:gdLst>
                <a:gd name="T0" fmla="*/ 188 w 263"/>
                <a:gd name="T1" fmla="*/ 345 h 541"/>
                <a:gd name="T2" fmla="*/ 188 w 263"/>
                <a:gd name="T3" fmla="*/ 345 h 541"/>
                <a:gd name="T4" fmla="*/ 233 w 263"/>
                <a:gd name="T5" fmla="*/ 255 h 541"/>
                <a:gd name="T6" fmla="*/ 255 w 263"/>
                <a:gd name="T7" fmla="*/ 188 h 541"/>
                <a:gd name="T8" fmla="*/ 263 w 263"/>
                <a:gd name="T9" fmla="*/ 128 h 541"/>
                <a:gd name="T10" fmla="*/ 255 w 263"/>
                <a:gd name="T11" fmla="*/ 75 h 541"/>
                <a:gd name="T12" fmla="*/ 240 w 263"/>
                <a:gd name="T13" fmla="*/ 37 h 541"/>
                <a:gd name="T14" fmla="*/ 225 w 263"/>
                <a:gd name="T15" fmla="*/ 15 h 541"/>
                <a:gd name="T16" fmla="*/ 195 w 263"/>
                <a:gd name="T17" fmla="*/ 0 h 541"/>
                <a:gd name="T18" fmla="*/ 173 w 263"/>
                <a:gd name="T19" fmla="*/ 0 h 541"/>
                <a:gd name="T20" fmla="*/ 173 w 263"/>
                <a:gd name="T21" fmla="*/ 0 h 541"/>
                <a:gd name="T22" fmla="*/ 150 w 263"/>
                <a:gd name="T23" fmla="*/ 0 h 541"/>
                <a:gd name="T24" fmla="*/ 135 w 263"/>
                <a:gd name="T25" fmla="*/ 15 h 541"/>
                <a:gd name="T26" fmla="*/ 135 w 263"/>
                <a:gd name="T27" fmla="*/ 15 h 541"/>
                <a:gd name="T28" fmla="*/ 150 w 263"/>
                <a:gd name="T29" fmla="*/ 7 h 541"/>
                <a:gd name="T30" fmla="*/ 150 w 263"/>
                <a:gd name="T31" fmla="*/ 7 h 541"/>
                <a:gd name="T32" fmla="*/ 180 w 263"/>
                <a:gd name="T33" fmla="*/ 15 h 541"/>
                <a:gd name="T34" fmla="*/ 203 w 263"/>
                <a:gd name="T35" fmla="*/ 30 h 541"/>
                <a:gd name="T36" fmla="*/ 225 w 263"/>
                <a:gd name="T37" fmla="*/ 52 h 541"/>
                <a:gd name="T38" fmla="*/ 240 w 263"/>
                <a:gd name="T39" fmla="*/ 90 h 541"/>
                <a:gd name="T40" fmla="*/ 240 w 263"/>
                <a:gd name="T41" fmla="*/ 143 h 541"/>
                <a:gd name="T42" fmla="*/ 233 w 263"/>
                <a:gd name="T43" fmla="*/ 203 h 541"/>
                <a:gd name="T44" fmla="*/ 210 w 263"/>
                <a:gd name="T45" fmla="*/ 270 h 541"/>
                <a:gd name="T46" fmla="*/ 165 w 263"/>
                <a:gd name="T47" fmla="*/ 353 h 541"/>
                <a:gd name="T48" fmla="*/ 165 w 263"/>
                <a:gd name="T49" fmla="*/ 353 h 541"/>
                <a:gd name="T50" fmla="*/ 127 w 263"/>
                <a:gd name="T51" fmla="*/ 413 h 541"/>
                <a:gd name="T52" fmla="*/ 90 w 263"/>
                <a:gd name="T53" fmla="*/ 458 h 541"/>
                <a:gd name="T54" fmla="*/ 45 w 263"/>
                <a:gd name="T55" fmla="*/ 503 h 541"/>
                <a:gd name="T56" fmla="*/ 0 w 263"/>
                <a:gd name="T57" fmla="*/ 541 h 541"/>
                <a:gd name="T58" fmla="*/ 15 w 263"/>
                <a:gd name="T59" fmla="*/ 526 h 541"/>
                <a:gd name="T60" fmla="*/ 15 w 263"/>
                <a:gd name="T61" fmla="*/ 526 h 541"/>
                <a:gd name="T62" fmla="*/ 67 w 263"/>
                <a:gd name="T63" fmla="*/ 488 h 541"/>
                <a:gd name="T64" fmla="*/ 112 w 263"/>
                <a:gd name="T65" fmla="*/ 443 h 541"/>
                <a:gd name="T66" fmla="*/ 150 w 263"/>
                <a:gd name="T67" fmla="*/ 398 h 541"/>
                <a:gd name="T68" fmla="*/ 188 w 263"/>
                <a:gd name="T69" fmla="*/ 345 h 541"/>
                <a:gd name="T70" fmla="*/ 188 w 263"/>
                <a:gd name="T71" fmla="*/ 34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541">
                  <a:moveTo>
                    <a:pt x="188" y="345"/>
                  </a:moveTo>
                  <a:lnTo>
                    <a:pt x="188" y="345"/>
                  </a:lnTo>
                  <a:lnTo>
                    <a:pt x="233" y="255"/>
                  </a:lnTo>
                  <a:lnTo>
                    <a:pt x="255" y="188"/>
                  </a:lnTo>
                  <a:lnTo>
                    <a:pt x="263" y="128"/>
                  </a:lnTo>
                  <a:lnTo>
                    <a:pt x="255" y="75"/>
                  </a:lnTo>
                  <a:lnTo>
                    <a:pt x="240" y="37"/>
                  </a:lnTo>
                  <a:lnTo>
                    <a:pt x="225" y="15"/>
                  </a:lnTo>
                  <a:lnTo>
                    <a:pt x="195" y="0"/>
                  </a:lnTo>
                  <a:lnTo>
                    <a:pt x="173" y="0"/>
                  </a:lnTo>
                  <a:lnTo>
                    <a:pt x="173" y="0"/>
                  </a:lnTo>
                  <a:lnTo>
                    <a:pt x="150" y="0"/>
                  </a:lnTo>
                  <a:lnTo>
                    <a:pt x="135" y="15"/>
                  </a:lnTo>
                  <a:lnTo>
                    <a:pt x="135" y="15"/>
                  </a:lnTo>
                  <a:lnTo>
                    <a:pt x="150" y="7"/>
                  </a:lnTo>
                  <a:lnTo>
                    <a:pt x="150" y="7"/>
                  </a:lnTo>
                  <a:lnTo>
                    <a:pt x="180" y="15"/>
                  </a:lnTo>
                  <a:lnTo>
                    <a:pt x="203" y="30"/>
                  </a:lnTo>
                  <a:lnTo>
                    <a:pt x="225" y="52"/>
                  </a:lnTo>
                  <a:lnTo>
                    <a:pt x="240" y="90"/>
                  </a:lnTo>
                  <a:lnTo>
                    <a:pt x="240" y="143"/>
                  </a:lnTo>
                  <a:lnTo>
                    <a:pt x="233" y="203"/>
                  </a:lnTo>
                  <a:lnTo>
                    <a:pt x="210" y="270"/>
                  </a:lnTo>
                  <a:lnTo>
                    <a:pt x="165" y="353"/>
                  </a:lnTo>
                  <a:lnTo>
                    <a:pt x="165" y="353"/>
                  </a:lnTo>
                  <a:lnTo>
                    <a:pt x="127" y="413"/>
                  </a:lnTo>
                  <a:lnTo>
                    <a:pt x="90" y="458"/>
                  </a:lnTo>
                  <a:lnTo>
                    <a:pt x="45" y="503"/>
                  </a:lnTo>
                  <a:lnTo>
                    <a:pt x="0" y="541"/>
                  </a:lnTo>
                  <a:lnTo>
                    <a:pt x="15" y="526"/>
                  </a:lnTo>
                  <a:lnTo>
                    <a:pt x="15" y="526"/>
                  </a:lnTo>
                  <a:lnTo>
                    <a:pt x="67" y="488"/>
                  </a:lnTo>
                  <a:lnTo>
                    <a:pt x="112" y="443"/>
                  </a:lnTo>
                  <a:lnTo>
                    <a:pt x="150" y="398"/>
                  </a:lnTo>
                  <a:lnTo>
                    <a:pt x="188" y="345"/>
                  </a:lnTo>
                  <a:lnTo>
                    <a:pt x="188"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39" name="Freeform 36"/>
            <p:cNvSpPr>
              <a:spLocks/>
            </p:cNvSpPr>
            <p:nvPr/>
          </p:nvSpPr>
          <p:spPr bwMode="auto">
            <a:xfrm>
              <a:off x="3348038" y="4178300"/>
              <a:ext cx="155575" cy="239713"/>
            </a:xfrm>
            <a:custGeom>
              <a:avLst/>
              <a:gdLst>
                <a:gd name="T0" fmla="*/ 98 w 98"/>
                <a:gd name="T1" fmla="*/ 121 h 151"/>
                <a:gd name="T2" fmla="*/ 98 w 98"/>
                <a:gd name="T3" fmla="*/ 121 h 151"/>
                <a:gd name="T4" fmla="*/ 98 w 98"/>
                <a:gd name="T5" fmla="*/ 113 h 151"/>
                <a:gd name="T6" fmla="*/ 90 w 98"/>
                <a:gd name="T7" fmla="*/ 106 h 151"/>
                <a:gd name="T8" fmla="*/ 75 w 98"/>
                <a:gd name="T9" fmla="*/ 106 h 151"/>
                <a:gd name="T10" fmla="*/ 53 w 98"/>
                <a:gd name="T11" fmla="*/ 106 h 151"/>
                <a:gd name="T12" fmla="*/ 53 w 98"/>
                <a:gd name="T13" fmla="*/ 106 h 151"/>
                <a:gd name="T14" fmla="*/ 38 w 98"/>
                <a:gd name="T15" fmla="*/ 106 h 151"/>
                <a:gd name="T16" fmla="*/ 38 w 98"/>
                <a:gd name="T17" fmla="*/ 106 h 151"/>
                <a:gd name="T18" fmla="*/ 30 w 98"/>
                <a:gd name="T19" fmla="*/ 83 h 151"/>
                <a:gd name="T20" fmla="*/ 30 w 98"/>
                <a:gd name="T21" fmla="*/ 61 h 151"/>
                <a:gd name="T22" fmla="*/ 38 w 98"/>
                <a:gd name="T23" fmla="*/ 30 h 151"/>
                <a:gd name="T24" fmla="*/ 53 w 98"/>
                <a:gd name="T25" fmla="*/ 0 h 151"/>
                <a:gd name="T26" fmla="*/ 53 w 98"/>
                <a:gd name="T27" fmla="*/ 0 h 151"/>
                <a:gd name="T28" fmla="*/ 38 w 98"/>
                <a:gd name="T29" fmla="*/ 15 h 151"/>
                <a:gd name="T30" fmla="*/ 15 w 98"/>
                <a:gd name="T31" fmla="*/ 30 h 151"/>
                <a:gd name="T32" fmla="*/ 8 w 98"/>
                <a:gd name="T33" fmla="*/ 53 h 151"/>
                <a:gd name="T34" fmla="*/ 0 w 98"/>
                <a:gd name="T35" fmla="*/ 76 h 151"/>
                <a:gd name="T36" fmla="*/ 0 w 98"/>
                <a:gd name="T37" fmla="*/ 98 h 151"/>
                <a:gd name="T38" fmla="*/ 0 w 98"/>
                <a:gd name="T39" fmla="*/ 113 h 151"/>
                <a:gd name="T40" fmla="*/ 8 w 98"/>
                <a:gd name="T41" fmla="*/ 128 h 151"/>
                <a:gd name="T42" fmla="*/ 23 w 98"/>
                <a:gd name="T43" fmla="*/ 143 h 151"/>
                <a:gd name="T44" fmla="*/ 23 w 98"/>
                <a:gd name="T45" fmla="*/ 143 h 151"/>
                <a:gd name="T46" fmla="*/ 23 w 98"/>
                <a:gd name="T47" fmla="*/ 143 h 151"/>
                <a:gd name="T48" fmla="*/ 23 w 98"/>
                <a:gd name="T49" fmla="*/ 143 h 151"/>
                <a:gd name="T50" fmla="*/ 45 w 98"/>
                <a:gd name="T51" fmla="*/ 151 h 151"/>
                <a:gd name="T52" fmla="*/ 45 w 98"/>
                <a:gd name="T53" fmla="*/ 151 h 151"/>
                <a:gd name="T54" fmla="*/ 75 w 98"/>
                <a:gd name="T55" fmla="*/ 151 h 151"/>
                <a:gd name="T56" fmla="*/ 90 w 98"/>
                <a:gd name="T57" fmla="*/ 143 h 151"/>
                <a:gd name="T58" fmla="*/ 98 w 98"/>
                <a:gd name="T59" fmla="*/ 136 h 151"/>
                <a:gd name="T60" fmla="*/ 98 w 98"/>
                <a:gd name="T61" fmla="*/ 121 h 151"/>
                <a:gd name="T62" fmla="*/ 98 w 98"/>
                <a:gd name="T63"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51">
                  <a:moveTo>
                    <a:pt x="98" y="121"/>
                  </a:moveTo>
                  <a:lnTo>
                    <a:pt x="98" y="121"/>
                  </a:lnTo>
                  <a:lnTo>
                    <a:pt x="98" y="113"/>
                  </a:lnTo>
                  <a:lnTo>
                    <a:pt x="90" y="106"/>
                  </a:lnTo>
                  <a:lnTo>
                    <a:pt x="75" y="106"/>
                  </a:lnTo>
                  <a:lnTo>
                    <a:pt x="53" y="106"/>
                  </a:lnTo>
                  <a:lnTo>
                    <a:pt x="53" y="106"/>
                  </a:lnTo>
                  <a:lnTo>
                    <a:pt x="38" y="106"/>
                  </a:lnTo>
                  <a:lnTo>
                    <a:pt x="38" y="106"/>
                  </a:lnTo>
                  <a:lnTo>
                    <a:pt x="30" y="83"/>
                  </a:lnTo>
                  <a:lnTo>
                    <a:pt x="30" y="61"/>
                  </a:lnTo>
                  <a:lnTo>
                    <a:pt x="38" y="30"/>
                  </a:lnTo>
                  <a:lnTo>
                    <a:pt x="53" y="0"/>
                  </a:lnTo>
                  <a:lnTo>
                    <a:pt x="53" y="0"/>
                  </a:lnTo>
                  <a:lnTo>
                    <a:pt x="38" y="15"/>
                  </a:lnTo>
                  <a:lnTo>
                    <a:pt x="15" y="30"/>
                  </a:lnTo>
                  <a:lnTo>
                    <a:pt x="8" y="53"/>
                  </a:lnTo>
                  <a:lnTo>
                    <a:pt x="0" y="76"/>
                  </a:lnTo>
                  <a:lnTo>
                    <a:pt x="0" y="98"/>
                  </a:lnTo>
                  <a:lnTo>
                    <a:pt x="0" y="113"/>
                  </a:lnTo>
                  <a:lnTo>
                    <a:pt x="8" y="128"/>
                  </a:lnTo>
                  <a:lnTo>
                    <a:pt x="23" y="143"/>
                  </a:lnTo>
                  <a:lnTo>
                    <a:pt x="23" y="143"/>
                  </a:lnTo>
                  <a:lnTo>
                    <a:pt x="23" y="143"/>
                  </a:lnTo>
                  <a:lnTo>
                    <a:pt x="23" y="143"/>
                  </a:lnTo>
                  <a:lnTo>
                    <a:pt x="45" y="151"/>
                  </a:lnTo>
                  <a:lnTo>
                    <a:pt x="45" y="151"/>
                  </a:lnTo>
                  <a:lnTo>
                    <a:pt x="75" y="151"/>
                  </a:lnTo>
                  <a:lnTo>
                    <a:pt x="90" y="143"/>
                  </a:lnTo>
                  <a:lnTo>
                    <a:pt x="98" y="136"/>
                  </a:lnTo>
                  <a:lnTo>
                    <a:pt x="98" y="121"/>
                  </a:lnTo>
                  <a:lnTo>
                    <a:pt x="98"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40" name="Freeform 37"/>
            <p:cNvSpPr>
              <a:spLocks/>
            </p:cNvSpPr>
            <p:nvPr/>
          </p:nvSpPr>
          <p:spPr bwMode="auto">
            <a:xfrm>
              <a:off x="3144838" y="4130675"/>
              <a:ext cx="596900" cy="1289050"/>
            </a:xfrm>
            <a:custGeom>
              <a:avLst/>
              <a:gdLst>
                <a:gd name="T0" fmla="*/ 271 w 376"/>
                <a:gd name="T1" fmla="*/ 511 h 812"/>
                <a:gd name="T2" fmla="*/ 271 w 376"/>
                <a:gd name="T3" fmla="*/ 511 h 812"/>
                <a:gd name="T4" fmla="*/ 308 w 376"/>
                <a:gd name="T5" fmla="*/ 444 h 812"/>
                <a:gd name="T6" fmla="*/ 331 w 376"/>
                <a:gd name="T7" fmla="*/ 383 h 812"/>
                <a:gd name="T8" fmla="*/ 354 w 376"/>
                <a:gd name="T9" fmla="*/ 331 h 812"/>
                <a:gd name="T10" fmla="*/ 369 w 376"/>
                <a:gd name="T11" fmla="*/ 278 h 812"/>
                <a:gd name="T12" fmla="*/ 376 w 376"/>
                <a:gd name="T13" fmla="*/ 233 h 812"/>
                <a:gd name="T14" fmla="*/ 376 w 376"/>
                <a:gd name="T15" fmla="*/ 188 h 812"/>
                <a:gd name="T16" fmla="*/ 376 w 376"/>
                <a:gd name="T17" fmla="*/ 151 h 812"/>
                <a:gd name="T18" fmla="*/ 369 w 376"/>
                <a:gd name="T19" fmla="*/ 121 h 812"/>
                <a:gd name="T20" fmla="*/ 361 w 376"/>
                <a:gd name="T21" fmla="*/ 91 h 812"/>
                <a:gd name="T22" fmla="*/ 346 w 376"/>
                <a:gd name="T23" fmla="*/ 60 h 812"/>
                <a:gd name="T24" fmla="*/ 331 w 376"/>
                <a:gd name="T25" fmla="*/ 45 h 812"/>
                <a:gd name="T26" fmla="*/ 316 w 376"/>
                <a:gd name="T27" fmla="*/ 23 h 812"/>
                <a:gd name="T28" fmla="*/ 278 w 376"/>
                <a:gd name="T29" fmla="*/ 8 h 812"/>
                <a:gd name="T30" fmla="*/ 241 w 376"/>
                <a:gd name="T31" fmla="*/ 0 h 812"/>
                <a:gd name="T32" fmla="*/ 241 w 376"/>
                <a:gd name="T33" fmla="*/ 0 h 812"/>
                <a:gd name="T34" fmla="*/ 203 w 376"/>
                <a:gd name="T35" fmla="*/ 15 h 812"/>
                <a:gd name="T36" fmla="*/ 181 w 376"/>
                <a:gd name="T37" fmla="*/ 30 h 812"/>
                <a:gd name="T38" fmla="*/ 181 w 376"/>
                <a:gd name="T39" fmla="*/ 30 h 812"/>
                <a:gd name="T40" fmla="*/ 211 w 376"/>
                <a:gd name="T41" fmla="*/ 23 h 812"/>
                <a:gd name="T42" fmla="*/ 211 w 376"/>
                <a:gd name="T43" fmla="*/ 23 h 812"/>
                <a:gd name="T44" fmla="*/ 248 w 376"/>
                <a:gd name="T45" fmla="*/ 30 h 812"/>
                <a:gd name="T46" fmla="*/ 286 w 376"/>
                <a:gd name="T47" fmla="*/ 45 h 812"/>
                <a:gd name="T48" fmla="*/ 301 w 376"/>
                <a:gd name="T49" fmla="*/ 60 h 812"/>
                <a:gd name="T50" fmla="*/ 316 w 376"/>
                <a:gd name="T51" fmla="*/ 83 h 812"/>
                <a:gd name="T52" fmla="*/ 331 w 376"/>
                <a:gd name="T53" fmla="*/ 113 h 812"/>
                <a:gd name="T54" fmla="*/ 339 w 376"/>
                <a:gd name="T55" fmla="*/ 136 h 812"/>
                <a:gd name="T56" fmla="*/ 346 w 376"/>
                <a:gd name="T57" fmla="*/ 173 h 812"/>
                <a:gd name="T58" fmla="*/ 346 w 376"/>
                <a:gd name="T59" fmla="*/ 211 h 812"/>
                <a:gd name="T60" fmla="*/ 346 w 376"/>
                <a:gd name="T61" fmla="*/ 256 h 812"/>
                <a:gd name="T62" fmla="*/ 339 w 376"/>
                <a:gd name="T63" fmla="*/ 301 h 812"/>
                <a:gd name="T64" fmla="*/ 323 w 376"/>
                <a:gd name="T65" fmla="*/ 353 h 812"/>
                <a:gd name="T66" fmla="*/ 301 w 376"/>
                <a:gd name="T67" fmla="*/ 406 h 812"/>
                <a:gd name="T68" fmla="*/ 278 w 376"/>
                <a:gd name="T69" fmla="*/ 466 h 812"/>
                <a:gd name="T70" fmla="*/ 241 w 376"/>
                <a:gd name="T71" fmla="*/ 534 h 812"/>
                <a:gd name="T72" fmla="*/ 241 w 376"/>
                <a:gd name="T73" fmla="*/ 534 h 812"/>
                <a:gd name="T74" fmla="*/ 188 w 376"/>
                <a:gd name="T75" fmla="*/ 609 h 812"/>
                <a:gd name="T76" fmla="*/ 136 w 376"/>
                <a:gd name="T77" fmla="*/ 684 h 812"/>
                <a:gd name="T78" fmla="*/ 68 w 376"/>
                <a:gd name="T79" fmla="*/ 751 h 812"/>
                <a:gd name="T80" fmla="*/ 0 w 376"/>
                <a:gd name="T81" fmla="*/ 812 h 812"/>
                <a:gd name="T82" fmla="*/ 31 w 376"/>
                <a:gd name="T83" fmla="*/ 789 h 812"/>
                <a:gd name="T84" fmla="*/ 31 w 376"/>
                <a:gd name="T85" fmla="*/ 789 h 812"/>
                <a:gd name="T86" fmla="*/ 98 w 376"/>
                <a:gd name="T87" fmla="*/ 729 h 812"/>
                <a:gd name="T88" fmla="*/ 158 w 376"/>
                <a:gd name="T89" fmla="*/ 661 h 812"/>
                <a:gd name="T90" fmla="*/ 218 w 376"/>
                <a:gd name="T91" fmla="*/ 594 h 812"/>
                <a:gd name="T92" fmla="*/ 271 w 376"/>
                <a:gd name="T93" fmla="*/ 511 h 812"/>
                <a:gd name="T94" fmla="*/ 271 w 376"/>
                <a:gd name="T95" fmla="*/ 51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 h="812">
                  <a:moveTo>
                    <a:pt x="271" y="511"/>
                  </a:moveTo>
                  <a:lnTo>
                    <a:pt x="271" y="511"/>
                  </a:lnTo>
                  <a:lnTo>
                    <a:pt x="308" y="444"/>
                  </a:lnTo>
                  <a:lnTo>
                    <a:pt x="331" y="383"/>
                  </a:lnTo>
                  <a:lnTo>
                    <a:pt x="354" y="331"/>
                  </a:lnTo>
                  <a:lnTo>
                    <a:pt x="369" y="278"/>
                  </a:lnTo>
                  <a:lnTo>
                    <a:pt x="376" y="233"/>
                  </a:lnTo>
                  <a:lnTo>
                    <a:pt x="376" y="188"/>
                  </a:lnTo>
                  <a:lnTo>
                    <a:pt x="376" y="151"/>
                  </a:lnTo>
                  <a:lnTo>
                    <a:pt x="369" y="121"/>
                  </a:lnTo>
                  <a:lnTo>
                    <a:pt x="361" y="91"/>
                  </a:lnTo>
                  <a:lnTo>
                    <a:pt x="346" y="60"/>
                  </a:lnTo>
                  <a:lnTo>
                    <a:pt x="331" y="45"/>
                  </a:lnTo>
                  <a:lnTo>
                    <a:pt x="316" y="23"/>
                  </a:lnTo>
                  <a:lnTo>
                    <a:pt x="278" y="8"/>
                  </a:lnTo>
                  <a:lnTo>
                    <a:pt x="241" y="0"/>
                  </a:lnTo>
                  <a:lnTo>
                    <a:pt x="241" y="0"/>
                  </a:lnTo>
                  <a:lnTo>
                    <a:pt x="203" y="15"/>
                  </a:lnTo>
                  <a:lnTo>
                    <a:pt x="181" y="30"/>
                  </a:lnTo>
                  <a:lnTo>
                    <a:pt x="181" y="30"/>
                  </a:lnTo>
                  <a:lnTo>
                    <a:pt x="211" y="23"/>
                  </a:lnTo>
                  <a:lnTo>
                    <a:pt x="211" y="23"/>
                  </a:lnTo>
                  <a:lnTo>
                    <a:pt x="248" y="30"/>
                  </a:lnTo>
                  <a:lnTo>
                    <a:pt x="286" y="45"/>
                  </a:lnTo>
                  <a:lnTo>
                    <a:pt x="301" y="60"/>
                  </a:lnTo>
                  <a:lnTo>
                    <a:pt x="316" y="83"/>
                  </a:lnTo>
                  <a:lnTo>
                    <a:pt x="331" y="113"/>
                  </a:lnTo>
                  <a:lnTo>
                    <a:pt x="339" y="136"/>
                  </a:lnTo>
                  <a:lnTo>
                    <a:pt x="346" y="173"/>
                  </a:lnTo>
                  <a:lnTo>
                    <a:pt x="346" y="211"/>
                  </a:lnTo>
                  <a:lnTo>
                    <a:pt x="346" y="256"/>
                  </a:lnTo>
                  <a:lnTo>
                    <a:pt x="339" y="301"/>
                  </a:lnTo>
                  <a:lnTo>
                    <a:pt x="323" y="353"/>
                  </a:lnTo>
                  <a:lnTo>
                    <a:pt x="301" y="406"/>
                  </a:lnTo>
                  <a:lnTo>
                    <a:pt x="278" y="466"/>
                  </a:lnTo>
                  <a:lnTo>
                    <a:pt x="241" y="534"/>
                  </a:lnTo>
                  <a:lnTo>
                    <a:pt x="241" y="534"/>
                  </a:lnTo>
                  <a:lnTo>
                    <a:pt x="188" y="609"/>
                  </a:lnTo>
                  <a:lnTo>
                    <a:pt x="136" y="684"/>
                  </a:lnTo>
                  <a:lnTo>
                    <a:pt x="68" y="751"/>
                  </a:lnTo>
                  <a:lnTo>
                    <a:pt x="0" y="812"/>
                  </a:lnTo>
                  <a:lnTo>
                    <a:pt x="31" y="789"/>
                  </a:lnTo>
                  <a:lnTo>
                    <a:pt x="31" y="789"/>
                  </a:lnTo>
                  <a:lnTo>
                    <a:pt x="98" y="729"/>
                  </a:lnTo>
                  <a:lnTo>
                    <a:pt x="158" y="661"/>
                  </a:lnTo>
                  <a:lnTo>
                    <a:pt x="218" y="594"/>
                  </a:lnTo>
                  <a:lnTo>
                    <a:pt x="271" y="511"/>
                  </a:lnTo>
                  <a:lnTo>
                    <a:pt x="271" y="5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41" name="Freeform 38"/>
            <p:cNvSpPr>
              <a:spLocks/>
            </p:cNvSpPr>
            <p:nvPr/>
          </p:nvSpPr>
          <p:spPr bwMode="auto">
            <a:xfrm>
              <a:off x="3265488" y="3321050"/>
              <a:ext cx="201613" cy="190500"/>
            </a:xfrm>
            <a:custGeom>
              <a:avLst/>
              <a:gdLst>
                <a:gd name="T0" fmla="*/ 120 w 127"/>
                <a:gd name="T1" fmla="*/ 60 h 120"/>
                <a:gd name="T2" fmla="*/ 120 w 127"/>
                <a:gd name="T3" fmla="*/ 60 h 120"/>
                <a:gd name="T4" fmla="*/ 112 w 127"/>
                <a:gd name="T5" fmla="*/ 52 h 120"/>
                <a:gd name="T6" fmla="*/ 97 w 127"/>
                <a:gd name="T7" fmla="*/ 52 h 120"/>
                <a:gd name="T8" fmla="*/ 90 w 127"/>
                <a:gd name="T9" fmla="*/ 60 h 120"/>
                <a:gd name="T10" fmla="*/ 75 w 127"/>
                <a:gd name="T11" fmla="*/ 75 h 120"/>
                <a:gd name="T12" fmla="*/ 75 w 127"/>
                <a:gd name="T13" fmla="*/ 75 h 120"/>
                <a:gd name="T14" fmla="*/ 67 w 127"/>
                <a:gd name="T15" fmla="*/ 90 h 120"/>
                <a:gd name="T16" fmla="*/ 67 w 127"/>
                <a:gd name="T17" fmla="*/ 90 h 120"/>
                <a:gd name="T18" fmla="*/ 45 w 127"/>
                <a:gd name="T19" fmla="*/ 75 h 120"/>
                <a:gd name="T20" fmla="*/ 22 w 127"/>
                <a:gd name="T21" fmla="*/ 60 h 120"/>
                <a:gd name="T22" fmla="*/ 7 w 127"/>
                <a:gd name="T23" fmla="*/ 30 h 120"/>
                <a:gd name="T24" fmla="*/ 7 w 127"/>
                <a:gd name="T25" fmla="*/ 0 h 120"/>
                <a:gd name="T26" fmla="*/ 7 w 127"/>
                <a:gd name="T27" fmla="*/ 0 h 120"/>
                <a:gd name="T28" fmla="*/ 0 w 127"/>
                <a:gd name="T29" fmla="*/ 22 h 120"/>
                <a:gd name="T30" fmla="*/ 0 w 127"/>
                <a:gd name="T31" fmla="*/ 45 h 120"/>
                <a:gd name="T32" fmla="*/ 7 w 127"/>
                <a:gd name="T33" fmla="*/ 67 h 120"/>
                <a:gd name="T34" fmla="*/ 15 w 127"/>
                <a:gd name="T35" fmla="*/ 90 h 120"/>
                <a:gd name="T36" fmla="*/ 30 w 127"/>
                <a:gd name="T37" fmla="*/ 105 h 120"/>
                <a:gd name="T38" fmla="*/ 45 w 127"/>
                <a:gd name="T39" fmla="*/ 120 h 120"/>
                <a:gd name="T40" fmla="*/ 60 w 127"/>
                <a:gd name="T41" fmla="*/ 120 h 120"/>
                <a:gd name="T42" fmla="*/ 75 w 127"/>
                <a:gd name="T43" fmla="*/ 120 h 120"/>
                <a:gd name="T44" fmla="*/ 75 w 127"/>
                <a:gd name="T45" fmla="*/ 120 h 120"/>
                <a:gd name="T46" fmla="*/ 75 w 127"/>
                <a:gd name="T47" fmla="*/ 120 h 120"/>
                <a:gd name="T48" fmla="*/ 75 w 127"/>
                <a:gd name="T49" fmla="*/ 120 h 120"/>
                <a:gd name="T50" fmla="*/ 105 w 127"/>
                <a:gd name="T51" fmla="*/ 112 h 120"/>
                <a:gd name="T52" fmla="*/ 105 w 127"/>
                <a:gd name="T53" fmla="*/ 112 h 120"/>
                <a:gd name="T54" fmla="*/ 120 w 127"/>
                <a:gd name="T55" fmla="*/ 97 h 120"/>
                <a:gd name="T56" fmla="*/ 127 w 127"/>
                <a:gd name="T57" fmla="*/ 82 h 120"/>
                <a:gd name="T58" fmla="*/ 127 w 127"/>
                <a:gd name="T59" fmla="*/ 67 h 120"/>
                <a:gd name="T60" fmla="*/ 120 w 127"/>
                <a:gd name="T61" fmla="*/ 60 h 120"/>
                <a:gd name="T62" fmla="*/ 120 w 127"/>
                <a:gd name="T6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20">
                  <a:moveTo>
                    <a:pt x="120" y="60"/>
                  </a:moveTo>
                  <a:lnTo>
                    <a:pt x="120" y="60"/>
                  </a:lnTo>
                  <a:lnTo>
                    <a:pt x="112" y="52"/>
                  </a:lnTo>
                  <a:lnTo>
                    <a:pt x="97" y="52"/>
                  </a:lnTo>
                  <a:lnTo>
                    <a:pt x="90" y="60"/>
                  </a:lnTo>
                  <a:lnTo>
                    <a:pt x="75" y="75"/>
                  </a:lnTo>
                  <a:lnTo>
                    <a:pt x="75" y="75"/>
                  </a:lnTo>
                  <a:lnTo>
                    <a:pt x="67" y="90"/>
                  </a:lnTo>
                  <a:lnTo>
                    <a:pt x="67" y="90"/>
                  </a:lnTo>
                  <a:lnTo>
                    <a:pt x="45" y="75"/>
                  </a:lnTo>
                  <a:lnTo>
                    <a:pt x="22" y="60"/>
                  </a:lnTo>
                  <a:lnTo>
                    <a:pt x="7" y="30"/>
                  </a:lnTo>
                  <a:lnTo>
                    <a:pt x="7" y="0"/>
                  </a:lnTo>
                  <a:lnTo>
                    <a:pt x="7" y="0"/>
                  </a:lnTo>
                  <a:lnTo>
                    <a:pt x="0" y="22"/>
                  </a:lnTo>
                  <a:lnTo>
                    <a:pt x="0" y="45"/>
                  </a:lnTo>
                  <a:lnTo>
                    <a:pt x="7" y="67"/>
                  </a:lnTo>
                  <a:lnTo>
                    <a:pt x="15" y="90"/>
                  </a:lnTo>
                  <a:lnTo>
                    <a:pt x="30" y="105"/>
                  </a:lnTo>
                  <a:lnTo>
                    <a:pt x="45" y="120"/>
                  </a:lnTo>
                  <a:lnTo>
                    <a:pt x="60" y="120"/>
                  </a:lnTo>
                  <a:lnTo>
                    <a:pt x="75" y="120"/>
                  </a:lnTo>
                  <a:lnTo>
                    <a:pt x="75" y="120"/>
                  </a:lnTo>
                  <a:lnTo>
                    <a:pt x="75" y="120"/>
                  </a:lnTo>
                  <a:lnTo>
                    <a:pt x="75" y="120"/>
                  </a:lnTo>
                  <a:lnTo>
                    <a:pt x="105" y="112"/>
                  </a:lnTo>
                  <a:lnTo>
                    <a:pt x="105" y="112"/>
                  </a:lnTo>
                  <a:lnTo>
                    <a:pt x="120" y="97"/>
                  </a:lnTo>
                  <a:lnTo>
                    <a:pt x="127" y="82"/>
                  </a:lnTo>
                  <a:lnTo>
                    <a:pt x="127" y="67"/>
                  </a:lnTo>
                  <a:lnTo>
                    <a:pt x="120" y="60"/>
                  </a:lnTo>
                  <a:lnTo>
                    <a:pt x="12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42" name="Freeform 39"/>
            <p:cNvSpPr>
              <a:spLocks/>
            </p:cNvSpPr>
            <p:nvPr/>
          </p:nvSpPr>
          <p:spPr bwMode="auto">
            <a:xfrm>
              <a:off x="3276600" y="3165475"/>
              <a:ext cx="644525" cy="1263650"/>
            </a:xfrm>
            <a:custGeom>
              <a:avLst/>
              <a:gdLst>
                <a:gd name="T0" fmla="*/ 383 w 406"/>
                <a:gd name="T1" fmla="*/ 391 h 796"/>
                <a:gd name="T2" fmla="*/ 383 w 406"/>
                <a:gd name="T3" fmla="*/ 391 h 796"/>
                <a:gd name="T4" fmla="*/ 368 w 406"/>
                <a:gd name="T5" fmla="*/ 323 h 796"/>
                <a:gd name="T6" fmla="*/ 346 w 406"/>
                <a:gd name="T7" fmla="*/ 263 h 796"/>
                <a:gd name="T8" fmla="*/ 323 w 406"/>
                <a:gd name="T9" fmla="*/ 203 h 796"/>
                <a:gd name="T10" fmla="*/ 301 w 406"/>
                <a:gd name="T11" fmla="*/ 158 h 796"/>
                <a:gd name="T12" fmla="*/ 278 w 406"/>
                <a:gd name="T13" fmla="*/ 120 h 796"/>
                <a:gd name="T14" fmla="*/ 248 w 406"/>
                <a:gd name="T15" fmla="*/ 83 h 796"/>
                <a:gd name="T16" fmla="*/ 225 w 406"/>
                <a:gd name="T17" fmla="*/ 53 h 796"/>
                <a:gd name="T18" fmla="*/ 195 w 406"/>
                <a:gd name="T19" fmla="*/ 38 h 796"/>
                <a:gd name="T20" fmla="*/ 165 w 406"/>
                <a:gd name="T21" fmla="*/ 23 h 796"/>
                <a:gd name="T22" fmla="*/ 143 w 406"/>
                <a:gd name="T23" fmla="*/ 7 h 796"/>
                <a:gd name="T24" fmla="*/ 120 w 406"/>
                <a:gd name="T25" fmla="*/ 0 h 796"/>
                <a:gd name="T26" fmla="*/ 90 w 406"/>
                <a:gd name="T27" fmla="*/ 0 h 796"/>
                <a:gd name="T28" fmla="*/ 53 w 406"/>
                <a:gd name="T29" fmla="*/ 15 h 796"/>
                <a:gd name="T30" fmla="*/ 23 w 406"/>
                <a:gd name="T31" fmla="*/ 38 h 796"/>
                <a:gd name="T32" fmla="*/ 23 w 406"/>
                <a:gd name="T33" fmla="*/ 38 h 796"/>
                <a:gd name="T34" fmla="*/ 8 w 406"/>
                <a:gd name="T35" fmla="*/ 68 h 796"/>
                <a:gd name="T36" fmla="*/ 0 w 406"/>
                <a:gd name="T37" fmla="*/ 98 h 796"/>
                <a:gd name="T38" fmla="*/ 0 w 406"/>
                <a:gd name="T39" fmla="*/ 98 h 796"/>
                <a:gd name="T40" fmla="*/ 15 w 406"/>
                <a:gd name="T41" fmla="*/ 75 h 796"/>
                <a:gd name="T42" fmla="*/ 15 w 406"/>
                <a:gd name="T43" fmla="*/ 75 h 796"/>
                <a:gd name="T44" fmla="*/ 45 w 406"/>
                <a:gd name="T45" fmla="*/ 45 h 796"/>
                <a:gd name="T46" fmla="*/ 83 w 406"/>
                <a:gd name="T47" fmla="*/ 38 h 796"/>
                <a:gd name="T48" fmla="*/ 113 w 406"/>
                <a:gd name="T49" fmla="*/ 38 h 796"/>
                <a:gd name="T50" fmla="*/ 135 w 406"/>
                <a:gd name="T51" fmla="*/ 45 h 796"/>
                <a:gd name="T52" fmla="*/ 158 w 406"/>
                <a:gd name="T53" fmla="*/ 53 h 796"/>
                <a:gd name="T54" fmla="*/ 188 w 406"/>
                <a:gd name="T55" fmla="*/ 68 h 796"/>
                <a:gd name="T56" fmla="*/ 218 w 406"/>
                <a:gd name="T57" fmla="*/ 90 h 796"/>
                <a:gd name="T58" fmla="*/ 240 w 406"/>
                <a:gd name="T59" fmla="*/ 120 h 796"/>
                <a:gd name="T60" fmla="*/ 271 w 406"/>
                <a:gd name="T61" fmla="*/ 150 h 796"/>
                <a:gd name="T62" fmla="*/ 293 w 406"/>
                <a:gd name="T63" fmla="*/ 195 h 796"/>
                <a:gd name="T64" fmla="*/ 316 w 406"/>
                <a:gd name="T65" fmla="*/ 240 h 796"/>
                <a:gd name="T66" fmla="*/ 338 w 406"/>
                <a:gd name="T67" fmla="*/ 293 h 796"/>
                <a:gd name="T68" fmla="*/ 361 w 406"/>
                <a:gd name="T69" fmla="*/ 361 h 796"/>
                <a:gd name="T70" fmla="*/ 376 w 406"/>
                <a:gd name="T71" fmla="*/ 428 h 796"/>
                <a:gd name="T72" fmla="*/ 376 w 406"/>
                <a:gd name="T73" fmla="*/ 428 h 796"/>
                <a:gd name="T74" fmla="*/ 391 w 406"/>
                <a:gd name="T75" fmla="*/ 518 h 796"/>
                <a:gd name="T76" fmla="*/ 398 w 406"/>
                <a:gd name="T77" fmla="*/ 616 h 796"/>
                <a:gd name="T78" fmla="*/ 398 w 406"/>
                <a:gd name="T79" fmla="*/ 706 h 796"/>
                <a:gd name="T80" fmla="*/ 383 w 406"/>
                <a:gd name="T81" fmla="*/ 796 h 796"/>
                <a:gd name="T82" fmla="*/ 391 w 406"/>
                <a:gd name="T83" fmla="*/ 766 h 796"/>
                <a:gd name="T84" fmla="*/ 391 w 406"/>
                <a:gd name="T85" fmla="*/ 766 h 796"/>
                <a:gd name="T86" fmla="*/ 406 w 406"/>
                <a:gd name="T87" fmla="*/ 668 h 796"/>
                <a:gd name="T88" fmla="*/ 406 w 406"/>
                <a:gd name="T89" fmla="*/ 578 h 796"/>
                <a:gd name="T90" fmla="*/ 398 w 406"/>
                <a:gd name="T91" fmla="*/ 488 h 796"/>
                <a:gd name="T92" fmla="*/ 383 w 406"/>
                <a:gd name="T93" fmla="*/ 391 h 796"/>
                <a:gd name="T94" fmla="*/ 383 w 406"/>
                <a:gd name="T95" fmla="*/ 39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796">
                  <a:moveTo>
                    <a:pt x="383" y="391"/>
                  </a:moveTo>
                  <a:lnTo>
                    <a:pt x="383" y="391"/>
                  </a:lnTo>
                  <a:lnTo>
                    <a:pt x="368" y="323"/>
                  </a:lnTo>
                  <a:lnTo>
                    <a:pt x="346" y="263"/>
                  </a:lnTo>
                  <a:lnTo>
                    <a:pt x="323" y="203"/>
                  </a:lnTo>
                  <a:lnTo>
                    <a:pt x="301" y="158"/>
                  </a:lnTo>
                  <a:lnTo>
                    <a:pt x="278" y="120"/>
                  </a:lnTo>
                  <a:lnTo>
                    <a:pt x="248" y="83"/>
                  </a:lnTo>
                  <a:lnTo>
                    <a:pt x="225" y="53"/>
                  </a:lnTo>
                  <a:lnTo>
                    <a:pt x="195" y="38"/>
                  </a:lnTo>
                  <a:lnTo>
                    <a:pt x="165" y="23"/>
                  </a:lnTo>
                  <a:lnTo>
                    <a:pt x="143" y="7"/>
                  </a:lnTo>
                  <a:lnTo>
                    <a:pt x="120" y="0"/>
                  </a:lnTo>
                  <a:lnTo>
                    <a:pt x="90" y="0"/>
                  </a:lnTo>
                  <a:lnTo>
                    <a:pt x="53" y="15"/>
                  </a:lnTo>
                  <a:lnTo>
                    <a:pt x="23" y="38"/>
                  </a:lnTo>
                  <a:lnTo>
                    <a:pt x="23" y="38"/>
                  </a:lnTo>
                  <a:lnTo>
                    <a:pt x="8" y="68"/>
                  </a:lnTo>
                  <a:lnTo>
                    <a:pt x="0" y="98"/>
                  </a:lnTo>
                  <a:lnTo>
                    <a:pt x="0" y="98"/>
                  </a:lnTo>
                  <a:lnTo>
                    <a:pt x="15" y="75"/>
                  </a:lnTo>
                  <a:lnTo>
                    <a:pt x="15" y="75"/>
                  </a:lnTo>
                  <a:lnTo>
                    <a:pt x="45" y="45"/>
                  </a:lnTo>
                  <a:lnTo>
                    <a:pt x="83" y="38"/>
                  </a:lnTo>
                  <a:lnTo>
                    <a:pt x="113" y="38"/>
                  </a:lnTo>
                  <a:lnTo>
                    <a:pt x="135" y="45"/>
                  </a:lnTo>
                  <a:lnTo>
                    <a:pt x="158" y="53"/>
                  </a:lnTo>
                  <a:lnTo>
                    <a:pt x="188" y="68"/>
                  </a:lnTo>
                  <a:lnTo>
                    <a:pt x="218" y="90"/>
                  </a:lnTo>
                  <a:lnTo>
                    <a:pt x="240" y="120"/>
                  </a:lnTo>
                  <a:lnTo>
                    <a:pt x="271" y="150"/>
                  </a:lnTo>
                  <a:lnTo>
                    <a:pt x="293" y="195"/>
                  </a:lnTo>
                  <a:lnTo>
                    <a:pt x="316" y="240"/>
                  </a:lnTo>
                  <a:lnTo>
                    <a:pt x="338" y="293"/>
                  </a:lnTo>
                  <a:lnTo>
                    <a:pt x="361" y="361"/>
                  </a:lnTo>
                  <a:lnTo>
                    <a:pt x="376" y="428"/>
                  </a:lnTo>
                  <a:lnTo>
                    <a:pt x="376" y="428"/>
                  </a:lnTo>
                  <a:lnTo>
                    <a:pt x="391" y="518"/>
                  </a:lnTo>
                  <a:lnTo>
                    <a:pt x="398" y="616"/>
                  </a:lnTo>
                  <a:lnTo>
                    <a:pt x="398" y="706"/>
                  </a:lnTo>
                  <a:lnTo>
                    <a:pt x="383" y="796"/>
                  </a:lnTo>
                  <a:lnTo>
                    <a:pt x="391" y="766"/>
                  </a:lnTo>
                  <a:lnTo>
                    <a:pt x="391" y="766"/>
                  </a:lnTo>
                  <a:lnTo>
                    <a:pt x="406" y="668"/>
                  </a:lnTo>
                  <a:lnTo>
                    <a:pt x="406" y="578"/>
                  </a:lnTo>
                  <a:lnTo>
                    <a:pt x="398" y="488"/>
                  </a:lnTo>
                  <a:lnTo>
                    <a:pt x="383" y="391"/>
                  </a:lnTo>
                  <a:lnTo>
                    <a:pt x="383"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43" name="Freeform 40"/>
            <p:cNvSpPr>
              <a:spLocks/>
            </p:cNvSpPr>
            <p:nvPr/>
          </p:nvSpPr>
          <p:spPr bwMode="auto">
            <a:xfrm>
              <a:off x="3408363" y="5932488"/>
              <a:ext cx="130175" cy="142875"/>
            </a:xfrm>
            <a:custGeom>
              <a:avLst/>
              <a:gdLst>
                <a:gd name="T0" fmla="*/ 52 w 82"/>
                <a:gd name="T1" fmla="*/ 7 h 90"/>
                <a:gd name="T2" fmla="*/ 52 w 82"/>
                <a:gd name="T3" fmla="*/ 7 h 90"/>
                <a:gd name="T4" fmla="*/ 52 w 82"/>
                <a:gd name="T5" fmla="*/ 15 h 90"/>
                <a:gd name="T6" fmla="*/ 52 w 82"/>
                <a:gd name="T7" fmla="*/ 22 h 90"/>
                <a:gd name="T8" fmla="*/ 37 w 82"/>
                <a:gd name="T9" fmla="*/ 37 h 90"/>
                <a:gd name="T10" fmla="*/ 37 w 82"/>
                <a:gd name="T11" fmla="*/ 37 h 90"/>
                <a:gd name="T12" fmla="*/ 30 w 82"/>
                <a:gd name="T13" fmla="*/ 45 h 90"/>
                <a:gd name="T14" fmla="*/ 30 w 82"/>
                <a:gd name="T15" fmla="*/ 45 h 90"/>
                <a:gd name="T16" fmla="*/ 30 w 82"/>
                <a:gd name="T17" fmla="*/ 60 h 90"/>
                <a:gd name="T18" fmla="*/ 45 w 82"/>
                <a:gd name="T19" fmla="*/ 75 h 90"/>
                <a:gd name="T20" fmla="*/ 60 w 82"/>
                <a:gd name="T21" fmla="*/ 82 h 90"/>
                <a:gd name="T22" fmla="*/ 82 w 82"/>
                <a:gd name="T23" fmla="*/ 90 h 90"/>
                <a:gd name="T24" fmla="*/ 82 w 82"/>
                <a:gd name="T25" fmla="*/ 90 h 90"/>
                <a:gd name="T26" fmla="*/ 52 w 82"/>
                <a:gd name="T27" fmla="*/ 90 h 90"/>
                <a:gd name="T28" fmla="*/ 22 w 82"/>
                <a:gd name="T29" fmla="*/ 75 h 90"/>
                <a:gd name="T30" fmla="*/ 7 w 82"/>
                <a:gd name="T31" fmla="*/ 52 h 90"/>
                <a:gd name="T32" fmla="*/ 0 w 82"/>
                <a:gd name="T33" fmla="*/ 45 h 90"/>
                <a:gd name="T34" fmla="*/ 7 w 82"/>
                <a:gd name="T35" fmla="*/ 30 h 90"/>
                <a:gd name="T36" fmla="*/ 7 w 82"/>
                <a:gd name="T37" fmla="*/ 30 h 90"/>
                <a:gd name="T38" fmla="*/ 7 w 82"/>
                <a:gd name="T39" fmla="*/ 30 h 90"/>
                <a:gd name="T40" fmla="*/ 7 w 82"/>
                <a:gd name="T41" fmla="*/ 30 h 90"/>
                <a:gd name="T42" fmla="*/ 15 w 82"/>
                <a:gd name="T43" fmla="*/ 15 h 90"/>
                <a:gd name="T44" fmla="*/ 15 w 82"/>
                <a:gd name="T45" fmla="*/ 15 h 90"/>
                <a:gd name="T46" fmla="*/ 30 w 82"/>
                <a:gd name="T47" fmla="*/ 7 h 90"/>
                <a:gd name="T48" fmla="*/ 37 w 82"/>
                <a:gd name="T49" fmla="*/ 0 h 90"/>
                <a:gd name="T50" fmla="*/ 52 w 82"/>
                <a:gd name="T51" fmla="*/ 7 h 90"/>
                <a:gd name="T52" fmla="*/ 52 w 82"/>
                <a:gd name="T53"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0">
                  <a:moveTo>
                    <a:pt x="52" y="7"/>
                  </a:moveTo>
                  <a:lnTo>
                    <a:pt x="52" y="7"/>
                  </a:lnTo>
                  <a:lnTo>
                    <a:pt x="52" y="15"/>
                  </a:lnTo>
                  <a:lnTo>
                    <a:pt x="52" y="22"/>
                  </a:lnTo>
                  <a:lnTo>
                    <a:pt x="37" y="37"/>
                  </a:lnTo>
                  <a:lnTo>
                    <a:pt x="37" y="37"/>
                  </a:lnTo>
                  <a:lnTo>
                    <a:pt x="30" y="45"/>
                  </a:lnTo>
                  <a:lnTo>
                    <a:pt x="30" y="45"/>
                  </a:lnTo>
                  <a:lnTo>
                    <a:pt x="30" y="60"/>
                  </a:lnTo>
                  <a:lnTo>
                    <a:pt x="45" y="75"/>
                  </a:lnTo>
                  <a:lnTo>
                    <a:pt x="60" y="82"/>
                  </a:lnTo>
                  <a:lnTo>
                    <a:pt x="82" y="90"/>
                  </a:lnTo>
                  <a:lnTo>
                    <a:pt x="82" y="90"/>
                  </a:lnTo>
                  <a:lnTo>
                    <a:pt x="52" y="90"/>
                  </a:lnTo>
                  <a:lnTo>
                    <a:pt x="22" y="75"/>
                  </a:lnTo>
                  <a:lnTo>
                    <a:pt x="7" y="52"/>
                  </a:lnTo>
                  <a:lnTo>
                    <a:pt x="0" y="45"/>
                  </a:lnTo>
                  <a:lnTo>
                    <a:pt x="7" y="30"/>
                  </a:lnTo>
                  <a:lnTo>
                    <a:pt x="7" y="30"/>
                  </a:lnTo>
                  <a:lnTo>
                    <a:pt x="7" y="30"/>
                  </a:lnTo>
                  <a:lnTo>
                    <a:pt x="7" y="30"/>
                  </a:lnTo>
                  <a:lnTo>
                    <a:pt x="15" y="15"/>
                  </a:lnTo>
                  <a:lnTo>
                    <a:pt x="15" y="15"/>
                  </a:lnTo>
                  <a:lnTo>
                    <a:pt x="30" y="7"/>
                  </a:lnTo>
                  <a:lnTo>
                    <a:pt x="37" y="0"/>
                  </a:lnTo>
                  <a:lnTo>
                    <a:pt x="52" y="7"/>
                  </a:lnTo>
                  <a:lnTo>
                    <a:pt x="5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44" name="Freeform 41"/>
            <p:cNvSpPr>
              <a:spLocks/>
            </p:cNvSpPr>
            <p:nvPr/>
          </p:nvSpPr>
          <p:spPr bwMode="auto">
            <a:xfrm>
              <a:off x="2835275" y="5573713"/>
              <a:ext cx="811213" cy="501650"/>
            </a:xfrm>
            <a:custGeom>
              <a:avLst/>
              <a:gdLst>
                <a:gd name="T0" fmla="*/ 271 w 511"/>
                <a:gd name="T1" fmla="*/ 30 h 316"/>
                <a:gd name="T2" fmla="*/ 271 w 511"/>
                <a:gd name="T3" fmla="*/ 30 h 316"/>
                <a:gd name="T4" fmla="*/ 361 w 511"/>
                <a:gd name="T5" fmla="*/ 68 h 316"/>
                <a:gd name="T6" fmla="*/ 428 w 511"/>
                <a:gd name="T7" fmla="*/ 105 h 316"/>
                <a:gd name="T8" fmla="*/ 473 w 511"/>
                <a:gd name="T9" fmla="*/ 150 h 316"/>
                <a:gd name="T10" fmla="*/ 503 w 511"/>
                <a:gd name="T11" fmla="*/ 188 h 316"/>
                <a:gd name="T12" fmla="*/ 511 w 511"/>
                <a:gd name="T13" fmla="*/ 226 h 316"/>
                <a:gd name="T14" fmla="*/ 511 w 511"/>
                <a:gd name="T15" fmla="*/ 256 h 316"/>
                <a:gd name="T16" fmla="*/ 503 w 511"/>
                <a:gd name="T17" fmla="*/ 286 h 316"/>
                <a:gd name="T18" fmla="*/ 481 w 511"/>
                <a:gd name="T19" fmla="*/ 308 h 316"/>
                <a:gd name="T20" fmla="*/ 481 w 511"/>
                <a:gd name="T21" fmla="*/ 308 h 316"/>
                <a:gd name="T22" fmla="*/ 466 w 511"/>
                <a:gd name="T23" fmla="*/ 316 h 316"/>
                <a:gd name="T24" fmla="*/ 443 w 511"/>
                <a:gd name="T25" fmla="*/ 316 h 316"/>
                <a:gd name="T26" fmla="*/ 443 w 511"/>
                <a:gd name="T27" fmla="*/ 316 h 316"/>
                <a:gd name="T28" fmla="*/ 458 w 511"/>
                <a:gd name="T29" fmla="*/ 308 h 316"/>
                <a:gd name="T30" fmla="*/ 458 w 511"/>
                <a:gd name="T31" fmla="*/ 308 h 316"/>
                <a:gd name="T32" fmla="*/ 481 w 511"/>
                <a:gd name="T33" fmla="*/ 286 h 316"/>
                <a:gd name="T34" fmla="*/ 488 w 511"/>
                <a:gd name="T35" fmla="*/ 263 h 316"/>
                <a:gd name="T36" fmla="*/ 488 w 511"/>
                <a:gd name="T37" fmla="*/ 226 h 316"/>
                <a:gd name="T38" fmla="*/ 473 w 511"/>
                <a:gd name="T39" fmla="*/ 188 h 316"/>
                <a:gd name="T40" fmla="*/ 443 w 511"/>
                <a:gd name="T41" fmla="*/ 150 h 316"/>
                <a:gd name="T42" fmla="*/ 398 w 511"/>
                <a:gd name="T43" fmla="*/ 105 h 316"/>
                <a:gd name="T44" fmla="*/ 338 w 511"/>
                <a:gd name="T45" fmla="*/ 68 h 316"/>
                <a:gd name="T46" fmla="*/ 248 w 511"/>
                <a:gd name="T47" fmla="*/ 30 h 316"/>
                <a:gd name="T48" fmla="*/ 248 w 511"/>
                <a:gd name="T49" fmla="*/ 30 h 316"/>
                <a:gd name="T50" fmla="*/ 188 w 511"/>
                <a:gd name="T51" fmla="*/ 15 h 316"/>
                <a:gd name="T52" fmla="*/ 120 w 511"/>
                <a:gd name="T53" fmla="*/ 8 h 316"/>
                <a:gd name="T54" fmla="*/ 60 w 511"/>
                <a:gd name="T55" fmla="*/ 0 h 316"/>
                <a:gd name="T56" fmla="*/ 0 w 511"/>
                <a:gd name="T57" fmla="*/ 0 h 316"/>
                <a:gd name="T58" fmla="*/ 23 w 511"/>
                <a:gd name="T59" fmla="*/ 0 h 316"/>
                <a:gd name="T60" fmla="*/ 23 w 511"/>
                <a:gd name="T61" fmla="*/ 0 h 316"/>
                <a:gd name="T62" fmla="*/ 83 w 511"/>
                <a:gd name="T63" fmla="*/ 0 h 316"/>
                <a:gd name="T64" fmla="*/ 150 w 511"/>
                <a:gd name="T65" fmla="*/ 0 h 316"/>
                <a:gd name="T66" fmla="*/ 211 w 511"/>
                <a:gd name="T67" fmla="*/ 15 h 316"/>
                <a:gd name="T68" fmla="*/ 271 w 511"/>
                <a:gd name="T69" fmla="*/ 30 h 316"/>
                <a:gd name="T70" fmla="*/ 271 w 511"/>
                <a:gd name="T71"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1" h="316">
                  <a:moveTo>
                    <a:pt x="271" y="30"/>
                  </a:moveTo>
                  <a:lnTo>
                    <a:pt x="271" y="30"/>
                  </a:lnTo>
                  <a:lnTo>
                    <a:pt x="361" y="68"/>
                  </a:lnTo>
                  <a:lnTo>
                    <a:pt x="428" y="105"/>
                  </a:lnTo>
                  <a:lnTo>
                    <a:pt x="473" y="150"/>
                  </a:lnTo>
                  <a:lnTo>
                    <a:pt x="503" y="188"/>
                  </a:lnTo>
                  <a:lnTo>
                    <a:pt x="511" y="226"/>
                  </a:lnTo>
                  <a:lnTo>
                    <a:pt x="511" y="256"/>
                  </a:lnTo>
                  <a:lnTo>
                    <a:pt x="503" y="286"/>
                  </a:lnTo>
                  <a:lnTo>
                    <a:pt x="481" y="308"/>
                  </a:lnTo>
                  <a:lnTo>
                    <a:pt x="481" y="308"/>
                  </a:lnTo>
                  <a:lnTo>
                    <a:pt x="466" y="316"/>
                  </a:lnTo>
                  <a:lnTo>
                    <a:pt x="443" y="316"/>
                  </a:lnTo>
                  <a:lnTo>
                    <a:pt x="443" y="316"/>
                  </a:lnTo>
                  <a:lnTo>
                    <a:pt x="458" y="308"/>
                  </a:lnTo>
                  <a:lnTo>
                    <a:pt x="458" y="308"/>
                  </a:lnTo>
                  <a:lnTo>
                    <a:pt x="481" y="286"/>
                  </a:lnTo>
                  <a:lnTo>
                    <a:pt x="488" y="263"/>
                  </a:lnTo>
                  <a:lnTo>
                    <a:pt x="488" y="226"/>
                  </a:lnTo>
                  <a:lnTo>
                    <a:pt x="473" y="188"/>
                  </a:lnTo>
                  <a:lnTo>
                    <a:pt x="443" y="150"/>
                  </a:lnTo>
                  <a:lnTo>
                    <a:pt x="398" y="105"/>
                  </a:lnTo>
                  <a:lnTo>
                    <a:pt x="338" y="68"/>
                  </a:lnTo>
                  <a:lnTo>
                    <a:pt x="248" y="30"/>
                  </a:lnTo>
                  <a:lnTo>
                    <a:pt x="248" y="30"/>
                  </a:lnTo>
                  <a:lnTo>
                    <a:pt x="188" y="15"/>
                  </a:lnTo>
                  <a:lnTo>
                    <a:pt x="120" y="8"/>
                  </a:lnTo>
                  <a:lnTo>
                    <a:pt x="60" y="0"/>
                  </a:lnTo>
                  <a:lnTo>
                    <a:pt x="0" y="0"/>
                  </a:lnTo>
                  <a:lnTo>
                    <a:pt x="23" y="0"/>
                  </a:lnTo>
                  <a:lnTo>
                    <a:pt x="23" y="0"/>
                  </a:lnTo>
                  <a:lnTo>
                    <a:pt x="83" y="0"/>
                  </a:lnTo>
                  <a:lnTo>
                    <a:pt x="150" y="0"/>
                  </a:lnTo>
                  <a:lnTo>
                    <a:pt x="211" y="15"/>
                  </a:lnTo>
                  <a:lnTo>
                    <a:pt x="271" y="30"/>
                  </a:lnTo>
                  <a:lnTo>
                    <a:pt x="27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45" name="Freeform 42"/>
            <p:cNvSpPr>
              <a:spLocks/>
            </p:cNvSpPr>
            <p:nvPr/>
          </p:nvSpPr>
          <p:spPr bwMode="auto">
            <a:xfrm>
              <a:off x="4027488" y="5956300"/>
              <a:ext cx="192088" cy="201613"/>
            </a:xfrm>
            <a:custGeom>
              <a:avLst/>
              <a:gdLst>
                <a:gd name="T0" fmla="*/ 68 w 121"/>
                <a:gd name="T1" fmla="*/ 7 h 127"/>
                <a:gd name="T2" fmla="*/ 68 w 121"/>
                <a:gd name="T3" fmla="*/ 7 h 127"/>
                <a:gd name="T4" fmla="*/ 75 w 121"/>
                <a:gd name="T5" fmla="*/ 15 h 127"/>
                <a:gd name="T6" fmla="*/ 75 w 121"/>
                <a:gd name="T7" fmla="*/ 30 h 127"/>
                <a:gd name="T8" fmla="*/ 60 w 121"/>
                <a:gd name="T9" fmla="*/ 37 h 127"/>
                <a:gd name="T10" fmla="*/ 45 w 121"/>
                <a:gd name="T11" fmla="*/ 52 h 127"/>
                <a:gd name="T12" fmla="*/ 45 w 121"/>
                <a:gd name="T13" fmla="*/ 52 h 127"/>
                <a:gd name="T14" fmla="*/ 38 w 121"/>
                <a:gd name="T15" fmla="*/ 60 h 127"/>
                <a:gd name="T16" fmla="*/ 38 w 121"/>
                <a:gd name="T17" fmla="*/ 60 h 127"/>
                <a:gd name="T18" fmla="*/ 45 w 121"/>
                <a:gd name="T19" fmla="*/ 82 h 127"/>
                <a:gd name="T20" fmla="*/ 68 w 121"/>
                <a:gd name="T21" fmla="*/ 105 h 127"/>
                <a:gd name="T22" fmla="*/ 90 w 121"/>
                <a:gd name="T23" fmla="*/ 120 h 127"/>
                <a:gd name="T24" fmla="*/ 121 w 121"/>
                <a:gd name="T25" fmla="*/ 120 h 127"/>
                <a:gd name="T26" fmla="*/ 121 w 121"/>
                <a:gd name="T27" fmla="*/ 120 h 127"/>
                <a:gd name="T28" fmla="*/ 98 w 121"/>
                <a:gd name="T29" fmla="*/ 127 h 127"/>
                <a:gd name="T30" fmla="*/ 75 w 121"/>
                <a:gd name="T31" fmla="*/ 127 h 127"/>
                <a:gd name="T32" fmla="*/ 53 w 121"/>
                <a:gd name="T33" fmla="*/ 120 h 127"/>
                <a:gd name="T34" fmla="*/ 30 w 121"/>
                <a:gd name="T35" fmla="*/ 112 h 127"/>
                <a:gd name="T36" fmla="*/ 15 w 121"/>
                <a:gd name="T37" fmla="*/ 97 h 127"/>
                <a:gd name="T38" fmla="*/ 8 w 121"/>
                <a:gd name="T39" fmla="*/ 82 h 127"/>
                <a:gd name="T40" fmla="*/ 0 w 121"/>
                <a:gd name="T41" fmla="*/ 67 h 127"/>
                <a:gd name="T42" fmla="*/ 0 w 121"/>
                <a:gd name="T43" fmla="*/ 52 h 127"/>
                <a:gd name="T44" fmla="*/ 0 w 121"/>
                <a:gd name="T45" fmla="*/ 52 h 127"/>
                <a:gd name="T46" fmla="*/ 0 w 121"/>
                <a:gd name="T47" fmla="*/ 45 h 127"/>
                <a:gd name="T48" fmla="*/ 0 w 121"/>
                <a:gd name="T49" fmla="*/ 45 h 127"/>
                <a:gd name="T50" fmla="*/ 15 w 121"/>
                <a:gd name="T51" fmla="*/ 22 h 127"/>
                <a:gd name="T52" fmla="*/ 15 w 121"/>
                <a:gd name="T53" fmla="*/ 22 h 127"/>
                <a:gd name="T54" fmla="*/ 30 w 121"/>
                <a:gd name="T55" fmla="*/ 7 h 127"/>
                <a:gd name="T56" fmla="*/ 45 w 121"/>
                <a:gd name="T57" fmla="*/ 0 h 127"/>
                <a:gd name="T58" fmla="*/ 60 w 121"/>
                <a:gd name="T59" fmla="*/ 0 h 127"/>
                <a:gd name="T60" fmla="*/ 68 w 121"/>
                <a:gd name="T61" fmla="*/ 7 h 127"/>
                <a:gd name="T62" fmla="*/ 68 w 121"/>
                <a:gd name="T6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7">
                  <a:moveTo>
                    <a:pt x="68" y="7"/>
                  </a:moveTo>
                  <a:lnTo>
                    <a:pt x="68" y="7"/>
                  </a:lnTo>
                  <a:lnTo>
                    <a:pt x="75" y="15"/>
                  </a:lnTo>
                  <a:lnTo>
                    <a:pt x="75" y="30"/>
                  </a:lnTo>
                  <a:lnTo>
                    <a:pt x="60" y="37"/>
                  </a:lnTo>
                  <a:lnTo>
                    <a:pt x="45" y="52"/>
                  </a:lnTo>
                  <a:lnTo>
                    <a:pt x="45" y="52"/>
                  </a:lnTo>
                  <a:lnTo>
                    <a:pt x="38" y="60"/>
                  </a:lnTo>
                  <a:lnTo>
                    <a:pt x="38" y="60"/>
                  </a:lnTo>
                  <a:lnTo>
                    <a:pt x="45" y="82"/>
                  </a:lnTo>
                  <a:lnTo>
                    <a:pt x="68" y="105"/>
                  </a:lnTo>
                  <a:lnTo>
                    <a:pt x="90" y="120"/>
                  </a:lnTo>
                  <a:lnTo>
                    <a:pt x="121" y="120"/>
                  </a:lnTo>
                  <a:lnTo>
                    <a:pt x="121" y="120"/>
                  </a:lnTo>
                  <a:lnTo>
                    <a:pt x="98" y="127"/>
                  </a:lnTo>
                  <a:lnTo>
                    <a:pt x="75" y="127"/>
                  </a:lnTo>
                  <a:lnTo>
                    <a:pt x="53" y="120"/>
                  </a:lnTo>
                  <a:lnTo>
                    <a:pt x="30" y="112"/>
                  </a:lnTo>
                  <a:lnTo>
                    <a:pt x="15" y="97"/>
                  </a:lnTo>
                  <a:lnTo>
                    <a:pt x="8" y="82"/>
                  </a:lnTo>
                  <a:lnTo>
                    <a:pt x="0" y="67"/>
                  </a:lnTo>
                  <a:lnTo>
                    <a:pt x="0" y="52"/>
                  </a:lnTo>
                  <a:lnTo>
                    <a:pt x="0" y="52"/>
                  </a:lnTo>
                  <a:lnTo>
                    <a:pt x="0" y="45"/>
                  </a:lnTo>
                  <a:lnTo>
                    <a:pt x="0" y="45"/>
                  </a:lnTo>
                  <a:lnTo>
                    <a:pt x="15" y="22"/>
                  </a:lnTo>
                  <a:lnTo>
                    <a:pt x="15" y="22"/>
                  </a:lnTo>
                  <a:lnTo>
                    <a:pt x="30" y="7"/>
                  </a:lnTo>
                  <a:lnTo>
                    <a:pt x="45" y="0"/>
                  </a:lnTo>
                  <a:lnTo>
                    <a:pt x="60" y="0"/>
                  </a:lnTo>
                  <a:lnTo>
                    <a:pt x="68" y="7"/>
                  </a:lnTo>
                  <a:lnTo>
                    <a:pt x="6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46" name="Freeform 43"/>
            <p:cNvSpPr>
              <a:spLocks/>
            </p:cNvSpPr>
            <p:nvPr/>
          </p:nvSpPr>
          <p:spPr bwMode="auto">
            <a:xfrm>
              <a:off x="3133725" y="5478463"/>
              <a:ext cx="1239838" cy="668338"/>
            </a:xfrm>
            <a:custGeom>
              <a:avLst/>
              <a:gdLst>
                <a:gd name="T0" fmla="*/ 406 w 781"/>
                <a:gd name="T1" fmla="*/ 30 h 421"/>
                <a:gd name="T2" fmla="*/ 406 w 781"/>
                <a:gd name="T3" fmla="*/ 30 h 421"/>
                <a:gd name="T4" fmla="*/ 473 w 781"/>
                <a:gd name="T5" fmla="*/ 45 h 421"/>
                <a:gd name="T6" fmla="*/ 533 w 781"/>
                <a:gd name="T7" fmla="*/ 68 h 421"/>
                <a:gd name="T8" fmla="*/ 593 w 781"/>
                <a:gd name="T9" fmla="*/ 98 h 421"/>
                <a:gd name="T10" fmla="*/ 638 w 781"/>
                <a:gd name="T11" fmla="*/ 120 h 421"/>
                <a:gd name="T12" fmla="*/ 676 w 781"/>
                <a:gd name="T13" fmla="*/ 150 h 421"/>
                <a:gd name="T14" fmla="*/ 706 w 781"/>
                <a:gd name="T15" fmla="*/ 173 h 421"/>
                <a:gd name="T16" fmla="*/ 736 w 781"/>
                <a:gd name="T17" fmla="*/ 203 h 421"/>
                <a:gd name="T18" fmla="*/ 759 w 781"/>
                <a:gd name="T19" fmla="*/ 233 h 421"/>
                <a:gd name="T20" fmla="*/ 766 w 781"/>
                <a:gd name="T21" fmla="*/ 256 h 421"/>
                <a:gd name="T22" fmla="*/ 781 w 781"/>
                <a:gd name="T23" fmla="*/ 286 h 421"/>
                <a:gd name="T24" fmla="*/ 781 w 781"/>
                <a:gd name="T25" fmla="*/ 308 h 421"/>
                <a:gd name="T26" fmla="*/ 781 w 781"/>
                <a:gd name="T27" fmla="*/ 331 h 421"/>
                <a:gd name="T28" fmla="*/ 774 w 781"/>
                <a:gd name="T29" fmla="*/ 376 h 421"/>
                <a:gd name="T30" fmla="*/ 744 w 781"/>
                <a:gd name="T31" fmla="*/ 406 h 421"/>
                <a:gd name="T32" fmla="*/ 744 w 781"/>
                <a:gd name="T33" fmla="*/ 406 h 421"/>
                <a:gd name="T34" fmla="*/ 714 w 781"/>
                <a:gd name="T35" fmla="*/ 421 h 421"/>
                <a:gd name="T36" fmla="*/ 684 w 781"/>
                <a:gd name="T37" fmla="*/ 421 h 421"/>
                <a:gd name="T38" fmla="*/ 684 w 781"/>
                <a:gd name="T39" fmla="*/ 421 h 421"/>
                <a:gd name="T40" fmla="*/ 706 w 781"/>
                <a:gd name="T41" fmla="*/ 413 h 421"/>
                <a:gd name="T42" fmla="*/ 706 w 781"/>
                <a:gd name="T43" fmla="*/ 413 h 421"/>
                <a:gd name="T44" fmla="*/ 736 w 781"/>
                <a:gd name="T45" fmla="*/ 383 h 421"/>
                <a:gd name="T46" fmla="*/ 751 w 781"/>
                <a:gd name="T47" fmla="*/ 338 h 421"/>
                <a:gd name="T48" fmla="*/ 751 w 781"/>
                <a:gd name="T49" fmla="*/ 316 h 421"/>
                <a:gd name="T50" fmla="*/ 744 w 781"/>
                <a:gd name="T51" fmla="*/ 293 h 421"/>
                <a:gd name="T52" fmla="*/ 736 w 781"/>
                <a:gd name="T53" fmla="*/ 263 h 421"/>
                <a:gd name="T54" fmla="*/ 721 w 781"/>
                <a:gd name="T55" fmla="*/ 233 h 421"/>
                <a:gd name="T56" fmla="*/ 699 w 781"/>
                <a:gd name="T57" fmla="*/ 210 h 421"/>
                <a:gd name="T58" fmla="*/ 676 w 781"/>
                <a:gd name="T59" fmla="*/ 180 h 421"/>
                <a:gd name="T60" fmla="*/ 638 w 781"/>
                <a:gd name="T61" fmla="*/ 150 h 421"/>
                <a:gd name="T62" fmla="*/ 601 w 781"/>
                <a:gd name="T63" fmla="*/ 128 h 421"/>
                <a:gd name="T64" fmla="*/ 556 w 781"/>
                <a:gd name="T65" fmla="*/ 98 h 421"/>
                <a:gd name="T66" fmla="*/ 503 w 781"/>
                <a:gd name="T67" fmla="*/ 75 h 421"/>
                <a:gd name="T68" fmla="*/ 436 w 781"/>
                <a:gd name="T69" fmla="*/ 53 h 421"/>
                <a:gd name="T70" fmla="*/ 368 w 781"/>
                <a:gd name="T71" fmla="*/ 30 h 421"/>
                <a:gd name="T72" fmla="*/ 368 w 781"/>
                <a:gd name="T73" fmla="*/ 30 h 421"/>
                <a:gd name="T74" fmla="*/ 278 w 781"/>
                <a:gd name="T75" fmla="*/ 15 h 421"/>
                <a:gd name="T76" fmla="*/ 180 w 781"/>
                <a:gd name="T77" fmla="*/ 8 h 421"/>
                <a:gd name="T78" fmla="*/ 90 w 781"/>
                <a:gd name="T79" fmla="*/ 8 h 421"/>
                <a:gd name="T80" fmla="*/ 0 w 781"/>
                <a:gd name="T81" fmla="*/ 15 h 421"/>
                <a:gd name="T82" fmla="*/ 38 w 781"/>
                <a:gd name="T83" fmla="*/ 8 h 421"/>
                <a:gd name="T84" fmla="*/ 38 w 781"/>
                <a:gd name="T85" fmla="*/ 8 h 421"/>
                <a:gd name="T86" fmla="*/ 128 w 781"/>
                <a:gd name="T87" fmla="*/ 0 h 421"/>
                <a:gd name="T88" fmla="*/ 218 w 781"/>
                <a:gd name="T89" fmla="*/ 0 h 421"/>
                <a:gd name="T90" fmla="*/ 315 w 781"/>
                <a:gd name="T91" fmla="*/ 8 h 421"/>
                <a:gd name="T92" fmla="*/ 406 w 781"/>
                <a:gd name="T93" fmla="*/ 30 h 421"/>
                <a:gd name="T94" fmla="*/ 406 w 781"/>
                <a:gd name="T95" fmla="*/ 3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1" h="421">
                  <a:moveTo>
                    <a:pt x="406" y="30"/>
                  </a:moveTo>
                  <a:lnTo>
                    <a:pt x="406" y="30"/>
                  </a:lnTo>
                  <a:lnTo>
                    <a:pt x="473" y="45"/>
                  </a:lnTo>
                  <a:lnTo>
                    <a:pt x="533" y="68"/>
                  </a:lnTo>
                  <a:lnTo>
                    <a:pt x="593" y="98"/>
                  </a:lnTo>
                  <a:lnTo>
                    <a:pt x="638" y="120"/>
                  </a:lnTo>
                  <a:lnTo>
                    <a:pt x="676" y="150"/>
                  </a:lnTo>
                  <a:lnTo>
                    <a:pt x="706" y="173"/>
                  </a:lnTo>
                  <a:lnTo>
                    <a:pt x="736" y="203"/>
                  </a:lnTo>
                  <a:lnTo>
                    <a:pt x="759" y="233"/>
                  </a:lnTo>
                  <a:lnTo>
                    <a:pt x="766" y="256"/>
                  </a:lnTo>
                  <a:lnTo>
                    <a:pt x="781" y="286"/>
                  </a:lnTo>
                  <a:lnTo>
                    <a:pt x="781" y="308"/>
                  </a:lnTo>
                  <a:lnTo>
                    <a:pt x="781" y="331"/>
                  </a:lnTo>
                  <a:lnTo>
                    <a:pt x="774" y="376"/>
                  </a:lnTo>
                  <a:lnTo>
                    <a:pt x="744" y="406"/>
                  </a:lnTo>
                  <a:lnTo>
                    <a:pt x="744" y="406"/>
                  </a:lnTo>
                  <a:lnTo>
                    <a:pt x="714" y="421"/>
                  </a:lnTo>
                  <a:lnTo>
                    <a:pt x="684" y="421"/>
                  </a:lnTo>
                  <a:lnTo>
                    <a:pt x="684" y="421"/>
                  </a:lnTo>
                  <a:lnTo>
                    <a:pt x="706" y="413"/>
                  </a:lnTo>
                  <a:lnTo>
                    <a:pt x="706" y="413"/>
                  </a:lnTo>
                  <a:lnTo>
                    <a:pt x="736" y="383"/>
                  </a:lnTo>
                  <a:lnTo>
                    <a:pt x="751" y="338"/>
                  </a:lnTo>
                  <a:lnTo>
                    <a:pt x="751" y="316"/>
                  </a:lnTo>
                  <a:lnTo>
                    <a:pt x="744" y="293"/>
                  </a:lnTo>
                  <a:lnTo>
                    <a:pt x="736" y="263"/>
                  </a:lnTo>
                  <a:lnTo>
                    <a:pt x="721" y="233"/>
                  </a:lnTo>
                  <a:lnTo>
                    <a:pt x="699" y="210"/>
                  </a:lnTo>
                  <a:lnTo>
                    <a:pt x="676" y="180"/>
                  </a:lnTo>
                  <a:lnTo>
                    <a:pt x="638" y="150"/>
                  </a:lnTo>
                  <a:lnTo>
                    <a:pt x="601" y="128"/>
                  </a:lnTo>
                  <a:lnTo>
                    <a:pt x="556" y="98"/>
                  </a:lnTo>
                  <a:lnTo>
                    <a:pt x="503" y="75"/>
                  </a:lnTo>
                  <a:lnTo>
                    <a:pt x="436" y="53"/>
                  </a:lnTo>
                  <a:lnTo>
                    <a:pt x="368" y="30"/>
                  </a:lnTo>
                  <a:lnTo>
                    <a:pt x="368" y="30"/>
                  </a:lnTo>
                  <a:lnTo>
                    <a:pt x="278" y="15"/>
                  </a:lnTo>
                  <a:lnTo>
                    <a:pt x="180" y="8"/>
                  </a:lnTo>
                  <a:lnTo>
                    <a:pt x="90" y="8"/>
                  </a:lnTo>
                  <a:lnTo>
                    <a:pt x="0" y="15"/>
                  </a:lnTo>
                  <a:lnTo>
                    <a:pt x="38" y="8"/>
                  </a:lnTo>
                  <a:lnTo>
                    <a:pt x="38" y="8"/>
                  </a:lnTo>
                  <a:lnTo>
                    <a:pt x="128" y="0"/>
                  </a:lnTo>
                  <a:lnTo>
                    <a:pt x="218" y="0"/>
                  </a:lnTo>
                  <a:lnTo>
                    <a:pt x="315" y="8"/>
                  </a:lnTo>
                  <a:lnTo>
                    <a:pt x="406" y="30"/>
                  </a:lnTo>
                  <a:lnTo>
                    <a:pt x="4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47" name="Freeform 48"/>
            <p:cNvSpPr>
              <a:spLocks/>
            </p:cNvSpPr>
            <p:nvPr/>
          </p:nvSpPr>
          <p:spPr bwMode="auto">
            <a:xfrm>
              <a:off x="-2381" y="2092325"/>
              <a:ext cx="643732" cy="1728788"/>
            </a:xfrm>
            <a:custGeom>
              <a:avLst/>
              <a:gdLst/>
              <a:ahLst/>
              <a:cxnLst/>
              <a:rect l="l" t="t" r="r" b="b"/>
              <a:pathLst>
                <a:path w="643732" h="1728788">
                  <a:moveTo>
                    <a:pt x="24607" y="0"/>
                  </a:moveTo>
                  <a:lnTo>
                    <a:pt x="72232" y="11113"/>
                  </a:lnTo>
                  <a:lnTo>
                    <a:pt x="143669" y="47625"/>
                  </a:lnTo>
                  <a:lnTo>
                    <a:pt x="215107" y="95250"/>
                  </a:lnTo>
                  <a:lnTo>
                    <a:pt x="310357" y="179388"/>
                  </a:lnTo>
                  <a:lnTo>
                    <a:pt x="405607" y="285750"/>
                  </a:lnTo>
                  <a:lnTo>
                    <a:pt x="488157" y="428625"/>
                  </a:lnTo>
                  <a:lnTo>
                    <a:pt x="537369" y="523875"/>
                  </a:lnTo>
                  <a:lnTo>
                    <a:pt x="572294" y="620713"/>
                  </a:lnTo>
                  <a:lnTo>
                    <a:pt x="596107" y="715963"/>
                  </a:lnTo>
                  <a:lnTo>
                    <a:pt x="619920" y="811213"/>
                  </a:lnTo>
                  <a:lnTo>
                    <a:pt x="643732" y="1001713"/>
                  </a:lnTo>
                  <a:lnTo>
                    <a:pt x="643732" y="1181101"/>
                  </a:lnTo>
                  <a:lnTo>
                    <a:pt x="632620" y="1358901"/>
                  </a:lnTo>
                  <a:lnTo>
                    <a:pt x="619920" y="1514476"/>
                  </a:lnTo>
                  <a:lnTo>
                    <a:pt x="596107" y="1633538"/>
                  </a:lnTo>
                  <a:lnTo>
                    <a:pt x="572294" y="1728788"/>
                  </a:lnTo>
                  <a:lnTo>
                    <a:pt x="584995" y="1443038"/>
                  </a:lnTo>
                  <a:lnTo>
                    <a:pt x="572294" y="1204913"/>
                  </a:lnTo>
                  <a:lnTo>
                    <a:pt x="561182" y="1096963"/>
                  </a:lnTo>
                  <a:lnTo>
                    <a:pt x="537369" y="1025525"/>
                  </a:lnTo>
                  <a:lnTo>
                    <a:pt x="488157" y="954088"/>
                  </a:lnTo>
                  <a:lnTo>
                    <a:pt x="440532" y="906463"/>
                  </a:lnTo>
                  <a:lnTo>
                    <a:pt x="392907" y="882650"/>
                  </a:lnTo>
                  <a:lnTo>
                    <a:pt x="334169" y="882650"/>
                  </a:lnTo>
                  <a:lnTo>
                    <a:pt x="310357" y="882650"/>
                  </a:lnTo>
                  <a:lnTo>
                    <a:pt x="286544" y="893763"/>
                  </a:lnTo>
                  <a:lnTo>
                    <a:pt x="238919" y="930275"/>
                  </a:lnTo>
                  <a:lnTo>
                    <a:pt x="191294" y="965200"/>
                  </a:lnTo>
                  <a:lnTo>
                    <a:pt x="167482" y="977900"/>
                  </a:lnTo>
                  <a:lnTo>
                    <a:pt x="83344" y="954088"/>
                  </a:lnTo>
                  <a:lnTo>
                    <a:pt x="794" y="930275"/>
                  </a:lnTo>
                  <a:lnTo>
                    <a:pt x="0" y="929758"/>
                  </a:lnTo>
                  <a:lnTo>
                    <a:pt x="0" y="735358"/>
                  </a:lnTo>
                  <a:lnTo>
                    <a:pt x="24607" y="703263"/>
                  </a:lnTo>
                  <a:lnTo>
                    <a:pt x="72232" y="668338"/>
                  </a:lnTo>
                  <a:lnTo>
                    <a:pt x="119857" y="631825"/>
                  </a:lnTo>
                  <a:lnTo>
                    <a:pt x="178594" y="620713"/>
                  </a:lnTo>
                  <a:lnTo>
                    <a:pt x="250032" y="631825"/>
                  </a:lnTo>
                  <a:lnTo>
                    <a:pt x="310357" y="655638"/>
                  </a:lnTo>
                  <a:lnTo>
                    <a:pt x="357982" y="692150"/>
                  </a:lnTo>
                  <a:lnTo>
                    <a:pt x="405607" y="727075"/>
                  </a:lnTo>
                  <a:lnTo>
                    <a:pt x="488157" y="811213"/>
                  </a:lnTo>
                  <a:lnTo>
                    <a:pt x="537369" y="882650"/>
                  </a:lnTo>
                  <a:lnTo>
                    <a:pt x="561182" y="893763"/>
                  </a:lnTo>
                  <a:lnTo>
                    <a:pt x="561182" y="882650"/>
                  </a:lnTo>
                  <a:lnTo>
                    <a:pt x="561182" y="822325"/>
                  </a:lnTo>
                  <a:lnTo>
                    <a:pt x="524670" y="739775"/>
                  </a:lnTo>
                  <a:lnTo>
                    <a:pt x="500857" y="655638"/>
                  </a:lnTo>
                  <a:lnTo>
                    <a:pt x="453232" y="584200"/>
                  </a:lnTo>
                  <a:lnTo>
                    <a:pt x="405607" y="536575"/>
                  </a:lnTo>
                  <a:lnTo>
                    <a:pt x="357982" y="512763"/>
                  </a:lnTo>
                  <a:lnTo>
                    <a:pt x="310357" y="488950"/>
                  </a:lnTo>
                  <a:lnTo>
                    <a:pt x="273844" y="488950"/>
                  </a:lnTo>
                  <a:lnTo>
                    <a:pt x="250032" y="500063"/>
                  </a:lnTo>
                  <a:lnTo>
                    <a:pt x="215107" y="512763"/>
                  </a:lnTo>
                  <a:lnTo>
                    <a:pt x="226219" y="417513"/>
                  </a:lnTo>
                  <a:lnTo>
                    <a:pt x="226219" y="333375"/>
                  </a:lnTo>
                  <a:lnTo>
                    <a:pt x="215107" y="238125"/>
                  </a:lnTo>
                  <a:lnTo>
                    <a:pt x="202407" y="190500"/>
                  </a:lnTo>
                  <a:lnTo>
                    <a:pt x="167482" y="142875"/>
                  </a:lnTo>
                  <a:lnTo>
                    <a:pt x="107157" y="71438"/>
                  </a:lnTo>
                  <a:lnTo>
                    <a:pt x="48419" y="11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48" name="Freeform 49"/>
            <p:cNvSpPr>
              <a:spLocks/>
            </p:cNvSpPr>
            <p:nvPr/>
          </p:nvSpPr>
          <p:spPr bwMode="auto">
            <a:xfrm>
              <a:off x="2000250" y="5740400"/>
              <a:ext cx="573088" cy="739775"/>
            </a:xfrm>
            <a:custGeom>
              <a:avLst/>
              <a:gdLst>
                <a:gd name="T0" fmla="*/ 0 w 361"/>
                <a:gd name="T1" fmla="*/ 0 h 466"/>
                <a:gd name="T2" fmla="*/ 0 w 361"/>
                <a:gd name="T3" fmla="*/ 0 h 466"/>
                <a:gd name="T4" fmla="*/ 68 w 361"/>
                <a:gd name="T5" fmla="*/ 60 h 466"/>
                <a:gd name="T6" fmla="*/ 113 w 361"/>
                <a:gd name="T7" fmla="*/ 113 h 466"/>
                <a:gd name="T8" fmla="*/ 136 w 361"/>
                <a:gd name="T9" fmla="*/ 143 h 466"/>
                <a:gd name="T10" fmla="*/ 151 w 361"/>
                <a:gd name="T11" fmla="*/ 173 h 466"/>
                <a:gd name="T12" fmla="*/ 151 w 361"/>
                <a:gd name="T13" fmla="*/ 173 h 466"/>
                <a:gd name="T14" fmla="*/ 158 w 361"/>
                <a:gd name="T15" fmla="*/ 211 h 466"/>
                <a:gd name="T16" fmla="*/ 158 w 361"/>
                <a:gd name="T17" fmla="*/ 256 h 466"/>
                <a:gd name="T18" fmla="*/ 151 w 361"/>
                <a:gd name="T19" fmla="*/ 293 h 466"/>
                <a:gd name="T20" fmla="*/ 151 w 361"/>
                <a:gd name="T21" fmla="*/ 293 h 466"/>
                <a:gd name="T22" fmla="*/ 188 w 361"/>
                <a:gd name="T23" fmla="*/ 293 h 466"/>
                <a:gd name="T24" fmla="*/ 226 w 361"/>
                <a:gd name="T25" fmla="*/ 301 h 466"/>
                <a:gd name="T26" fmla="*/ 248 w 361"/>
                <a:gd name="T27" fmla="*/ 308 h 466"/>
                <a:gd name="T28" fmla="*/ 248 w 361"/>
                <a:gd name="T29" fmla="*/ 308 h 466"/>
                <a:gd name="T30" fmla="*/ 278 w 361"/>
                <a:gd name="T31" fmla="*/ 331 h 466"/>
                <a:gd name="T32" fmla="*/ 301 w 361"/>
                <a:gd name="T33" fmla="*/ 353 h 466"/>
                <a:gd name="T34" fmla="*/ 338 w 361"/>
                <a:gd name="T35" fmla="*/ 406 h 466"/>
                <a:gd name="T36" fmla="*/ 353 w 361"/>
                <a:gd name="T37" fmla="*/ 444 h 466"/>
                <a:gd name="T38" fmla="*/ 361 w 361"/>
                <a:gd name="T39" fmla="*/ 466 h 466"/>
                <a:gd name="T40" fmla="*/ 361 w 361"/>
                <a:gd name="T41" fmla="*/ 466 h 466"/>
                <a:gd name="T42" fmla="*/ 361 w 361"/>
                <a:gd name="T43" fmla="*/ 263 h 466"/>
                <a:gd name="T44" fmla="*/ 361 w 361"/>
                <a:gd name="T45" fmla="*/ 263 h 466"/>
                <a:gd name="T46" fmla="*/ 353 w 361"/>
                <a:gd name="T47" fmla="*/ 181 h 466"/>
                <a:gd name="T48" fmla="*/ 346 w 361"/>
                <a:gd name="T49" fmla="*/ 151 h 466"/>
                <a:gd name="T50" fmla="*/ 346 w 361"/>
                <a:gd name="T51" fmla="*/ 151 h 466"/>
                <a:gd name="T52" fmla="*/ 286 w 361"/>
                <a:gd name="T53" fmla="*/ 128 h 466"/>
                <a:gd name="T54" fmla="*/ 286 w 361"/>
                <a:gd name="T55" fmla="*/ 128 h 466"/>
                <a:gd name="T56" fmla="*/ 248 w 361"/>
                <a:gd name="T57" fmla="*/ 113 h 466"/>
                <a:gd name="T58" fmla="*/ 203 w 361"/>
                <a:gd name="T59" fmla="*/ 98 h 466"/>
                <a:gd name="T60" fmla="*/ 151 w 361"/>
                <a:gd name="T61" fmla="*/ 68 h 466"/>
                <a:gd name="T62" fmla="*/ 151 w 361"/>
                <a:gd name="T63" fmla="*/ 68 h 466"/>
                <a:gd name="T64" fmla="*/ 203 w 361"/>
                <a:gd name="T65" fmla="*/ 106 h 466"/>
                <a:gd name="T66" fmla="*/ 241 w 361"/>
                <a:gd name="T67" fmla="*/ 143 h 466"/>
                <a:gd name="T68" fmla="*/ 271 w 361"/>
                <a:gd name="T69" fmla="*/ 181 h 466"/>
                <a:gd name="T70" fmla="*/ 271 w 361"/>
                <a:gd name="T71" fmla="*/ 181 h 466"/>
                <a:gd name="T72" fmla="*/ 293 w 361"/>
                <a:gd name="T73" fmla="*/ 218 h 466"/>
                <a:gd name="T74" fmla="*/ 308 w 361"/>
                <a:gd name="T75" fmla="*/ 248 h 466"/>
                <a:gd name="T76" fmla="*/ 316 w 361"/>
                <a:gd name="T77" fmla="*/ 293 h 466"/>
                <a:gd name="T78" fmla="*/ 316 w 361"/>
                <a:gd name="T79" fmla="*/ 293 h 466"/>
                <a:gd name="T80" fmla="*/ 293 w 361"/>
                <a:gd name="T81" fmla="*/ 248 h 466"/>
                <a:gd name="T82" fmla="*/ 271 w 361"/>
                <a:gd name="T83" fmla="*/ 218 h 466"/>
                <a:gd name="T84" fmla="*/ 241 w 361"/>
                <a:gd name="T85" fmla="*/ 173 h 466"/>
                <a:gd name="T86" fmla="*/ 241 w 361"/>
                <a:gd name="T87" fmla="*/ 173 h 466"/>
                <a:gd name="T88" fmla="*/ 181 w 361"/>
                <a:gd name="T89" fmla="*/ 121 h 466"/>
                <a:gd name="T90" fmla="*/ 106 w 361"/>
                <a:gd name="T91" fmla="*/ 68 h 466"/>
                <a:gd name="T92" fmla="*/ 0 w 361"/>
                <a:gd name="T93" fmla="*/ 0 h 466"/>
                <a:gd name="T94" fmla="*/ 0 w 361"/>
                <a:gd name="T9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466">
                  <a:moveTo>
                    <a:pt x="0" y="0"/>
                  </a:moveTo>
                  <a:lnTo>
                    <a:pt x="0" y="0"/>
                  </a:lnTo>
                  <a:lnTo>
                    <a:pt x="68" y="60"/>
                  </a:lnTo>
                  <a:lnTo>
                    <a:pt x="113" y="113"/>
                  </a:lnTo>
                  <a:lnTo>
                    <a:pt x="136" y="143"/>
                  </a:lnTo>
                  <a:lnTo>
                    <a:pt x="151" y="173"/>
                  </a:lnTo>
                  <a:lnTo>
                    <a:pt x="151" y="173"/>
                  </a:lnTo>
                  <a:lnTo>
                    <a:pt x="158" y="211"/>
                  </a:lnTo>
                  <a:lnTo>
                    <a:pt x="158" y="256"/>
                  </a:lnTo>
                  <a:lnTo>
                    <a:pt x="151" y="293"/>
                  </a:lnTo>
                  <a:lnTo>
                    <a:pt x="151" y="293"/>
                  </a:lnTo>
                  <a:lnTo>
                    <a:pt x="188" y="293"/>
                  </a:lnTo>
                  <a:lnTo>
                    <a:pt x="226" y="301"/>
                  </a:lnTo>
                  <a:lnTo>
                    <a:pt x="248" y="308"/>
                  </a:lnTo>
                  <a:lnTo>
                    <a:pt x="248" y="308"/>
                  </a:lnTo>
                  <a:lnTo>
                    <a:pt x="278" y="331"/>
                  </a:lnTo>
                  <a:lnTo>
                    <a:pt x="301" y="353"/>
                  </a:lnTo>
                  <a:lnTo>
                    <a:pt x="338" y="406"/>
                  </a:lnTo>
                  <a:lnTo>
                    <a:pt x="353" y="444"/>
                  </a:lnTo>
                  <a:lnTo>
                    <a:pt x="361" y="466"/>
                  </a:lnTo>
                  <a:lnTo>
                    <a:pt x="361" y="466"/>
                  </a:lnTo>
                  <a:lnTo>
                    <a:pt x="361" y="263"/>
                  </a:lnTo>
                  <a:lnTo>
                    <a:pt x="361" y="263"/>
                  </a:lnTo>
                  <a:lnTo>
                    <a:pt x="353" y="181"/>
                  </a:lnTo>
                  <a:lnTo>
                    <a:pt x="346" y="151"/>
                  </a:lnTo>
                  <a:lnTo>
                    <a:pt x="346" y="151"/>
                  </a:lnTo>
                  <a:lnTo>
                    <a:pt x="286" y="128"/>
                  </a:lnTo>
                  <a:lnTo>
                    <a:pt x="286" y="128"/>
                  </a:lnTo>
                  <a:lnTo>
                    <a:pt x="248" y="113"/>
                  </a:lnTo>
                  <a:lnTo>
                    <a:pt x="203" y="98"/>
                  </a:lnTo>
                  <a:lnTo>
                    <a:pt x="151" y="68"/>
                  </a:lnTo>
                  <a:lnTo>
                    <a:pt x="151" y="68"/>
                  </a:lnTo>
                  <a:lnTo>
                    <a:pt x="203" y="106"/>
                  </a:lnTo>
                  <a:lnTo>
                    <a:pt x="241" y="143"/>
                  </a:lnTo>
                  <a:lnTo>
                    <a:pt x="271" y="181"/>
                  </a:lnTo>
                  <a:lnTo>
                    <a:pt x="271" y="181"/>
                  </a:lnTo>
                  <a:lnTo>
                    <a:pt x="293" y="218"/>
                  </a:lnTo>
                  <a:lnTo>
                    <a:pt x="308" y="248"/>
                  </a:lnTo>
                  <a:lnTo>
                    <a:pt x="316" y="293"/>
                  </a:lnTo>
                  <a:lnTo>
                    <a:pt x="316" y="293"/>
                  </a:lnTo>
                  <a:lnTo>
                    <a:pt x="293" y="248"/>
                  </a:lnTo>
                  <a:lnTo>
                    <a:pt x="271" y="218"/>
                  </a:lnTo>
                  <a:lnTo>
                    <a:pt x="241" y="173"/>
                  </a:lnTo>
                  <a:lnTo>
                    <a:pt x="241" y="173"/>
                  </a:lnTo>
                  <a:lnTo>
                    <a:pt x="181" y="121"/>
                  </a:lnTo>
                  <a:lnTo>
                    <a:pt x="106" y="6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49" name="Freeform 50"/>
            <p:cNvSpPr>
              <a:spLocks/>
            </p:cNvSpPr>
            <p:nvPr/>
          </p:nvSpPr>
          <p:spPr bwMode="auto">
            <a:xfrm>
              <a:off x="450850" y="6099175"/>
              <a:ext cx="1012825" cy="608013"/>
            </a:xfrm>
            <a:custGeom>
              <a:avLst/>
              <a:gdLst>
                <a:gd name="T0" fmla="*/ 218 w 638"/>
                <a:gd name="T1" fmla="*/ 308 h 383"/>
                <a:gd name="T2" fmla="*/ 218 w 638"/>
                <a:gd name="T3" fmla="*/ 308 h 383"/>
                <a:gd name="T4" fmla="*/ 270 w 638"/>
                <a:gd name="T5" fmla="*/ 330 h 383"/>
                <a:gd name="T6" fmla="*/ 330 w 638"/>
                <a:gd name="T7" fmla="*/ 338 h 383"/>
                <a:gd name="T8" fmla="*/ 391 w 638"/>
                <a:gd name="T9" fmla="*/ 330 h 383"/>
                <a:gd name="T10" fmla="*/ 451 w 638"/>
                <a:gd name="T11" fmla="*/ 315 h 383"/>
                <a:gd name="T12" fmla="*/ 503 w 638"/>
                <a:gd name="T13" fmla="*/ 285 h 383"/>
                <a:gd name="T14" fmla="*/ 548 w 638"/>
                <a:gd name="T15" fmla="*/ 248 h 383"/>
                <a:gd name="T16" fmla="*/ 586 w 638"/>
                <a:gd name="T17" fmla="*/ 203 h 383"/>
                <a:gd name="T18" fmla="*/ 616 w 638"/>
                <a:gd name="T19" fmla="*/ 150 h 383"/>
                <a:gd name="T20" fmla="*/ 616 w 638"/>
                <a:gd name="T21" fmla="*/ 150 h 383"/>
                <a:gd name="T22" fmla="*/ 623 w 638"/>
                <a:gd name="T23" fmla="*/ 112 h 383"/>
                <a:gd name="T24" fmla="*/ 631 w 638"/>
                <a:gd name="T25" fmla="*/ 75 h 383"/>
                <a:gd name="T26" fmla="*/ 631 w 638"/>
                <a:gd name="T27" fmla="*/ 37 h 383"/>
                <a:gd name="T28" fmla="*/ 631 w 638"/>
                <a:gd name="T29" fmla="*/ 0 h 383"/>
                <a:gd name="T30" fmla="*/ 631 w 638"/>
                <a:gd name="T31" fmla="*/ 0 h 383"/>
                <a:gd name="T32" fmla="*/ 638 w 638"/>
                <a:gd name="T33" fmla="*/ 45 h 383"/>
                <a:gd name="T34" fmla="*/ 638 w 638"/>
                <a:gd name="T35" fmla="*/ 90 h 383"/>
                <a:gd name="T36" fmla="*/ 638 w 638"/>
                <a:gd name="T37" fmla="*/ 135 h 383"/>
                <a:gd name="T38" fmla="*/ 623 w 638"/>
                <a:gd name="T39" fmla="*/ 180 h 383"/>
                <a:gd name="T40" fmla="*/ 623 w 638"/>
                <a:gd name="T41" fmla="*/ 180 h 383"/>
                <a:gd name="T42" fmla="*/ 593 w 638"/>
                <a:gd name="T43" fmla="*/ 233 h 383"/>
                <a:gd name="T44" fmla="*/ 556 w 638"/>
                <a:gd name="T45" fmla="*/ 285 h 383"/>
                <a:gd name="T46" fmla="*/ 518 w 638"/>
                <a:gd name="T47" fmla="*/ 323 h 383"/>
                <a:gd name="T48" fmla="*/ 466 w 638"/>
                <a:gd name="T49" fmla="*/ 353 h 383"/>
                <a:gd name="T50" fmla="*/ 413 w 638"/>
                <a:gd name="T51" fmla="*/ 375 h 383"/>
                <a:gd name="T52" fmla="*/ 353 w 638"/>
                <a:gd name="T53" fmla="*/ 383 h 383"/>
                <a:gd name="T54" fmla="*/ 293 w 638"/>
                <a:gd name="T55" fmla="*/ 375 h 383"/>
                <a:gd name="T56" fmla="*/ 225 w 638"/>
                <a:gd name="T57" fmla="*/ 360 h 383"/>
                <a:gd name="T58" fmla="*/ 225 w 638"/>
                <a:gd name="T59" fmla="*/ 360 h 383"/>
                <a:gd name="T60" fmla="*/ 180 w 638"/>
                <a:gd name="T61" fmla="*/ 338 h 383"/>
                <a:gd name="T62" fmla="*/ 143 w 638"/>
                <a:gd name="T63" fmla="*/ 315 h 383"/>
                <a:gd name="T64" fmla="*/ 113 w 638"/>
                <a:gd name="T65" fmla="*/ 285 h 383"/>
                <a:gd name="T66" fmla="*/ 83 w 638"/>
                <a:gd name="T67" fmla="*/ 248 h 383"/>
                <a:gd name="T68" fmla="*/ 53 w 638"/>
                <a:gd name="T69" fmla="*/ 203 h 383"/>
                <a:gd name="T70" fmla="*/ 30 w 638"/>
                <a:gd name="T71" fmla="*/ 165 h 383"/>
                <a:gd name="T72" fmla="*/ 15 w 638"/>
                <a:gd name="T73" fmla="*/ 120 h 383"/>
                <a:gd name="T74" fmla="*/ 0 w 638"/>
                <a:gd name="T75" fmla="*/ 75 h 383"/>
                <a:gd name="T76" fmla="*/ 0 w 638"/>
                <a:gd name="T77" fmla="*/ 75 h 383"/>
                <a:gd name="T78" fmla="*/ 38 w 638"/>
                <a:gd name="T79" fmla="*/ 150 h 383"/>
                <a:gd name="T80" fmla="*/ 83 w 638"/>
                <a:gd name="T81" fmla="*/ 218 h 383"/>
                <a:gd name="T82" fmla="*/ 143 w 638"/>
                <a:gd name="T83" fmla="*/ 270 h 383"/>
                <a:gd name="T84" fmla="*/ 180 w 638"/>
                <a:gd name="T85" fmla="*/ 293 h 383"/>
                <a:gd name="T86" fmla="*/ 218 w 638"/>
                <a:gd name="T87" fmla="*/ 308 h 383"/>
                <a:gd name="T88" fmla="*/ 218 w 638"/>
                <a:gd name="T89" fmla="*/ 30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383">
                  <a:moveTo>
                    <a:pt x="218" y="308"/>
                  </a:moveTo>
                  <a:lnTo>
                    <a:pt x="218" y="308"/>
                  </a:lnTo>
                  <a:lnTo>
                    <a:pt x="270" y="330"/>
                  </a:lnTo>
                  <a:lnTo>
                    <a:pt x="330" y="338"/>
                  </a:lnTo>
                  <a:lnTo>
                    <a:pt x="391" y="330"/>
                  </a:lnTo>
                  <a:lnTo>
                    <a:pt x="451" y="315"/>
                  </a:lnTo>
                  <a:lnTo>
                    <a:pt x="503" y="285"/>
                  </a:lnTo>
                  <a:lnTo>
                    <a:pt x="548" y="248"/>
                  </a:lnTo>
                  <a:lnTo>
                    <a:pt x="586" y="203"/>
                  </a:lnTo>
                  <a:lnTo>
                    <a:pt x="616" y="150"/>
                  </a:lnTo>
                  <a:lnTo>
                    <a:pt x="616" y="150"/>
                  </a:lnTo>
                  <a:lnTo>
                    <a:pt x="623" y="112"/>
                  </a:lnTo>
                  <a:lnTo>
                    <a:pt x="631" y="75"/>
                  </a:lnTo>
                  <a:lnTo>
                    <a:pt x="631" y="37"/>
                  </a:lnTo>
                  <a:lnTo>
                    <a:pt x="631" y="0"/>
                  </a:lnTo>
                  <a:lnTo>
                    <a:pt x="631" y="0"/>
                  </a:lnTo>
                  <a:lnTo>
                    <a:pt x="638" y="45"/>
                  </a:lnTo>
                  <a:lnTo>
                    <a:pt x="638" y="90"/>
                  </a:lnTo>
                  <a:lnTo>
                    <a:pt x="638" y="135"/>
                  </a:lnTo>
                  <a:lnTo>
                    <a:pt x="623" y="180"/>
                  </a:lnTo>
                  <a:lnTo>
                    <a:pt x="623" y="180"/>
                  </a:lnTo>
                  <a:lnTo>
                    <a:pt x="593" y="233"/>
                  </a:lnTo>
                  <a:lnTo>
                    <a:pt x="556" y="285"/>
                  </a:lnTo>
                  <a:lnTo>
                    <a:pt x="518" y="323"/>
                  </a:lnTo>
                  <a:lnTo>
                    <a:pt x="466" y="353"/>
                  </a:lnTo>
                  <a:lnTo>
                    <a:pt x="413" y="375"/>
                  </a:lnTo>
                  <a:lnTo>
                    <a:pt x="353" y="383"/>
                  </a:lnTo>
                  <a:lnTo>
                    <a:pt x="293" y="375"/>
                  </a:lnTo>
                  <a:lnTo>
                    <a:pt x="225" y="360"/>
                  </a:lnTo>
                  <a:lnTo>
                    <a:pt x="225" y="360"/>
                  </a:lnTo>
                  <a:lnTo>
                    <a:pt x="180" y="338"/>
                  </a:lnTo>
                  <a:lnTo>
                    <a:pt x="143" y="315"/>
                  </a:lnTo>
                  <a:lnTo>
                    <a:pt x="113" y="285"/>
                  </a:lnTo>
                  <a:lnTo>
                    <a:pt x="83" y="248"/>
                  </a:lnTo>
                  <a:lnTo>
                    <a:pt x="53" y="203"/>
                  </a:lnTo>
                  <a:lnTo>
                    <a:pt x="30" y="165"/>
                  </a:lnTo>
                  <a:lnTo>
                    <a:pt x="15" y="120"/>
                  </a:lnTo>
                  <a:lnTo>
                    <a:pt x="0" y="75"/>
                  </a:lnTo>
                  <a:lnTo>
                    <a:pt x="0" y="75"/>
                  </a:lnTo>
                  <a:lnTo>
                    <a:pt x="38" y="150"/>
                  </a:lnTo>
                  <a:lnTo>
                    <a:pt x="83" y="218"/>
                  </a:lnTo>
                  <a:lnTo>
                    <a:pt x="143" y="270"/>
                  </a:lnTo>
                  <a:lnTo>
                    <a:pt x="180" y="293"/>
                  </a:lnTo>
                  <a:lnTo>
                    <a:pt x="218" y="308"/>
                  </a:lnTo>
                  <a:lnTo>
                    <a:pt x="218" y="3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50" name="Freeform 51"/>
            <p:cNvSpPr>
              <a:spLocks/>
            </p:cNvSpPr>
            <p:nvPr/>
          </p:nvSpPr>
          <p:spPr bwMode="auto">
            <a:xfrm>
              <a:off x="773113" y="5788025"/>
              <a:ext cx="679450" cy="525463"/>
            </a:xfrm>
            <a:custGeom>
              <a:avLst/>
              <a:gdLst>
                <a:gd name="T0" fmla="*/ 293 w 428"/>
                <a:gd name="T1" fmla="*/ 53 h 331"/>
                <a:gd name="T2" fmla="*/ 293 w 428"/>
                <a:gd name="T3" fmla="*/ 53 h 331"/>
                <a:gd name="T4" fmla="*/ 255 w 428"/>
                <a:gd name="T5" fmla="*/ 46 h 331"/>
                <a:gd name="T6" fmla="*/ 225 w 428"/>
                <a:gd name="T7" fmla="*/ 38 h 331"/>
                <a:gd name="T8" fmla="*/ 195 w 428"/>
                <a:gd name="T9" fmla="*/ 46 h 331"/>
                <a:gd name="T10" fmla="*/ 165 w 428"/>
                <a:gd name="T11" fmla="*/ 46 h 331"/>
                <a:gd name="T12" fmla="*/ 135 w 428"/>
                <a:gd name="T13" fmla="*/ 61 h 331"/>
                <a:gd name="T14" fmla="*/ 105 w 428"/>
                <a:gd name="T15" fmla="*/ 76 h 331"/>
                <a:gd name="T16" fmla="*/ 82 w 428"/>
                <a:gd name="T17" fmla="*/ 98 h 331"/>
                <a:gd name="T18" fmla="*/ 60 w 428"/>
                <a:gd name="T19" fmla="*/ 121 h 331"/>
                <a:gd name="T20" fmla="*/ 60 w 428"/>
                <a:gd name="T21" fmla="*/ 121 h 331"/>
                <a:gd name="T22" fmla="*/ 45 w 428"/>
                <a:gd name="T23" fmla="*/ 143 h 331"/>
                <a:gd name="T24" fmla="*/ 45 w 428"/>
                <a:gd name="T25" fmla="*/ 166 h 331"/>
                <a:gd name="T26" fmla="*/ 45 w 428"/>
                <a:gd name="T27" fmla="*/ 181 h 331"/>
                <a:gd name="T28" fmla="*/ 45 w 428"/>
                <a:gd name="T29" fmla="*/ 181 h 331"/>
                <a:gd name="T30" fmla="*/ 52 w 428"/>
                <a:gd name="T31" fmla="*/ 196 h 331"/>
                <a:gd name="T32" fmla="*/ 67 w 428"/>
                <a:gd name="T33" fmla="*/ 203 h 331"/>
                <a:gd name="T34" fmla="*/ 90 w 428"/>
                <a:gd name="T35" fmla="*/ 218 h 331"/>
                <a:gd name="T36" fmla="*/ 90 w 428"/>
                <a:gd name="T37" fmla="*/ 218 h 331"/>
                <a:gd name="T38" fmla="*/ 120 w 428"/>
                <a:gd name="T39" fmla="*/ 248 h 331"/>
                <a:gd name="T40" fmla="*/ 127 w 428"/>
                <a:gd name="T41" fmla="*/ 278 h 331"/>
                <a:gd name="T42" fmla="*/ 127 w 428"/>
                <a:gd name="T43" fmla="*/ 301 h 331"/>
                <a:gd name="T44" fmla="*/ 120 w 428"/>
                <a:gd name="T45" fmla="*/ 316 h 331"/>
                <a:gd name="T46" fmla="*/ 120 w 428"/>
                <a:gd name="T47" fmla="*/ 316 h 331"/>
                <a:gd name="T48" fmla="*/ 105 w 428"/>
                <a:gd name="T49" fmla="*/ 331 h 331"/>
                <a:gd name="T50" fmla="*/ 75 w 428"/>
                <a:gd name="T51" fmla="*/ 331 h 331"/>
                <a:gd name="T52" fmla="*/ 60 w 428"/>
                <a:gd name="T53" fmla="*/ 331 h 331"/>
                <a:gd name="T54" fmla="*/ 45 w 428"/>
                <a:gd name="T55" fmla="*/ 316 h 331"/>
                <a:gd name="T56" fmla="*/ 30 w 428"/>
                <a:gd name="T57" fmla="*/ 301 h 331"/>
                <a:gd name="T58" fmla="*/ 15 w 428"/>
                <a:gd name="T59" fmla="*/ 278 h 331"/>
                <a:gd name="T60" fmla="*/ 15 w 428"/>
                <a:gd name="T61" fmla="*/ 278 h 331"/>
                <a:gd name="T62" fmla="*/ 7 w 428"/>
                <a:gd name="T63" fmla="*/ 256 h 331"/>
                <a:gd name="T64" fmla="*/ 0 w 428"/>
                <a:gd name="T65" fmla="*/ 226 h 331"/>
                <a:gd name="T66" fmla="*/ 7 w 428"/>
                <a:gd name="T67" fmla="*/ 181 h 331"/>
                <a:gd name="T68" fmla="*/ 15 w 428"/>
                <a:gd name="T69" fmla="*/ 143 h 331"/>
                <a:gd name="T70" fmla="*/ 22 w 428"/>
                <a:gd name="T71" fmla="*/ 128 h 331"/>
                <a:gd name="T72" fmla="*/ 22 w 428"/>
                <a:gd name="T73" fmla="*/ 128 h 331"/>
                <a:gd name="T74" fmla="*/ 45 w 428"/>
                <a:gd name="T75" fmla="*/ 91 h 331"/>
                <a:gd name="T76" fmla="*/ 67 w 428"/>
                <a:gd name="T77" fmla="*/ 61 h 331"/>
                <a:gd name="T78" fmla="*/ 97 w 428"/>
                <a:gd name="T79" fmla="*/ 38 h 331"/>
                <a:gd name="T80" fmla="*/ 135 w 428"/>
                <a:gd name="T81" fmla="*/ 23 h 331"/>
                <a:gd name="T82" fmla="*/ 165 w 428"/>
                <a:gd name="T83" fmla="*/ 8 h 331"/>
                <a:gd name="T84" fmla="*/ 203 w 428"/>
                <a:gd name="T85" fmla="*/ 0 h 331"/>
                <a:gd name="T86" fmla="*/ 240 w 428"/>
                <a:gd name="T87" fmla="*/ 0 h 331"/>
                <a:gd name="T88" fmla="*/ 285 w 428"/>
                <a:gd name="T89" fmla="*/ 15 h 331"/>
                <a:gd name="T90" fmla="*/ 285 w 428"/>
                <a:gd name="T91" fmla="*/ 15 h 331"/>
                <a:gd name="T92" fmla="*/ 308 w 428"/>
                <a:gd name="T93" fmla="*/ 30 h 331"/>
                <a:gd name="T94" fmla="*/ 330 w 428"/>
                <a:gd name="T95" fmla="*/ 46 h 331"/>
                <a:gd name="T96" fmla="*/ 375 w 428"/>
                <a:gd name="T97" fmla="*/ 91 h 331"/>
                <a:gd name="T98" fmla="*/ 405 w 428"/>
                <a:gd name="T99" fmla="*/ 143 h 331"/>
                <a:gd name="T100" fmla="*/ 428 w 428"/>
                <a:gd name="T101" fmla="*/ 196 h 331"/>
                <a:gd name="T102" fmla="*/ 428 w 428"/>
                <a:gd name="T103" fmla="*/ 196 h 331"/>
                <a:gd name="T104" fmla="*/ 405 w 428"/>
                <a:gd name="T105" fmla="*/ 158 h 331"/>
                <a:gd name="T106" fmla="*/ 375 w 428"/>
                <a:gd name="T107" fmla="*/ 113 h 331"/>
                <a:gd name="T108" fmla="*/ 338 w 428"/>
                <a:gd name="T109" fmla="*/ 83 h 331"/>
                <a:gd name="T110" fmla="*/ 293 w 428"/>
                <a:gd name="T111" fmla="*/ 53 h 331"/>
                <a:gd name="T112" fmla="*/ 293 w 428"/>
                <a:gd name="T113" fmla="*/ 5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31">
                  <a:moveTo>
                    <a:pt x="293" y="53"/>
                  </a:moveTo>
                  <a:lnTo>
                    <a:pt x="293" y="53"/>
                  </a:lnTo>
                  <a:lnTo>
                    <a:pt x="255" y="46"/>
                  </a:lnTo>
                  <a:lnTo>
                    <a:pt x="225" y="38"/>
                  </a:lnTo>
                  <a:lnTo>
                    <a:pt x="195" y="46"/>
                  </a:lnTo>
                  <a:lnTo>
                    <a:pt x="165" y="46"/>
                  </a:lnTo>
                  <a:lnTo>
                    <a:pt x="135" y="61"/>
                  </a:lnTo>
                  <a:lnTo>
                    <a:pt x="105" y="76"/>
                  </a:lnTo>
                  <a:lnTo>
                    <a:pt x="82" y="98"/>
                  </a:lnTo>
                  <a:lnTo>
                    <a:pt x="60" y="121"/>
                  </a:lnTo>
                  <a:lnTo>
                    <a:pt x="60" y="121"/>
                  </a:lnTo>
                  <a:lnTo>
                    <a:pt x="45" y="143"/>
                  </a:lnTo>
                  <a:lnTo>
                    <a:pt x="45" y="166"/>
                  </a:lnTo>
                  <a:lnTo>
                    <a:pt x="45" y="181"/>
                  </a:lnTo>
                  <a:lnTo>
                    <a:pt x="45" y="181"/>
                  </a:lnTo>
                  <a:lnTo>
                    <a:pt x="52" y="196"/>
                  </a:lnTo>
                  <a:lnTo>
                    <a:pt x="67" y="203"/>
                  </a:lnTo>
                  <a:lnTo>
                    <a:pt x="90" y="218"/>
                  </a:lnTo>
                  <a:lnTo>
                    <a:pt x="90" y="218"/>
                  </a:lnTo>
                  <a:lnTo>
                    <a:pt x="120" y="248"/>
                  </a:lnTo>
                  <a:lnTo>
                    <a:pt x="127" y="278"/>
                  </a:lnTo>
                  <a:lnTo>
                    <a:pt x="127" y="301"/>
                  </a:lnTo>
                  <a:lnTo>
                    <a:pt x="120" y="316"/>
                  </a:lnTo>
                  <a:lnTo>
                    <a:pt x="120" y="316"/>
                  </a:lnTo>
                  <a:lnTo>
                    <a:pt x="105" y="331"/>
                  </a:lnTo>
                  <a:lnTo>
                    <a:pt x="75" y="331"/>
                  </a:lnTo>
                  <a:lnTo>
                    <a:pt x="60" y="331"/>
                  </a:lnTo>
                  <a:lnTo>
                    <a:pt x="45" y="316"/>
                  </a:lnTo>
                  <a:lnTo>
                    <a:pt x="30" y="301"/>
                  </a:lnTo>
                  <a:lnTo>
                    <a:pt x="15" y="278"/>
                  </a:lnTo>
                  <a:lnTo>
                    <a:pt x="15" y="278"/>
                  </a:lnTo>
                  <a:lnTo>
                    <a:pt x="7" y="256"/>
                  </a:lnTo>
                  <a:lnTo>
                    <a:pt x="0" y="226"/>
                  </a:lnTo>
                  <a:lnTo>
                    <a:pt x="7" y="181"/>
                  </a:lnTo>
                  <a:lnTo>
                    <a:pt x="15" y="143"/>
                  </a:lnTo>
                  <a:lnTo>
                    <a:pt x="22" y="128"/>
                  </a:lnTo>
                  <a:lnTo>
                    <a:pt x="22" y="128"/>
                  </a:lnTo>
                  <a:lnTo>
                    <a:pt x="45" y="91"/>
                  </a:lnTo>
                  <a:lnTo>
                    <a:pt x="67" y="61"/>
                  </a:lnTo>
                  <a:lnTo>
                    <a:pt x="97" y="38"/>
                  </a:lnTo>
                  <a:lnTo>
                    <a:pt x="135" y="23"/>
                  </a:lnTo>
                  <a:lnTo>
                    <a:pt x="165" y="8"/>
                  </a:lnTo>
                  <a:lnTo>
                    <a:pt x="203" y="0"/>
                  </a:lnTo>
                  <a:lnTo>
                    <a:pt x="240" y="0"/>
                  </a:lnTo>
                  <a:lnTo>
                    <a:pt x="285" y="15"/>
                  </a:lnTo>
                  <a:lnTo>
                    <a:pt x="285" y="15"/>
                  </a:lnTo>
                  <a:lnTo>
                    <a:pt x="308" y="30"/>
                  </a:lnTo>
                  <a:lnTo>
                    <a:pt x="330" y="46"/>
                  </a:lnTo>
                  <a:lnTo>
                    <a:pt x="375" y="91"/>
                  </a:lnTo>
                  <a:lnTo>
                    <a:pt x="405" y="143"/>
                  </a:lnTo>
                  <a:lnTo>
                    <a:pt x="428" y="196"/>
                  </a:lnTo>
                  <a:lnTo>
                    <a:pt x="428" y="196"/>
                  </a:lnTo>
                  <a:lnTo>
                    <a:pt x="405" y="158"/>
                  </a:lnTo>
                  <a:lnTo>
                    <a:pt x="375" y="113"/>
                  </a:lnTo>
                  <a:lnTo>
                    <a:pt x="338" y="83"/>
                  </a:lnTo>
                  <a:lnTo>
                    <a:pt x="293" y="53"/>
                  </a:lnTo>
                  <a:lnTo>
                    <a:pt x="293"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51" name="Freeform 52"/>
            <p:cNvSpPr>
              <a:spLocks/>
            </p:cNvSpPr>
            <p:nvPr/>
          </p:nvSpPr>
          <p:spPr bwMode="auto">
            <a:xfrm>
              <a:off x="414338" y="5287963"/>
              <a:ext cx="1562100" cy="930275"/>
            </a:xfrm>
            <a:custGeom>
              <a:avLst/>
              <a:gdLst>
                <a:gd name="T0" fmla="*/ 669 w 984"/>
                <a:gd name="T1" fmla="*/ 98 h 586"/>
                <a:gd name="T2" fmla="*/ 669 w 984"/>
                <a:gd name="T3" fmla="*/ 98 h 586"/>
                <a:gd name="T4" fmla="*/ 624 w 984"/>
                <a:gd name="T5" fmla="*/ 83 h 586"/>
                <a:gd name="T6" fmla="*/ 571 w 984"/>
                <a:gd name="T7" fmla="*/ 75 h 586"/>
                <a:gd name="T8" fmla="*/ 526 w 984"/>
                <a:gd name="T9" fmla="*/ 68 h 586"/>
                <a:gd name="T10" fmla="*/ 481 w 984"/>
                <a:gd name="T11" fmla="*/ 60 h 586"/>
                <a:gd name="T12" fmla="*/ 391 w 984"/>
                <a:gd name="T13" fmla="*/ 75 h 586"/>
                <a:gd name="T14" fmla="*/ 301 w 984"/>
                <a:gd name="T15" fmla="*/ 98 h 586"/>
                <a:gd name="T16" fmla="*/ 226 w 984"/>
                <a:gd name="T17" fmla="*/ 143 h 586"/>
                <a:gd name="T18" fmla="*/ 151 w 984"/>
                <a:gd name="T19" fmla="*/ 195 h 586"/>
                <a:gd name="T20" fmla="*/ 121 w 984"/>
                <a:gd name="T21" fmla="*/ 233 h 586"/>
                <a:gd name="T22" fmla="*/ 91 w 984"/>
                <a:gd name="T23" fmla="*/ 270 h 586"/>
                <a:gd name="T24" fmla="*/ 68 w 984"/>
                <a:gd name="T25" fmla="*/ 308 h 586"/>
                <a:gd name="T26" fmla="*/ 45 w 984"/>
                <a:gd name="T27" fmla="*/ 353 h 586"/>
                <a:gd name="T28" fmla="*/ 45 w 984"/>
                <a:gd name="T29" fmla="*/ 353 h 586"/>
                <a:gd name="T30" fmla="*/ 23 w 984"/>
                <a:gd name="T31" fmla="*/ 413 h 586"/>
                <a:gd name="T32" fmla="*/ 15 w 984"/>
                <a:gd name="T33" fmla="*/ 473 h 586"/>
                <a:gd name="T34" fmla="*/ 15 w 984"/>
                <a:gd name="T35" fmla="*/ 533 h 586"/>
                <a:gd name="T36" fmla="*/ 23 w 984"/>
                <a:gd name="T37" fmla="*/ 586 h 586"/>
                <a:gd name="T38" fmla="*/ 23 w 984"/>
                <a:gd name="T39" fmla="*/ 586 h 586"/>
                <a:gd name="T40" fmla="*/ 8 w 984"/>
                <a:gd name="T41" fmla="*/ 518 h 586"/>
                <a:gd name="T42" fmla="*/ 0 w 984"/>
                <a:gd name="T43" fmla="*/ 451 h 586"/>
                <a:gd name="T44" fmla="*/ 8 w 984"/>
                <a:gd name="T45" fmla="*/ 376 h 586"/>
                <a:gd name="T46" fmla="*/ 30 w 984"/>
                <a:gd name="T47" fmla="*/ 300 h 586"/>
                <a:gd name="T48" fmla="*/ 30 w 984"/>
                <a:gd name="T49" fmla="*/ 300 h 586"/>
                <a:gd name="T50" fmla="*/ 76 w 984"/>
                <a:gd name="T51" fmla="*/ 218 h 586"/>
                <a:gd name="T52" fmla="*/ 98 w 984"/>
                <a:gd name="T53" fmla="*/ 180 h 586"/>
                <a:gd name="T54" fmla="*/ 128 w 984"/>
                <a:gd name="T55" fmla="*/ 143 h 586"/>
                <a:gd name="T56" fmla="*/ 166 w 984"/>
                <a:gd name="T57" fmla="*/ 105 h 586"/>
                <a:gd name="T58" fmla="*/ 203 w 984"/>
                <a:gd name="T59" fmla="*/ 75 h 586"/>
                <a:gd name="T60" fmla="*/ 248 w 984"/>
                <a:gd name="T61" fmla="*/ 45 h 586"/>
                <a:gd name="T62" fmla="*/ 293 w 984"/>
                <a:gd name="T63" fmla="*/ 22 h 586"/>
                <a:gd name="T64" fmla="*/ 293 w 984"/>
                <a:gd name="T65" fmla="*/ 22 h 586"/>
                <a:gd name="T66" fmla="*/ 338 w 984"/>
                <a:gd name="T67" fmla="*/ 7 h 586"/>
                <a:gd name="T68" fmla="*/ 383 w 984"/>
                <a:gd name="T69" fmla="*/ 0 h 586"/>
                <a:gd name="T70" fmla="*/ 429 w 984"/>
                <a:gd name="T71" fmla="*/ 0 h 586"/>
                <a:gd name="T72" fmla="*/ 481 w 984"/>
                <a:gd name="T73" fmla="*/ 0 h 586"/>
                <a:gd name="T74" fmla="*/ 579 w 984"/>
                <a:gd name="T75" fmla="*/ 15 h 586"/>
                <a:gd name="T76" fmla="*/ 669 w 984"/>
                <a:gd name="T77" fmla="*/ 53 h 586"/>
                <a:gd name="T78" fmla="*/ 669 w 984"/>
                <a:gd name="T79" fmla="*/ 53 h 586"/>
                <a:gd name="T80" fmla="*/ 737 w 984"/>
                <a:gd name="T81" fmla="*/ 83 h 586"/>
                <a:gd name="T82" fmla="*/ 789 w 984"/>
                <a:gd name="T83" fmla="*/ 120 h 586"/>
                <a:gd name="T84" fmla="*/ 834 w 984"/>
                <a:gd name="T85" fmla="*/ 158 h 586"/>
                <a:gd name="T86" fmla="*/ 872 w 984"/>
                <a:gd name="T87" fmla="*/ 203 h 586"/>
                <a:gd name="T88" fmla="*/ 909 w 984"/>
                <a:gd name="T89" fmla="*/ 255 h 586"/>
                <a:gd name="T90" fmla="*/ 939 w 984"/>
                <a:gd name="T91" fmla="*/ 308 h 586"/>
                <a:gd name="T92" fmla="*/ 984 w 984"/>
                <a:gd name="T93" fmla="*/ 413 h 586"/>
                <a:gd name="T94" fmla="*/ 984 w 984"/>
                <a:gd name="T95" fmla="*/ 413 h 586"/>
                <a:gd name="T96" fmla="*/ 962 w 984"/>
                <a:gd name="T97" fmla="*/ 368 h 586"/>
                <a:gd name="T98" fmla="*/ 932 w 984"/>
                <a:gd name="T99" fmla="*/ 315 h 586"/>
                <a:gd name="T100" fmla="*/ 894 w 984"/>
                <a:gd name="T101" fmla="*/ 270 h 586"/>
                <a:gd name="T102" fmla="*/ 857 w 984"/>
                <a:gd name="T103" fmla="*/ 225 h 586"/>
                <a:gd name="T104" fmla="*/ 812 w 984"/>
                <a:gd name="T105" fmla="*/ 188 h 586"/>
                <a:gd name="T106" fmla="*/ 767 w 984"/>
                <a:gd name="T107" fmla="*/ 158 h 586"/>
                <a:gd name="T108" fmla="*/ 721 w 984"/>
                <a:gd name="T109" fmla="*/ 128 h 586"/>
                <a:gd name="T110" fmla="*/ 669 w 984"/>
                <a:gd name="T111" fmla="*/ 98 h 586"/>
                <a:gd name="T112" fmla="*/ 669 w 984"/>
                <a:gd name="T113" fmla="*/ 9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586">
                  <a:moveTo>
                    <a:pt x="669" y="98"/>
                  </a:moveTo>
                  <a:lnTo>
                    <a:pt x="669" y="98"/>
                  </a:lnTo>
                  <a:lnTo>
                    <a:pt x="624" y="83"/>
                  </a:lnTo>
                  <a:lnTo>
                    <a:pt x="571" y="75"/>
                  </a:lnTo>
                  <a:lnTo>
                    <a:pt x="526" y="68"/>
                  </a:lnTo>
                  <a:lnTo>
                    <a:pt x="481" y="60"/>
                  </a:lnTo>
                  <a:lnTo>
                    <a:pt x="391" y="75"/>
                  </a:lnTo>
                  <a:lnTo>
                    <a:pt x="301" y="98"/>
                  </a:lnTo>
                  <a:lnTo>
                    <a:pt x="226" y="143"/>
                  </a:lnTo>
                  <a:lnTo>
                    <a:pt x="151" y="195"/>
                  </a:lnTo>
                  <a:lnTo>
                    <a:pt x="121" y="233"/>
                  </a:lnTo>
                  <a:lnTo>
                    <a:pt x="91" y="270"/>
                  </a:lnTo>
                  <a:lnTo>
                    <a:pt x="68" y="308"/>
                  </a:lnTo>
                  <a:lnTo>
                    <a:pt x="45" y="353"/>
                  </a:lnTo>
                  <a:lnTo>
                    <a:pt x="45" y="353"/>
                  </a:lnTo>
                  <a:lnTo>
                    <a:pt x="23" y="413"/>
                  </a:lnTo>
                  <a:lnTo>
                    <a:pt x="15" y="473"/>
                  </a:lnTo>
                  <a:lnTo>
                    <a:pt x="15" y="533"/>
                  </a:lnTo>
                  <a:lnTo>
                    <a:pt x="23" y="586"/>
                  </a:lnTo>
                  <a:lnTo>
                    <a:pt x="23" y="586"/>
                  </a:lnTo>
                  <a:lnTo>
                    <a:pt x="8" y="518"/>
                  </a:lnTo>
                  <a:lnTo>
                    <a:pt x="0" y="451"/>
                  </a:lnTo>
                  <a:lnTo>
                    <a:pt x="8" y="376"/>
                  </a:lnTo>
                  <a:lnTo>
                    <a:pt x="30" y="300"/>
                  </a:lnTo>
                  <a:lnTo>
                    <a:pt x="30" y="300"/>
                  </a:lnTo>
                  <a:lnTo>
                    <a:pt x="76" y="218"/>
                  </a:lnTo>
                  <a:lnTo>
                    <a:pt x="98" y="180"/>
                  </a:lnTo>
                  <a:lnTo>
                    <a:pt x="128" y="143"/>
                  </a:lnTo>
                  <a:lnTo>
                    <a:pt x="166" y="105"/>
                  </a:lnTo>
                  <a:lnTo>
                    <a:pt x="203" y="75"/>
                  </a:lnTo>
                  <a:lnTo>
                    <a:pt x="248" y="45"/>
                  </a:lnTo>
                  <a:lnTo>
                    <a:pt x="293" y="22"/>
                  </a:lnTo>
                  <a:lnTo>
                    <a:pt x="293" y="22"/>
                  </a:lnTo>
                  <a:lnTo>
                    <a:pt x="338" y="7"/>
                  </a:lnTo>
                  <a:lnTo>
                    <a:pt x="383" y="0"/>
                  </a:lnTo>
                  <a:lnTo>
                    <a:pt x="429" y="0"/>
                  </a:lnTo>
                  <a:lnTo>
                    <a:pt x="481" y="0"/>
                  </a:lnTo>
                  <a:lnTo>
                    <a:pt x="579" y="15"/>
                  </a:lnTo>
                  <a:lnTo>
                    <a:pt x="669" y="53"/>
                  </a:lnTo>
                  <a:lnTo>
                    <a:pt x="669" y="53"/>
                  </a:lnTo>
                  <a:lnTo>
                    <a:pt x="737" y="83"/>
                  </a:lnTo>
                  <a:lnTo>
                    <a:pt x="789" y="120"/>
                  </a:lnTo>
                  <a:lnTo>
                    <a:pt x="834" y="158"/>
                  </a:lnTo>
                  <a:lnTo>
                    <a:pt x="872" y="203"/>
                  </a:lnTo>
                  <a:lnTo>
                    <a:pt x="909" y="255"/>
                  </a:lnTo>
                  <a:lnTo>
                    <a:pt x="939" y="308"/>
                  </a:lnTo>
                  <a:lnTo>
                    <a:pt x="984" y="413"/>
                  </a:lnTo>
                  <a:lnTo>
                    <a:pt x="984" y="413"/>
                  </a:lnTo>
                  <a:lnTo>
                    <a:pt x="962" y="368"/>
                  </a:lnTo>
                  <a:lnTo>
                    <a:pt x="932" y="315"/>
                  </a:lnTo>
                  <a:lnTo>
                    <a:pt x="894" y="270"/>
                  </a:lnTo>
                  <a:lnTo>
                    <a:pt x="857" y="225"/>
                  </a:lnTo>
                  <a:lnTo>
                    <a:pt x="812" y="188"/>
                  </a:lnTo>
                  <a:lnTo>
                    <a:pt x="767" y="158"/>
                  </a:lnTo>
                  <a:lnTo>
                    <a:pt x="721" y="128"/>
                  </a:lnTo>
                  <a:lnTo>
                    <a:pt x="669" y="98"/>
                  </a:lnTo>
                  <a:lnTo>
                    <a:pt x="66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52" name="Freeform 53"/>
            <p:cNvSpPr>
              <a:spLocks/>
            </p:cNvSpPr>
            <p:nvPr/>
          </p:nvSpPr>
          <p:spPr bwMode="auto">
            <a:xfrm>
              <a:off x="-74612" y="5956300"/>
              <a:ext cx="2159000" cy="930729"/>
            </a:xfrm>
            <a:custGeom>
              <a:avLst/>
              <a:gdLst/>
              <a:ahLst/>
              <a:cxnLst/>
              <a:rect l="l" t="t" r="r" b="b"/>
              <a:pathLst>
                <a:path w="2159000" h="930729">
                  <a:moveTo>
                    <a:pt x="0" y="917575"/>
                  </a:moveTo>
                  <a:lnTo>
                    <a:pt x="10085" y="930729"/>
                  </a:lnTo>
                  <a:lnTo>
                    <a:pt x="7962" y="930729"/>
                  </a:lnTo>
                  <a:close/>
                  <a:moveTo>
                    <a:pt x="2063750" y="0"/>
                  </a:moveTo>
                  <a:lnTo>
                    <a:pt x="2098675" y="82550"/>
                  </a:lnTo>
                  <a:lnTo>
                    <a:pt x="2122488" y="177800"/>
                  </a:lnTo>
                  <a:lnTo>
                    <a:pt x="2146300" y="285750"/>
                  </a:lnTo>
                  <a:lnTo>
                    <a:pt x="2159000" y="381000"/>
                  </a:lnTo>
                  <a:lnTo>
                    <a:pt x="2159000" y="476250"/>
                  </a:lnTo>
                  <a:lnTo>
                    <a:pt x="2146300" y="584200"/>
                  </a:lnTo>
                  <a:lnTo>
                    <a:pt x="2122488" y="679450"/>
                  </a:lnTo>
                  <a:lnTo>
                    <a:pt x="2087563" y="774700"/>
                  </a:lnTo>
                  <a:lnTo>
                    <a:pt x="2039938" y="881063"/>
                  </a:lnTo>
                  <a:lnTo>
                    <a:pt x="2003298" y="930729"/>
                  </a:lnTo>
                  <a:lnTo>
                    <a:pt x="1904263" y="930729"/>
                  </a:lnTo>
                  <a:lnTo>
                    <a:pt x="1931988" y="893763"/>
                  </a:lnTo>
                  <a:lnTo>
                    <a:pt x="1992313" y="785813"/>
                  </a:lnTo>
                  <a:lnTo>
                    <a:pt x="2039938" y="679450"/>
                  </a:lnTo>
                  <a:lnTo>
                    <a:pt x="2074863" y="595313"/>
                  </a:lnTo>
                  <a:lnTo>
                    <a:pt x="2098675" y="512763"/>
                  </a:lnTo>
                  <a:lnTo>
                    <a:pt x="2111375" y="415925"/>
                  </a:lnTo>
                  <a:lnTo>
                    <a:pt x="2111375" y="333375"/>
                  </a:lnTo>
                  <a:lnTo>
                    <a:pt x="2111375" y="249238"/>
                  </a:lnTo>
                  <a:lnTo>
                    <a:pt x="2098675" y="166688"/>
                  </a:lnTo>
                  <a:lnTo>
                    <a:pt x="2087563" y="825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53" name="Freeform 54"/>
            <p:cNvSpPr>
              <a:spLocks/>
            </p:cNvSpPr>
            <p:nvPr/>
          </p:nvSpPr>
          <p:spPr bwMode="auto">
            <a:xfrm>
              <a:off x="998538" y="6051550"/>
              <a:ext cx="227013" cy="261938"/>
            </a:xfrm>
            <a:custGeom>
              <a:avLst/>
              <a:gdLst>
                <a:gd name="T0" fmla="*/ 136 w 143"/>
                <a:gd name="T1" fmla="*/ 52 h 165"/>
                <a:gd name="T2" fmla="*/ 136 w 143"/>
                <a:gd name="T3" fmla="*/ 52 h 165"/>
                <a:gd name="T4" fmla="*/ 143 w 143"/>
                <a:gd name="T5" fmla="*/ 75 h 165"/>
                <a:gd name="T6" fmla="*/ 143 w 143"/>
                <a:gd name="T7" fmla="*/ 97 h 165"/>
                <a:gd name="T8" fmla="*/ 136 w 143"/>
                <a:gd name="T9" fmla="*/ 120 h 165"/>
                <a:gd name="T10" fmla="*/ 128 w 143"/>
                <a:gd name="T11" fmla="*/ 135 h 165"/>
                <a:gd name="T12" fmla="*/ 113 w 143"/>
                <a:gd name="T13" fmla="*/ 150 h 165"/>
                <a:gd name="T14" fmla="*/ 91 w 143"/>
                <a:gd name="T15" fmla="*/ 165 h 165"/>
                <a:gd name="T16" fmla="*/ 76 w 143"/>
                <a:gd name="T17" fmla="*/ 165 h 165"/>
                <a:gd name="T18" fmla="*/ 53 w 143"/>
                <a:gd name="T19" fmla="*/ 165 h 165"/>
                <a:gd name="T20" fmla="*/ 53 w 143"/>
                <a:gd name="T21" fmla="*/ 165 h 165"/>
                <a:gd name="T22" fmla="*/ 76 w 143"/>
                <a:gd name="T23" fmla="*/ 150 h 165"/>
                <a:gd name="T24" fmla="*/ 98 w 143"/>
                <a:gd name="T25" fmla="*/ 120 h 165"/>
                <a:gd name="T26" fmla="*/ 106 w 143"/>
                <a:gd name="T27" fmla="*/ 90 h 165"/>
                <a:gd name="T28" fmla="*/ 98 w 143"/>
                <a:gd name="T29" fmla="*/ 67 h 165"/>
                <a:gd name="T30" fmla="*/ 91 w 143"/>
                <a:gd name="T31" fmla="*/ 52 h 165"/>
                <a:gd name="T32" fmla="*/ 91 w 143"/>
                <a:gd name="T33" fmla="*/ 52 h 165"/>
                <a:gd name="T34" fmla="*/ 76 w 143"/>
                <a:gd name="T35" fmla="*/ 30 h 165"/>
                <a:gd name="T36" fmla="*/ 53 w 143"/>
                <a:gd name="T37" fmla="*/ 22 h 165"/>
                <a:gd name="T38" fmla="*/ 31 w 143"/>
                <a:gd name="T39" fmla="*/ 7 h 165"/>
                <a:gd name="T40" fmla="*/ 0 w 143"/>
                <a:gd name="T41" fmla="*/ 7 h 165"/>
                <a:gd name="T42" fmla="*/ 0 w 143"/>
                <a:gd name="T43" fmla="*/ 7 h 165"/>
                <a:gd name="T44" fmla="*/ 46 w 143"/>
                <a:gd name="T45" fmla="*/ 0 h 165"/>
                <a:gd name="T46" fmla="*/ 83 w 143"/>
                <a:gd name="T47" fmla="*/ 7 h 165"/>
                <a:gd name="T48" fmla="*/ 113 w 143"/>
                <a:gd name="T49" fmla="*/ 30 h 165"/>
                <a:gd name="T50" fmla="*/ 136 w 143"/>
                <a:gd name="T51" fmla="*/ 52 h 165"/>
                <a:gd name="T52" fmla="*/ 136 w 143"/>
                <a:gd name="T5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65">
                  <a:moveTo>
                    <a:pt x="136" y="52"/>
                  </a:moveTo>
                  <a:lnTo>
                    <a:pt x="136" y="52"/>
                  </a:lnTo>
                  <a:lnTo>
                    <a:pt x="143" y="75"/>
                  </a:lnTo>
                  <a:lnTo>
                    <a:pt x="143" y="97"/>
                  </a:lnTo>
                  <a:lnTo>
                    <a:pt x="136" y="120"/>
                  </a:lnTo>
                  <a:lnTo>
                    <a:pt x="128" y="135"/>
                  </a:lnTo>
                  <a:lnTo>
                    <a:pt x="113" y="150"/>
                  </a:lnTo>
                  <a:lnTo>
                    <a:pt x="91" y="165"/>
                  </a:lnTo>
                  <a:lnTo>
                    <a:pt x="76" y="165"/>
                  </a:lnTo>
                  <a:lnTo>
                    <a:pt x="53" y="165"/>
                  </a:lnTo>
                  <a:lnTo>
                    <a:pt x="53" y="165"/>
                  </a:lnTo>
                  <a:lnTo>
                    <a:pt x="76" y="150"/>
                  </a:lnTo>
                  <a:lnTo>
                    <a:pt x="98" y="120"/>
                  </a:lnTo>
                  <a:lnTo>
                    <a:pt x="106" y="90"/>
                  </a:lnTo>
                  <a:lnTo>
                    <a:pt x="98" y="67"/>
                  </a:lnTo>
                  <a:lnTo>
                    <a:pt x="91" y="52"/>
                  </a:lnTo>
                  <a:lnTo>
                    <a:pt x="91" y="52"/>
                  </a:lnTo>
                  <a:lnTo>
                    <a:pt x="76" y="30"/>
                  </a:lnTo>
                  <a:lnTo>
                    <a:pt x="53" y="22"/>
                  </a:lnTo>
                  <a:lnTo>
                    <a:pt x="31" y="7"/>
                  </a:lnTo>
                  <a:lnTo>
                    <a:pt x="0" y="7"/>
                  </a:lnTo>
                  <a:lnTo>
                    <a:pt x="0" y="7"/>
                  </a:lnTo>
                  <a:lnTo>
                    <a:pt x="46" y="0"/>
                  </a:lnTo>
                  <a:lnTo>
                    <a:pt x="83" y="7"/>
                  </a:lnTo>
                  <a:lnTo>
                    <a:pt x="113" y="30"/>
                  </a:lnTo>
                  <a:lnTo>
                    <a:pt x="136" y="52"/>
                  </a:lnTo>
                  <a:lnTo>
                    <a:pt x="13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sp>
          <p:nvSpPr>
            <p:cNvPr id="54" name="Freeform 55"/>
            <p:cNvSpPr>
              <a:spLocks/>
            </p:cNvSpPr>
            <p:nvPr/>
          </p:nvSpPr>
          <p:spPr bwMode="auto">
            <a:xfrm>
              <a:off x="820738" y="4822825"/>
              <a:ext cx="238125" cy="285750"/>
            </a:xfrm>
            <a:custGeom>
              <a:avLst/>
              <a:gdLst>
                <a:gd name="T0" fmla="*/ 143 w 150"/>
                <a:gd name="T1" fmla="*/ 135 h 180"/>
                <a:gd name="T2" fmla="*/ 143 w 150"/>
                <a:gd name="T3" fmla="*/ 135 h 180"/>
                <a:gd name="T4" fmla="*/ 127 w 150"/>
                <a:gd name="T5" fmla="*/ 158 h 180"/>
                <a:gd name="T6" fmla="*/ 112 w 150"/>
                <a:gd name="T7" fmla="*/ 173 h 180"/>
                <a:gd name="T8" fmla="*/ 90 w 150"/>
                <a:gd name="T9" fmla="*/ 180 h 180"/>
                <a:gd name="T10" fmla="*/ 67 w 150"/>
                <a:gd name="T11" fmla="*/ 180 h 180"/>
                <a:gd name="T12" fmla="*/ 45 w 150"/>
                <a:gd name="T13" fmla="*/ 180 h 180"/>
                <a:gd name="T14" fmla="*/ 22 w 150"/>
                <a:gd name="T15" fmla="*/ 173 h 180"/>
                <a:gd name="T16" fmla="*/ 7 w 150"/>
                <a:gd name="T17" fmla="*/ 158 h 180"/>
                <a:gd name="T18" fmla="*/ 0 w 150"/>
                <a:gd name="T19" fmla="*/ 135 h 180"/>
                <a:gd name="T20" fmla="*/ 0 w 150"/>
                <a:gd name="T21" fmla="*/ 135 h 180"/>
                <a:gd name="T22" fmla="*/ 30 w 150"/>
                <a:gd name="T23" fmla="*/ 150 h 180"/>
                <a:gd name="T24" fmla="*/ 67 w 150"/>
                <a:gd name="T25" fmla="*/ 150 h 180"/>
                <a:gd name="T26" fmla="*/ 90 w 150"/>
                <a:gd name="T27" fmla="*/ 135 h 180"/>
                <a:gd name="T28" fmla="*/ 105 w 150"/>
                <a:gd name="T29" fmla="*/ 120 h 180"/>
                <a:gd name="T30" fmla="*/ 112 w 150"/>
                <a:gd name="T31" fmla="*/ 105 h 180"/>
                <a:gd name="T32" fmla="*/ 112 w 150"/>
                <a:gd name="T33" fmla="*/ 105 h 180"/>
                <a:gd name="T34" fmla="*/ 120 w 150"/>
                <a:gd name="T35" fmla="*/ 83 h 180"/>
                <a:gd name="T36" fmla="*/ 120 w 150"/>
                <a:gd name="T37" fmla="*/ 53 h 180"/>
                <a:gd name="T38" fmla="*/ 112 w 150"/>
                <a:gd name="T39" fmla="*/ 30 h 180"/>
                <a:gd name="T40" fmla="*/ 97 w 150"/>
                <a:gd name="T41" fmla="*/ 0 h 180"/>
                <a:gd name="T42" fmla="*/ 97 w 150"/>
                <a:gd name="T43" fmla="*/ 0 h 180"/>
                <a:gd name="T44" fmla="*/ 127 w 150"/>
                <a:gd name="T45" fmla="*/ 38 h 180"/>
                <a:gd name="T46" fmla="*/ 143 w 150"/>
                <a:gd name="T47" fmla="*/ 75 h 180"/>
                <a:gd name="T48" fmla="*/ 150 w 150"/>
                <a:gd name="T49" fmla="*/ 105 h 180"/>
                <a:gd name="T50" fmla="*/ 143 w 150"/>
                <a:gd name="T51" fmla="*/ 135 h 180"/>
                <a:gd name="T52" fmla="*/ 143 w 150"/>
                <a:gd name="T53"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80">
                  <a:moveTo>
                    <a:pt x="143" y="135"/>
                  </a:moveTo>
                  <a:lnTo>
                    <a:pt x="143" y="135"/>
                  </a:lnTo>
                  <a:lnTo>
                    <a:pt x="127" y="158"/>
                  </a:lnTo>
                  <a:lnTo>
                    <a:pt x="112" y="173"/>
                  </a:lnTo>
                  <a:lnTo>
                    <a:pt x="90" y="180"/>
                  </a:lnTo>
                  <a:lnTo>
                    <a:pt x="67" y="180"/>
                  </a:lnTo>
                  <a:lnTo>
                    <a:pt x="45" y="180"/>
                  </a:lnTo>
                  <a:lnTo>
                    <a:pt x="22" y="173"/>
                  </a:lnTo>
                  <a:lnTo>
                    <a:pt x="7" y="158"/>
                  </a:lnTo>
                  <a:lnTo>
                    <a:pt x="0" y="135"/>
                  </a:lnTo>
                  <a:lnTo>
                    <a:pt x="0" y="135"/>
                  </a:lnTo>
                  <a:lnTo>
                    <a:pt x="30" y="150"/>
                  </a:lnTo>
                  <a:lnTo>
                    <a:pt x="67" y="150"/>
                  </a:lnTo>
                  <a:lnTo>
                    <a:pt x="90" y="135"/>
                  </a:lnTo>
                  <a:lnTo>
                    <a:pt x="105" y="120"/>
                  </a:lnTo>
                  <a:lnTo>
                    <a:pt x="112" y="105"/>
                  </a:lnTo>
                  <a:lnTo>
                    <a:pt x="112" y="105"/>
                  </a:lnTo>
                  <a:lnTo>
                    <a:pt x="120" y="83"/>
                  </a:lnTo>
                  <a:lnTo>
                    <a:pt x="120" y="53"/>
                  </a:lnTo>
                  <a:lnTo>
                    <a:pt x="112" y="30"/>
                  </a:lnTo>
                  <a:lnTo>
                    <a:pt x="97" y="0"/>
                  </a:lnTo>
                  <a:lnTo>
                    <a:pt x="97" y="0"/>
                  </a:lnTo>
                  <a:lnTo>
                    <a:pt x="127" y="38"/>
                  </a:lnTo>
                  <a:lnTo>
                    <a:pt x="143" y="75"/>
                  </a:lnTo>
                  <a:lnTo>
                    <a:pt x="150" y="105"/>
                  </a:lnTo>
                  <a:lnTo>
                    <a:pt x="143" y="135"/>
                  </a:lnTo>
                  <a:lnTo>
                    <a:pt x="14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latin typeface="Gisha" pitchFamily="34" charset="-79"/>
                <a:ea typeface="Tahoma" pitchFamily="34" charset="0"/>
                <a:cs typeface="Gisha" pitchFamily="34" charset="-79"/>
              </a:endParaRPr>
            </a:p>
          </p:txBody>
        </p:sp>
      </p:grpSp>
      <p:sp>
        <p:nvSpPr>
          <p:cNvPr id="55" name="TextBox 54"/>
          <p:cNvSpPr txBox="1"/>
          <p:nvPr userDrawn="1"/>
        </p:nvSpPr>
        <p:spPr>
          <a:xfrm>
            <a:off x="258851" y="6331334"/>
            <a:ext cx="625492" cy="501676"/>
          </a:xfrm>
          <a:prstGeom prst="rect">
            <a:avLst/>
          </a:prstGeom>
          <a:noFill/>
        </p:spPr>
        <p:txBody>
          <a:bodyPr wrap="none" rtlCol="1">
            <a:spAutoFit/>
          </a:bodyPr>
          <a:lstStyle/>
          <a:p>
            <a:pPr>
              <a:lnSpc>
                <a:spcPct val="95000"/>
              </a:lnSpc>
            </a:pPr>
            <a:fld id="{E70428EC-3056-4389-BD72-01A4DFF395E2}" type="slidenum">
              <a:rPr lang="he-IL" sz="2800" smtClean="0">
                <a:solidFill>
                  <a:srgbClr val="0070C0"/>
                </a:solidFill>
              </a:rPr>
              <a:t>‹#›</a:t>
            </a:fld>
            <a:endParaRPr lang="he-IL" sz="2800" dirty="0">
              <a:solidFill>
                <a:srgbClr val="0070C0"/>
              </a:solidFill>
            </a:endParaRPr>
          </a:p>
        </p:txBody>
      </p:sp>
      <p:pic>
        <p:nvPicPr>
          <p:cNvPr id="56" name="Picture 2" descr="https://ipadnotebook.files.wordpress.com/2013/08/timeline-3d-mac.jpg">
            <a:hlinkClick r:id="rId14" action="ppaction://hlinksldjump"/>
          </p:cNvPr>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3936" y="6174455"/>
            <a:ext cx="683813" cy="68381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www.opensecurityarchitecture.org/cms/images/OSA_images/icon_library/osa_home.png">
            <a:hlinkClick r:id="rId16" action="ppaction://hlinksldjump"/>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96520" y="6162237"/>
            <a:ext cx="701229" cy="701229"/>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3"/>
          <p:cNvSpPr txBox="1"/>
          <p:nvPr userDrawn="1"/>
        </p:nvSpPr>
        <p:spPr>
          <a:xfrm>
            <a:off x="4813314" y="6358291"/>
            <a:ext cx="4820550" cy="369332"/>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he-IL" dirty="0">
                <a:solidFill>
                  <a:srgbClr val="514A40"/>
                </a:solidFill>
                <a:cs typeface="S-Yuda" pitchFamily="2" charset="-79"/>
              </a:rPr>
              <a:t>עורך: דובי כהן מבוסס על מצגותיו של אוהד שקד-מנדלבוים</a:t>
            </a: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r" defTabSz="742950" rtl="1" eaLnBrk="1" latinLnBrk="0" hangingPunct="1">
        <a:lnSpc>
          <a:spcPct val="90000"/>
        </a:lnSpc>
        <a:spcBef>
          <a:spcPct val="0"/>
        </a:spcBef>
        <a:buNone/>
        <a:defRPr lang="he-IL" sz="3600" b="1" kern="1200" cap="all" baseline="0">
          <a:solidFill>
            <a:schemeClr val="accent1"/>
          </a:solidFill>
          <a:effectLst>
            <a:outerShdw blurRad="38100" dist="25400" dir="18900000" algn="bl" rotWithShape="0">
              <a:schemeClr val="bg1">
                <a:alpha val="80000"/>
              </a:schemeClr>
            </a:outerShdw>
          </a:effectLst>
          <a:latin typeface="+mj-lt"/>
          <a:ea typeface="+mj-ea"/>
          <a:cs typeface="Tahoma" panose="020B0604030504040204" pitchFamily="34" charset="0"/>
        </a:defRPr>
      </a:lvl1pPr>
    </p:titleStyle>
    <p:bodyStyle>
      <a:lvl1pPr marL="222885" indent="-185738" algn="r" defTabSz="742950" rtl="1" eaLnBrk="1" latinLnBrk="0" hangingPunct="1">
        <a:lnSpc>
          <a:spcPct val="90000"/>
        </a:lnSpc>
        <a:spcBef>
          <a:spcPts val="1463"/>
        </a:spcBef>
        <a:buClr>
          <a:schemeClr val="accent1"/>
        </a:buClr>
        <a:buFont typeface="Arial" pitchFamily="34" charset="0"/>
        <a:buChar char="•"/>
        <a:defRPr lang="he-IL" sz="2800" kern="1200">
          <a:solidFill>
            <a:schemeClr val="tx2"/>
          </a:solidFill>
          <a:latin typeface="Segoe UI" panose="020B0502040204020203" pitchFamily="34" charset="0"/>
          <a:ea typeface="+mn-ea"/>
          <a:cs typeface="Segoe UI" panose="020B0502040204020203" pitchFamily="34" charset="0"/>
        </a:defRPr>
      </a:lvl1pPr>
      <a:lvl2pPr marL="482918" indent="-185738" algn="r" defTabSz="742950" rtl="1" eaLnBrk="1" latinLnBrk="0" hangingPunct="1">
        <a:lnSpc>
          <a:spcPct val="90000"/>
        </a:lnSpc>
        <a:spcBef>
          <a:spcPts val="813"/>
        </a:spcBef>
        <a:buClr>
          <a:schemeClr val="accent1"/>
        </a:buClr>
        <a:buFont typeface="Arial" pitchFamily="34" charset="0"/>
        <a:buChar char="•"/>
        <a:defRPr lang="he-IL" sz="2400" kern="1200">
          <a:solidFill>
            <a:schemeClr val="tx2"/>
          </a:solidFill>
          <a:latin typeface="Segoe UI" panose="020B0502040204020203" pitchFamily="34" charset="0"/>
          <a:ea typeface="+mn-ea"/>
          <a:cs typeface="Segoe UI" panose="020B0502040204020203" pitchFamily="34" charset="0"/>
        </a:defRPr>
      </a:lvl2pPr>
      <a:lvl3pPr marL="742950" indent="-185738" algn="r" defTabSz="742950" rtl="1" eaLnBrk="1" latinLnBrk="0" hangingPunct="1">
        <a:lnSpc>
          <a:spcPct val="90000"/>
        </a:lnSpc>
        <a:spcBef>
          <a:spcPts val="650"/>
        </a:spcBef>
        <a:buClr>
          <a:schemeClr val="accent1"/>
        </a:buClr>
        <a:buFont typeface="Arial" pitchFamily="34" charset="0"/>
        <a:buChar char="•"/>
        <a:defRPr lang="he-IL" sz="2000" kern="1200">
          <a:solidFill>
            <a:schemeClr val="tx2"/>
          </a:solidFill>
          <a:latin typeface="Segoe UI" panose="020B0502040204020203" pitchFamily="34" charset="0"/>
          <a:ea typeface="+mn-ea"/>
          <a:cs typeface="Segoe UI" panose="020B0502040204020203" pitchFamily="34" charset="0"/>
        </a:defRPr>
      </a:lvl3pPr>
      <a:lvl4pPr marL="1002983"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4pPr>
      <a:lvl5pPr marL="1263015"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5pPr>
      <a:lvl6pPr marL="148590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6pPr>
      <a:lvl7pPr marL="170878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7pPr>
      <a:lvl8pPr marL="193167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8pPr>
      <a:lvl9pPr marL="215455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9pPr>
    </p:bodyStyle>
    <p:otherStyle>
      <a:defPPr>
        <a:defRPr lang="he-IL"/>
      </a:defPPr>
      <a:lvl1pPr marL="0" algn="r" defTabSz="742950" rtl="1" eaLnBrk="1" latinLnBrk="0" hangingPunct="1">
        <a:defRPr lang="he-IL" sz="1463" kern="1200">
          <a:solidFill>
            <a:schemeClr val="tx1"/>
          </a:solidFill>
          <a:latin typeface="+mn-lt"/>
          <a:ea typeface="+mn-ea"/>
          <a:cs typeface="+mn-cs"/>
        </a:defRPr>
      </a:lvl1pPr>
      <a:lvl2pPr marL="371475" algn="r" defTabSz="742950" rtl="1" eaLnBrk="1" latinLnBrk="0" hangingPunct="1">
        <a:defRPr lang="he-IL" sz="1463" kern="1200">
          <a:solidFill>
            <a:schemeClr val="tx1"/>
          </a:solidFill>
          <a:latin typeface="+mn-lt"/>
          <a:ea typeface="+mn-ea"/>
          <a:cs typeface="+mn-cs"/>
        </a:defRPr>
      </a:lvl2pPr>
      <a:lvl3pPr marL="742950" algn="r" defTabSz="742950" rtl="1" eaLnBrk="1" latinLnBrk="0" hangingPunct="1">
        <a:defRPr lang="he-IL" sz="1463" kern="1200">
          <a:solidFill>
            <a:schemeClr val="tx1"/>
          </a:solidFill>
          <a:latin typeface="+mn-lt"/>
          <a:ea typeface="+mn-ea"/>
          <a:cs typeface="+mn-cs"/>
        </a:defRPr>
      </a:lvl3pPr>
      <a:lvl4pPr marL="1114425" algn="r" defTabSz="742950" rtl="1" eaLnBrk="1" latinLnBrk="0" hangingPunct="1">
        <a:defRPr lang="he-IL" sz="1463" kern="1200">
          <a:solidFill>
            <a:schemeClr val="tx1"/>
          </a:solidFill>
          <a:latin typeface="+mn-lt"/>
          <a:ea typeface="+mn-ea"/>
          <a:cs typeface="+mn-cs"/>
        </a:defRPr>
      </a:lvl4pPr>
      <a:lvl5pPr marL="1485900" algn="r" defTabSz="742950" rtl="1" eaLnBrk="1" latinLnBrk="0" hangingPunct="1">
        <a:defRPr lang="he-IL" sz="1463" kern="1200">
          <a:solidFill>
            <a:schemeClr val="tx1"/>
          </a:solidFill>
          <a:latin typeface="+mn-lt"/>
          <a:ea typeface="+mn-ea"/>
          <a:cs typeface="+mn-cs"/>
        </a:defRPr>
      </a:lvl5pPr>
      <a:lvl6pPr marL="1857375" algn="r" defTabSz="742950" rtl="1" eaLnBrk="1" latinLnBrk="0" hangingPunct="1">
        <a:defRPr lang="he-IL" sz="1463" kern="1200">
          <a:solidFill>
            <a:schemeClr val="tx1"/>
          </a:solidFill>
          <a:latin typeface="+mn-lt"/>
          <a:ea typeface="+mn-ea"/>
          <a:cs typeface="+mn-cs"/>
        </a:defRPr>
      </a:lvl6pPr>
      <a:lvl7pPr marL="2228850" algn="r" defTabSz="742950" rtl="1" eaLnBrk="1" latinLnBrk="0" hangingPunct="1">
        <a:defRPr lang="he-IL" sz="1463" kern="1200">
          <a:solidFill>
            <a:schemeClr val="tx1"/>
          </a:solidFill>
          <a:latin typeface="+mn-lt"/>
          <a:ea typeface="+mn-ea"/>
          <a:cs typeface="+mn-cs"/>
        </a:defRPr>
      </a:lvl7pPr>
      <a:lvl8pPr marL="2600325" algn="r" defTabSz="742950" rtl="1" eaLnBrk="1" latinLnBrk="0" hangingPunct="1">
        <a:defRPr lang="he-IL" sz="1463" kern="1200">
          <a:solidFill>
            <a:schemeClr val="tx1"/>
          </a:solidFill>
          <a:latin typeface="+mn-lt"/>
          <a:ea typeface="+mn-ea"/>
          <a:cs typeface="+mn-cs"/>
        </a:defRPr>
      </a:lvl8pPr>
      <a:lvl9pPr marL="2971800" algn="r" defTabSz="742950" rtl="1" eaLnBrk="1" latinLnBrk="0" hangingPunct="1">
        <a:defRPr lang="he-IL" sz="14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מלבן 8"/>
          <p:cNvSpPr/>
          <p:nvPr userDrawn="1"/>
        </p:nvSpPr>
        <p:spPr>
          <a:xfrm>
            <a:off x="0" y="6257036"/>
            <a:ext cx="9906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2" name="מציין מיקום כותרת 1"/>
          <p:cNvSpPr>
            <a:spLocks noGrp="1"/>
          </p:cNvSpPr>
          <p:nvPr>
            <p:ph type="title"/>
          </p:nvPr>
        </p:nvSpPr>
        <p:spPr>
          <a:xfrm>
            <a:off x="212272" y="185059"/>
            <a:ext cx="9499146" cy="768531"/>
          </a:xfrm>
          <a:prstGeom prst="rect">
            <a:avLst/>
          </a:prstGeom>
        </p:spPr>
        <p:txBody>
          <a:bodyPr vert="horz" lIns="91440" tIns="45720" rIns="91440" bIns="45720" rtlCol="1" anchor="b">
            <a:noAutofit/>
          </a:bodyPr>
          <a:lstStyle/>
          <a:p>
            <a:pPr algn="r" rtl="1"/>
            <a:r>
              <a:rPr lang="he-IL" dirty="0"/>
              <a:t>לחץ כדי לערוך סגנון כותרת של תבנית בסיס</a:t>
            </a:r>
          </a:p>
        </p:txBody>
      </p:sp>
      <p:sp>
        <p:nvSpPr>
          <p:cNvPr id="3" name="מציין מיקום טקסט 2"/>
          <p:cNvSpPr>
            <a:spLocks noGrp="1"/>
          </p:cNvSpPr>
          <p:nvPr>
            <p:ph type="body" idx="1"/>
          </p:nvPr>
        </p:nvSpPr>
        <p:spPr>
          <a:xfrm>
            <a:off x="212272" y="1240972"/>
            <a:ext cx="9499146" cy="4702629"/>
          </a:xfrm>
          <a:prstGeom prst="rect">
            <a:avLst/>
          </a:prstGeom>
        </p:spPr>
        <p:txBody>
          <a:bodyPr vert="horz" lIns="91440" tIns="45720" rIns="91440" bIns="45720" rtlCol="1">
            <a:normAutofit/>
          </a:bodyPr>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8" name="מלבן 7"/>
          <p:cNvSpPr/>
          <p:nvPr userDrawn="1"/>
        </p:nvSpPr>
        <p:spPr>
          <a:xfrm>
            <a:off x="0" y="6257036"/>
            <a:ext cx="9906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grpSp>
        <p:nvGrpSpPr>
          <p:cNvPr id="10" name="Group 253"/>
          <p:cNvGrpSpPr/>
          <p:nvPr userDrawn="1"/>
        </p:nvGrpSpPr>
        <p:grpSpPr>
          <a:xfrm>
            <a:off x="-7554" y="2808515"/>
            <a:ext cx="3605555" cy="4026263"/>
            <a:chOff x="-74612" y="1066800"/>
            <a:chExt cx="5318125" cy="5820229"/>
          </a:xfrm>
          <a:solidFill>
            <a:srgbClr val="544136">
              <a:alpha val="1000"/>
            </a:srgbClr>
          </a:solidFill>
          <a:effectLst>
            <a:glow rad="88900">
              <a:srgbClr val="684722">
                <a:alpha val="10000"/>
              </a:srgbClr>
            </a:glow>
          </a:effectLst>
        </p:grpSpPr>
        <p:sp>
          <p:nvSpPr>
            <p:cNvPr id="11" name="Freeform 5"/>
            <p:cNvSpPr>
              <a:spLocks/>
            </p:cNvSpPr>
            <p:nvPr/>
          </p:nvSpPr>
          <p:spPr bwMode="auto">
            <a:xfrm>
              <a:off x="-2380" y="4214813"/>
              <a:ext cx="596107" cy="1399666"/>
            </a:xfrm>
            <a:custGeom>
              <a:avLst/>
              <a:gdLst/>
              <a:ahLst/>
              <a:cxnLst/>
              <a:rect l="l" t="t" r="r" b="b"/>
              <a:pathLst>
                <a:path w="596107" h="1399666">
                  <a:moveTo>
                    <a:pt x="96044" y="0"/>
                  </a:moveTo>
                  <a:lnTo>
                    <a:pt x="202407" y="34925"/>
                  </a:lnTo>
                  <a:lnTo>
                    <a:pt x="262732" y="71438"/>
                  </a:lnTo>
                  <a:lnTo>
                    <a:pt x="321469" y="107950"/>
                  </a:lnTo>
                  <a:lnTo>
                    <a:pt x="416719" y="203200"/>
                  </a:lnTo>
                  <a:lnTo>
                    <a:pt x="500857" y="322263"/>
                  </a:lnTo>
                  <a:lnTo>
                    <a:pt x="561182" y="441325"/>
                  </a:lnTo>
                  <a:lnTo>
                    <a:pt x="596107" y="571500"/>
                  </a:lnTo>
                  <a:lnTo>
                    <a:pt x="596107" y="715963"/>
                  </a:lnTo>
                  <a:lnTo>
                    <a:pt x="596107" y="774701"/>
                  </a:lnTo>
                  <a:lnTo>
                    <a:pt x="584995" y="846138"/>
                  </a:lnTo>
                  <a:lnTo>
                    <a:pt x="561182" y="906463"/>
                  </a:lnTo>
                  <a:lnTo>
                    <a:pt x="537370" y="977901"/>
                  </a:lnTo>
                  <a:lnTo>
                    <a:pt x="500857" y="1049338"/>
                  </a:lnTo>
                  <a:lnTo>
                    <a:pt x="453232" y="1108076"/>
                  </a:lnTo>
                  <a:lnTo>
                    <a:pt x="392907" y="1168401"/>
                  </a:lnTo>
                  <a:lnTo>
                    <a:pt x="345282" y="1228726"/>
                  </a:lnTo>
                  <a:lnTo>
                    <a:pt x="273844" y="1276351"/>
                  </a:lnTo>
                  <a:lnTo>
                    <a:pt x="215107" y="1311276"/>
                  </a:lnTo>
                  <a:lnTo>
                    <a:pt x="72232" y="1382713"/>
                  </a:lnTo>
                  <a:lnTo>
                    <a:pt x="0" y="1399666"/>
                  </a:lnTo>
                  <a:lnTo>
                    <a:pt x="0" y="1343982"/>
                  </a:lnTo>
                  <a:lnTo>
                    <a:pt x="24607" y="1335088"/>
                  </a:lnTo>
                  <a:lnTo>
                    <a:pt x="154782" y="1263651"/>
                  </a:lnTo>
                  <a:lnTo>
                    <a:pt x="273844" y="1181101"/>
                  </a:lnTo>
                  <a:lnTo>
                    <a:pt x="369094" y="1060451"/>
                  </a:lnTo>
                  <a:lnTo>
                    <a:pt x="453232" y="930276"/>
                  </a:lnTo>
                  <a:lnTo>
                    <a:pt x="500857" y="798513"/>
                  </a:lnTo>
                  <a:lnTo>
                    <a:pt x="513557" y="668338"/>
                  </a:lnTo>
                  <a:lnTo>
                    <a:pt x="513557" y="536575"/>
                  </a:lnTo>
                  <a:lnTo>
                    <a:pt x="477045" y="404813"/>
                  </a:lnTo>
                  <a:lnTo>
                    <a:pt x="429420" y="285750"/>
                  </a:lnTo>
                  <a:lnTo>
                    <a:pt x="345282" y="179388"/>
                  </a:lnTo>
                  <a:lnTo>
                    <a:pt x="250032" y="95250"/>
                  </a:lnTo>
                  <a:lnTo>
                    <a:pt x="143669" y="23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2" name="Freeform 7"/>
            <p:cNvSpPr>
              <a:spLocks/>
            </p:cNvSpPr>
            <p:nvPr/>
          </p:nvSpPr>
          <p:spPr bwMode="auto">
            <a:xfrm>
              <a:off x="-2380" y="4524063"/>
              <a:ext cx="167481" cy="549901"/>
            </a:xfrm>
            <a:custGeom>
              <a:avLst/>
              <a:gdLst/>
              <a:ahLst/>
              <a:cxnLst/>
              <a:rect l="l" t="t" r="r" b="b"/>
              <a:pathLst>
                <a:path w="167481" h="549901">
                  <a:moveTo>
                    <a:pt x="0" y="0"/>
                  </a:moveTo>
                  <a:lnTo>
                    <a:pt x="794" y="313"/>
                  </a:lnTo>
                  <a:lnTo>
                    <a:pt x="59531" y="36825"/>
                  </a:lnTo>
                  <a:lnTo>
                    <a:pt x="107156" y="95563"/>
                  </a:lnTo>
                  <a:lnTo>
                    <a:pt x="130969" y="155888"/>
                  </a:lnTo>
                  <a:lnTo>
                    <a:pt x="154781" y="214625"/>
                  </a:lnTo>
                  <a:lnTo>
                    <a:pt x="167481" y="274950"/>
                  </a:lnTo>
                  <a:lnTo>
                    <a:pt x="154781" y="346388"/>
                  </a:lnTo>
                  <a:lnTo>
                    <a:pt x="130969" y="406713"/>
                  </a:lnTo>
                  <a:lnTo>
                    <a:pt x="96044" y="465451"/>
                  </a:lnTo>
                  <a:lnTo>
                    <a:pt x="48418" y="513076"/>
                  </a:lnTo>
                  <a:lnTo>
                    <a:pt x="794" y="549588"/>
                  </a:lnTo>
                  <a:lnTo>
                    <a:pt x="0" y="549901"/>
                  </a:lnTo>
                  <a:lnTo>
                    <a:pt x="0" y="478910"/>
                  </a:lnTo>
                  <a:lnTo>
                    <a:pt x="794" y="478151"/>
                  </a:lnTo>
                  <a:lnTo>
                    <a:pt x="48418" y="430526"/>
                  </a:lnTo>
                  <a:lnTo>
                    <a:pt x="72231" y="382901"/>
                  </a:lnTo>
                  <a:lnTo>
                    <a:pt x="96044" y="298763"/>
                  </a:lnTo>
                  <a:lnTo>
                    <a:pt x="96044" y="214625"/>
                  </a:lnTo>
                  <a:lnTo>
                    <a:pt x="72231" y="143188"/>
                  </a:lnTo>
                  <a:lnTo>
                    <a:pt x="24606" y="71750"/>
                  </a:lnTo>
                  <a:lnTo>
                    <a:pt x="0" y="717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3" name="Freeform 8"/>
            <p:cNvSpPr>
              <a:spLocks/>
            </p:cNvSpPr>
            <p:nvPr/>
          </p:nvSpPr>
          <p:spPr bwMode="auto">
            <a:xfrm>
              <a:off x="2251075" y="1651000"/>
              <a:ext cx="214313" cy="190500"/>
            </a:xfrm>
            <a:custGeom>
              <a:avLst/>
              <a:gdLst>
                <a:gd name="T0" fmla="*/ 30 w 135"/>
                <a:gd name="T1" fmla="*/ 23 h 120"/>
                <a:gd name="T2" fmla="*/ 30 w 135"/>
                <a:gd name="T3" fmla="*/ 23 h 120"/>
                <a:gd name="T4" fmla="*/ 53 w 135"/>
                <a:gd name="T5" fmla="*/ 8 h 120"/>
                <a:gd name="T6" fmla="*/ 68 w 135"/>
                <a:gd name="T7" fmla="*/ 0 h 120"/>
                <a:gd name="T8" fmla="*/ 105 w 135"/>
                <a:gd name="T9" fmla="*/ 8 h 120"/>
                <a:gd name="T10" fmla="*/ 128 w 135"/>
                <a:gd name="T11" fmla="*/ 15 h 120"/>
                <a:gd name="T12" fmla="*/ 135 w 135"/>
                <a:gd name="T13" fmla="*/ 23 h 120"/>
                <a:gd name="T14" fmla="*/ 135 w 135"/>
                <a:gd name="T15" fmla="*/ 23 h 120"/>
                <a:gd name="T16" fmla="*/ 113 w 135"/>
                <a:gd name="T17" fmla="*/ 23 h 120"/>
                <a:gd name="T18" fmla="*/ 83 w 135"/>
                <a:gd name="T19" fmla="*/ 23 h 120"/>
                <a:gd name="T20" fmla="*/ 60 w 135"/>
                <a:gd name="T21" fmla="*/ 30 h 120"/>
                <a:gd name="T22" fmla="*/ 60 w 135"/>
                <a:gd name="T23" fmla="*/ 30 h 120"/>
                <a:gd name="T24" fmla="*/ 38 w 135"/>
                <a:gd name="T25" fmla="*/ 53 h 120"/>
                <a:gd name="T26" fmla="*/ 23 w 135"/>
                <a:gd name="T27" fmla="*/ 75 h 120"/>
                <a:gd name="T28" fmla="*/ 8 w 135"/>
                <a:gd name="T29" fmla="*/ 98 h 120"/>
                <a:gd name="T30" fmla="*/ 0 w 135"/>
                <a:gd name="T31" fmla="*/ 113 h 120"/>
                <a:gd name="T32" fmla="*/ 0 w 135"/>
                <a:gd name="T33" fmla="*/ 113 h 120"/>
                <a:gd name="T34" fmla="*/ 0 w 135"/>
                <a:gd name="T35" fmla="*/ 120 h 120"/>
                <a:gd name="T36" fmla="*/ 0 w 135"/>
                <a:gd name="T37" fmla="*/ 120 h 120"/>
                <a:gd name="T38" fmla="*/ 0 w 135"/>
                <a:gd name="T39" fmla="*/ 90 h 120"/>
                <a:gd name="T40" fmla="*/ 8 w 135"/>
                <a:gd name="T41" fmla="*/ 60 h 120"/>
                <a:gd name="T42" fmla="*/ 23 w 135"/>
                <a:gd name="T43" fmla="*/ 38 h 120"/>
                <a:gd name="T44" fmla="*/ 30 w 135"/>
                <a:gd name="T45" fmla="*/ 23 h 120"/>
                <a:gd name="T46" fmla="*/ 30 w 135"/>
                <a:gd name="T47"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20">
                  <a:moveTo>
                    <a:pt x="30" y="23"/>
                  </a:moveTo>
                  <a:lnTo>
                    <a:pt x="30" y="23"/>
                  </a:lnTo>
                  <a:lnTo>
                    <a:pt x="53" y="8"/>
                  </a:lnTo>
                  <a:lnTo>
                    <a:pt x="68" y="0"/>
                  </a:lnTo>
                  <a:lnTo>
                    <a:pt x="105" y="8"/>
                  </a:lnTo>
                  <a:lnTo>
                    <a:pt x="128" y="15"/>
                  </a:lnTo>
                  <a:lnTo>
                    <a:pt x="135" y="23"/>
                  </a:lnTo>
                  <a:lnTo>
                    <a:pt x="135" y="23"/>
                  </a:lnTo>
                  <a:lnTo>
                    <a:pt x="113" y="23"/>
                  </a:lnTo>
                  <a:lnTo>
                    <a:pt x="83" y="23"/>
                  </a:lnTo>
                  <a:lnTo>
                    <a:pt x="60" y="30"/>
                  </a:lnTo>
                  <a:lnTo>
                    <a:pt x="60" y="30"/>
                  </a:lnTo>
                  <a:lnTo>
                    <a:pt x="38" y="53"/>
                  </a:lnTo>
                  <a:lnTo>
                    <a:pt x="23" y="75"/>
                  </a:lnTo>
                  <a:lnTo>
                    <a:pt x="8" y="98"/>
                  </a:lnTo>
                  <a:lnTo>
                    <a:pt x="0" y="113"/>
                  </a:lnTo>
                  <a:lnTo>
                    <a:pt x="0" y="113"/>
                  </a:lnTo>
                  <a:lnTo>
                    <a:pt x="0" y="120"/>
                  </a:lnTo>
                  <a:lnTo>
                    <a:pt x="0" y="120"/>
                  </a:lnTo>
                  <a:lnTo>
                    <a:pt x="0" y="90"/>
                  </a:lnTo>
                  <a:lnTo>
                    <a:pt x="8" y="60"/>
                  </a:lnTo>
                  <a:lnTo>
                    <a:pt x="23" y="38"/>
                  </a:lnTo>
                  <a:lnTo>
                    <a:pt x="30" y="23"/>
                  </a:lnTo>
                  <a:lnTo>
                    <a:pt x="3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4" name="Freeform 9"/>
            <p:cNvSpPr>
              <a:spLocks/>
            </p:cNvSpPr>
            <p:nvPr/>
          </p:nvSpPr>
          <p:spPr bwMode="auto">
            <a:xfrm>
              <a:off x="2000250" y="1436688"/>
              <a:ext cx="692150" cy="404813"/>
            </a:xfrm>
            <a:custGeom>
              <a:avLst/>
              <a:gdLst>
                <a:gd name="T0" fmla="*/ 263 w 436"/>
                <a:gd name="T1" fmla="*/ 0 h 255"/>
                <a:gd name="T2" fmla="*/ 263 w 436"/>
                <a:gd name="T3" fmla="*/ 0 h 255"/>
                <a:gd name="T4" fmla="*/ 293 w 436"/>
                <a:gd name="T5" fmla="*/ 7 h 255"/>
                <a:gd name="T6" fmla="*/ 331 w 436"/>
                <a:gd name="T7" fmla="*/ 22 h 255"/>
                <a:gd name="T8" fmla="*/ 361 w 436"/>
                <a:gd name="T9" fmla="*/ 37 h 255"/>
                <a:gd name="T10" fmla="*/ 383 w 436"/>
                <a:gd name="T11" fmla="*/ 60 h 255"/>
                <a:gd name="T12" fmla="*/ 406 w 436"/>
                <a:gd name="T13" fmla="*/ 82 h 255"/>
                <a:gd name="T14" fmla="*/ 421 w 436"/>
                <a:gd name="T15" fmla="*/ 113 h 255"/>
                <a:gd name="T16" fmla="*/ 436 w 436"/>
                <a:gd name="T17" fmla="*/ 150 h 255"/>
                <a:gd name="T18" fmla="*/ 436 w 436"/>
                <a:gd name="T19" fmla="*/ 180 h 255"/>
                <a:gd name="T20" fmla="*/ 436 w 436"/>
                <a:gd name="T21" fmla="*/ 180 h 255"/>
                <a:gd name="T22" fmla="*/ 429 w 436"/>
                <a:gd name="T23" fmla="*/ 150 h 255"/>
                <a:gd name="T24" fmla="*/ 414 w 436"/>
                <a:gd name="T25" fmla="*/ 128 h 255"/>
                <a:gd name="T26" fmla="*/ 399 w 436"/>
                <a:gd name="T27" fmla="*/ 97 h 255"/>
                <a:gd name="T28" fmla="*/ 376 w 436"/>
                <a:gd name="T29" fmla="*/ 82 h 255"/>
                <a:gd name="T30" fmla="*/ 353 w 436"/>
                <a:gd name="T31" fmla="*/ 60 h 255"/>
                <a:gd name="T32" fmla="*/ 323 w 436"/>
                <a:gd name="T33" fmla="*/ 45 h 255"/>
                <a:gd name="T34" fmla="*/ 293 w 436"/>
                <a:gd name="T35" fmla="*/ 37 h 255"/>
                <a:gd name="T36" fmla="*/ 263 w 436"/>
                <a:gd name="T37" fmla="*/ 30 h 255"/>
                <a:gd name="T38" fmla="*/ 263 w 436"/>
                <a:gd name="T39" fmla="*/ 30 h 255"/>
                <a:gd name="T40" fmla="*/ 211 w 436"/>
                <a:gd name="T41" fmla="*/ 30 h 255"/>
                <a:gd name="T42" fmla="*/ 166 w 436"/>
                <a:gd name="T43" fmla="*/ 45 h 255"/>
                <a:gd name="T44" fmla="*/ 121 w 436"/>
                <a:gd name="T45" fmla="*/ 60 h 255"/>
                <a:gd name="T46" fmla="*/ 83 w 436"/>
                <a:gd name="T47" fmla="*/ 90 h 255"/>
                <a:gd name="T48" fmla="*/ 53 w 436"/>
                <a:gd name="T49" fmla="*/ 120 h 255"/>
                <a:gd name="T50" fmla="*/ 30 w 436"/>
                <a:gd name="T51" fmla="*/ 165 h 255"/>
                <a:gd name="T52" fmla="*/ 8 w 436"/>
                <a:gd name="T53" fmla="*/ 210 h 255"/>
                <a:gd name="T54" fmla="*/ 0 w 436"/>
                <a:gd name="T55" fmla="*/ 255 h 255"/>
                <a:gd name="T56" fmla="*/ 0 w 436"/>
                <a:gd name="T57" fmla="*/ 255 h 255"/>
                <a:gd name="T58" fmla="*/ 0 w 436"/>
                <a:gd name="T59" fmla="*/ 218 h 255"/>
                <a:gd name="T60" fmla="*/ 15 w 436"/>
                <a:gd name="T61" fmla="*/ 173 h 255"/>
                <a:gd name="T62" fmla="*/ 30 w 436"/>
                <a:gd name="T63" fmla="*/ 120 h 255"/>
                <a:gd name="T64" fmla="*/ 61 w 436"/>
                <a:gd name="T65" fmla="*/ 75 h 255"/>
                <a:gd name="T66" fmla="*/ 83 w 436"/>
                <a:gd name="T67" fmla="*/ 52 h 255"/>
                <a:gd name="T68" fmla="*/ 106 w 436"/>
                <a:gd name="T69" fmla="*/ 37 h 255"/>
                <a:gd name="T70" fmla="*/ 136 w 436"/>
                <a:gd name="T71" fmla="*/ 22 h 255"/>
                <a:gd name="T72" fmla="*/ 173 w 436"/>
                <a:gd name="T73" fmla="*/ 7 h 255"/>
                <a:gd name="T74" fmla="*/ 211 w 436"/>
                <a:gd name="T75" fmla="*/ 0 h 255"/>
                <a:gd name="T76" fmla="*/ 263 w 436"/>
                <a:gd name="T77" fmla="*/ 0 h 255"/>
                <a:gd name="T78" fmla="*/ 263 w 436"/>
                <a:gd name="T7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255">
                  <a:moveTo>
                    <a:pt x="263" y="0"/>
                  </a:moveTo>
                  <a:lnTo>
                    <a:pt x="263" y="0"/>
                  </a:lnTo>
                  <a:lnTo>
                    <a:pt x="293" y="7"/>
                  </a:lnTo>
                  <a:lnTo>
                    <a:pt x="331" y="22"/>
                  </a:lnTo>
                  <a:lnTo>
                    <a:pt x="361" y="37"/>
                  </a:lnTo>
                  <a:lnTo>
                    <a:pt x="383" y="60"/>
                  </a:lnTo>
                  <a:lnTo>
                    <a:pt x="406" y="82"/>
                  </a:lnTo>
                  <a:lnTo>
                    <a:pt x="421" y="113"/>
                  </a:lnTo>
                  <a:lnTo>
                    <a:pt x="436" y="150"/>
                  </a:lnTo>
                  <a:lnTo>
                    <a:pt x="436" y="180"/>
                  </a:lnTo>
                  <a:lnTo>
                    <a:pt x="436" y="180"/>
                  </a:lnTo>
                  <a:lnTo>
                    <a:pt x="429" y="150"/>
                  </a:lnTo>
                  <a:lnTo>
                    <a:pt x="414" y="128"/>
                  </a:lnTo>
                  <a:lnTo>
                    <a:pt x="399" y="97"/>
                  </a:lnTo>
                  <a:lnTo>
                    <a:pt x="376" y="82"/>
                  </a:lnTo>
                  <a:lnTo>
                    <a:pt x="353" y="60"/>
                  </a:lnTo>
                  <a:lnTo>
                    <a:pt x="323" y="45"/>
                  </a:lnTo>
                  <a:lnTo>
                    <a:pt x="293" y="37"/>
                  </a:lnTo>
                  <a:lnTo>
                    <a:pt x="263" y="30"/>
                  </a:lnTo>
                  <a:lnTo>
                    <a:pt x="263" y="30"/>
                  </a:lnTo>
                  <a:lnTo>
                    <a:pt x="211" y="30"/>
                  </a:lnTo>
                  <a:lnTo>
                    <a:pt x="166" y="45"/>
                  </a:lnTo>
                  <a:lnTo>
                    <a:pt x="121" y="60"/>
                  </a:lnTo>
                  <a:lnTo>
                    <a:pt x="83" y="90"/>
                  </a:lnTo>
                  <a:lnTo>
                    <a:pt x="53" y="120"/>
                  </a:lnTo>
                  <a:lnTo>
                    <a:pt x="30" y="165"/>
                  </a:lnTo>
                  <a:lnTo>
                    <a:pt x="8" y="210"/>
                  </a:lnTo>
                  <a:lnTo>
                    <a:pt x="0" y="255"/>
                  </a:lnTo>
                  <a:lnTo>
                    <a:pt x="0" y="255"/>
                  </a:lnTo>
                  <a:lnTo>
                    <a:pt x="0" y="218"/>
                  </a:lnTo>
                  <a:lnTo>
                    <a:pt x="15" y="173"/>
                  </a:lnTo>
                  <a:lnTo>
                    <a:pt x="30" y="120"/>
                  </a:lnTo>
                  <a:lnTo>
                    <a:pt x="61" y="75"/>
                  </a:lnTo>
                  <a:lnTo>
                    <a:pt x="83" y="52"/>
                  </a:lnTo>
                  <a:lnTo>
                    <a:pt x="106" y="37"/>
                  </a:lnTo>
                  <a:lnTo>
                    <a:pt x="136" y="22"/>
                  </a:lnTo>
                  <a:lnTo>
                    <a:pt x="173" y="7"/>
                  </a:lnTo>
                  <a:lnTo>
                    <a:pt x="211" y="0"/>
                  </a:lnTo>
                  <a:lnTo>
                    <a:pt x="263" y="0"/>
                  </a:lnTo>
                  <a:lnTo>
                    <a:pt x="2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5" name="Freeform 10"/>
            <p:cNvSpPr>
              <a:spLocks/>
            </p:cNvSpPr>
            <p:nvPr/>
          </p:nvSpPr>
          <p:spPr bwMode="auto">
            <a:xfrm>
              <a:off x="2251075" y="1722438"/>
              <a:ext cx="454025" cy="322263"/>
            </a:xfrm>
            <a:custGeom>
              <a:avLst/>
              <a:gdLst>
                <a:gd name="T0" fmla="*/ 113 w 286"/>
                <a:gd name="T1" fmla="*/ 203 h 203"/>
                <a:gd name="T2" fmla="*/ 113 w 286"/>
                <a:gd name="T3" fmla="*/ 203 h 203"/>
                <a:gd name="T4" fmla="*/ 90 w 286"/>
                <a:gd name="T5" fmla="*/ 203 h 203"/>
                <a:gd name="T6" fmla="*/ 68 w 286"/>
                <a:gd name="T7" fmla="*/ 188 h 203"/>
                <a:gd name="T8" fmla="*/ 53 w 286"/>
                <a:gd name="T9" fmla="*/ 180 h 203"/>
                <a:gd name="T10" fmla="*/ 30 w 286"/>
                <a:gd name="T11" fmla="*/ 165 h 203"/>
                <a:gd name="T12" fmla="*/ 15 w 286"/>
                <a:gd name="T13" fmla="*/ 143 h 203"/>
                <a:gd name="T14" fmla="*/ 8 w 286"/>
                <a:gd name="T15" fmla="*/ 120 h 203"/>
                <a:gd name="T16" fmla="*/ 0 w 286"/>
                <a:gd name="T17" fmla="*/ 98 h 203"/>
                <a:gd name="T18" fmla="*/ 0 w 286"/>
                <a:gd name="T19" fmla="*/ 75 h 203"/>
                <a:gd name="T20" fmla="*/ 0 w 286"/>
                <a:gd name="T21" fmla="*/ 75 h 203"/>
                <a:gd name="T22" fmla="*/ 15 w 286"/>
                <a:gd name="T23" fmla="*/ 105 h 203"/>
                <a:gd name="T24" fmla="*/ 30 w 286"/>
                <a:gd name="T25" fmla="*/ 135 h 203"/>
                <a:gd name="T26" fmla="*/ 68 w 286"/>
                <a:gd name="T27" fmla="*/ 158 h 203"/>
                <a:gd name="T28" fmla="*/ 113 w 286"/>
                <a:gd name="T29" fmla="*/ 173 h 203"/>
                <a:gd name="T30" fmla="*/ 113 w 286"/>
                <a:gd name="T31" fmla="*/ 173 h 203"/>
                <a:gd name="T32" fmla="*/ 143 w 286"/>
                <a:gd name="T33" fmla="*/ 180 h 203"/>
                <a:gd name="T34" fmla="*/ 173 w 286"/>
                <a:gd name="T35" fmla="*/ 173 h 203"/>
                <a:gd name="T36" fmla="*/ 203 w 286"/>
                <a:gd name="T37" fmla="*/ 158 h 203"/>
                <a:gd name="T38" fmla="*/ 225 w 286"/>
                <a:gd name="T39" fmla="*/ 143 h 203"/>
                <a:gd name="T40" fmla="*/ 248 w 286"/>
                <a:gd name="T41" fmla="*/ 120 h 203"/>
                <a:gd name="T42" fmla="*/ 263 w 286"/>
                <a:gd name="T43" fmla="*/ 90 h 203"/>
                <a:gd name="T44" fmla="*/ 278 w 286"/>
                <a:gd name="T45" fmla="*/ 60 h 203"/>
                <a:gd name="T46" fmla="*/ 278 w 286"/>
                <a:gd name="T47" fmla="*/ 30 h 203"/>
                <a:gd name="T48" fmla="*/ 278 w 286"/>
                <a:gd name="T49" fmla="*/ 30 h 203"/>
                <a:gd name="T50" fmla="*/ 278 w 286"/>
                <a:gd name="T51" fmla="*/ 0 h 203"/>
                <a:gd name="T52" fmla="*/ 278 w 286"/>
                <a:gd name="T53" fmla="*/ 0 h 203"/>
                <a:gd name="T54" fmla="*/ 286 w 286"/>
                <a:gd name="T55" fmla="*/ 60 h 203"/>
                <a:gd name="T56" fmla="*/ 286 w 286"/>
                <a:gd name="T57" fmla="*/ 60 h 203"/>
                <a:gd name="T58" fmla="*/ 278 w 286"/>
                <a:gd name="T59" fmla="*/ 90 h 203"/>
                <a:gd name="T60" fmla="*/ 271 w 286"/>
                <a:gd name="T61" fmla="*/ 120 h 203"/>
                <a:gd name="T62" fmla="*/ 248 w 286"/>
                <a:gd name="T63" fmla="*/ 143 h 203"/>
                <a:gd name="T64" fmla="*/ 233 w 286"/>
                <a:gd name="T65" fmla="*/ 165 h 203"/>
                <a:gd name="T66" fmla="*/ 203 w 286"/>
                <a:gd name="T67" fmla="*/ 180 h 203"/>
                <a:gd name="T68" fmla="*/ 180 w 286"/>
                <a:gd name="T69" fmla="*/ 195 h 203"/>
                <a:gd name="T70" fmla="*/ 150 w 286"/>
                <a:gd name="T71" fmla="*/ 203 h 203"/>
                <a:gd name="T72" fmla="*/ 113 w 286"/>
                <a:gd name="T73" fmla="*/ 203 h 203"/>
                <a:gd name="T74" fmla="*/ 113 w 286"/>
                <a:gd name="T7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03">
                  <a:moveTo>
                    <a:pt x="113" y="203"/>
                  </a:moveTo>
                  <a:lnTo>
                    <a:pt x="113" y="203"/>
                  </a:lnTo>
                  <a:lnTo>
                    <a:pt x="90" y="203"/>
                  </a:lnTo>
                  <a:lnTo>
                    <a:pt x="68" y="188"/>
                  </a:lnTo>
                  <a:lnTo>
                    <a:pt x="53" y="180"/>
                  </a:lnTo>
                  <a:lnTo>
                    <a:pt x="30" y="165"/>
                  </a:lnTo>
                  <a:lnTo>
                    <a:pt x="15" y="143"/>
                  </a:lnTo>
                  <a:lnTo>
                    <a:pt x="8" y="120"/>
                  </a:lnTo>
                  <a:lnTo>
                    <a:pt x="0" y="98"/>
                  </a:lnTo>
                  <a:lnTo>
                    <a:pt x="0" y="75"/>
                  </a:lnTo>
                  <a:lnTo>
                    <a:pt x="0" y="75"/>
                  </a:lnTo>
                  <a:lnTo>
                    <a:pt x="15" y="105"/>
                  </a:lnTo>
                  <a:lnTo>
                    <a:pt x="30" y="135"/>
                  </a:lnTo>
                  <a:lnTo>
                    <a:pt x="68" y="158"/>
                  </a:lnTo>
                  <a:lnTo>
                    <a:pt x="113" y="173"/>
                  </a:lnTo>
                  <a:lnTo>
                    <a:pt x="113" y="173"/>
                  </a:lnTo>
                  <a:lnTo>
                    <a:pt x="143" y="180"/>
                  </a:lnTo>
                  <a:lnTo>
                    <a:pt x="173" y="173"/>
                  </a:lnTo>
                  <a:lnTo>
                    <a:pt x="203" y="158"/>
                  </a:lnTo>
                  <a:lnTo>
                    <a:pt x="225" y="143"/>
                  </a:lnTo>
                  <a:lnTo>
                    <a:pt x="248" y="120"/>
                  </a:lnTo>
                  <a:lnTo>
                    <a:pt x="263" y="90"/>
                  </a:lnTo>
                  <a:lnTo>
                    <a:pt x="278" y="60"/>
                  </a:lnTo>
                  <a:lnTo>
                    <a:pt x="278" y="30"/>
                  </a:lnTo>
                  <a:lnTo>
                    <a:pt x="278" y="30"/>
                  </a:lnTo>
                  <a:lnTo>
                    <a:pt x="278" y="0"/>
                  </a:lnTo>
                  <a:lnTo>
                    <a:pt x="278" y="0"/>
                  </a:lnTo>
                  <a:lnTo>
                    <a:pt x="286" y="60"/>
                  </a:lnTo>
                  <a:lnTo>
                    <a:pt x="286" y="60"/>
                  </a:lnTo>
                  <a:lnTo>
                    <a:pt x="278" y="90"/>
                  </a:lnTo>
                  <a:lnTo>
                    <a:pt x="271" y="120"/>
                  </a:lnTo>
                  <a:lnTo>
                    <a:pt x="248" y="143"/>
                  </a:lnTo>
                  <a:lnTo>
                    <a:pt x="233" y="165"/>
                  </a:lnTo>
                  <a:lnTo>
                    <a:pt x="203" y="180"/>
                  </a:lnTo>
                  <a:lnTo>
                    <a:pt x="180" y="195"/>
                  </a:lnTo>
                  <a:lnTo>
                    <a:pt x="150" y="203"/>
                  </a:lnTo>
                  <a:lnTo>
                    <a:pt x="113" y="203"/>
                  </a:lnTo>
                  <a:lnTo>
                    <a:pt x="11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6" name="Freeform 11"/>
            <p:cNvSpPr>
              <a:spLocks/>
            </p:cNvSpPr>
            <p:nvPr/>
          </p:nvSpPr>
          <p:spPr bwMode="auto">
            <a:xfrm>
              <a:off x="-2381" y="3689628"/>
              <a:ext cx="191294" cy="96561"/>
            </a:xfrm>
            <a:custGeom>
              <a:avLst/>
              <a:gdLst/>
              <a:ahLst/>
              <a:cxnLst/>
              <a:rect l="l" t="t" r="r" b="b"/>
              <a:pathLst>
                <a:path w="191294" h="96561">
                  <a:moveTo>
                    <a:pt x="0" y="0"/>
                  </a:moveTo>
                  <a:lnTo>
                    <a:pt x="24606" y="23536"/>
                  </a:lnTo>
                  <a:lnTo>
                    <a:pt x="59531" y="48936"/>
                  </a:lnTo>
                  <a:lnTo>
                    <a:pt x="107156" y="72749"/>
                  </a:lnTo>
                  <a:lnTo>
                    <a:pt x="143669" y="83861"/>
                  </a:lnTo>
                  <a:lnTo>
                    <a:pt x="191294" y="83861"/>
                  </a:lnTo>
                  <a:lnTo>
                    <a:pt x="143669" y="96561"/>
                  </a:lnTo>
                  <a:lnTo>
                    <a:pt x="96044" y="96561"/>
                  </a:lnTo>
                  <a:lnTo>
                    <a:pt x="48419" y="96561"/>
                  </a:lnTo>
                  <a:lnTo>
                    <a:pt x="11906" y="72749"/>
                  </a:lnTo>
                  <a:lnTo>
                    <a:pt x="0" y="608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7" name="Freeform 12"/>
            <p:cNvSpPr>
              <a:spLocks/>
            </p:cNvSpPr>
            <p:nvPr/>
          </p:nvSpPr>
          <p:spPr bwMode="auto">
            <a:xfrm>
              <a:off x="-2381" y="3999845"/>
              <a:ext cx="273844" cy="48281"/>
            </a:xfrm>
            <a:custGeom>
              <a:avLst/>
              <a:gdLst/>
              <a:ahLst/>
              <a:cxnLst/>
              <a:rect l="l" t="t" r="r" b="b"/>
              <a:pathLst>
                <a:path w="273844" h="48281">
                  <a:moveTo>
                    <a:pt x="0" y="0"/>
                  </a:moveTo>
                  <a:lnTo>
                    <a:pt x="24606" y="11769"/>
                  </a:lnTo>
                  <a:lnTo>
                    <a:pt x="107156" y="35581"/>
                  </a:lnTo>
                  <a:lnTo>
                    <a:pt x="191294" y="35581"/>
                  </a:lnTo>
                  <a:lnTo>
                    <a:pt x="273844" y="35581"/>
                  </a:lnTo>
                  <a:lnTo>
                    <a:pt x="202406" y="48281"/>
                  </a:lnTo>
                  <a:lnTo>
                    <a:pt x="130969" y="48281"/>
                  </a:lnTo>
                  <a:lnTo>
                    <a:pt x="35719" y="48281"/>
                  </a:lnTo>
                  <a:lnTo>
                    <a:pt x="0" y="393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8" name="Freeform 13"/>
            <p:cNvSpPr>
              <a:spLocks/>
            </p:cNvSpPr>
            <p:nvPr/>
          </p:nvSpPr>
          <p:spPr bwMode="auto">
            <a:xfrm>
              <a:off x="-61912" y="3308350"/>
              <a:ext cx="417513" cy="465138"/>
            </a:xfrm>
            <a:custGeom>
              <a:avLst/>
              <a:gdLst>
                <a:gd name="T0" fmla="*/ 263 w 263"/>
                <a:gd name="T1" fmla="*/ 135 h 293"/>
                <a:gd name="T2" fmla="*/ 263 w 263"/>
                <a:gd name="T3" fmla="*/ 135 h 293"/>
                <a:gd name="T4" fmla="*/ 263 w 263"/>
                <a:gd name="T5" fmla="*/ 158 h 293"/>
                <a:gd name="T6" fmla="*/ 263 w 263"/>
                <a:gd name="T7" fmla="*/ 188 h 293"/>
                <a:gd name="T8" fmla="*/ 255 w 263"/>
                <a:gd name="T9" fmla="*/ 210 h 293"/>
                <a:gd name="T10" fmla="*/ 240 w 263"/>
                <a:gd name="T11" fmla="*/ 233 h 293"/>
                <a:gd name="T12" fmla="*/ 225 w 263"/>
                <a:gd name="T13" fmla="*/ 255 h 293"/>
                <a:gd name="T14" fmla="*/ 203 w 263"/>
                <a:gd name="T15" fmla="*/ 271 h 293"/>
                <a:gd name="T16" fmla="*/ 180 w 263"/>
                <a:gd name="T17" fmla="*/ 286 h 293"/>
                <a:gd name="T18" fmla="*/ 158 w 263"/>
                <a:gd name="T19" fmla="*/ 293 h 293"/>
                <a:gd name="T20" fmla="*/ 158 w 263"/>
                <a:gd name="T21" fmla="*/ 293 h 293"/>
                <a:gd name="T22" fmla="*/ 188 w 263"/>
                <a:gd name="T23" fmla="*/ 271 h 293"/>
                <a:gd name="T24" fmla="*/ 218 w 263"/>
                <a:gd name="T25" fmla="*/ 240 h 293"/>
                <a:gd name="T26" fmla="*/ 233 w 263"/>
                <a:gd name="T27" fmla="*/ 203 h 293"/>
                <a:gd name="T28" fmla="*/ 233 w 263"/>
                <a:gd name="T29" fmla="*/ 143 h 293"/>
                <a:gd name="T30" fmla="*/ 233 w 263"/>
                <a:gd name="T31" fmla="*/ 143 h 293"/>
                <a:gd name="T32" fmla="*/ 225 w 263"/>
                <a:gd name="T33" fmla="*/ 113 h 293"/>
                <a:gd name="T34" fmla="*/ 210 w 263"/>
                <a:gd name="T35" fmla="*/ 83 h 293"/>
                <a:gd name="T36" fmla="*/ 188 w 263"/>
                <a:gd name="T37" fmla="*/ 60 h 293"/>
                <a:gd name="T38" fmla="*/ 165 w 263"/>
                <a:gd name="T39" fmla="*/ 38 h 293"/>
                <a:gd name="T40" fmla="*/ 135 w 263"/>
                <a:gd name="T41" fmla="*/ 23 h 293"/>
                <a:gd name="T42" fmla="*/ 98 w 263"/>
                <a:gd name="T43" fmla="*/ 15 h 293"/>
                <a:gd name="T44" fmla="*/ 68 w 263"/>
                <a:gd name="T45" fmla="*/ 8 h 293"/>
                <a:gd name="T46" fmla="*/ 30 w 263"/>
                <a:gd name="T47" fmla="*/ 15 h 293"/>
                <a:gd name="T48" fmla="*/ 30 w 263"/>
                <a:gd name="T49" fmla="*/ 15 h 293"/>
                <a:gd name="T50" fmla="*/ 0 w 263"/>
                <a:gd name="T51" fmla="*/ 23 h 293"/>
                <a:gd name="T52" fmla="*/ 0 w 263"/>
                <a:gd name="T53" fmla="*/ 23 h 293"/>
                <a:gd name="T54" fmla="*/ 60 w 263"/>
                <a:gd name="T55" fmla="*/ 0 h 293"/>
                <a:gd name="T56" fmla="*/ 60 w 263"/>
                <a:gd name="T57" fmla="*/ 0 h 293"/>
                <a:gd name="T58" fmla="*/ 90 w 263"/>
                <a:gd name="T59" fmla="*/ 0 h 293"/>
                <a:gd name="T60" fmla="*/ 128 w 263"/>
                <a:gd name="T61" fmla="*/ 0 h 293"/>
                <a:gd name="T62" fmla="*/ 158 w 263"/>
                <a:gd name="T63" fmla="*/ 15 h 293"/>
                <a:gd name="T64" fmla="*/ 188 w 263"/>
                <a:gd name="T65" fmla="*/ 30 h 293"/>
                <a:gd name="T66" fmla="*/ 210 w 263"/>
                <a:gd name="T67" fmla="*/ 45 h 293"/>
                <a:gd name="T68" fmla="*/ 233 w 263"/>
                <a:gd name="T69" fmla="*/ 75 h 293"/>
                <a:gd name="T70" fmla="*/ 248 w 263"/>
                <a:gd name="T71" fmla="*/ 98 h 293"/>
                <a:gd name="T72" fmla="*/ 263 w 263"/>
                <a:gd name="T73" fmla="*/ 135 h 293"/>
                <a:gd name="T74" fmla="*/ 263 w 263"/>
                <a:gd name="T75" fmla="*/ 13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293">
                  <a:moveTo>
                    <a:pt x="263" y="135"/>
                  </a:moveTo>
                  <a:lnTo>
                    <a:pt x="263" y="135"/>
                  </a:lnTo>
                  <a:lnTo>
                    <a:pt x="263" y="158"/>
                  </a:lnTo>
                  <a:lnTo>
                    <a:pt x="263" y="188"/>
                  </a:lnTo>
                  <a:lnTo>
                    <a:pt x="255" y="210"/>
                  </a:lnTo>
                  <a:lnTo>
                    <a:pt x="240" y="233"/>
                  </a:lnTo>
                  <a:lnTo>
                    <a:pt x="225" y="255"/>
                  </a:lnTo>
                  <a:lnTo>
                    <a:pt x="203" y="271"/>
                  </a:lnTo>
                  <a:lnTo>
                    <a:pt x="180" y="286"/>
                  </a:lnTo>
                  <a:lnTo>
                    <a:pt x="158" y="293"/>
                  </a:lnTo>
                  <a:lnTo>
                    <a:pt x="158" y="293"/>
                  </a:lnTo>
                  <a:lnTo>
                    <a:pt x="188" y="271"/>
                  </a:lnTo>
                  <a:lnTo>
                    <a:pt x="218" y="240"/>
                  </a:lnTo>
                  <a:lnTo>
                    <a:pt x="233" y="203"/>
                  </a:lnTo>
                  <a:lnTo>
                    <a:pt x="233" y="143"/>
                  </a:lnTo>
                  <a:lnTo>
                    <a:pt x="233" y="143"/>
                  </a:lnTo>
                  <a:lnTo>
                    <a:pt x="225" y="113"/>
                  </a:lnTo>
                  <a:lnTo>
                    <a:pt x="210" y="83"/>
                  </a:lnTo>
                  <a:lnTo>
                    <a:pt x="188" y="60"/>
                  </a:lnTo>
                  <a:lnTo>
                    <a:pt x="165" y="38"/>
                  </a:lnTo>
                  <a:lnTo>
                    <a:pt x="135" y="23"/>
                  </a:lnTo>
                  <a:lnTo>
                    <a:pt x="98" y="15"/>
                  </a:lnTo>
                  <a:lnTo>
                    <a:pt x="68" y="8"/>
                  </a:lnTo>
                  <a:lnTo>
                    <a:pt x="30" y="15"/>
                  </a:lnTo>
                  <a:lnTo>
                    <a:pt x="30" y="15"/>
                  </a:lnTo>
                  <a:lnTo>
                    <a:pt x="0" y="23"/>
                  </a:lnTo>
                  <a:lnTo>
                    <a:pt x="0" y="23"/>
                  </a:lnTo>
                  <a:lnTo>
                    <a:pt x="60" y="0"/>
                  </a:lnTo>
                  <a:lnTo>
                    <a:pt x="60" y="0"/>
                  </a:lnTo>
                  <a:lnTo>
                    <a:pt x="90" y="0"/>
                  </a:lnTo>
                  <a:lnTo>
                    <a:pt x="128" y="0"/>
                  </a:lnTo>
                  <a:lnTo>
                    <a:pt x="158" y="15"/>
                  </a:lnTo>
                  <a:lnTo>
                    <a:pt x="188" y="30"/>
                  </a:lnTo>
                  <a:lnTo>
                    <a:pt x="210" y="45"/>
                  </a:lnTo>
                  <a:lnTo>
                    <a:pt x="233" y="75"/>
                  </a:lnTo>
                  <a:lnTo>
                    <a:pt x="248" y="98"/>
                  </a:lnTo>
                  <a:lnTo>
                    <a:pt x="263" y="135"/>
                  </a:lnTo>
                  <a:lnTo>
                    <a:pt x="26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9" name="Freeform 16"/>
            <p:cNvSpPr>
              <a:spLocks/>
            </p:cNvSpPr>
            <p:nvPr/>
          </p:nvSpPr>
          <p:spPr bwMode="auto">
            <a:xfrm>
              <a:off x="4659313" y="4381500"/>
              <a:ext cx="358775" cy="309563"/>
            </a:xfrm>
            <a:custGeom>
              <a:avLst/>
              <a:gdLst>
                <a:gd name="T0" fmla="*/ 8 w 226"/>
                <a:gd name="T1" fmla="*/ 90 h 195"/>
                <a:gd name="T2" fmla="*/ 8 w 226"/>
                <a:gd name="T3" fmla="*/ 90 h 195"/>
                <a:gd name="T4" fmla="*/ 30 w 226"/>
                <a:gd name="T5" fmla="*/ 45 h 195"/>
                <a:gd name="T6" fmla="*/ 61 w 226"/>
                <a:gd name="T7" fmla="*/ 15 h 195"/>
                <a:gd name="T8" fmla="*/ 83 w 226"/>
                <a:gd name="T9" fmla="*/ 8 h 195"/>
                <a:gd name="T10" fmla="*/ 106 w 226"/>
                <a:gd name="T11" fmla="*/ 0 h 195"/>
                <a:gd name="T12" fmla="*/ 136 w 226"/>
                <a:gd name="T13" fmla="*/ 0 h 195"/>
                <a:gd name="T14" fmla="*/ 158 w 226"/>
                <a:gd name="T15" fmla="*/ 0 h 195"/>
                <a:gd name="T16" fmla="*/ 158 w 226"/>
                <a:gd name="T17" fmla="*/ 0 h 195"/>
                <a:gd name="T18" fmla="*/ 181 w 226"/>
                <a:gd name="T19" fmla="*/ 15 h 195"/>
                <a:gd name="T20" fmla="*/ 203 w 226"/>
                <a:gd name="T21" fmla="*/ 30 h 195"/>
                <a:gd name="T22" fmla="*/ 218 w 226"/>
                <a:gd name="T23" fmla="*/ 53 h 195"/>
                <a:gd name="T24" fmla="*/ 226 w 226"/>
                <a:gd name="T25" fmla="*/ 75 h 195"/>
                <a:gd name="T26" fmla="*/ 226 w 226"/>
                <a:gd name="T27" fmla="*/ 75 h 195"/>
                <a:gd name="T28" fmla="*/ 203 w 226"/>
                <a:gd name="T29" fmla="*/ 45 h 195"/>
                <a:gd name="T30" fmla="*/ 173 w 226"/>
                <a:gd name="T31" fmla="*/ 30 h 195"/>
                <a:gd name="T32" fmla="*/ 173 w 226"/>
                <a:gd name="T33" fmla="*/ 30 h 195"/>
                <a:gd name="T34" fmla="*/ 143 w 226"/>
                <a:gd name="T35" fmla="*/ 23 h 195"/>
                <a:gd name="T36" fmla="*/ 121 w 226"/>
                <a:gd name="T37" fmla="*/ 30 h 195"/>
                <a:gd name="T38" fmla="*/ 98 w 226"/>
                <a:gd name="T39" fmla="*/ 30 h 195"/>
                <a:gd name="T40" fmla="*/ 76 w 226"/>
                <a:gd name="T41" fmla="*/ 45 h 195"/>
                <a:gd name="T42" fmla="*/ 38 w 226"/>
                <a:gd name="T43" fmla="*/ 75 h 195"/>
                <a:gd name="T44" fmla="*/ 15 w 226"/>
                <a:gd name="T45" fmla="*/ 113 h 195"/>
                <a:gd name="T46" fmla="*/ 15 w 226"/>
                <a:gd name="T47" fmla="*/ 113 h 195"/>
                <a:gd name="T48" fmla="*/ 8 w 226"/>
                <a:gd name="T49" fmla="*/ 158 h 195"/>
                <a:gd name="T50" fmla="*/ 15 w 226"/>
                <a:gd name="T51" fmla="*/ 195 h 195"/>
                <a:gd name="T52" fmla="*/ 15 w 226"/>
                <a:gd name="T53" fmla="*/ 195 h 195"/>
                <a:gd name="T54" fmla="*/ 8 w 226"/>
                <a:gd name="T55" fmla="*/ 173 h 195"/>
                <a:gd name="T56" fmla="*/ 0 w 226"/>
                <a:gd name="T57" fmla="*/ 143 h 195"/>
                <a:gd name="T58" fmla="*/ 0 w 226"/>
                <a:gd name="T59" fmla="*/ 113 h 195"/>
                <a:gd name="T60" fmla="*/ 8 w 226"/>
                <a:gd name="T61" fmla="*/ 90 h 195"/>
                <a:gd name="T62" fmla="*/ 8 w 226"/>
                <a:gd name="T63"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195">
                  <a:moveTo>
                    <a:pt x="8" y="90"/>
                  </a:moveTo>
                  <a:lnTo>
                    <a:pt x="8" y="90"/>
                  </a:lnTo>
                  <a:lnTo>
                    <a:pt x="30" y="45"/>
                  </a:lnTo>
                  <a:lnTo>
                    <a:pt x="61" y="15"/>
                  </a:lnTo>
                  <a:lnTo>
                    <a:pt x="83" y="8"/>
                  </a:lnTo>
                  <a:lnTo>
                    <a:pt x="106" y="0"/>
                  </a:lnTo>
                  <a:lnTo>
                    <a:pt x="136" y="0"/>
                  </a:lnTo>
                  <a:lnTo>
                    <a:pt x="158" y="0"/>
                  </a:lnTo>
                  <a:lnTo>
                    <a:pt x="158" y="0"/>
                  </a:lnTo>
                  <a:lnTo>
                    <a:pt x="181" y="15"/>
                  </a:lnTo>
                  <a:lnTo>
                    <a:pt x="203" y="30"/>
                  </a:lnTo>
                  <a:lnTo>
                    <a:pt x="218" y="53"/>
                  </a:lnTo>
                  <a:lnTo>
                    <a:pt x="226" y="75"/>
                  </a:lnTo>
                  <a:lnTo>
                    <a:pt x="226" y="75"/>
                  </a:lnTo>
                  <a:lnTo>
                    <a:pt x="203" y="45"/>
                  </a:lnTo>
                  <a:lnTo>
                    <a:pt x="173" y="30"/>
                  </a:lnTo>
                  <a:lnTo>
                    <a:pt x="173" y="30"/>
                  </a:lnTo>
                  <a:lnTo>
                    <a:pt x="143" y="23"/>
                  </a:lnTo>
                  <a:lnTo>
                    <a:pt x="121" y="30"/>
                  </a:lnTo>
                  <a:lnTo>
                    <a:pt x="98" y="30"/>
                  </a:lnTo>
                  <a:lnTo>
                    <a:pt x="76" y="45"/>
                  </a:lnTo>
                  <a:lnTo>
                    <a:pt x="38" y="75"/>
                  </a:lnTo>
                  <a:lnTo>
                    <a:pt x="15" y="113"/>
                  </a:lnTo>
                  <a:lnTo>
                    <a:pt x="15" y="113"/>
                  </a:lnTo>
                  <a:lnTo>
                    <a:pt x="8" y="158"/>
                  </a:lnTo>
                  <a:lnTo>
                    <a:pt x="15" y="195"/>
                  </a:lnTo>
                  <a:lnTo>
                    <a:pt x="15" y="195"/>
                  </a:lnTo>
                  <a:lnTo>
                    <a:pt x="8" y="173"/>
                  </a:lnTo>
                  <a:lnTo>
                    <a:pt x="0" y="143"/>
                  </a:lnTo>
                  <a:lnTo>
                    <a:pt x="0" y="113"/>
                  </a:lnTo>
                  <a:lnTo>
                    <a:pt x="8" y="90"/>
                  </a:lnTo>
                  <a:lnTo>
                    <a:pt x="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0" name="Freeform 17"/>
            <p:cNvSpPr>
              <a:spLocks/>
            </p:cNvSpPr>
            <p:nvPr/>
          </p:nvSpPr>
          <p:spPr bwMode="auto">
            <a:xfrm>
              <a:off x="4827588" y="4500563"/>
              <a:ext cx="214313" cy="190500"/>
            </a:xfrm>
            <a:custGeom>
              <a:avLst/>
              <a:gdLst>
                <a:gd name="T0" fmla="*/ 7 w 135"/>
                <a:gd name="T1" fmla="*/ 60 h 120"/>
                <a:gd name="T2" fmla="*/ 7 w 135"/>
                <a:gd name="T3" fmla="*/ 60 h 120"/>
                <a:gd name="T4" fmla="*/ 15 w 135"/>
                <a:gd name="T5" fmla="*/ 60 h 120"/>
                <a:gd name="T6" fmla="*/ 22 w 135"/>
                <a:gd name="T7" fmla="*/ 60 h 120"/>
                <a:gd name="T8" fmla="*/ 37 w 135"/>
                <a:gd name="T9" fmla="*/ 83 h 120"/>
                <a:gd name="T10" fmla="*/ 37 w 135"/>
                <a:gd name="T11" fmla="*/ 83 h 120"/>
                <a:gd name="T12" fmla="*/ 45 w 135"/>
                <a:gd name="T13" fmla="*/ 98 h 120"/>
                <a:gd name="T14" fmla="*/ 60 w 135"/>
                <a:gd name="T15" fmla="*/ 105 h 120"/>
                <a:gd name="T16" fmla="*/ 60 w 135"/>
                <a:gd name="T17" fmla="*/ 105 h 120"/>
                <a:gd name="T18" fmla="*/ 75 w 135"/>
                <a:gd name="T19" fmla="*/ 98 h 120"/>
                <a:gd name="T20" fmla="*/ 97 w 135"/>
                <a:gd name="T21" fmla="*/ 83 h 120"/>
                <a:gd name="T22" fmla="*/ 112 w 135"/>
                <a:gd name="T23" fmla="*/ 68 h 120"/>
                <a:gd name="T24" fmla="*/ 120 w 135"/>
                <a:gd name="T25" fmla="*/ 45 h 120"/>
                <a:gd name="T26" fmla="*/ 120 w 135"/>
                <a:gd name="T27" fmla="*/ 45 h 120"/>
                <a:gd name="T28" fmla="*/ 127 w 135"/>
                <a:gd name="T29" fmla="*/ 23 h 120"/>
                <a:gd name="T30" fmla="*/ 120 w 135"/>
                <a:gd name="T31" fmla="*/ 0 h 120"/>
                <a:gd name="T32" fmla="*/ 120 w 135"/>
                <a:gd name="T33" fmla="*/ 0 h 120"/>
                <a:gd name="T34" fmla="*/ 135 w 135"/>
                <a:gd name="T35" fmla="*/ 38 h 120"/>
                <a:gd name="T36" fmla="*/ 135 w 135"/>
                <a:gd name="T37" fmla="*/ 53 h 120"/>
                <a:gd name="T38" fmla="*/ 135 w 135"/>
                <a:gd name="T39" fmla="*/ 75 h 120"/>
                <a:gd name="T40" fmla="*/ 135 w 135"/>
                <a:gd name="T41" fmla="*/ 75 h 120"/>
                <a:gd name="T42" fmla="*/ 120 w 135"/>
                <a:gd name="T43" fmla="*/ 90 h 120"/>
                <a:gd name="T44" fmla="*/ 112 w 135"/>
                <a:gd name="T45" fmla="*/ 105 h 120"/>
                <a:gd name="T46" fmla="*/ 82 w 135"/>
                <a:gd name="T47" fmla="*/ 120 h 120"/>
                <a:gd name="T48" fmla="*/ 60 w 135"/>
                <a:gd name="T49" fmla="*/ 120 h 120"/>
                <a:gd name="T50" fmla="*/ 37 w 135"/>
                <a:gd name="T51" fmla="*/ 113 h 120"/>
                <a:gd name="T52" fmla="*/ 37 w 135"/>
                <a:gd name="T53" fmla="*/ 113 h 120"/>
                <a:gd name="T54" fmla="*/ 22 w 135"/>
                <a:gd name="T55" fmla="*/ 105 h 120"/>
                <a:gd name="T56" fmla="*/ 7 w 135"/>
                <a:gd name="T57" fmla="*/ 98 h 120"/>
                <a:gd name="T58" fmla="*/ 7 w 135"/>
                <a:gd name="T59" fmla="*/ 98 h 120"/>
                <a:gd name="T60" fmla="*/ 0 w 135"/>
                <a:gd name="T61" fmla="*/ 83 h 120"/>
                <a:gd name="T62" fmla="*/ 0 w 135"/>
                <a:gd name="T63" fmla="*/ 68 h 120"/>
                <a:gd name="T64" fmla="*/ 7 w 135"/>
                <a:gd name="T65" fmla="*/ 60 h 120"/>
                <a:gd name="T66" fmla="*/ 7 w 135"/>
                <a:gd name="T6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0">
                  <a:moveTo>
                    <a:pt x="7" y="60"/>
                  </a:moveTo>
                  <a:lnTo>
                    <a:pt x="7" y="60"/>
                  </a:lnTo>
                  <a:lnTo>
                    <a:pt x="15" y="60"/>
                  </a:lnTo>
                  <a:lnTo>
                    <a:pt x="22" y="60"/>
                  </a:lnTo>
                  <a:lnTo>
                    <a:pt x="37" y="83"/>
                  </a:lnTo>
                  <a:lnTo>
                    <a:pt x="37" y="83"/>
                  </a:lnTo>
                  <a:lnTo>
                    <a:pt x="45" y="98"/>
                  </a:lnTo>
                  <a:lnTo>
                    <a:pt x="60" y="105"/>
                  </a:lnTo>
                  <a:lnTo>
                    <a:pt x="60" y="105"/>
                  </a:lnTo>
                  <a:lnTo>
                    <a:pt x="75" y="98"/>
                  </a:lnTo>
                  <a:lnTo>
                    <a:pt x="97" y="83"/>
                  </a:lnTo>
                  <a:lnTo>
                    <a:pt x="112" y="68"/>
                  </a:lnTo>
                  <a:lnTo>
                    <a:pt x="120" y="45"/>
                  </a:lnTo>
                  <a:lnTo>
                    <a:pt x="120" y="45"/>
                  </a:lnTo>
                  <a:lnTo>
                    <a:pt x="127" y="23"/>
                  </a:lnTo>
                  <a:lnTo>
                    <a:pt x="120" y="0"/>
                  </a:lnTo>
                  <a:lnTo>
                    <a:pt x="120" y="0"/>
                  </a:lnTo>
                  <a:lnTo>
                    <a:pt x="135" y="38"/>
                  </a:lnTo>
                  <a:lnTo>
                    <a:pt x="135" y="53"/>
                  </a:lnTo>
                  <a:lnTo>
                    <a:pt x="135" y="75"/>
                  </a:lnTo>
                  <a:lnTo>
                    <a:pt x="135" y="75"/>
                  </a:lnTo>
                  <a:lnTo>
                    <a:pt x="120" y="90"/>
                  </a:lnTo>
                  <a:lnTo>
                    <a:pt x="112" y="105"/>
                  </a:lnTo>
                  <a:lnTo>
                    <a:pt x="82" y="120"/>
                  </a:lnTo>
                  <a:lnTo>
                    <a:pt x="60" y="120"/>
                  </a:lnTo>
                  <a:lnTo>
                    <a:pt x="37" y="113"/>
                  </a:lnTo>
                  <a:lnTo>
                    <a:pt x="37" y="113"/>
                  </a:lnTo>
                  <a:lnTo>
                    <a:pt x="22" y="105"/>
                  </a:lnTo>
                  <a:lnTo>
                    <a:pt x="7" y="98"/>
                  </a:lnTo>
                  <a:lnTo>
                    <a:pt x="7" y="98"/>
                  </a:lnTo>
                  <a:lnTo>
                    <a:pt x="0" y="83"/>
                  </a:lnTo>
                  <a:lnTo>
                    <a:pt x="0" y="68"/>
                  </a:lnTo>
                  <a:lnTo>
                    <a:pt x="7" y="60"/>
                  </a:lnTo>
                  <a:lnTo>
                    <a:pt x="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1" name="Freeform 18"/>
            <p:cNvSpPr>
              <a:spLocks/>
            </p:cNvSpPr>
            <p:nvPr/>
          </p:nvSpPr>
          <p:spPr bwMode="auto">
            <a:xfrm>
              <a:off x="4683125" y="4394200"/>
              <a:ext cx="560388" cy="488950"/>
            </a:xfrm>
            <a:custGeom>
              <a:avLst/>
              <a:gdLst>
                <a:gd name="T0" fmla="*/ 346 w 353"/>
                <a:gd name="T1" fmla="*/ 172 h 308"/>
                <a:gd name="T2" fmla="*/ 346 w 353"/>
                <a:gd name="T3" fmla="*/ 172 h 308"/>
                <a:gd name="T4" fmla="*/ 331 w 353"/>
                <a:gd name="T5" fmla="*/ 202 h 308"/>
                <a:gd name="T6" fmla="*/ 308 w 353"/>
                <a:gd name="T7" fmla="*/ 240 h 308"/>
                <a:gd name="T8" fmla="*/ 286 w 353"/>
                <a:gd name="T9" fmla="*/ 263 h 308"/>
                <a:gd name="T10" fmla="*/ 256 w 353"/>
                <a:gd name="T11" fmla="*/ 285 h 308"/>
                <a:gd name="T12" fmla="*/ 218 w 353"/>
                <a:gd name="T13" fmla="*/ 293 h 308"/>
                <a:gd name="T14" fmla="*/ 181 w 353"/>
                <a:gd name="T15" fmla="*/ 300 h 308"/>
                <a:gd name="T16" fmla="*/ 151 w 353"/>
                <a:gd name="T17" fmla="*/ 308 h 308"/>
                <a:gd name="T18" fmla="*/ 113 w 353"/>
                <a:gd name="T19" fmla="*/ 300 h 308"/>
                <a:gd name="T20" fmla="*/ 113 w 353"/>
                <a:gd name="T21" fmla="*/ 300 h 308"/>
                <a:gd name="T22" fmla="*/ 76 w 353"/>
                <a:gd name="T23" fmla="*/ 278 h 308"/>
                <a:gd name="T24" fmla="*/ 46 w 353"/>
                <a:gd name="T25" fmla="*/ 255 h 308"/>
                <a:gd name="T26" fmla="*/ 15 w 353"/>
                <a:gd name="T27" fmla="*/ 225 h 308"/>
                <a:gd name="T28" fmla="*/ 0 w 353"/>
                <a:gd name="T29" fmla="*/ 187 h 308"/>
                <a:gd name="T30" fmla="*/ 0 w 353"/>
                <a:gd name="T31" fmla="*/ 187 h 308"/>
                <a:gd name="T32" fmla="*/ 15 w 353"/>
                <a:gd name="T33" fmla="*/ 217 h 308"/>
                <a:gd name="T34" fmla="*/ 38 w 353"/>
                <a:gd name="T35" fmla="*/ 232 h 308"/>
                <a:gd name="T36" fmla="*/ 61 w 353"/>
                <a:gd name="T37" fmla="*/ 247 h 308"/>
                <a:gd name="T38" fmla="*/ 91 w 353"/>
                <a:gd name="T39" fmla="*/ 263 h 308"/>
                <a:gd name="T40" fmla="*/ 91 w 353"/>
                <a:gd name="T41" fmla="*/ 263 h 308"/>
                <a:gd name="T42" fmla="*/ 121 w 353"/>
                <a:gd name="T43" fmla="*/ 270 h 308"/>
                <a:gd name="T44" fmla="*/ 158 w 353"/>
                <a:gd name="T45" fmla="*/ 270 h 308"/>
                <a:gd name="T46" fmla="*/ 196 w 353"/>
                <a:gd name="T47" fmla="*/ 263 h 308"/>
                <a:gd name="T48" fmla="*/ 226 w 353"/>
                <a:gd name="T49" fmla="*/ 247 h 308"/>
                <a:gd name="T50" fmla="*/ 256 w 353"/>
                <a:gd name="T51" fmla="*/ 225 h 308"/>
                <a:gd name="T52" fmla="*/ 286 w 353"/>
                <a:gd name="T53" fmla="*/ 202 h 308"/>
                <a:gd name="T54" fmla="*/ 308 w 353"/>
                <a:gd name="T55" fmla="*/ 172 h 308"/>
                <a:gd name="T56" fmla="*/ 323 w 353"/>
                <a:gd name="T57" fmla="*/ 135 h 308"/>
                <a:gd name="T58" fmla="*/ 323 w 353"/>
                <a:gd name="T59" fmla="*/ 135 h 308"/>
                <a:gd name="T60" fmla="*/ 331 w 353"/>
                <a:gd name="T61" fmla="*/ 97 h 308"/>
                <a:gd name="T62" fmla="*/ 338 w 353"/>
                <a:gd name="T63" fmla="*/ 60 h 308"/>
                <a:gd name="T64" fmla="*/ 338 w 353"/>
                <a:gd name="T65" fmla="*/ 30 h 308"/>
                <a:gd name="T66" fmla="*/ 331 w 353"/>
                <a:gd name="T67" fmla="*/ 0 h 308"/>
                <a:gd name="T68" fmla="*/ 331 w 353"/>
                <a:gd name="T69" fmla="*/ 0 h 308"/>
                <a:gd name="T70" fmla="*/ 346 w 353"/>
                <a:gd name="T71" fmla="*/ 37 h 308"/>
                <a:gd name="T72" fmla="*/ 353 w 353"/>
                <a:gd name="T73" fmla="*/ 75 h 308"/>
                <a:gd name="T74" fmla="*/ 353 w 353"/>
                <a:gd name="T75" fmla="*/ 120 h 308"/>
                <a:gd name="T76" fmla="*/ 346 w 353"/>
                <a:gd name="T77" fmla="*/ 172 h 308"/>
                <a:gd name="T78" fmla="*/ 346 w 353"/>
                <a:gd name="T79" fmla="*/ 17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08">
                  <a:moveTo>
                    <a:pt x="346" y="172"/>
                  </a:moveTo>
                  <a:lnTo>
                    <a:pt x="346" y="172"/>
                  </a:lnTo>
                  <a:lnTo>
                    <a:pt x="331" y="202"/>
                  </a:lnTo>
                  <a:lnTo>
                    <a:pt x="308" y="240"/>
                  </a:lnTo>
                  <a:lnTo>
                    <a:pt x="286" y="263"/>
                  </a:lnTo>
                  <a:lnTo>
                    <a:pt x="256" y="285"/>
                  </a:lnTo>
                  <a:lnTo>
                    <a:pt x="218" y="293"/>
                  </a:lnTo>
                  <a:lnTo>
                    <a:pt x="181" y="300"/>
                  </a:lnTo>
                  <a:lnTo>
                    <a:pt x="151" y="308"/>
                  </a:lnTo>
                  <a:lnTo>
                    <a:pt x="113" y="300"/>
                  </a:lnTo>
                  <a:lnTo>
                    <a:pt x="113" y="300"/>
                  </a:lnTo>
                  <a:lnTo>
                    <a:pt x="76" y="278"/>
                  </a:lnTo>
                  <a:lnTo>
                    <a:pt x="46" y="255"/>
                  </a:lnTo>
                  <a:lnTo>
                    <a:pt x="15" y="225"/>
                  </a:lnTo>
                  <a:lnTo>
                    <a:pt x="0" y="187"/>
                  </a:lnTo>
                  <a:lnTo>
                    <a:pt x="0" y="187"/>
                  </a:lnTo>
                  <a:lnTo>
                    <a:pt x="15" y="217"/>
                  </a:lnTo>
                  <a:lnTo>
                    <a:pt x="38" y="232"/>
                  </a:lnTo>
                  <a:lnTo>
                    <a:pt x="61" y="247"/>
                  </a:lnTo>
                  <a:lnTo>
                    <a:pt x="91" y="263"/>
                  </a:lnTo>
                  <a:lnTo>
                    <a:pt x="91" y="263"/>
                  </a:lnTo>
                  <a:lnTo>
                    <a:pt x="121" y="270"/>
                  </a:lnTo>
                  <a:lnTo>
                    <a:pt x="158" y="270"/>
                  </a:lnTo>
                  <a:lnTo>
                    <a:pt x="196" y="263"/>
                  </a:lnTo>
                  <a:lnTo>
                    <a:pt x="226" y="247"/>
                  </a:lnTo>
                  <a:lnTo>
                    <a:pt x="256" y="225"/>
                  </a:lnTo>
                  <a:lnTo>
                    <a:pt x="286" y="202"/>
                  </a:lnTo>
                  <a:lnTo>
                    <a:pt x="308" y="172"/>
                  </a:lnTo>
                  <a:lnTo>
                    <a:pt x="323" y="135"/>
                  </a:lnTo>
                  <a:lnTo>
                    <a:pt x="323" y="135"/>
                  </a:lnTo>
                  <a:lnTo>
                    <a:pt x="331" y="97"/>
                  </a:lnTo>
                  <a:lnTo>
                    <a:pt x="338" y="60"/>
                  </a:lnTo>
                  <a:lnTo>
                    <a:pt x="338" y="30"/>
                  </a:lnTo>
                  <a:lnTo>
                    <a:pt x="331" y="0"/>
                  </a:lnTo>
                  <a:lnTo>
                    <a:pt x="331" y="0"/>
                  </a:lnTo>
                  <a:lnTo>
                    <a:pt x="346" y="37"/>
                  </a:lnTo>
                  <a:lnTo>
                    <a:pt x="353" y="75"/>
                  </a:lnTo>
                  <a:lnTo>
                    <a:pt x="353" y="120"/>
                  </a:lnTo>
                  <a:lnTo>
                    <a:pt x="346" y="172"/>
                  </a:lnTo>
                  <a:lnTo>
                    <a:pt x="346"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2" name="Freeform 19"/>
            <p:cNvSpPr>
              <a:spLocks/>
            </p:cNvSpPr>
            <p:nvPr/>
          </p:nvSpPr>
          <p:spPr bwMode="auto">
            <a:xfrm>
              <a:off x="3575050" y="4143375"/>
              <a:ext cx="1633538" cy="1179513"/>
            </a:xfrm>
            <a:custGeom>
              <a:avLst/>
              <a:gdLst>
                <a:gd name="T0" fmla="*/ 744 w 1029"/>
                <a:gd name="T1" fmla="*/ 15 h 743"/>
                <a:gd name="T2" fmla="*/ 744 w 1029"/>
                <a:gd name="T3" fmla="*/ 15 h 743"/>
                <a:gd name="T4" fmla="*/ 691 w 1029"/>
                <a:gd name="T5" fmla="*/ 37 h 743"/>
                <a:gd name="T6" fmla="*/ 646 w 1029"/>
                <a:gd name="T7" fmla="*/ 67 h 743"/>
                <a:gd name="T8" fmla="*/ 601 w 1029"/>
                <a:gd name="T9" fmla="*/ 105 h 743"/>
                <a:gd name="T10" fmla="*/ 563 w 1029"/>
                <a:gd name="T11" fmla="*/ 150 h 743"/>
                <a:gd name="T12" fmla="*/ 488 w 1029"/>
                <a:gd name="T13" fmla="*/ 248 h 743"/>
                <a:gd name="T14" fmla="*/ 398 w 1029"/>
                <a:gd name="T15" fmla="*/ 360 h 743"/>
                <a:gd name="T16" fmla="*/ 398 w 1029"/>
                <a:gd name="T17" fmla="*/ 360 h 743"/>
                <a:gd name="T18" fmla="*/ 330 w 1029"/>
                <a:gd name="T19" fmla="*/ 443 h 743"/>
                <a:gd name="T20" fmla="*/ 263 w 1029"/>
                <a:gd name="T21" fmla="*/ 511 h 743"/>
                <a:gd name="T22" fmla="*/ 135 w 1029"/>
                <a:gd name="T23" fmla="*/ 631 h 743"/>
                <a:gd name="T24" fmla="*/ 37 w 1029"/>
                <a:gd name="T25" fmla="*/ 713 h 743"/>
                <a:gd name="T26" fmla="*/ 0 w 1029"/>
                <a:gd name="T27" fmla="*/ 743 h 743"/>
                <a:gd name="T28" fmla="*/ 0 w 1029"/>
                <a:gd name="T29" fmla="*/ 743 h 743"/>
                <a:gd name="T30" fmla="*/ 22 w 1029"/>
                <a:gd name="T31" fmla="*/ 728 h 743"/>
                <a:gd name="T32" fmla="*/ 105 w 1029"/>
                <a:gd name="T33" fmla="*/ 676 h 743"/>
                <a:gd name="T34" fmla="*/ 218 w 1029"/>
                <a:gd name="T35" fmla="*/ 593 h 743"/>
                <a:gd name="T36" fmla="*/ 285 w 1029"/>
                <a:gd name="T37" fmla="*/ 533 h 743"/>
                <a:gd name="T38" fmla="*/ 353 w 1029"/>
                <a:gd name="T39" fmla="*/ 473 h 743"/>
                <a:gd name="T40" fmla="*/ 353 w 1029"/>
                <a:gd name="T41" fmla="*/ 473 h 743"/>
                <a:gd name="T42" fmla="*/ 421 w 1029"/>
                <a:gd name="T43" fmla="*/ 398 h 743"/>
                <a:gd name="T44" fmla="*/ 488 w 1029"/>
                <a:gd name="T45" fmla="*/ 315 h 743"/>
                <a:gd name="T46" fmla="*/ 556 w 1029"/>
                <a:gd name="T47" fmla="*/ 233 h 743"/>
                <a:gd name="T48" fmla="*/ 616 w 1029"/>
                <a:gd name="T49" fmla="*/ 165 h 743"/>
                <a:gd name="T50" fmla="*/ 676 w 1029"/>
                <a:gd name="T51" fmla="*/ 105 h 743"/>
                <a:gd name="T52" fmla="*/ 713 w 1029"/>
                <a:gd name="T53" fmla="*/ 83 h 743"/>
                <a:gd name="T54" fmla="*/ 744 w 1029"/>
                <a:gd name="T55" fmla="*/ 60 h 743"/>
                <a:gd name="T56" fmla="*/ 781 w 1029"/>
                <a:gd name="T57" fmla="*/ 52 h 743"/>
                <a:gd name="T58" fmla="*/ 811 w 1029"/>
                <a:gd name="T59" fmla="*/ 45 h 743"/>
                <a:gd name="T60" fmla="*/ 849 w 1029"/>
                <a:gd name="T61" fmla="*/ 45 h 743"/>
                <a:gd name="T62" fmla="*/ 886 w 1029"/>
                <a:gd name="T63" fmla="*/ 60 h 743"/>
                <a:gd name="T64" fmla="*/ 886 w 1029"/>
                <a:gd name="T65" fmla="*/ 60 h 743"/>
                <a:gd name="T66" fmla="*/ 931 w 1029"/>
                <a:gd name="T67" fmla="*/ 75 h 743"/>
                <a:gd name="T68" fmla="*/ 976 w 1029"/>
                <a:gd name="T69" fmla="*/ 98 h 743"/>
                <a:gd name="T70" fmla="*/ 1006 w 1029"/>
                <a:gd name="T71" fmla="*/ 128 h 743"/>
                <a:gd name="T72" fmla="*/ 1029 w 1029"/>
                <a:gd name="T73" fmla="*/ 158 h 743"/>
                <a:gd name="T74" fmla="*/ 1029 w 1029"/>
                <a:gd name="T75" fmla="*/ 158 h 743"/>
                <a:gd name="T76" fmla="*/ 1006 w 1029"/>
                <a:gd name="T77" fmla="*/ 113 h 743"/>
                <a:gd name="T78" fmla="*/ 976 w 1029"/>
                <a:gd name="T79" fmla="*/ 67 h 743"/>
                <a:gd name="T80" fmla="*/ 931 w 1029"/>
                <a:gd name="T81" fmla="*/ 37 h 743"/>
                <a:gd name="T82" fmla="*/ 871 w 1029"/>
                <a:gd name="T83" fmla="*/ 15 h 743"/>
                <a:gd name="T84" fmla="*/ 871 w 1029"/>
                <a:gd name="T85" fmla="*/ 15 h 743"/>
                <a:gd name="T86" fmla="*/ 811 w 1029"/>
                <a:gd name="T87" fmla="*/ 0 h 743"/>
                <a:gd name="T88" fmla="*/ 781 w 1029"/>
                <a:gd name="T89" fmla="*/ 0 h 743"/>
                <a:gd name="T90" fmla="*/ 744 w 1029"/>
                <a:gd name="T91" fmla="*/ 15 h 743"/>
                <a:gd name="T92" fmla="*/ 744 w 1029"/>
                <a:gd name="T93" fmla="*/ 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9" h="743">
                  <a:moveTo>
                    <a:pt x="744" y="15"/>
                  </a:moveTo>
                  <a:lnTo>
                    <a:pt x="744" y="15"/>
                  </a:lnTo>
                  <a:lnTo>
                    <a:pt x="691" y="37"/>
                  </a:lnTo>
                  <a:lnTo>
                    <a:pt x="646" y="67"/>
                  </a:lnTo>
                  <a:lnTo>
                    <a:pt x="601" y="105"/>
                  </a:lnTo>
                  <a:lnTo>
                    <a:pt x="563" y="150"/>
                  </a:lnTo>
                  <a:lnTo>
                    <a:pt x="488" y="248"/>
                  </a:lnTo>
                  <a:lnTo>
                    <a:pt x="398" y="360"/>
                  </a:lnTo>
                  <a:lnTo>
                    <a:pt x="398" y="360"/>
                  </a:lnTo>
                  <a:lnTo>
                    <a:pt x="330" y="443"/>
                  </a:lnTo>
                  <a:lnTo>
                    <a:pt x="263" y="511"/>
                  </a:lnTo>
                  <a:lnTo>
                    <a:pt x="135" y="631"/>
                  </a:lnTo>
                  <a:lnTo>
                    <a:pt x="37" y="713"/>
                  </a:lnTo>
                  <a:lnTo>
                    <a:pt x="0" y="743"/>
                  </a:lnTo>
                  <a:lnTo>
                    <a:pt x="0" y="743"/>
                  </a:lnTo>
                  <a:lnTo>
                    <a:pt x="22" y="728"/>
                  </a:lnTo>
                  <a:lnTo>
                    <a:pt x="105" y="676"/>
                  </a:lnTo>
                  <a:lnTo>
                    <a:pt x="218" y="593"/>
                  </a:lnTo>
                  <a:lnTo>
                    <a:pt x="285" y="533"/>
                  </a:lnTo>
                  <a:lnTo>
                    <a:pt x="353" y="473"/>
                  </a:lnTo>
                  <a:lnTo>
                    <a:pt x="353" y="473"/>
                  </a:lnTo>
                  <a:lnTo>
                    <a:pt x="421" y="398"/>
                  </a:lnTo>
                  <a:lnTo>
                    <a:pt x="488" y="315"/>
                  </a:lnTo>
                  <a:lnTo>
                    <a:pt x="556" y="233"/>
                  </a:lnTo>
                  <a:lnTo>
                    <a:pt x="616" y="165"/>
                  </a:lnTo>
                  <a:lnTo>
                    <a:pt x="676" y="105"/>
                  </a:lnTo>
                  <a:lnTo>
                    <a:pt x="713" y="83"/>
                  </a:lnTo>
                  <a:lnTo>
                    <a:pt x="744" y="60"/>
                  </a:lnTo>
                  <a:lnTo>
                    <a:pt x="781" y="52"/>
                  </a:lnTo>
                  <a:lnTo>
                    <a:pt x="811" y="45"/>
                  </a:lnTo>
                  <a:lnTo>
                    <a:pt x="849" y="45"/>
                  </a:lnTo>
                  <a:lnTo>
                    <a:pt x="886" y="60"/>
                  </a:lnTo>
                  <a:lnTo>
                    <a:pt x="886" y="60"/>
                  </a:lnTo>
                  <a:lnTo>
                    <a:pt x="931" y="75"/>
                  </a:lnTo>
                  <a:lnTo>
                    <a:pt x="976" y="98"/>
                  </a:lnTo>
                  <a:lnTo>
                    <a:pt x="1006" y="128"/>
                  </a:lnTo>
                  <a:lnTo>
                    <a:pt x="1029" y="158"/>
                  </a:lnTo>
                  <a:lnTo>
                    <a:pt x="1029" y="158"/>
                  </a:lnTo>
                  <a:lnTo>
                    <a:pt x="1006" y="113"/>
                  </a:lnTo>
                  <a:lnTo>
                    <a:pt x="976" y="67"/>
                  </a:lnTo>
                  <a:lnTo>
                    <a:pt x="931" y="37"/>
                  </a:lnTo>
                  <a:lnTo>
                    <a:pt x="871" y="15"/>
                  </a:lnTo>
                  <a:lnTo>
                    <a:pt x="871" y="15"/>
                  </a:lnTo>
                  <a:lnTo>
                    <a:pt x="811" y="0"/>
                  </a:lnTo>
                  <a:lnTo>
                    <a:pt x="781" y="0"/>
                  </a:lnTo>
                  <a:lnTo>
                    <a:pt x="744" y="15"/>
                  </a:lnTo>
                  <a:lnTo>
                    <a:pt x="74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3" name="Freeform 20"/>
            <p:cNvSpPr>
              <a:spLocks/>
            </p:cNvSpPr>
            <p:nvPr/>
          </p:nvSpPr>
          <p:spPr bwMode="auto">
            <a:xfrm>
              <a:off x="-2381" y="6348413"/>
              <a:ext cx="321469" cy="538616"/>
            </a:xfrm>
            <a:custGeom>
              <a:avLst/>
              <a:gdLst/>
              <a:ahLst/>
              <a:cxnLst/>
              <a:rect l="l" t="t" r="r" b="b"/>
              <a:pathLst>
                <a:path w="321469" h="538616">
                  <a:moveTo>
                    <a:pt x="107157" y="0"/>
                  </a:moveTo>
                  <a:lnTo>
                    <a:pt x="143669" y="0"/>
                  </a:lnTo>
                  <a:lnTo>
                    <a:pt x="178594" y="0"/>
                  </a:lnTo>
                  <a:lnTo>
                    <a:pt x="226219" y="0"/>
                  </a:lnTo>
                  <a:lnTo>
                    <a:pt x="297657" y="23812"/>
                  </a:lnTo>
                  <a:lnTo>
                    <a:pt x="321469" y="36512"/>
                  </a:lnTo>
                  <a:lnTo>
                    <a:pt x="310357" y="96837"/>
                  </a:lnTo>
                  <a:lnTo>
                    <a:pt x="286544" y="144462"/>
                  </a:lnTo>
                  <a:lnTo>
                    <a:pt x="250032" y="192087"/>
                  </a:lnTo>
                  <a:lnTo>
                    <a:pt x="226219" y="203200"/>
                  </a:lnTo>
                  <a:lnTo>
                    <a:pt x="191294" y="203200"/>
                  </a:lnTo>
                  <a:lnTo>
                    <a:pt x="154782" y="215900"/>
                  </a:lnTo>
                  <a:lnTo>
                    <a:pt x="119857" y="227012"/>
                  </a:lnTo>
                  <a:lnTo>
                    <a:pt x="96044" y="263525"/>
                  </a:lnTo>
                  <a:lnTo>
                    <a:pt x="83344" y="298450"/>
                  </a:lnTo>
                  <a:lnTo>
                    <a:pt x="72232" y="346075"/>
                  </a:lnTo>
                  <a:lnTo>
                    <a:pt x="96044" y="393700"/>
                  </a:lnTo>
                  <a:lnTo>
                    <a:pt x="119857" y="454025"/>
                  </a:lnTo>
                  <a:lnTo>
                    <a:pt x="154782" y="501650"/>
                  </a:lnTo>
                  <a:lnTo>
                    <a:pt x="188185" y="538616"/>
                  </a:lnTo>
                  <a:lnTo>
                    <a:pt x="122164" y="538616"/>
                  </a:lnTo>
                  <a:lnTo>
                    <a:pt x="119857" y="536575"/>
                  </a:lnTo>
                  <a:lnTo>
                    <a:pt x="24607" y="441325"/>
                  </a:lnTo>
                  <a:lnTo>
                    <a:pt x="0" y="410218"/>
                  </a:lnTo>
                  <a:lnTo>
                    <a:pt x="0" y="334686"/>
                  </a:lnTo>
                  <a:lnTo>
                    <a:pt x="11906" y="346075"/>
                  </a:lnTo>
                  <a:lnTo>
                    <a:pt x="24607" y="334962"/>
                  </a:lnTo>
                  <a:lnTo>
                    <a:pt x="11906" y="274637"/>
                  </a:lnTo>
                  <a:lnTo>
                    <a:pt x="11906" y="192087"/>
                  </a:lnTo>
                  <a:lnTo>
                    <a:pt x="11906" y="144462"/>
                  </a:lnTo>
                  <a:lnTo>
                    <a:pt x="24607" y="107950"/>
                  </a:lnTo>
                  <a:lnTo>
                    <a:pt x="35719" y="60325"/>
                  </a:lnTo>
                  <a:lnTo>
                    <a:pt x="72232" y="238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4" name="Freeform 21"/>
            <p:cNvSpPr>
              <a:spLocks/>
            </p:cNvSpPr>
            <p:nvPr/>
          </p:nvSpPr>
          <p:spPr bwMode="auto">
            <a:xfrm>
              <a:off x="4243388" y="3463925"/>
              <a:ext cx="976313" cy="822325"/>
            </a:xfrm>
            <a:custGeom>
              <a:avLst/>
              <a:gdLst>
                <a:gd name="T0" fmla="*/ 0 w 615"/>
                <a:gd name="T1" fmla="*/ 518 h 518"/>
                <a:gd name="T2" fmla="*/ 67 w 615"/>
                <a:gd name="T3" fmla="*/ 368 h 518"/>
                <a:gd name="T4" fmla="*/ 150 w 615"/>
                <a:gd name="T5" fmla="*/ 233 h 518"/>
                <a:gd name="T6" fmla="*/ 262 w 615"/>
                <a:gd name="T7" fmla="*/ 112 h 518"/>
                <a:gd name="T8" fmla="*/ 338 w 615"/>
                <a:gd name="T9" fmla="*/ 60 h 518"/>
                <a:gd name="T10" fmla="*/ 465 w 615"/>
                <a:gd name="T11" fmla="*/ 7 h 518"/>
                <a:gd name="T12" fmla="*/ 563 w 615"/>
                <a:gd name="T13" fmla="*/ 0 h 518"/>
                <a:gd name="T14" fmla="*/ 615 w 615"/>
                <a:gd name="T15" fmla="*/ 15 h 518"/>
                <a:gd name="T16" fmla="*/ 570 w 615"/>
                <a:gd name="T17" fmla="*/ 15 h 518"/>
                <a:gd name="T18" fmla="*/ 488 w 615"/>
                <a:gd name="T19" fmla="*/ 52 h 518"/>
                <a:gd name="T20" fmla="*/ 458 w 615"/>
                <a:gd name="T21" fmla="*/ 82 h 518"/>
                <a:gd name="T22" fmla="*/ 420 w 615"/>
                <a:gd name="T23" fmla="*/ 150 h 518"/>
                <a:gd name="T24" fmla="*/ 413 w 615"/>
                <a:gd name="T25" fmla="*/ 142 h 518"/>
                <a:gd name="T26" fmla="*/ 368 w 615"/>
                <a:gd name="T27" fmla="*/ 120 h 518"/>
                <a:gd name="T28" fmla="*/ 315 w 615"/>
                <a:gd name="T29" fmla="*/ 127 h 518"/>
                <a:gd name="T30" fmla="*/ 285 w 615"/>
                <a:gd name="T31" fmla="*/ 142 h 518"/>
                <a:gd name="T32" fmla="*/ 202 w 615"/>
                <a:gd name="T33" fmla="*/ 210 h 518"/>
                <a:gd name="T34" fmla="*/ 217 w 615"/>
                <a:gd name="T35" fmla="*/ 218 h 518"/>
                <a:gd name="T36" fmla="*/ 247 w 615"/>
                <a:gd name="T37" fmla="*/ 203 h 518"/>
                <a:gd name="T38" fmla="*/ 330 w 615"/>
                <a:gd name="T39" fmla="*/ 188 h 518"/>
                <a:gd name="T40" fmla="*/ 383 w 615"/>
                <a:gd name="T41" fmla="*/ 195 h 518"/>
                <a:gd name="T42" fmla="*/ 413 w 615"/>
                <a:gd name="T43" fmla="*/ 203 h 518"/>
                <a:gd name="T44" fmla="*/ 435 w 615"/>
                <a:gd name="T45" fmla="*/ 248 h 518"/>
                <a:gd name="T46" fmla="*/ 450 w 615"/>
                <a:gd name="T47" fmla="*/ 300 h 518"/>
                <a:gd name="T48" fmla="*/ 443 w 615"/>
                <a:gd name="T49" fmla="*/ 360 h 518"/>
                <a:gd name="T50" fmla="*/ 405 w 615"/>
                <a:gd name="T51" fmla="*/ 360 h 518"/>
                <a:gd name="T52" fmla="*/ 330 w 615"/>
                <a:gd name="T53" fmla="*/ 338 h 518"/>
                <a:gd name="T54" fmla="*/ 323 w 615"/>
                <a:gd name="T55" fmla="*/ 323 h 518"/>
                <a:gd name="T56" fmla="*/ 308 w 615"/>
                <a:gd name="T57" fmla="*/ 278 h 518"/>
                <a:gd name="T58" fmla="*/ 292 w 615"/>
                <a:gd name="T59" fmla="*/ 263 h 518"/>
                <a:gd name="T60" fmla="*/ 240 w 615"/>
                <a:gd name="T61" fmla="*/ 248 h 518"/>
                <a:gd name="T62" fmla="*/ 180 w 615"/>
                <a:gd name="T63" fmla="*/ 270 h 518"/>
                <a:gd name="T64" fmla="*/ 157 w 615"/>
                <a:gd name="T65" fmla="*/ 293 h 518"/>
                <a:gd name="T66" fmla="*/ 67 w 615"/>
                <a:gd name="T67" fmla="*/ 413 h 518"/>
                <a:gd name="T68" fmla="*/ 0 w 615"/>
                <a:gd name="T69"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518">
                  <a:moveTo>
                    <a:pt x="0" y="518"/>
                  </a:moveTo>
                  <a:lnTo>
                    <a:pt x="0" y="518"/>
                  </a:lnTo>
                  <a:lnTo>
                    <a:pt x="15" y="473"/>
                  </a:lnTo>
                  <a:lnTo>
                    <a:pt x="67" y="368"/>
                  </a:lnTo>
                  <a:lnTo>
                    <a:pt x="105" y="300"/>
                  </a:lnTo>
                  <a:lnTo>
                    <a:pt x="150" y="233"/>
                  </a:lnTo>
                  <a:lnTo>
                    <a:pt x="202" y="165"/>
                  </a:lnTo>
                  <a:lnTo>
                    <a:pt x="262" y="112"/>
                  </a:lnTo>
                  <a:lnTo>
                    <a:pt x="262" y="112"/>
                  </a:lnTo>
                  <a:lnTo>
                    <a:pt x="338" y="60"/>
                  </a:lnTo>
                  <a:lnTo>
                    <a:pt x="405" y="30"/>
                  </a:lnTo>
                  <a:lnTo>
                    <a:pt x="465" y="7"/>
                  </a:lnTo>
                  <a:lnTo>
                    <a:pt x="518" y="0"/>
                  </a:lnTo>
                  <a:lnTo>
                    <a:pt x="563" y="0"/>
                  </a:lnTo>
                  <a:lnTo>
                    <a:pt x="593" y="7"/>
                  </a:lnTo>
                  <a:lnTo>
                    <a:pt x="615" y="15"/>
                  </a:lnTo>
                  <a:lnTo>
                    <a:pt x="615" y="15"/>
                  </a:lnTo>
                  <a:lnTo>
                    <a:pt x="570" y="15"/>
                  </a:lnTo>
                  <a:lnTo>
                    <a:pt x="525" y="30"/>
                  </a:lnTo>
                  <a:lnTo>
                    <a:pt x="488" y="52"/>
                  </a:lnTo>
                  <a:lnTo>
                    <a:pt x="488" y="52"/>
                  </a:lnTo>
                  <a:lnTo>
                    <a:pt x="458" y="82"/>
                  </a:lnTo>
                  <a:lnTo>
                    <a:pt x="435" y="112"/>
                  </a:lnTo>
                  <a:lnTo>
                    <a:pt x="420" y="150"/>
                  </a:lnTo>
                  <a:lnTo>
                    <a:pt x="420" y="150"/>
                  </a:lnTo>
                  <a:lnTo>
                    <a:pt x="413" y="142"/>
                  </a:lnTo>
                  <a:lnTo>
                    <a:pt x="390" y="127"/>
                  </a:lnTo>
                  <a:lnTo>
                    <a:pt x="368" y="120"/>
                  </a:lnTo>
                  <a:lnTo>
                    <a:pt x="345" y="120"/>
                  </a:lnTo>
                  <a:lnTo>
                    <a:pt x="315" y="127"/>
                  </a:lnTo>
                  <a:lnTo>
                    <a:pt x="285" y="142"/>
                  </a:lnTo>
                  <a:lnTo>
                    <a:pt x="285" y="142"/>
                  </a:lnTo>
                  <a:lnTo>
                    <a:pt x="225" y="188"/>
                  </a:lnTo>
                  <a:lnTo>
                    <a:pt x="202" y="210"/>
                  </a:lnTo>
                  <a:lnTo>
                    <a:pt x="210" y="218"/>
                  </a:lnTo>
                  <a:lnTo>
                    <a:pt x="217" y="218"/>
                  </a:lnTo>
                  <a:lnTo>
                    <a:pt x="217" y="218"/>
                  </a:lnTo>
                  <a:lnTo>
                    <a:pt x="247" y="203"/>
                  </a:lnTo>
                  <a:lnTo>
                    <a:pt x="300" y="188"/>
                  </a:lnTo>
                  <a:lnTo>
                    <a:pt x="330" y="188"/>
                  </a:lnTo>
                  <a:lnTo>
                    <a:pt x="353" y="188"/>
                  </a:lnTo>
                  <a:lnTo>
                    <a:pt x="383" y="195"/>
                  </a:lnTo>
                  <a:lnTo>
                    <a:pt x="413" y="203"/>
                  </a:lnTo>
                  <a:lnTo>
                    <a:pt x="413" y="203"/>
                  </a:lnTo>
                  <a:lnTo>
                    <a:pt x="428" y="225"/>
                  </a:lnTo>
                  <a:lnTo>
                    <a:pt x="435" y="248"/>
                  </a:lnTo>
                  <a:lnTo>
                    <a:pt x="443" y="270"/>
                  </a:lnTo>
                  <a:lnTo>
                    <a:pt x="450" y="300"/>
                  </a:lnTo>
                  <a:lnTo>
                    <a:pt x="443" y="338"/>
                  </a:lnTo>
                  <a:lnTo>
                    <a:pt x="443" y="360"/>
                  </a:lnTo>
                  <a:lnTo>
                    <a:pt x="443" y="360"/>
                  </a:lnTo>
                  <a:lnTo>
                    <a:pt x="405" y="360"/>
                  </a:lnTo>
                  <a:lnTo>
                    <a:pt x="368" y="353"/>
                  </a:lnTo>
                  <a:lnTo>
                    <a:pt x="330" y="338"/>
                  </a:lnTo>
                  <a:lnTo>
                    <a:pt x="330" y="338"/>
                  </a:lnTo>
                  <a:lnTo>
                    <a:pt x="323" y="323"/>
                  </a:lnTo>
                  <a:lnTo>
                    <a:pt x="315" y="308"/>
                  </a:lnTo>
                  <a:lnTo>
                    <a:pt x="308" y="278"/>
                  </a:lnTo>
                  <a:lnTo>
                    <a:pt x="292" y="263"/>
                  </a:lnTo>
                  <a:lnTo>
                    <a:pt x="292" y="263"/>
                  </a:lnTo>
                  <a:lnTo>
                    <a:pt x="270" y="248"/>
                  </a:lnTo>
                  <a:lnTo>
                    <a:pt x="240" y="248"/>
                  </a:lnTo>
                  <a:lnTo>
                    <a:pt x="217" y="248"/>
                  </a:lnTo>
                  <a:lnTo>
                    <a:pt x="180" y="270"/>
                  </a:lnTo>
                  <a:lnTo>
                    <a:pt x="180" y="270"/>
                  </a:lnTo>
                  <a:lnTo>
                    <a:pt x="157" y="293"/>
                  </a:lnTo>
                  <a:lnTo>
                    <a:pt x="127" y="323"/>
                  </a:lnTo>
                  <a:lnTo>
                    <a:pt x="67" y="413"/>
                  </a:lnTo>
                  <a:lnTo>
                    <a:pt x="0" y="518"/>
                  </a:lnTo>
                  <a:lnTo>
                    <a:pt x="0" y="5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5" name="Freeform 22"/>
            <p:cNvSpPr>
              <a:spLocks/>
            </p:cNvSpPr>
            <p:nvPr/>
          </p:nvSpPr>
          <p:spPr bwMode="auto">
            <a:xfrm>
              <a:off x="2216150" y="2533650"/>
              <a:ext cx="344488" cy="214313"/>
            </a:xfrm>
            <a:custGeom>
              <a:avLst/>
              <a:gdLst>
                <a:gd name="T0" fmla="*/ 30 w 217"/>
                <a:gd name="T1" fmla="*/ 0 h 135"/>
                <a:gd name="T2" fmla="*/ 30 w 217"/>
                <a:gd name="T3" fmla="*/ 0 h 135"/>
                <a:gd name="T4" fmla="*/ 45 w 217"/>
                <a:gd name="T5" fmla="*/ 0 h 135"/>
                <a:gd name="T6" fmla="*/ 60 w 217"/>
                <a:gd name="T7" fmla="*/ 15 h 135"/>
                <a:gd name="T8" fmla="*/ 67 w 217"/>
                <a:gd name="T9" fmla="*/ 30 h 135"/>
                <a:gd name="T10" fmla="*/ 75 w 217"/>
                <a:gd name="T11" fmla="*/ 67 h 135"/>
                <a:gd name="T12" fmla="*/ 75 w 217"/>
                <a:gd name="T13" fmla="*/ 67 h 135"/>
                <a:gd name="T14" fmla="*/ 75 w 217"/>
                <a:gd name="T15" fmla="*/ 83 h 135"/>
                <a:gd name="T16" fmla="*/ 75 w 217"/>
                <a:gd name="T17" fmla="*/ 83 h 135"/>
                <a:gd name="T18" fmla="*/ 112 w 217"/>
                <a:gd name="T19" fmla="*/ 90 h 135"/>
                <a:gd name="T20" fmla="*/ 150 w 217"/>
                <a:gd name="T21" fmla="*/ 75 h 135"/>
                <a:gd name="T22" fmla="*/ 187 w 217"/>
                <a:gd name="T23" fmla="*/ 52 h 135"/>
                <a:gd name="T24" fmla="*/ 217 w 217"/>
                <a:gd name="T25" fmla="*/ 22 h 135"/>
                <a:gd name="T26" fmla="*/ 217 w 217"/>
                <a:gd name="T27" fmla="*/ 22 h 135"/>
                <a:gd name="T28" fmla="*/ 202 w 217"/>
                <a:gd name="T29" fmla="*/ 52 h 135"/>
                <a:gd name="T30" fmla="*/ 187 w 217"/>
                <a:gd name="T31" fmla="*/ 83 h 135"/>
                <a:gd name="T32" fmla="*/ 165 w 217"/>
                <a:gd name="T33" fmla="*/ 105 h 135"/>
                <a:gd name="T34" fmla="*/ 135 w 217"/>
                <a:gd name="T35" fmla="*/ 128 h 135"/>
                <a:gd name="T36" fmla="*/ 105 w 217"/>
                <a:gd name="T37" fmla="*/ 135 h 135"/>
                <a:gd name="T38" fmla="*/ 82 w 217"/>
                <a:gd name="T39" fmla="*/ 135 h 135"/>
                <a:gd name="T40" fmla="*/ 52 w 217"/>
                <a:gd name="T41" fmla="*/ 128 h 135"/>
                <a:gd name="T42" fmla="*/ 37 w 217"/>
                <a:gd name="T43" fmla="*/ 113 h 135"/>
                <a:gd name="T44" fmla="*/ 37 w 217"/>
                <a:gd name="T45" fmla="*/ 113 h 135"/>
                <a:gd name="T46" fmla="*/ 30 w 217"/>
                <a:gd name="T47" fmla="*/ 113 h 135"/>
                <a:gd name="T48" fmla="*/ 30 w 217"/>
                <a:gd name="T49" fmla="*/ 113 h 135"/>
                <a:gd name="T50" fmla="*/ 22 w 217"/>
                <a:gd name="T51" fmla="*/ 105 h 135"/>
                <a:gd name="T52" fmla="*/ 7 w 217"/>
                <a:gd name="T53" fmla="*/ 83 h 135"/>
                <a:gd name="T54" fmla="*/ 7 w 217"/>
                <a:gd name="T55" fmla="*/ 83 h 135"/>
                <a:gd name="T56" fmla="*/ 0 w 217"/>
                <a:gd name="T57" fmla="*/ 45 h 135"/>
                <a:gd name="T58" fmla="*/ 7 w 217"/>
                <a:gd name="T59" fmla="*/ 22 h 135"/>
                <a:gd name="T60" fmla="*/ 15 w 217"/>
                <a:gd name="T61" fmla="*/ 7 h 135"/>
                <a:gd name="T62" fmla="*/ 30 w 217"/>
                <a:gd name="T63" fmla="*/ 0 h 135"/>
                <a:gd name="T64" fmla="*/ 30 w 217"/>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35">
                  <a:moveTo>
                    <a:pt x="30" y="0"/>
                  </a:moveTo>
                  <a:lnTo>
                    <a:pt x="30" y="0"/>
                  </a:lnTo>
                  <a:lnTo>
                    <a:pt x="45" y="0"/>
                  </a:lnTo>
                  <a:lnTo>
                    <a:pt x="60" y="15"/>
                  </a:lnTo>
                  <a:lnTo>
                    <a:pt x="67" y="30"/>
                  </a:lnTo>
                  <a:lnTo>
                    <a:pt x="75" y="67"/>
                  </a:lnTo>
                  <a:lnTo>
                    <a:pt x="75" y="67"/>
                  </a:lnTo>
                  <a:lnTo>
                    <a:pt x="75" y="83"/>
                  </a:lnTo>
                  <a:lnTo>
                    <a:pt x="75" y="83"/>
                  </a:lnTo>
                  <a:lnTo>
                    <a:pt x="112" y="90"/>
                  </a:lnTo>
                  <a:lnTo>
                    <a:pt x="150" y="75"/>
                  </a:lnTo>
                  <a:lnTo>
                    <a:pt x="187" y="52"/>
                  </a:lnTo>
                  <a:lnTo>
                    <a:pt x="217" y="22"/>
                  </a:lnTo>
                  <a:lnTo>
                    <a:pt x="217" y="22"/>
                  </a:lnTo>
                  <a:lnTo>
                    <a:pt x="202" y="52"/>
                  </a:lnTo>
                  <a:lnTo>
                    <a:pt x="187" y="83"/>
                  </a:lnTo>
                  <a:lnTo>
                    <a:pt x="165" y="105"/>
                  </a:lnTo>
                  <a:lnTo>
                    <a:pt x="135" y="128"/>
                  </a:lnTo>
                  <a:lnTo>
                    <a:pt x="105" y="135"/>
                  </a:lnTo>
                  <a:lnTo>
                    <a:pt x="82" y="135"/>
                  </a:lnTo>
                  <a:lnTo>
                    <a:pt x="52" y="128"/>
                  </a:lnTo>
                  <a:lnTo>
                    <a:pt x="37" y="113"/>
                  </a:lnTo>
                  <a:lnTo>
                    <a:pt x="37" y="113"/>
                  </a:lnTo>
                  <a:lnTo>
                    <a:pt x="30" y="113"/>
                  </a:lnTo>
                  <a:lnTo>
                    <a:pt x="30" y="113"/>
                  </a:lnTo>
                  <a:lnTo>
                    <a:pt x="22" y="105"/>
                  </a:lnTo>
                  <a:lnTo>
                    <a:pt x="7" y="83"/>
                  </a:lnTo>
                  <a:lnTo>
                    <a:pt x="7" y="83"/>
                  </a:lnTo>
                  <a:lnTo>
                    <a:pt x="0" y="45"/>
                  </a:lnTo>
                  <a:lnTo>
                    <a:pt x="7" y="22"/>
                  </a:lnTo>
                  <a:lnTo>
                    <a:pt x="15" y="7"/>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6" name="Freeform 23"/>
            <p:cNvSpPr>
              <a:spLocks/>
            </p:cNvSpPr>
            <p:nvPr/>
          </p:nvSpPr>
          <p:spPr bwMode="auto">
            <a:xfrm>
              <a:off x="950913" y="2211388"/>
              <a:ext cx="1633538" cy="1216025"/>
            </a:xfrm>
            <a:custGeom>
              <a:avLst/>
              <a:gdLst>
                <a:gd name="T0" fmla="*/ 316 w 1029"/>
                <a:gd name="T1" fmla="*/ 278 h 766"/>
                <a:gd name="T2" fmla="*/ 316 w 1029"/>
                <a:gd name="T3" fmla="*/ 278 h 766"/>
                <a:gd name="T4" fmla="*/ 391 w 1029"/>
                <a:gd name="T5" fmla="*/ 210 h 766"/>
                <a:gd name="T6" fmla="*/ 466 w 1029"/>
                <a:gd name="T7" fmla="*/ 150 h 766"/>
                <a:gd name="T8" fmla="*/ 534 w 1029"/>
                <a:gd name="T9" fmla="*/ 98 h 766"/>
                <a:gd name="T10" fmla="*/ 601 w 1029"/>
                <a:gd name="T11" fmla="*/ 60 h 766"/>
                <a:gd name="T12" fmla="*/ 661 w 1029"/>
                <a:gd name="T13" fmla="*/ 38 h 766"/>
                <a:gd name="T14" fmla="*/ 722 w 1029"/>
                <a:gd name="T15" fmla="*/ 15 h 766"/>
                <a:gd name="T16" fmla="*/ 774 w 1029"/>
                <a:gd name="T17" fmla="*/ 0 h 766"/>
                <a:gd name="T18" fmla="*/ 827 w 1029"/>
                <a:gd name="T19" fmla="*/ 0 h 766"/>
                <a:gd name="T20" fmla="*/ 872 w 1029"/>
                <a:gd name="T21" fmla="*/ 0 h 766"/>
                <a:gd name="T22" fmla="*/ 909 w 1029"/>
                <a:gd name="T23" fmla="*/ 8 h 766"/>
                <a:gd name="T24" fmla="*/ 939 w 1029"/>
                <a:gd name="T25" fmla="*/ 23 h 766"/>
                <a:gd name="T26" fmla="*/ 969 w 1029"/>
                <a:gd name="T27" fmla="*/ 38 h 766"/>
                <a:gd name="T28" fmla="*/ 992 w 1029"/>
                <a:gd name="T29" fmla="*/ 60 h 766"/>
                <a:gd name="T30" fmla="*/ 1014 w 1029"/>
                <a:gd name="T31" fmla="*/ 83 h 766"/>
                <a:gd name="T32" fmla="*/ 1022 w 1029"/>
                <a:gd name="T33" fmla="*/ 113 h 766"/>
                <a:gd name="T34" fmla="*/ 1029 w 1029"/>
                <a:gd name="T35" fmla="*/ 135 h 766"/>
                <a:gd name="T36" fmla="*/ 1029 w 1029"/>
                <a:gd name="T37" fmla="*/ 135 h 766"/>
                <a:gd name="T38" fmla="*/ 1029 w 1029"/>
                <a:gd name="T39" fmla="*/ 188 h 766"/>
                <a:gd name="T40" fmla="*/ 1014 w 1029"/>
                <a:gd name="T41" fmla="*/ 225 h 766"/>
                <a:gd name="T42" fmla="*/ 1014 w 1029"/>
                <a:gd name="T43" fmla="*/ 225 h 766"/>
                <a:gd name="T44" fmla="*/ 1014 w 1029"/>
                <a:gd name="T45" fmla="*/ 188 h 766"/>
                <a:gd name="T46" fmla="*/ 1014 w 1029"/>
                <a:gd name="T47" fmla="*/ 188 h 766"/>
                <a:gd name="T48" fmla="*/ 1007 w 1029"/>
                <a:gd name="T49" fmla="*/ 158 h 766"/>
                <a:gd name="T50" fmla="*/ 992 w 1029"/>
                <a:gd name="T51" fmla="*/ 128 h 766"/>
                <a:gd name="T52" fmla="*/ 977 w 1029"/>
                <a:gd name="T53" fmla="*/ 105 h 766"/>
                <a:gd name="T54" fmla="*/ 954 w 1029"/>
                <a:gd name="T55" fmla="*/ 83 h 766"/>
                <a:gd name="T56" fmla="*/ 924 w 1029"/>
                <a:gd name="T57" fmla="*/ 68 h 766"/>
                <a:gd name="T58" fmla="*/ 887 w 1029"/>
                <a:gd name="T59" fmla="*/ 53 h 766"/>
                <a:gd name="T60" fmla="*/ 849 w 1029"/>
                <a:gd name="T61" fmla="*/ 45 h 766"/>
                <a:gd name="T62" fmla="*/ 804 w 1029"/>
                <a:gd name="T63" fmla="*/ 45 h 766"/>
                <a:gd name="T64" fmla="*/ 759 w 1029"/>
                <a:gd name="T65" fmla="*/ 53 h 766"/>
                <a:gd name="T66" fmla="*/ 699 w 1029"/>
                <a:gd name="T67" fmla="*/ 60 h 766"/>
                <a:gd name="T68" fmla="*/ 646 w 1029"/>
                <a:gd name="T69" fmla="*/ 83 h 766"/>
                <a:gd name="T70" fmla="*/ 586 w 1029"/>
                <a:gd name="T71" fmla="*/ 113 h 766"/>
                <a:gd name="T72" fmla="*/ 519 w 1029"/>
                <a:gd name="T73" fmla="*/ 150 h 766"/>
                <a:gd name="T74" fmla="*/ 451 w 1029"/>
                <a:gd name="T75" fmla="*/ 195 h 766"/>
                <a:gd name="T76" fmla="*/ 376 w 1029"/>
                <a:gd name="T77" fmla="*/ 255 h 766"/>
                <a:gd name="T78" fmla="*/ 301 w 1029"/>
                <a:gd name="T79" fmla="*/ 323 h 766"/>
                <a:gd name="T80" fmla="*/ 301 w 1029"/>
                <a:gd name="T81" fmla="*/ 323 h 766"/>
                <a:gd name="T82" fmla="*/ 203 w 1029"/>
                <a:gd name="T83" fmla="*/ 428 h 766"/>
                <a:gd name="T84" fmla="*/ 128 w 1029"/>
                <a:gd name="T85" fmla="*/ 533 h 766"/>
                <a:gd name="T86" fmla="*/ 61 w 1029"/>
                <a:gd name="T87" fmla="*/ 646 h 766"/>
                <a:gd name="T88" fmla="*/ 0 w 1029"/>
                <a:gd name="T89" fmla="*/ 766 h 766"/>
                <a:gd name="T90" fmla="*/ 23 w 1029"/>
                <a:gd name="T91" fmla="*/ 721 h 766"/>
                <a:gd name="T92" fmla="*/ 23 w 1029"/>
                <a:gd name="T93" fmla="*/ 721 h 766"/>
                <a:gd name="T94" fmla="*/ 76 w 1029"/>
                <a:gd name="T95" fmla="*/ 601 h 766"/>
                <a:gd name="T96" fmla="*/ 143 w 1029"/>
                <a:gd name="T97" fmla="*/ 488 h 766"/>
                <a:gd name="T98" fmla="*/ 226 w 1029"/>
                <a:gd name="T99" fmla="*/ 376 h 766"/>
                <a:gd name="T100" fmla="*/ 316 w 1029"/>
                <a:gd name="T101" fmla="*/ 278 h 766"/>
                <a:gd name="T102" fmla="*/ 316 w 1029"/>
                <a:gd name="T103" fmla="*/ 278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9" h="766">
                  <a:moveTo>
                    <a:pt x="316" y="278"/>
                  </a:moveTo>
                  <a:lnTo>
                    <a:pt x="316" y="278"/>
                  </a:lnTo>
                  <a:lnTo>
                    <a:pt x="391" y="210"/>
                  </a:lnTo>
                  <a:lnTo>
                    <a:pt x="466" y="150"/>
                  </a:lnTo>
                  <a:lnTo>
                    <a:pt x="534" y="98"/>
                  </a:lnTo>
                  <a:lnTo>
                    <a:pt x="601" y="60"/>
                  </a:lnTo>
                  <a:lnTo>
                    <a:pt x="661" y="38"/>
                  </a:lnTo>
                  <a:lnTo>
                    <a:pt x="722" y="15"/>
                  </a:lnTo>
                  <a:lnTo>
                    <a:pt x="774" y="0"/>
                  </a:lnTo>
                  <a:lnTo>
                    <a:pt x="827" y="0"/>
                  </a:lnTo>
                  <a:lnTo>
                    <a:pt x="872" y="0"/>
                  </a:lnTo>
                  <a:lnTo>
                    <a:pt x="909" y="8"/>
                  </a:lnTo>
                  <a:lnTo>
                    <a:pt x="939" y="23"/>
                  </a:lnTo>
                  <a:lnTo>
                    <a:pt x="969" y="38"/>
                  </a:lnTo>
                  <a:lnTo>
                    <a:pt x="992" y="60"/>
                  </a:lnTo>
                  <a:lnTo>
                    <a:pt x="1014" y="83"/>
                  </a:lnTo>
                  <a:lnTo>
                    <a:pt x="1022" y="113"/>
                  </a:lnTo>
                  <a:lnTo>
                    <a:pt x="1029" y="135"/>
                  </a:lnTo>
                  <a:lnTo>
                    <a:pt x="1029" y="135"/>
                  </a:lnTo>
                  <a:lnTo>
                    <a:pt x="1029" y="188"/>
                  </a:lnTo>
                  <a:lnTo>
                    <a:pt x="1014" y="225"/>
                  </a:lnTo>
                  <a:lnTo>
                    <a:pt x="1014" y="225"/>
                  </a:lnTo>
                  <a:lnTo>
                    <a:pt x="1014" y="188"/>
                  </a:lnTo>
                  <a:lnTo>
                    <a:pt x="1014" y="188"/>
                  </a:lnTo>
                  <a:lnTo>
                    <a:pt x="1007" y="158"/>
                  </a:lnTo>
                  <a:lnTo>
                    <a:pt x="992" y="128"/>
                  </a:lnTo>
                  <a:lnTo>
                    <a:pt x="977" y="105"/>
                  </a:lnTo>
                  <a:lnTo>
                    <a:pt x="954" y="83"/>
                  </a:lnTo>
                  <a:lnTo>
                    <a:pt x="924" y="68"/>
                  </a:lnTo>
                  <a:lnTo>
                    <a:pt x="887" y="53"/>
                  </a:lnTo>
                  <a:lnTo>
                    <a:pt x="849" y="45"/>
                  </a:lnTo>
                  <a:lnTo>
                    <a:pt x="804" y="45"/>
                  </a:lnTo>
                  <a:lnTo>
                    <a:pt x="759" y="53"/>
                  </a:lnTo>
                  <a:lnTo>
                    <a:pt x="699" y="60"/>
                  </a:lnTo>
                  <a:lnTo>
                    <a:pt x="646" y="83"/>
                  </a:lnTo>
                  <a:lnTo>
                    <a:pt x="586" y="113"/>
                  </a:lnTo>
                  <a:lnTo>
                    <a:pt x="519" y="150"/>
                  </a:lnTo>
                  <a:lnTo>
                    <a:pt x="451" y="195"/>
                  </a:lnTo>
                  <a:lnTo>
                    <a:pt x="376" y="255"/>
                  </a:lnTo>
                  <a:lnTo>
                    <a:pt x="301" y="323"/>
                  </a:lnTo>
                  <a:lnTo>
                    <a:pt x="301" y="323"/>
                  </a:lnTo>
                  <a:lnTo>
                    <a:pt x="203" y="428"/>
                  </a:lnTo>
                  <a:lnTo>
                    <a:pt x="128" y="533"/>
                  </a:lnTo>
                  <a:lnTo>
                    <a:pt x="61" y="646"/>
                  </a:lnTo>
                  <a:lnTo>
                    <a:pt x="0" y="766"/>
                  </a:lnTo>
                  <a:lnTo>
                    <a:pt x="23" y="721"/>
                  </a:lnTo>
                  <a:lnTo>
                    <a:pt x="23" y="721"/>
                  </a:lnTo>
                  <a:lnTo>
                    <a:pt x="76" y="601"/>
                  </a:lnTo>
                  <a:lnTo>
                    <a:pt x="143" y="488"/>
                  </a:lnTo>
                  <a:lnTo>
                    <a:pt x="226" y="376"/>
                  </a:lnTo>
                  <a:lnTo>
                    <a:pt x="316" y="278"/>
                  </a:lnTo>
                  <a:lnTo>
                    <a:pt x="316"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dirty="0">
                <a:solidFill>
                  <a:srgbClr val="514A40"/>
                </a:solidFill>
                <a:latin typeface="Gisha" pitchFamily="34" charset="-79"/>
                <a:ea typeface="Tahoma" pitchFamily="34" charset="0"/>
                <a:cs typeface="Gisha" pitchFamily="34" charset="-79"/>
              </a:endParaRPr>
            </a:p>
          </p:txBody>
        </p:sp>
        <p:sp>
          <p:nvSpPr>
            <p:cNvPr id="27" name="Freeform 24"/>
            <p:cNvSpPr>
              <a:spLocks/>
            </p:cNvSpPr>
            <p:nvPr/>
          </p:nvSpPr>
          <p:spPr bwMode="auto">
            <a:xfrm>
              <a:off x="808038" y="1484313"/>
              <a:ext cx="488950" cy="763588"/>
            </a:xfrm>
            <a:custGeom>
              <a:avLst/>
              <a:gdLst>
                <a:gd name="T0" fmla="*/ 211 w 308"/>
                <a:gd name="T1" fmla="*/ 421 h 481"/>
                <a:gd name="T2" fmla="*/ 211 w 308"/>
                <a:gd name="T3" fmla="*/ 421 h 481"/>
                <a:gd name="T4" fmla="*/ 241 w 308"/>
                <a:gd name="T5" fmla="*/ 383 h 481"/>
                <a:gd name="T6" fmla="*/ 271 w 308"/>
                <a:gd name="T7" fmla="*/ 345 h 481"/>
                <a:gd name="T8" fmla="*/ 293 w 308"/>
                <a:gd name="T9" fmla="*/ 308 h 481"/>
                <a:gd name="T10" fmla="*/ 301 w 308"/>
                <a:gd name="T11" fmla="*/ 263 h 481"/>
                <a:gd name="T12" fmla="*/ 308 w 308"/>
                <a:gd name="T13" fmla="*/ 218 h 481"/>
                <a:gd name="T14" fmla="*/ 301 w 308"/>
                <a:gd name="T15" fmla="*/ 165 h 481"/>
                <a:gd name="T16" fmla="*/ 286 w 308"/>
                <a:gd name="T17" fmla="*/ 120 h 481"/>
                <a:gd name="T18" fmla="*/ 263 w 308"/>
                <a:gd name="T19" fmla="*/ 75 h 481"/>
                <a:gd name="T20" fmla="*/ 263 w 308"/>
                <a:gd name="T21" fmla="*/ 75 h 481"/>
                <a:gd name="T22" fmla="*/ 226 w 308"/>
                <a:gd name="T23" fmla="*/ 45 h 481"/>
                <a:gd name="T24" fmla="*/ 181 w 308"/>
                <a:gd name="T25" fmla="*/ 15 h 481"/>
                <a:gd name="T26" fmla="*/ 128 w 308"/>
                <a:gd name="T27" fmla="*/ 0 h 481"/>
                <a:gd name="T28" fmla="*/ 83 w 308"/>
                <a:gd name="T29" fmla="*/ 0 h 481"/>
                <a:gd name="T30" fmla="*/ 83 w 308"/>
                <a:gd name="T31" fmla="*/ 0 h 481"/>
                <a:gd name="T32" fmla="*/ 113 w 308"/>
                <a:gd name="T33" fmla="*/ 15 h 481"/>
                <a:gd name="T34" fmla="*/ 143 w 308"/>
                <a:gd name="T35" fmla="*/ 30 h 481"/>
                <a:gd name="T36" fmla="*/ 173 w 308"/>
                <a:gd name="T37" fmla="*/ 52 h 481"/>
                <a:gd name="T38" fmla="*/ 196 w 308"/>
                <a:gd name="T39" fmla="*/ 75 h 481"/>
                <a:gd name="T40" fmla="*/ 196 w 308"/>
                <a:gd name="T41" fmla="*/ 75 h 481"/>
                <a:gd name="T42" fmla="*/ 226 w 308"/>
                <a:gd name="T43" fmla="*/ 120 h 481"/>
                <a:gd name="T44" fmla="*/ 241 w 308"/>
                <a:gd name="T45" fmla="*/ 165 h 481"/>
                <a:gd name="T46" fmla="*/ 248 w 308"/>
                <a:gd name="T47" fmla="*/ 210 h 481"/>
                <a:gd name="T48" fmla="*/ 241 w 308"/>
                <a:gd name="T49" fmla="*/ 255 h 481"/>
                <a:gd name="T50" fmla="*/ 233 w 308"/>
                <a:gd name="T51" fmla="*/ 300 h 481"/>
                <a:gd name="T52" fmla="*/ 211 w 308"/>
                <a:gd name="T53" fmla="*/ 345 h 481"/>
                <a:gd name="T54" fmla="*/ 181 w 308"/>
                <a:gd name="T55" fmla="*/ 383 h 481"/>
                <a:gd name="T56" fmla="*/ 151 w 308"/>
                <a:gd name="T57" fmla="*/ 421 h 481"/>
                <a:gd name="T58" fmla="*/ 151 w 308"/>
                <a:gd name="T59" fmla="*/ 421 h 481"/>
                <a:gd name="T60" fmla="*/ 113 w 308"/>
                <a:gd name="T61" fmla="*/ 443 h 481"/>
                <a:gd name="T62" fmla="*/ 83 w 308"/>
                <a:gd name="T63" fmla="*/ 458 h 481"/>
                <a:gd name="T64" fmla="*/ 38 w 308"/>
                <a:gd name="T65" fmla="*/ 473 h 481"/>
                <a:gd name="T66" fmla="*/ 0 w 308"/>
                <a:gd name="T67" fmla="*/ 481 h 481"/>
                <a:gd name="T68" fmla="*/ 0 w 308"/>
                <a:gd name="T69" fmla="*/ 481 h 481"/>
                <a:gd name="T70" fmla="*/ 53 w 308"/>
                <a:gd name="T71" fmla="*/ 481 h 481"/>
                <a:gd name="T72" fmla="*/ 113 w 308"/>
                <a:gd name="T73" fmla="*/ 473 h 481"/>
                <a:gd name="T74" fmla="*/ 166 w 308"/>
                <a:gd name="T75" fmla="*/ 451 h 481"/>
                <a:gd name="T76" fmla="*/ 211 w 308"/>
                <a:gd name="T77" fmla="*/ 421 h 481"/>
                <a:gd name="T78" fmla="*/ 211 w 308"/>
                <a:gd name="T79" fmla="*/ 4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481">
                  <a:moveTo>
                    <a:pt x="211" y="421"/>
                  </a:moveTo>
                  <a:lnTo>
                    <a:pt x="211" y="421"/>
                  </a:lnTo>
                  <a:lnTo>
                    <a:pt x="241" y="383"/>
                  </a:lnTo>
                  <a:lnTo>
                    <a:pt x="271" y="345"/>
                  </a:lnTo>
                  <a:lnTo>
                    <a:pt x="293" y="308"/>
                  </a:lnTo>
                  <a:lnTo>
                    <a:pt x="301" y="263"/>
                  </a:lnTo>
                  <a:lnTo>
                    <a:pt x="308" y="218"/>
                  </a:lnTo>
                  <a:lnTo>
                    <a:pt x="301" y="165"/>
                  </a:lnTo>
                  <a:lnTo>
                    <a:pt x="286" y="120"/>
                  </a:lnTo>
                  <a:lnTo>
                    <a:pt x="263" y="75"/>
                  </a:lnTo>
                  <a:lnTo>
                    <a:pt x="263" y="75"/>
                  </a:lnTo>
                  <a:lnTo>
                    <a:pt x="226" y="45"/>
                  </a:lnTo>
                  <a:lnTo>
                    <a:pt x="181" y="15"/>
                  </a:lnTo>
                  <a:lnTo>
                    <a:pt x="128" y="0"/>
                  </a:lnTo>
                  <a:lnTo>
                    <a:pt x="83" y="0"/>
                  </a:lnTo>
                  <a:lnTo>
                    <a:pt x="83" y="0"/>
                  </a:lnTo>
                  <a:lnTo>
                    <a:pt x="113" y="15"/>
                  </a:lnTo>
                  <a:lnTo>
                    <a:pt x="143" y="30"/>
                  </a:lnTo>
                  <a:lnTo>
                    <a:pt x="173" y="52"/>
                  </a:lnTo>
                  <a:lnTo>
                    <a:pt x="196" y="75"/>
                  </a:lnTo>
                  <a:lnTo>
                    <a:pt x="196" y="75"/>
                  </a:lnTo>
                  <a:lnTo>
                    <a:pt x="226" y="120"/>
                  </a:lnTo>
                  <a:lnTo>
                    <a:pt x="241" y="165"/>
                  </a:lnTo>
                  <a:lnTo>
                    <a:pt x="248" y="210"/>
                  </a:lnTo>
                  <a:lnTo>
                    <a:pt x="241" y="255"/>
                  </a:lnTo>
                  <a:lnTo>
                    <a:pt x="233" y="300"/>
                  </a:lnTo>
                  <a:lnTo>
                    <a:pt x="211" y="345"/>
                  </a:lnTo>
                  <a:lnTo>
                    <a:pt x="181" y="383"/>
                  </a:lnTo>
                  <a:lnTo>
                    <a:pt x="151" y="421"/>
                  </a:lnTo>
                  <a:lnTo>
                    <a:pt x="151" y="421"/>
                  </a:lnTo>
                  <a:lnTo>
                    <a:pt x="113" y="443"/>
                  </a:lnTo>
                  <a:lnTo>
                    <a:pt x="83" y="458"/>
                  </a:lnTo>
                  <a:lnTo>
                    <a:pt x="38" y="473"/>
                  </a:lnTo>
                  <a:lnTo>
                    <a:pt x="0" y="481"/>
                  </a:lnTo>
                  <a:lnTo>
                    <a:pt x="0" y="481"/>
                  </a:lnTo>
                  <a:lnTo>
                    <a:pt x="53" y="481"/>
                  </a:lnTo>
                  <a:lnTo>
                    <a:pt x="113" y="473"/>
                  </a:lnTo>
                  <a:lnTo>
                    <a:pt x="166" y="451"/>
                  </a:lnTo>
                  <a:lnTo>
                    <a:pt x="211" y="421"/>
                  </a:lnTo>
                  <a:lnTo>
                    <a:pt x="211" y="4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8" name="Freeform 25"/>
            <p:cNvSpPr>
              <a:spLocks/>
            </p:cNvSpPr>
            <p:nvPr/>
          </p:nvSpPr>
          <p:spPr bwMode="auto">
            <a:xfrm>
              <a:off x="630238" y="1484313"/>
              <a:ext cx="309563" cy="452438"/>
            </a:xfrm>
            <a:custGeom>
              <a:avLst/>
              <a:gdLst>
                <a:gd name="T0" fmla="*/ 165 w 195"/>
                <a:gd name="T1" fmla="*/ 255 h 285"/>
                <a:gd name="T2" fmla="*/ 165 w 195"/>
                <a:gd name="T3" fmla="*/ 255 h 285"/>
                <a:gd name="T4" fmla="*/ 165 w 195"/>
                <a:gd name="T5" fmla="*/ 240 h 285"/>
                <a:gd name="T6" fmla="*/ 150 w 195"/>
                <a:gd name="T7" fmla="*/ 225 h 285"/>
                <a:gd name="T8" fmla="*/ 127 w 195"/>
                <a:gd name="T9" fmla="*/ 218 h 285"/>
                <a:gd name="T10" fmla="*/ 105 w 195"/>
                <a:gd name="T11" fmla="*/ 218 h 285"/>
                <a:gd name="T12" fmla="*/ 105 w 195"/>
                <a:gd name="T13" fmla="*/ 218 h 285"/>
                <a:gd name="T14" fmla="*/ 67 w 195"/>
                <a:gd name="T15" fmla="*/ 210 h 285"/>
                <a:gd name="T16" fmla="*/ 45 w 195"/>
                <a:gd name="T17" fmla="*/ 195 h 285"/>
                <a:gd name="T18" fmla="*/ 45 w 195"/>
                <a:gd name="T19" fmla="*/ 195 h 285"/>
                <a:gd name="T20" fmla="*/ 45 w 195"/>
                <a:gd name="T21" fmla="*/ 150 h 285"/>
                <a:gd name="T22" fmla="*/ 52 w 195"/>
                <a:gd name="T23" fmla="*/ 113 h 285"/>
                <a:gd name="T24" fmla="*/ 75 w 195"/>
                <a:gd name="T25" fmla="*/ 67 h 285"/>
                <a:gd name="T26" fmla="*/ 105 w 195"/>
                <a:gd name="T27" fmla="*/ 37 h 285"/>
                <a:gd name="T28" fmla="*/ 105 w 195"/>
                <a:gd name="T29" fmla="*/ 37 h 285"/>
                <a:gd name="T30" fmla="*/ 150 w 195"/>
                <a:gd name="T31" fmla="*/ 15 h 285"/>
                <a:gd name="T32" fmla="*/ 195 w 195"/>
                <a:gd name="T33" fmla="*/ 0 h 285"/>
                <a:gd name="T34" fmla="*/ 195 w 195"/>
                <a:gd name="T35" fmla="*/ 0 h 285"/>
                <a:gd name="T36" fmla="*/ 150 w 195"/>
                <a:gd name="T37" fmla="*/ 0 h 285"/>
                <a:gd name="T38" fmla="*/ 112 w 195"/>
                <a:gd name="T39" fmla="*/ 0 h 285"/>
                <a:gd name="T40" fmla="*/ 82 w 195"/>
                <a:gd name="T41" fmla="*/ 15 h 285"/>
                <a:gd name="T42" fmla="*/ 45 w 195"/>
                <a:gd name="T43" fmla="*/ 37 h 285"/>
                <a:gd name="T44" fmla="*/ 45 w 195"/>
                <a:gd name="T45" fmla="*/ 37 h 285"/>
                <a:gd name="T46" fmla="*/ 22 w 195"/>
                <a:gd name="T47" fmla="*/ 67 h 285"/>
                <a:gd name="T48" fmla="*/ 7 w 195"/>
                <a:gd name="T49" fmla="*/ 98 h 285"/>
                <a:gd name="T50" fmla="*/ 0 w 195"/>
                <a:gd name="T51" fmla="*/ 128 h 285"/>
                <a:gd name="T52" fmla="*/ 0 w 195"/>
                <a:gd name="T53" fmla="*/ 150 h 285"/>
                <a:gd name="T54" fmla="*/ 7 w 195"/>
                <a:gd name="T55" fmla="*/ 180 h 285"/>
                <a:gd name="T56" fmla="*/ 22 w 195"/>
                <a:gd name="T57" fmla="*/ 203 h 285"/>
                <a:gd name="T58" fmla="*/ 45 w 195"/>
                <a:gd name="T59" fmla="*/ 240 h 285"/>
                <a:gd name="T60" fmla="*/ 45 w 195"/>
                <a:gd name="T61" fmla="*/ 240 h 285"/>
                <a:gd name="T62" fmla="*/ 67 w 195"/>
                <a:gd name="T63" fmla="*/ 263 h 285"/>
                <a:gd name="T64" fmla="*/ 97 w 195"/>
                <a:gd name="T65" fmla="*/ 278 h 285"/>
                <a:gd name="T66" fmla="*/ 97 w 195"/>
                <a:gd name="T67" fmla="*/ 278 h 285"/>
                <a:gd name="T68" fmla="*/ 127 w 195"/>
                <a:gd name="T69" fmla="*/ 285 h 285"/>
                <a:gd name="T70" fmla="*/ 150 w 195"/>
                <a:gd name="T71" fmla="*/ 278 h 285"/>
                <a:gd name="T72" fmla="*/ 157 w 195"/>
                <a:gd name="T73" fmla="*/ 270 h 285"/>
                <a:gd name="T74" fmla="*/ 165 w 195"/>
                <a:gd name="T75" fmla="*/ 255 h 285"/>
                <a:gd name="T76" fmla="*/ 165 w 195"/>
                <a:gd name="T77"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5" h="285">
                  <a:moveTo>
                    <a:pt x="165" y="255"/>
                  </a:moveTo>
                  <a:lnTo>
                    <a:pt x="165" y="255"/>
                  </a:lnTo>
                  <a:lnTo>
                    <a:pt x="165" y="240"/>
                  </a:lnTo>
                  <a:lnTo>
                    <a:pt x="150" y="225"/>
                  </a:lnTo>
                  <a:lnTo>
                    <a:pt x="127" y="218"/>
                  </a:lnTo>
                  <a:lnTo>
                    <a:pt x="105" y="218"/>
                  </a:lnTo>
                  <a:lnTo>
                    <a:pt x="105" y="218"/>
                  </a:lnTo>
                  <a:lnTo>
                    <a:pt x="67" y="210"/>
                  </a:lnTo>
                  <a:lnTo>
                    <a:pt x="45" y="195"/>
                  </a:lnTo>
                  <a:lnTo>
                    <a:pt x="45" y="195"/>
                  </a:lnTo>
                  <a:lnTo>
                    <a:pt x="45" y="150"/>
                  </a:lnTo>
                  <a:lnTo>
                    <a:pt x="52" y="113"/>
                  </a:lnTo>
                  <a:lnTo>
                    <a:pt x="75" y="67"/>
                  </a:lnTo>
                  <a:lnTo>
                    <a:pt x="105" y="37"/>
                  </a:lnTo>
                  <a:lnTo>
                    <a:pt x="105" y="37"/>
                  </a:lnTo>
                  <a:lnTo>
                    <a:pt x="150" y="15"/>
                  </a:lnTo>
                  <a:lnTo>
                    <a:pt x="195" y="0"/>
                  </a:lnTo>
                  <a:lnTo>
                    <a:pt x="195" y="0"/>
                  </a:lnTo>
                  <a:lnTo>
                    <a:pt x="150" y="0"/>
                  </a:lnTo>
                  <a:lnTo>
                    <a:pt x="112" y="0"/>
                  </a:lnTo>
                  <a:lnTo>
                    <a:pt x="82" y="15"/>
                  </a:lnTo>
                  <a:lnTo>
                    <a:pt x="45" y="37"/>
                  </a:lnTo>
                  <a:lnTo>
                    <a:pt x="45" y="37"/>
                  </a:lnTo>
                  <a:lnTo>
                    <a:pt x="22" y="67"/>
                  </a:lnTo>
                  <a:lnTo>
                    <a:pt x="7" y="98"/>
                  </a:lnTo>
                  <a:lnTo>
                    <a:pt x="0" y="128"/>
                  </a:lnTo>
                  <a:lnTo>
                    <a:pt x="0" y="150"/>
                  </a:lnTo>
                  <a:lnTo>
                    <a:pt x="7" y="180"/>
                  </a:lnTo>
                  <a:lnTo>
                    <a:pt x="22" y="203"/>
                  </a:lnTo>
                  <a:lnTo>
                    <a:pt x="45" y="240"/>
                  </a:lnTo>
                  <a:lnTo>
                    <a:pt x="45" y="240"/>
                  </a:lnTo>
                  <a:lnTo>
                    <a:pt x="67" y="263"/>
                  </a:lnTo>
                  <a:lnTo>
                    <a:pt x="97" y="278"/>
                  </a:lnTo>
                  <a:lnTo>
                    <a:pt x="97" y="278"/>
                  </a:lnTo>
                  <a:lnTo>
                    <a:pt x="127" y="285"/>
                  </a:lnTo>
                  <a:lnTo>
                    <a:pt x="150" y="278"/>
                  </a:lnTo>
                  <a:lnTo>
                    <a:pt x="157" y="270"/>
                  </a:lnTo>
                  <a:lnTo>
                    <a:pt x="165" y="255"/>
                  </a:lnTo>
                  <a:lnTo>
                    <a:pt x="165"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9" name="Freeform 26"/>
            <p:cNvSpPr>
              <a:spLocks/>
            </p:cNvSpPr>
            <p:nvPr/>
          </p:nvSpPr>
          <p:spPr bwMode="auto">
            <a:xfrm>
              <a:off x="260350" y="1066800"/>
              <a:ext cx="738188" cy="1181100"/>
            </a:xfrm>
            <a:custGeom>
              <a:avLst/>
              <a:gdLst>
                <a:gd name="T0" fmla="*/ 142 w 465"/>
                <a:gd name="T1" fmla="*/ 90 h 744"/>
                <a:gd name="T2" fmla="*/ 142 w 465"/>
                <a:gd name="T3" fmla="*/ 90 h 744"/>
                <a:gd name="T4" fmla="*/ 82 w 465"/>
                <a:gd name="T5" fmla="*/ 143 h 744"/>
                <a:gd name="T6" fmla="*/ 45 w 465"/>
                <a:gd name="T7" fmla="*/ 203 h 744"/>
                <a:gd name="T8" fmla="*/ 15 w 465"/>
                <a:gd name="T9" fmla="*/ 270 h 744"/>
                <a:gd name="T10" fmla="*/ 0 w 465"/>
                <a:gd name="T11" fmla="*/ 346 h 744"/>
                <a:gd name="T12" fmla="*/ 0 w 465"/>
                <a:gd name="T13" fmla="*/ 413 h 744"/>
                <a:gd name="T14" fmla="*/ 7 w 465"/>
                <a:gd name="T15" fmla="*/ 481 h 744"/>
                <a:gd name="T16" fmla="*/ 37 w 465"/>
                <a:gd name="T17" fmla="*/ 548 h 744"/>
                <a:gd name="T18" fmla="*/ 75 w 465"/>
                <a:gd name="T19" fmla="*/ 608 h 744"/>
                <a:gd name="T20" fmla="*/ 75 w 465"/>
                <a:gd name="T21" fmla="*/ 608 h 744"/>
                <a:gd name="T22" fmla="*/ 97 w 465"/>
                <a:gd name="T23" fmla="*/ 638 h 744"/>
                <a:gd name="T24" fmla="*/ 127 w 465"/>
                <a:gd name="T25" fmla="*/ 668 h 744"/>
                <a:gd name="T26" fmla="*/ 195 w 465"/>
                <a:gd name="T27" fmla="*/ 706 h 744"/>
                <a:gd name="T28" fmla="*/ 233 w 465"/>
                <a:gd name="T29" fmla="*/ 721 h 744"/>
                <a:gd name="T30" fmla="*/ 270 w 465"/>
                <a:gd name="T31" fmla="*/ 736 h 744"/>
                <a:gd name="T32" fmla="*/ 308 w 465"/>
                <a:gd name="T33" fmla="*/ 744 h 744"/>
                <a:gd name="T34" fmla="*/ 345 w 465"/>
                <a:gd name="T35" fmla="*/ 744 h 744"/>
                <a:gd name="T36" fmla="*/ 345 w 465"/>
                <a:gd name="T37" fmla="*/ 744 h 744"/>
                <a:gd name="T38" fmla="*/ 293 w 465"/>
                <a:gd name="T39" fmla="*/ 729 h 744"/>
                <a:gd name="T40" fmla="*/ 240 w 465"/>
                <a:gd name="T41" fmla="*/ 706 h 744"/>
                <a:gd name="T42" fmla="*/ 195 w 465"/>
                <a:gd name="T43" fmla="*/ 676 h 744"/>
                <a:gd name="T44" fmla="*/ 158 w 465"/>
                <a:gd name="T45" fmla="*/ 631 h 744"/>
                <a:gd name="T46" fmla="*/ 158 w 465"/>
                <a:gd name="T47" fmla="*/ 631 h 744"/>
                <a:gd name="T48" fmla="*/ 120 w 465"/>
                <a:gd name="T49" fmla="*/ 571 h 744"/>
                <a:gd name="T50" fmla="*/ 90 w 465"/>
                <a:gd name="T51" fmla="*/ 503 h 744"/>
                <a:gd name="T52" fmla="*/ 82 w 465"/>
                <a:gd name="T53" fmla="*/ 436 h 744"/>
                <a:gd name="T54" fmla="*/ 82 w 465"/>
                <a:gd name="T55" fmla="*/ 361 h 744"/>
                <a:gd name="T56" fmla="*/ 97 w 465"/>
                <a:gd name="T57" fmla="*/ 293 h 744"/>
                <a:gd name="T58" fmla="*/ 127 w 465"/>
                <a:gd name="T59" fmla="*/ 225 h 744"/>
                <a:gd name="T60" fmla="*/ 165 w 465"/>
                <a:gd name="T61" fmla="*/ 165 h 744"/>
                <a:gd name="T62" fmla="*/ 225 w 465"/>
                <a:gd name="T63" fmla="*/ 113 h 744"/>
                <a:gd name="T64" fmla="*/ 225 w 465"/>
                <a:gd name="T65" fmla="*/ 113 h 744"/>
                <a:gd name="T66" fmla="*/ 285 w 465"/>
                <a:gd name="T67" fmla="*/ 68 h 744"/>
                <a:gd name="T68" fmla="*/ 345 w 465"/>
                <a:gd name="T69" fmla="*/ 38 h 744"/>
                <a:gd name="T70" fmla="*/ 405 w 465"/>
                <a:gd name="T71" fmla="*/ 15 h 744"/>
                <a:gd name="T72" fmla="*/ 465 w 465"/>
                <a:gd name="T73" fmla="*/ 8 h 744"/>
                <a:gd name="T74" fmla="*/ 465 w 465"/>
                <a:gd name="T75" fmla="*/ 8 h 744"/>
                <a:gd name="T76" fmla="*/ 383 w 465"/>
                <a:gd name="T77" fmla="*/ 0 h 744"/>
                <a:gd name="T78" fmla="*/ 300 w 465"/>
                <a:gd name="T79" fmla="*/ 15 h 744"/>
                <a:gd name="T80" fmla="*/ 263 w 465"/>
                <a:gd name="T81" fmla="*/ 23 h 744"/>
                <a:gd name="T82" fmla="*/ 218 w 465"/>
                <a:gd name="T83" fmla="*/ 38 h 744"/>
                <a:gd name="T84" fmla="*/ 180 w 465"/>
                <a:gd name="T85" fmla="*/ 60 h 744"/>
                <a:gd name="T86" fmla="*/ 142 w 465"/>
                <a:gd name="T87" fmla="*/ 90 h 744"/>
                <a:gd name="T88" fmla="*/ 142 w 465"/>
                <a:gd name="T89" fmla="*/ 9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744">
                  <a:moveTo>
                    <a:pt x="142" y="90"/>
                  </a:moveTo>
                  <a:lnTo>
                    <a:pt x="142" y="90"/>
                  </a:lnTo>
                  <a:lnTo>
                    <a:pt x="82" y="143"/>
                  </a:lnTo>
                  <a:lnTo>
                    <a:pt x="45" y="203"/>
                  </a:lnTo>
                  <a:lnTo>
                    <a:pt x="15" y="270"/>
                  </a:lnTo>
                  <a:lnTo>
                    <a:pt x="0" y="346"/>
                  </a:lnTo>
                  <a:lnTo>
                    <a:pt x="0" y="413"/>
                  </a:lnTo>
                  <a:lnTo>
                    <a:pt x="7" y="481"/>
                  </a:lnTo>
                  <a:lnTo>
                    <a:pt x="37" y="548"/>
                  </a:lnTo>
                  <a:lnTo>
                    <a:pt x="75" y="608"/>
                  </a:lnTo>
                  <a:lnTo>
                    <a:pt x="75" y="608"/>
                  </a:lnTo>
                  <a:lnTo>
                    <a:pt x="97" y="638"/>
                  </a:lnTo>
                  <a:lnTo>
                    <a:pt x="127" y="668"/>
                  </a:lnTo>
                  <a:lnTo>
                    <a:pt x="195" y="706"/>
                  </a:lnTo>
                  <a:lnTo>
                    <a:pt x="233" y="721"/>
                  </a:lnTo>
                  <a:lnTo>
                    <a:pt x="270" y="736"/>
                  </a:lnTo>
                  <a:lnTo>
                    <a:pt x="308" y="744"/>
                  </a:lnTo>
                  <a:lnTo>
                    <a:pt x="345" y="744"/>
                  </a:lnTo>
                  <a:lnTo>
                    <a:pt x="345" y="744"/>
                  </a:lnTo>
                  <a:lnTo>
                    <a:pt x="293" y="729"/>
                  </a:lnTo>
                  <a:lnTo>
                    <a:pt x="240" y="706"/>
                  </a:lnTo>
                  <a:lnTo>
                    <a:pt x="195" y="676"/>
                  </a:lnTo>
                  <a:lnTo>
                    <a:pt x="158" y="631"/>
                  </a:lnTo>
                  <a:lnTo>
                    <a:pt x="158" y="631"/>
                  </a:lnTo>
                  <a:lnTo>
                    <a:pt x="120" y="571"/>
                  </a:lnTo>
                  <a:lnTo>
                    <a:pt x="90" y="503"/>
                  </a:lnTo>
                  <a:lnTo>
                    <a:pt x="82" y="436"/>
                  </a:lnTo>
                  <a:lnTo>
                    <a:pt x="82" y="361"/>
                  </a:lnTo>
                  <a:lnTo>
                    <a:pt x="97" y="293"/>
                  </a:lnTo>
                  <a:lnTo>
                    <a:pt x="127" y="225"/>
                  </a:lnTo>
                  <a:lnTo>
                    <a:pt x="165" y="165"/>
                  </a:lnTo>
                  <a:lnTo>
                    <a:pt x="225" y="113"/>
                  </a:lnTo>
                  <a:lnTo>
                    <a:pt x="225" y="113"/>
                  </a:lnTo>
                  <a:lnTo>
                    <a:pt x="285" y="68"/>
                  </a:lnTo>
                  <a:lnTo>
                    <a:pt x="345" y="38"/>
                  </a:lnTo>
                  <a:lnTo>
                    <a:pt x="405" y="15"/>
                  </a:lnTo>
                  <a:lnTo>
                    <a:pt x="465" y="8"/>
                  </a:lnTo>
                  <a:lnTo>
                    <a:pt x="465" y="8"/>
                  </a:lnTo>
                  <a:lnTo>
                    <a:pt x="383" y="0"/>
                  </a:lnTo>
                  <a:lnTo>
                    <a:pt x="300" y="15"/>
                  </a:lnTo>
                  <a:lnTo>
                    <a:pt x="263" y="23"/>
                  </a:lnTo>
                  <a:lnTo>
                    <a:pt x="218" y="38"/>
                  </a:lnTo>
                  <a:lnTo>
                    <a:pt x="180" y="60"/>
                  </a:lnTo>
                  <a:lnTo>
                    <a:pt x="142" y="90"/>
                  </a:lnTo>
                  <a:lnTo>
                    <a:pt x="142"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0" name="Freeform 27"/>
            <p:cNvSpPr>
              <a:spLocks/>
            </p:cNvSpPr>
            <p:nvPr/>
          </p:nvSpPr>
          <p:spPr bwMode="auto">
            <a:xfrm>
              <a:off x="665163" y="1079500"/>
              <a:ext cx="1073150" cy="3756025"/>
            </a:xfrm>
            <a:custGeom>
              <a:avLst/>
              <a:gdLst>
                <a:gd name="T0" fmla="*/ 676 w 676"/>
                <a:gd name="T1" fmla="*/ 413 h 2366"/>
                <a:gd name="T2" fmla="*/ 669 w 676"/>
                <a:gd name="T3" fmla="*/ 525 h 2366"/>
                <a:gd name="T4" fmla="*/ 646 w 676"/>
                <a:gd name="T5" fmla="*/ 630 h 2366"/>
                <a:gd name="T6" fmla="*/ 548 w 676"/>
                <a:gd name="T7" fmla="*/ 841 h 2366"/>
                <a:gd name="T8" fmla="*/ 421 w 676"/>
                <a:gd name="T9" fmla="*/ 1051 h 2366"/>
                <a:gd name="T10" fmla="*/ 271 w 676"/>
                <a:gd name="T11" fmla="*/ 1291 h 2366"/>
                <a:gd name="T12" fmla="*/ 218 w 676"/>
                <a:gd name="T13" fmla="*/ 1389 h 2366"/>
                <a:gd name="T14" fmla="*/ 135 w 676"/>
                <a:gd name="T15" fmla="*/ 1584 h 2366"/>
                <a:gd name="T16" fmla="*/ 90 w 676"/>
                <a:gd name="T17" fmla="*/ 1772 h 2366"/>
                <a:gd name="T18" fmla="*/ 68 w 676"/>
                <a:gd name="T19" fmla="*/ 1945 h 2366"/>
                <a:gd name="T20" fmla="*/ 83 w 676"/>
                <a:gd name="T21" fmla="*/ 2163 h 2366"/>
                <a:gd name="T22" fmla="*/ 120 w 676"/>
                <a:gd name="T23" fmla="*/ 2366 h 2366"/>
                <a:gd name="T24" fmla="*/ 83 w 676"/>
                <a:gd name="T25" fmla="*/ 2290 h 2366"/>
                <a:gd name="T26" fmla="*/ 23 w 676"/>
                <a:gd name="T27" fmla="*/ 2095 h 2366"/>
                <a:gd name="T28" fmla="*/ 8 w 676"/>
                <a:gd name="T29" fmla="*/ 1960 h 2366"/>
                <a:gd name="T30" fmla="*/ 8 w 676"/>
                <a:gd name="T31" fmla="*/ 1802 h 2366"/>
                <a:gd name="T32" fmla="*/ 38 w 676"/>
                <a:gd name="T33" fmla="*/ 1637 h 2366"/>
                <a:gd name="T34" fmla="*/ 105 w 676"/>
                <a:gd name="T35" fmla="*/ 1457 h 2366"/>
                <a:gd name="T36" fmla="*/ 210 w 676"/>
                <a:gd name="T37" fmla="*/ 1276 h 2366"/>
                <a:gd name="T38" fmla="*/ 413 w 676"/>
                <a:gd name="T39" fmla="*/ 923 h 2366"/>
                <a:gd name="T40" fmla="*/ 533 w 676"/>
                <a:gd name="T41" fmla="*/ 676 h 2366"/>
                <a:gd name="T42" fmla="*/ 579 w 676"/>
                <a:gd name="T43" fmla="*/ 525 h 2366"/>
                <a:gd name="T44" fmla="*/ 579 w 676"/>
                <a:gd name="T45" fmla="*/ 383 h 2366"/>
                <a:gd name="T46" fmla="*/ 533 w 676"/>
                <a:gd name="T47" fmla="*/ 247 h 2366"/>
                <a:gd name="T48" fmla="*/ 488 w 676"/>
                <a:gd name="T49" fmla="*/ 180 h 2366"/>
                <a:gd name="T50" fmla="*/ 353 w 676"/>
                <a:gd name="T51" fmla="*/ 52 h 2366"/>
                <a:gd name="T52" fmla="*/ 286 w 676"/>
                <a:gd name="T53" fmla="*/ 15 h 2366"/>
                <a:gd name="T54" fmla="*/ 210 w 676"/>
                <a:gd name="T55" fmla="*/ 0 h 2366"/>
                <a:gd name="T56" fmla="*/ 256 w 676"/>
                <a:gd name="T57" fmla="*/ 0 h 2366"/>
                <a:gd name="T58" fmla="*/ 353 w 676"/>
                <a:gd name="T59" fmla="*/ 15 h 2366"/>
                <a:gd name="T60" fmla="*/ 458 w 676"/>
                <a:gd name="T61" fmla="*/ 60 h 2366"/>
                <a:gd name="T62" fmla="*/ 548 w 676"/>
                <a:gd name="T63" fmla="*/ 135 h 2366"/>
                <a:gd name="T64" fmla="*/ 586 w 676"/>
                <a:gd name="T65" fmla="*/ 180 h 2366"/>
                <a:gd name="T66" fmla="*/ 646 w 676"/>
                <a:gd name="T67" fmla="*/ 277 h 2366"/>
                <a:gd name="T68" fmla="*/ 676 w 676"/>
                <a:gd name="T69" fmla="*/ 413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6" h="2366">
                  <a:moveTo>
                    <a:pt x="676" y="413"/>
                  </a:moveTo>
                  <a:lnTo>
                    <a:pt x="676" y="413"/>
                  </a:lnTo>
                  <a:lnTo>
                    <a:pt x="676" y="473"/>
                  </a:lnTo>
                  <a:lnTo>
                    <a:pt x="669" y="525"/>
                  </a:lnTo>
                  <a:lnTo>
                    <a:pt x="661" y="578"/>
                  </a:lnTo>
                  <a:lnTo>
                    <a:pt x="646" y="630"/>
                  </a:lnTo>
                  <a:lnTo>
                    <a:pt x="601" y="736"/>
                  </a:lnTo>
                  <a:lnTo>
                    <a:pt x="548" y="841"/>
                  </a:lnTo>
                  <a:lnTo>
                    <a:pt x="488" y="946"/>
                  </a:lnTo>
                  <a:lnTo>
                    <a:pt x="421" y="1051"/>
                  </a:lnTo>
                  <a:lnTo>
                    <a:pt x="346" y="1164"/>
                  </a:lnTo>
                  <a:lnTo>
                    <a:pt x="271" y="1291"/>
                  </a:lnTo>
                  <a:lnTo>
                    <a:pt x="271" y="1291"/>
                  </a:lnTo>
                  <a:lnTo>
                    <a:pt x="218" y="1389"/>
                  </a:lnTo>
                  <a:lnTo>
                    <a:pt x="165" y="1487"/>
                  </a:lnTo>
                  <a:lnTo>
                    <a:pt x="135" y="1584"/>
                  </a:lnTo>
                  <a:lnTo>
                    <a:pt x="105" y="1682"/>
                  </a:lnTo>
                  <a:lnTo>
                    <a:pt x="90" y="1772"/>
                  </a:lnTo>
                  <a:lnTo>
                    <a:pt x="75" y="1862"/>
                  </a:lnTo>
                  <a:lnTo>
                    <a:pt x="68" y="1945"/>
                  </a:lnTo>
                  <a:lnTo>
                    <a:pt x="68" y="2028"/>
                  </a:lnTo>
                  <a:lnTo>
                    <a:pt x="83" y="2163"/>
                  </a:lnTo>
                  <a:lnTo>
                    <a:pt x="98" y="2268"/>
                  </a:lnTo>
                  <a:lnTo>
                    <a:pt x="120" y="2366"/>
                  </a:lnTo>
                  <a:lnTo>
                    <a:pt x="120" y="2366"/>
                  </a:lnTo>
                  <a:lnTo>
                    <a:pt x="83" y="2290"/>
                  </a:lnTo>
                  <a:lnTo>
                    <a:pt x="53" y="2208"/>
                  </a:lnTo>
                  <a:lnTo>
                    <a:pt x="23" y="2095"/>
                  </a:lnTo>
                  <a:lnTo>
                    <a:pt x="15" y="2028"/>
                  </a:lnTo>
                  <a:lnTo>
                    <a:pt x="8" y="1960"/>
                  </a:lnTo>
                  <a:lnTo>
                    <a:pt x="0" y="1885"/>
                  </a:lnTo>
                  <a:lnTo>
                    <a:pt x="8" y="1802"/>
                  </a:lnTo>
                  <a:lnTo>
                    <a:pt x="15" y="1720"/>
                  </a:lnTo>
                  <a:lnTo>
                    <a:pt x="38" y="1637"/>
                  </a:lnTo>
                  <a:lnTo>
                    <a:pt x="68" y="1547"/>
                  </a:lnTo>
                  <a:lnTo>
                    <a:pt x="105" y="1457"/>
                  </a:lnTo>
                  <a:lnTo>
                    <a:pt x="105" y="1457"/>
                  </a:lnTo>
                  <a:lnTo>
                    <a:pt x="210" y="1276"/>
                  </a:lnTo>
                  <a:lnTo>
                    <a:pt x="308" y="1096"/>
                  </a:lnTo>
                  <a:lnTo>
                    <a:pt x="413" y="923"/>
                  </a:lnTo>
                  <a:lnTo>
                    <a:pt x="496" y="758"/>
                  </a:lnTo>
                  <a:lnTo>
                    <a:pt x="533" y="676"/>
                  </a:lnTo>
                  <a:lnTo>
                    <a:pt x="556" y="600"/>
                  </a:lnTo>
                  <a:lnTo>
                    <a:pt x="579" y="525"/>
                  </a:lnTo>
                  <a:lnTo>
                    <a:pt x="586" y="450"/>
                  </a:lnTo>
                  <a:lnTo>
                    <a:pt x="579" y="383"/>
                  </a:lnTo>
                  <a:lnTo>
                    <a:pt x="563" y="307"/>
                  </a:lnTo>
                  <a:lnTo>
                    <a:pt x="533" y="247"/>
                  </a:lnTo>
                  <a:lnTo>
                    <a:pt x="488" y="180"/>
                  </a:lnTo>
                  <a:lnTo>
                    <a:pt x="488" y="180"/>
                  </a:lnTo>
                  <a:lnTo>
                    <a:pt x="428" y="112"/>
                  </a:lnTo>
                  <a:lnTo>
                    <a:pt x="353" y="52"/>
                  </a:lnTo>
                  <a:lnTo>
                    <a:pt x="323" y="30"/>
                  </a:lnTo>
                  <a:lnTo>
                    <a:pt x="286" y="15"/>
                  </a:lnTo>
                  <a:lnTo>
                    <a:pt x="248" y="7"/>
                  </a:lnTo>
                  <a:lnTo>
                    <a:pt x="210" y="0"/>
                  </a:lnTo>
                  <a:lnTo>
                    <a:pt x="210" y="0"/>
                  </a:lnTo>
                  <a:lnTo>
                    <a:pt x="256" y="0"/>
                  </a:lnTo>
                  <a:lnTo>
                    <a:pt x="308" y="0"/>
                  </a:lnTo>
                  <a:lnTo>
                    <a:pt x="353" y="15"/>
                  </a:lnTo>
                  <a:lnTo>
                    <a:pt x="406" y="37"/>
                  </a:lnTo>
                  <a:lnTo>
                    <a:pt x="458" y="60"/>
                  </a:lnTo>
                  <a:lnTo>
                    <a:pt x="503" y="90"/>
                  </a:lnTo>
                  <a:lnTo>
                    <a:pt x="548" y="135"/>
                  </a:lnTo>
                  <a:lnTo>
                    <a:pt x="586" y="180"/>
                  </a:lnTo>
                  <a:lnTo>
                    <a:pt x="586" y="180"/>
                  </a:lnTo>
                  <a:lnTo>
                    <a:pt x="616" y="225"/>
                  </a:lnTo>
                  <a:lnTo>
                    <a:pt x="646" y="277"/>
                  </a:lnTo>
                  <a:lnTo>
                    <a:pt x="669" y="345"/>
                  </a:lnTo>
                  <a:lnTo>
                    <a:pt x="676" y="413"/>
                  </a:lnTo>
                  <a:lnTo>
                    <a:pt x="676" y="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1" name="Freeform 28"/>
            <p:cNvSpPr>
              <a:spLocks/>
            </p:cNvSpPr>
            <p:nvPr/>
          </p:nvSpPr>
          <p:spPr bwMode="auto">
            <a:xfrm>
              <a:off x="1022350" y="2998788"/>
              <a:ext cx="1955800" cy="1490663"/>
            </a:xfrm>
            <a:custGeom>
              <a:avLst/>
              <a:gdLst>
                <a:gd name="T0" fmla="*/ 0 w 1232"/>
                <a:gd name="T1" fmla="*/ 698 h 939"/>
                <a:gd name="T2" fmla="*/ 0 w 1232"/>
                <a:gd name="T3" fmla="*/ 698 h 939"/>
                <a:gd name="T4" fmla="*/ 8 w 1232"/>
                <a:gd name="T5" fmla="*/ 623 h 939"/>
                <a:gd name="T6" fmla="*/ 16 w 1232"/>
                <a:gd name="T7" fmla="*/ 556 h 939"/>
                <a:gd name="T8" fmla="*/ 38 w 1232"/>
                <a:gd name="T9" fmla="*/ 488 h 939"/>
                <a:gd name="T10" fmla="*/ 61 w 1232"/>
                <a:gd name="T11" fmla="*/ 428 h 939"/>
                <a:gd name="T12" fmla="*/ 91 w 1232"/>
                <a:gd name="T13" fmla="*/ 360 h 939"/>
                <a:gd name="T14" fmla="*/ 128 w 1232"/>
                <a:gd name="T15" fmla="*/ 300 h 939"/>
                <a:gd name="T16" fmla="*/ 166 w 1232"/>
                <a:gd name="T17" fmla="*/ 248 h 939"/>
                <a:gd name="T18" fmla="*/ 211 w 1232"/>
                <a:gd name="T19" fmla="*/ 195 h 939"/>
                <a:gd name="T20" fmla="*/ 256 w 1232"/>
                <a:gd name="T21" fmla="*/ 150 h 939"/>
                <a:gd name="T22" fmla="*/ 308 w 1232"/>
                <a:gd name="T23" fmla="*/ 112 h 939"/>
                <a:gd name="T24" fmla="*/ 369 w 1232"/>
                <a:gd name="T25" fmla="*/ 75 h 939"/>
                <a:gd name="T26" fmla="*/ 429 w 1232"/>
                <a:gd name="T27" fmla="*/ 45 h 939"/>
                <a:gd name="T28" fmla="*/ 489 w 1232"/>
                <a:gd name="T29" fmla="*/ 22 h 939"/>
                <a:gd name="T30" fmla="*/ 556 w 1232"/>
                <a:gd name="T31" fmla="*/ 7 h 939"/>
                <a:gd name="T32" fmla="*/ 624 w 1232"/>
                <a:gd name="T33" fmla="*/ 0 h 939"/>
                <a:gd name="T34" fmla="*/ 692 w 1232"/>
                <a:gd name="T35" fmla="*/ 0 h 939"/>
                <a:gd name="T36" fmla="*/ 692 w 1232"/>
                <a:gd name="T37" fmla="*/ 0 h 939"/>
                <a:gd name="T38" fmla="*/ 744 w 1232"/>
                <a:gd name="T39" fmla="*/ 7 h 939"/>
                <a:gd name="T40" fmla="*/ 789 w 1232"/>
                <a:gd name="T41" fmla="*/ 15 h 939"/>
                <a:gd name="T42" fmla="*/ 834 w 1232"/>
                <a:gd name="T43" fmla="*/ 30 h 939"/>
                <a:gd name="T44" fmla="*/ 879 w 1232"/>
                <a:gd name="T45" fmla="*/ 52 h 939"/>
                <a:gd name="T46" fmla="*/ 969 w 1232"/>
                <a:gd name="T47" fmla="*/ 105 h 939"/>
                <a:gd name="T48" fmla="*/ 1045 w 1232"/>
                <a:gd name="T49" fmla="*/ 165 h 939"/>
                <a:gd name="T50" fmla="*/ 1112 w 1232"/>
                <a:gd name="T51" fmla="*/ 240 h 939"/>
                <a:gd name="T52" fmla="*/ 1165 w 1232"/>
                <a:gd name="T53" fmla="*/ 330 h 939"/>
                <a:gd name="T54" fmla="*/ 1210 w 1232"/>
                <a:gd name="T55" fmla="*/ 420 h 939"/>
                <a:gd name="T56" fmla="*/ 1232 w 1232"/>
                <a:gd name="T57" fmla="*/ 511 h 939"/>
                <a:gd name="T58" fmla="*/ 1232 w 1232"/>
                <a:gd name="T59" fmla="*/ 511 h 939"/>
                <a:gd name="T60" fmla="*/ 1202 w 1232"/>
                <a:gd name="T61" fmla="*/ 428 h 939"/>
                <a:gd name="T62" fmla="*/ 1165 w 1232"/>
                <a:gd name="T63" fmla="*/ 353 h 939"/>
                <a:gd name="T64" fmla="*/ 1112 w 1232"/>
                <a:gd name="T65" fmla="*/ 285 h 939"/>
                <a:gd name="T66" fmla="*/ 1052 w 1232"/>
                <a:gd name="T67" fmla="*/ 225 h 939"/>
                <a:gd name="T68" fmla="*/ 977 w 1232"/>
                <a:gd name="T69" fmla="*/ 180 h 939"/>
                <a:gd name="T70" fmla="*/ 902 w 1232"/>
                <a:gd name="T71" fmla="*/ 143 h 939"/>
                <a:gd name="T72" fmla="*/ 819 w 1232"/>
                <a:gd name="T73" fmla="*/ 112 h 939"/>
                <a:gd name="T74" fmla="*/ 729 w 1232"/>
                <a:gd name="T75" fmla="*/ 105 h 939"/>
                <a:gd name="T76" fmla="*/ 729 w 1232"/>
                <a:gd name="T77" fmla="*/ 105 h 939"/>
                <a:gd name="T78" fmla="*/ 661 w 1232"/>
                <a:gd name="T79" fmla="*/ 97 h 939"/>
                <a:gd name="T80" fmla="*/ 594 w 1232"/>
                <a:gd name="T81" fmla="*/ 105 h 939"/>
                <a:gd name="T82" fmla="*/ 526 w 1232"/>
                <a:gd name="T83" fmla="*/ 120 h 939"/>
                <a:gd name="T84" fmla="*/ 459 w 1232"/>
                <a:gd name="T85" fmla="*/ 143 h 939"/>
                <a:gd name="T86" fmla="*/ 399 w 1232"/>
                <a:gd name="T87" fmla="*/ 165 h 939"/>
                <a:gd name="T88" fmla="*/ 338 w 1232"/>
                <a:gd name="T89" fmla="*/ 195 h 939"/>
                <a:gd name="T90" fmla="*/ 286 w 1232"/>
                <a:gd name="T91" fmla="*/ 233 h 939"/>
                <a:gd name="T92" fmla="*/ 233 w 1232"/>
                <a:gd name="T93" fmla="*/ 270 h 939"/>
                <a:gd name="T94" fmla="*/ 188 w 1232"/>
                <a:gd name="T95" fmla="*/ 315 h 939"/>
                <a:gd name="T96" fmla="*/ 143 w 1232"/>
                <a:gd name="T97" fmla="*/ 368 h 939"/>
                <a:gd name="T98" fmla="*/ 106 w 1232"/>
                <a:gd name="T99" fmla="*/ 420 h 939"/>
                <a:gd name="T100" fmla="*/ 76 w 1232"/>
                <a:gd name="T101" fmla="*/ 481 h 939"/>
                <a:gd name="T102" fmla="*/ 53 w 1232"/>
                <a:gd name="T103" fmla="*/ 541 h 939"/>
                <a:gd name="T104" fmla="*/ 31 w 1232"/>
                <a:gd name="T105" fmla="*/ 608 h 939"/>
                <a:gd name="T106" fmla="*/ 16 w 1232"/>
                <a:gd name="T107" fmla="*/ 676 h 939"/>
                <a:gd name="T108" fmla="*/ 8 w 1232"/>
                <a:gd name="T109" fmla="*/ 743 h 939"/>
                <a:gd name="T110" fmla="*/ 8 w 1232"/>
                <a:gd name="T111" fmla="*/ 743 h 939"/>
                <a:gd name="T112" fmla="*/ 8 w 1232"/>
                <a:gd name="T113" fmla="*/ 841 h 939"/>
                <a:gd name="T114" fmla="*/ 23 w 1232"/>
                <a:gd name="T115" fmla="*/ 939 h 939"/>
                <a:gd name="T116" fmla="*/ 23 w 1232"/>
                <a:gd name="T117" fmla="*/ 939 h 939"/>
                <a:gd name="T118" fmla="*/ 0 w 1232"/>
                <a:gd name="T119" fmla="*/ 819 h 939"/>
                <a:gd name="T120" fmla="*/ 0 w 1232"/>
                <a:gd name="T121" fmla="*/ 758 h 939"/>
                <a:gd name="T122" fmla="*/ 0 w 1232"/>
                <a:gd name="T123" fmla="*/ 698 h 939"/>
                <a:gd name="T124" fmla="*/ 0 w 1232"/>
                <a:gd name="T125" fmla="*/ 698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2" h="939">
                  <a:moveTo>
                    <a:pt x="0" y="698"/>
                  </a:moveTo>
                  <a:lnTo>
                    <a:pt x="0" y="698"/>
                  </a:lnTo>
                  <a:lnTo>
                    <a:pt x="8" y="623"/>
                  </a:lnTo>
                  <a:lnTo>
                    <a:pt x="16" y="556"/>
                  </a:lnTo>
                  <a:lnTo>
                    <a:pt x="38" y="488"/>
                  </a:lnTo>
                  <a:lnTo>
                    <a:pt x="61" y="428"/>
                  </a:lnTo>
                  <a:lnTo>
                    <a:pt x="91" y="360"/>
                  </a:lnTo>
                  <a:lnTo>
                    <a:pt x="128" y="300"/>
                  </a:lnTo>
                  <a:lnTo>
                    <a:pt x="166" y="248"/>
                  </a:lnTo>
                  <a:lnTo>
                    <a:pt x="211" y="195"/>
                  </a:lnTo>
                  <a:lnTo>
                    <a:pt x="256" y="150"/>
                  </a:lnTo>
                  <a:lnTo>
                    <a:pt x="308" y="112"/>
                  </a:lnTo>
                  <a:lnTo>
                    <a:pt x="369" y="75"/>
                  </a:lnTo>
                  <a:lnTo>
                    <a:pt x="429" y="45"/>
                  </a:lnTo>
                  <a:lnTo>
                    <a:pt x="489" y="22"/>
                  </a:lnTo>
                  <a:lnTo>
                    <a:pt x="556" y="7"/>
                  </a:lnTo>
                  <a:lnTo>
                    <a:pt x="624" y="0"/>
                  </a:lnTo>
                  <a:lnTo>
                    <a:pt x="692" y="0"/>
                  </a:lnTo>
                  <a:lnTo>
                    <a:pt x="692" y="0"/>
                  </a:lnTo>
                  <a:lnTo>
                    <a:pt x="744" y="7"/>
                  </a:lnTo>
                  <a:lnTo>
                    <a:pt x="789" y="15"/>
                  </a:lnTo>
                  <a:lnTo>
                    <a:pt x="834" y="30"/>
                  </a:lnTo>
                  <a:lnTo>
                    <a:pt x="879" y="52"/>
                  </a:lnTo>
                  <a:lnTo>
                    <a:pt x="969" y="105"/>
                  </a:lnTo>
                  <a:lnTo>
                    <a:pt x="1045" y="165"/>
                  </a:lnTo>
                  <a:lnTo>
                    <a:pt x="1112" y="240"/>
                  </a:lnTo>
                  <a:lnTo>
                    <a:pt x="1165" y="330"/>
                  </a:lnTo>
                  <a:lnTo>
                    <a:pt x="1210" y="420"/>
                  </a:lnTo>
                  <a:lnTo>
                    <a:pt x="1232" y="511"/>
                  </a:lnTo>
                  <a:lnTo>
                    <a:pt x="1232" y="511"/>
                  </a:lnTo>
                  <a:lnTo>
                    <a:pt x="1202" y="428"/>
                  </a:lnTo>
                  <a:lnTo>
                    <a:pt x="1165" y="353"/>
                  </a:lnTo>
                  <a:lnTo>
                    <a:pt x="1112" y="285"/>
                  </a:lnTo>
                  <a:lnTo>
                    <a:pt x="1052" y="225"/>
                  </a:lnTo>
                  <a:lnTo>
                    <a:pt x="977" y="180"/>
                  </a:lnTo>
                  <a:lnTo>
                    <a:pt x="902" y="143"/>
                  </a:lnTo>
                  <a:lnTo>
                    <a:pt x="819" y="112"/>
                  </a:lnTo>
                  <a:lnTo>
                    <a:pt x="729" y="105"/>
                  </a:lnTo>
                  <a:lnTo>
                    <a:pt x="729" y="105"/>
                  </a:lnTo>
                  <a:lnTo>
                    <a:pt x="661" y="97"/>
                  </a:lnTo>
                  <a:lnTo>
                    <a:pt x="594" y="105"/>
                  </a:lnTo>
                  <a:lnTo>
                    <a:pt x="526" y="120"/>
                  </a:lnTo>
                  <a:lnTo>
                    <a:pt x="459" y="143"/>
                  </a:lnTo>
                  <a:lnTo>
                    <a:pt x="399" y="165"/>
                  </a:lnTo>
                  <a:lnTo>
                    <a:pt x="338" y="195"/>
                  </a:lnTo>
                  <a:lnTo>
                    <a:pt x="286" y="233"/>
                  </a:lnTo>
                  <a:lnTo>
                    <a:pt x="233" y="270"/>
                  </a:lnTo>
                  <a:lnTo>
                    <a:pt x="188" y="315"/>
                  </a:lnTo>
                  <a:lnTo>
                    <a:pt x="143" y="368"/>
                  </a:lnTo>
                  <a:lnTo>
                    <a:pt x="106" y="420"/>
                  </a:lnTo>
                  <a:lnTo>
                    <a:pt x="76" y="481"/>
                  </a:lnTo>
                  <a:lnTo>
                    <a:pt x="53" y="541"/>
                  </a:lnTo>
                  <a:lnTo>
                    <a:pt x="31" y="608"/>
                  </a:lnTo>
                  <a:lnTo>
                    <a:pt x="16" y="676"/>
                  </a:lnTo>
                  <a:lnTo>
                    <a:pt x="8" y="743"/>
                  </a:lnTo>
                  <a:lnTo>
                    <a:pt x="8" y="743"/>
                  </a:lnTo>
                  <a:lnTo>
                    <a:pt x="8" y="841"/>
                  </a:lnTo>
                  <a:lnTo>
                    <a:pt x="23" y="939"/>
                  </a:lnTo>
                  <a:lnTo>
                    <a:pt x="23" y="939"/>
                  </a:lnTo>
                  <a:lnTo>
                    <a:pt x="0" y="819"/>
                  </a:lnTo>
                  <a:lnTo>
                    <a:pt x="0" y="758"/>
                  </a:lnTo>
                  <a:lnTo>
                    <a:pt x="0" y="698"/>
                  </a:lnTo>
                  <a:lnTo>
                    <a:pt x="0"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2" name="Freeform 29"/>
            <p:cNvSpPr>
              <a:spLocks/>
            </p:cNvSpPr>
            <p:nvPr/>
          </p:nvSpPr>
          <p:spPr bwMode="auto">
            <a:xfrm>
              <a:off x="1751013" y="3810000"/>
              <a:ext cx="1263650" cy="1001713"/>
            </a:xfrm>
            <a:custGeom>
              <a:avLst/>
              <a:gdLst>
                <a:gd name="T0" fmla="*/ 360 w 796"/>
                <a:gd name="T1" fmla="*/ 631 h 631"/>
                <a:gd name="T2" fmla="*/ 225 w 796"/>
                <a:gd name="T3" fmla="*/ 585 h 631"/>
                <a:gd name="T4" fmla="*/ 97 w 796"/>
                <a:gd name="T5" fmla="*/ 495 h 631"/>
                <a:gd name="T6" fmla="*/ 37 w 796"/>
                <a:gd name="T7" fmla="*/ 398 h 631"/>
                <a:gd name="T8" fmla="*/ 7 w 796"/>
                <a:gd name="T9" fmla="*/ 323 h 631"/>
                <a:gd name="T10" fmla="*/ 0 w 796"/>
                <a:gd name="T11" fmla="*/ 240 h 631"/>
                <a:gd name="T12" fmla="*/ 7 w 796"/>
                <a:gd name="T13" fmla="*/ 195 h 631"/>
                <a:gd name="T14" fmla="*/ 37 w 796"/>
                <a:gd name="T15" fmla="*/ 105 h 631"/>
                <a:gd name="T16" fmla="*/ 82 w 796"/>
                <a:gd name="T17" fmla="*/ 67 h 631"/>
                <a:gd name="T18" fmla="*/ 127 w 796"/>
                <a:gd name="T19" fmla="*/ 67 h 631"/>
                <a:gd name="T20" fmla="*/ 165 w 796"/>
                <a:gd name="T21" fmla="*/ 82 h 631"/>
                <a:gd name="T22" fmla="*/ 187 w 796"/>
                <a:gd name="T23" fmla="*/ 112 h 631"/>
                <a:gd name="T24" fmla="*/ 202 w 796"/>
                <a:gd name="T25" fmla="*/ 157 h 631"/>
                <a:gd name="T26" fmla="*/ 187 w 796"/>
                <a:gd name="T27" fmla="*/ 202 h 631"/>
                <a:gd name="T28" fmla="*/ 150 w 796"/>
                <a:gd name="T29" fmla="*/ 255 h 631"/>
                <a:gd name="T30" fmla="*/ 127 w 796"/>
                <a:gd name="T31" fmla="*/ 285 h 631"/>
                <a:gd name="T32" fmla="*/ 90 w 796"/>
                <a:gd name="T33" fmla="*/ 360 h 631"/>
                <a:gd name="T34" fmla="*/ 90 w 796"/>
                <a:gd name="T35" fmla="*/ 420 h 631"/>
                <a:gd name="T36" fmla="*/ 97 w 796"/>
                <a:gd name="T37" fmla="*/ 435 h 631"/>
                <a:gd name="T38" fmla="*/ 195 w 796"/>
                <a:gd name="T39" fmla="*/ 510 h 631"/>
                <a:gd name="T40" fmla="*/ 323 w 796"/>
                <a:gd name="T41" fmla="*/ 533 h 631"/>
                <a:gd name="T42" fmla="*/ 368 w 796"/>
                <a:gd name="T43" fmla="*/ 540 h 631"/>
                <a:gd name="T44" fmla="*/ 495 w 796"/>
                <a:gd name="T45" fmla="*/ 510 h 631"/>
                <a:gd name="T46" fmla="*/ 638 w 796"/>
                <a:gd name="T47" fmla="*/ 428 h 631"/>
                <a:gd name="T48" fmla="*/ 736 w 796"/>
                <a:gd name="T49" fmla="*/ 293 h 631"/>
                <a:gd name="T50" fmla="*/ 781 w 796"/>
                <a:gd name="T51" fmla="*/ 172 h 631"/>
                <a:gd name="T52" fmla="*/ 781 w 796"/>
                <a:gd name="T53" fmla="*/ 127 h 631"/>
                <a:gd name="T54" fmla="*/ 773 w 796"/>
                <a:gd name="T55" fmla="*/ 0 h 631"/>
                <a:gd name="T56" fmla="*/ 788 w 796"/>
                <a:gd name="T57" fmla="*/ 82 h 631"/>
                <a:gd name="T58" fmla="*/ 796 w 796"/>
                <a:gd name="T59" fmla="*/ 172 h 631"/>
                <a:gd name="T60" fmla="*/ 751 w 796"/>
                <a:gd name="T61" fmla="*/ 353 h 631"/>
                <a:gd name="T62" fmla="*/ 661 w 796"/>
                <a:gd name="T63" fmla="*/ 495 h 631"/>
                <a:gd name="T64" fmla="*/ 563 w 796"/>
                <a:gd name="T65" fmla="*/ 578 h 631"/>
                <a:gd name="T66" fmla="*/ 488 w 796"/>
                <a:gd name="T67" fmla="*/ 615 h 631"/>
                <a:gd name="T68" fmla="*/ 405 w 796"/>
                <a:gd name="T69" fmla="*/ 631 h 631"/>
                <a:gd name="T70" fmla="*/ 360 w 796"/>
                <a:gd name="T7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631">
                  <a:moveTo>
                    <a:pt x="360" y="631"/>
                  </a:moveTo>
                  <a:lnTo>
                    <a:pt x="360" y="631"/>
                  </a:lnTo>
                  <a:lnTo>
                    <a:pt x="293" y="615"/>
                  </a:lnTo>
                  <a:lnTo>
                    <a:pt x="225" y="585"/>
                  </a:lnTo>
                  <a:lnTo>
                    <a:pt x="157" y="548"/>
                  </a:lnTo>
                  <a:lnTo>
                    <a:pt x="97" y="495"/>
                  </a:lnTo>
                  <a:lnTo>
                    <a:pt x="52" y="435"/>
                  </a:lnTo>
                  <a:lnTo>
                    <a:pt x="37" y="398"/>
                  </a:lnTo>
                  <a:lnTo>
                    <a:pt x="22" y="360"/>
                  </a:lnTo>
                  <a:lnTo>
                    <a:pt x="7" y="323"/>
                  </a:lnTo>
                  <a:lnTo>
                    <a:pt x="0" y="277"/>
                  </a:lnTo>
                  <a:lnTo>
                    <a:pt x="0" y="240"/>
                  </a:lnTo>
                  <a:lnTo>
                    <a:pt x="7" y="195"/>
                  </a:lnTo>
                  <a:lnTo>
                    <a:pt x="7" y="195"/>
                  </a:lnTo>
                  <a:lnTo>
                    <a:pt x="22" y="142"/>
                  </a:lnTo>
                  <a:lnTo>
                    <a:pt x="37" y="105"/>
                  </a:lnTo>
                  <a:lnTo>
                    <a:pt x="60" y="82"/>
                  </a:lnTo>
                  <a:lnTo>
                    <a:pt x="82" y="67"/>
                  </a:lnTo>
                  <a:lnTo>
                    <a:pt x="105" y="67"/>
                  </a:lnTo>
                  <a:lnTo>
                    <a:pt x="127" y="67"/>
                  </a:lnTo>
                  <a:lnTo>
                    <a:pt x="142" y="75"/>
                  </a:lnTo>
                  <a:lnTo>
                    <a:pt x="165" y="82"/>
                  </a:lnTo>
                  <a:lnTo>
                    <a:pt x="165" y="82"/>
                  </a:lnTo>
                  <a:lnTo>
                    <a:pt x="187" y="112"/>
                  </a:lnTo>
                  <a:lnTo>
                    <a:pt x="195" y="135"/>
                  </a:lnTo>
                  <a:lnTo>
                    <a:pt x="202" y="157"/>
                  </a:lnTo>
                  <a:lnTo>
                    <a:pt x="195" y="180"/>
                  </a:lnTo>
                  <a:lnTo>
                    <a:pt x="187" y="202"/>
                  </a:lnTo>
                  <a:lnTo>
                    <a:pt x="172" y="225"/>
                  </a:lnTo>
                  <a:lnTo>
                    <a:pt x="150" y="255"/>
                  </a:lnTo>
                  <a:lnTo>
                    <a:pt x="150" y="255"/>
                  </a:lnTo>
                  <a:lnTo>
                    <a:pt x="127" y="285"/>
                  </a:lnTo>
                  <a:lnTo>
                    <a:pt x="105" y="308"/>
                  </a:lnTo>
                  <a:lnTo>
                    <a:pt x="90" y="360"/>
                  </a:lnTo>
                  <a:lnTo>
                    <a:pt x="82" y="405"/>
                  </a:lnTo>
                  <a:lnTo>
                    <a:pt x="90" y="420"/>
                  </a:lnTo>
                  <a:lnTo>
                    <a:pt x="97" y="435"/>
                  </a:lnTo>
                  <a:lnTo>
                    <a:pt x="97" y="435"/>
                  </a:lnTo>
                  <a:lnTo>
                    <a:pt x="142" y="480"/>
                  </a:lnTo>
                  <a:lnTo>
                    <a:pt x="195" y="510"/>
                  </a:lnTo>
                  <a:lnTo>
                    <a:pt x="255" y="525"/>
                  </a:lnTo>
                  <a:lnTo>
                    <a:pt x="323" y="533"/>
                  </a:lnTo>
                  <a:lnTo>
                    <a:pt x="323" y="533"/>
                  </a:lnTo>
                  <a:lnTo>
                    <a:pt x="368" y="540"/>
                  </a:lnTo>
                  <a:lnTo>
                    <a:pt x="413" y="533"/>
                  </a:lnTo>
                  <a:lnTo>
                    <a:pt x="495" y="510"/>
                  </a:lnTo>
                  <a:lnTo>
                    <a:pt x="571" y="480"/>
                  </a:lnTo>
                  <a:lnTo>
                    <a:pt x="638" y="428"/>
                  </a:lnTo>
                  <a:lnTo>
                    <a:pt x="698" y="368"/>
                  </a:lnTo>
                  <a:lnTo>
                    <a:pt x="736" y="293"/>
                  </a:lnTo>
                  <a:lnTo>
                    <a:pt x="766" y="210"/>
                  </a:lnTo>
                  <a:lnTo>
                    <a:pt x="781" y="172"/>
                  </a:lnTo>
                  <a:lnTo>
                    <a:pt x="781" y="127"/>
                  </a:lnTo>
                  <a:lnTo>
                    <a:pt x="781" y="127"/>
                  </a:lnTo>
                  <a:lnTo>
                    <a:pt x="781" y="60"/>
                  </a:lnTo>
                  <a:lnTo>
                    <a:pt x="773" y="0"/>
                  </a:lnTo>
                  <a:lnTo>
                    <a:pt x="773" y="0"/>
                  </a:lnTo>
                  <a:lnTo>
                    <a:pt x="788" y="82"/>
                  </a:lnTo>
                  <a:lnTo>
                    <a:pt x="796" y="172"/>
                  </a:lnTo>
                  <a:lnTo>
                    <a:pt x="796" y="172"/>
                  </a:lnTo>
                  <a:lnTo>
                    <a:pt x="781" y="262"/>
                  </a:lnTo>
                  <a:lnTo>
                    <a:pt x="751" y="353"/>
                  </a:lnTo>
                  <a:lnTo>
                    <a:pt x="713" y="428"/>
                  </a:lnTo>
                  <a:lnTo>
                    <a:pt x="661" y="495"/>
                  </a:lnTo>
                  <a:lnTo>
                    <a:pt x="601" y="555"/>
                  </a:lnTo>
                  <a:lnTo>
                    <a:pt x="563" y="578"/>
                  </a:lnTo>
                  <a:lnTo>
                    <a:pt x="533" y="600"/>
                  </a:lnTo>
                  <a:lnTo>
                    <a:pt x="488" y="615"/>
                  </a:lnTo>
                  <a:lnTo>
                    <a:pt x="450" y="623"/>
                  </a:lnTo>
                  <a:lnTo>
                    <a:pt x="405" y="631"/>
                  </a:lnTo>
                  <a:lnTo>
                    <a:pt x="360" y="631"/>
                  </a:lnTo>
                  <a:lnTo>
                    <a:pt x="36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3" name="Freeform 30"/>
            <p:cNvSpPr>
              <a:spLocks/>
            </p:cNvSpPr>
            <p:nvPr/>
          </p:nvSpPr>
          <p:spPr bwMode="auto">
            <a:xfrm>
              <a:off x="1058863" y="3440113"/>
              <a:ext cx="3063875" cy="2276475"/>
            </a:xfrm>
            <a:custGeom>
              <a:avLst/>
              <a:gdLst>
                <a:gd name="T0" fmla="*/ 819 w 1930"/>
                <a:gd name="T1" fmla="*/ 1434 h 1434"/>
                <a:gd name="T2" fmla="*/ 669 w 1930"/>
                <a:gd name="T3" fmla="*/ 1412 h 1434"/>
                <a:gd name="T4" fmla="*/ 526 w 1930"/>
                <a:gd name="T5" fmla="*/ 1359 h 1434"/>
                <a:gd name="T6" fmla="*/ 398 w 1930"/>
                <a:gd name="T7" fmla="*/ 1284 h 1434"/>
                <a:gd name="T8" fmla="*/ 285 w 1930"/>
                <a:gd name="T9" fmla="*/ 1186 h 1434"/>
                <a:gd name="T10" fmla="*/ 180 w 1930"/>
                <a:gd name="T11" fmla="*/ 1074 h 1434"/>
                <a:gd name="T12" fmla="*/ 98 w 1930"/>
                <a:gd name="T13" fmla="*/ 946 h 1434"/>
                <a:gd name="T14" fmla="*/ 38 w 1930"/>
                <a:gd name="T15" fmla="*/ 803 h 1434"/>
                <a:gd name="T16" fmla="*/ 0 w 1930"/>
                <a:gd name="T17" fmla="*/ 661 h 1434"/>
                <a:gd name="T18" fmla="*/ 15 w 1930"/>
                <a:gd name="T19" fmla="*/ 728 h 1434"/>
                <a:gd name="T20" fmla="*/ 68 w 1930"/>
                <a:gd name="T21" fmla="*/ 856 h 1434"/>
                <a:gd name="T22" fmla="*/ 143 w 1930"/>
                <a:gd name="T23" fmla="*/ 969 h 1434"/>
                <a:gd name="T24" fmla="*/ 233 w 1930"/>
                <a:gd name="T25" fmla="*/ 1074 h 1434"/>
                <a:gd name="T26" fmla="*/ 338 w 1930"/>
                <a:gd name="T27" fmla="*/ 1164 h 1434"/>
                <a:gd name="T28" fmla="*/ 451 w 1930"/>
                <a:gd name="T29" fmla="*/ 1239 h 1434"/>
                <a:gd name="T30" fmla="*/ 578 w 1930"/>
                <a:gd name="T31" fmla="*/ 1292 h 1434"/>
                <a:gd name="T32" fmla="*/ 721 w 1930"/>
                <a:gd name="T33" fmla="*/ 1322 h 1434"/>
                <a:gd name="T34" fmla="*/ 789 w 1930"/>
                <a:gd name="T35" fmla="*/ 1329 h 1434"/>
                <a:gd name="T36" fmla="*/ 1007 w 1930"/>
                <a:gd name="T37" fmla="*/ 1322 h 1434"/>
                <a:gd name="T38" fmla="*/ 1217 w 1930"/>
                <a:gd name="T39" fmla="*/ 1269 h 1434"/>
                <a:gd name="T40" fmla="*/ 1397 w 1930"/>
                <a:gd name="T41" fmla="*/ 1179 h 1434"/>
                <a:gd name="T42" fmla="*/ 1562 w 1930"/>
                <a:gd name="T43" fmla="*/ 1059 h 1434"/>
                <a:gd name="T44" fmla="*/ 1705 w 1930"/>
                <a:gd name="T45" fmla="*/ 909 h 1434"/>
                <a:gd name="T46" fmla="*/ 1810 w 1930"/>
                <a:gd name="T47" fmla="*/ 736 h 1434"/>
                <a:gd name="T48" fmla="*/ 1885 w 1930"/>
                <a:gd name="T49" fmla="*/ 541 h 1434"/>
                <a:gd name="T50" fmla="*/ 1915 w 1930"/>
                <a:gd name="T51" fmla="*/ 323 h 1434"/>
                <a:gd name="T52" fmla="*/ 1915 w 1930"/>
                <a:gd name="T53" fmla="*/ 240 h 1434"/>
                <a:gd name="T54" fmla="*/ 1908 w 1930"/>
                <a:gd name="T55" fmla="*/ 82 h 1434"/>
                <a:gd name="T56" fmla="*/ 1893 w 1930"/>
                <a:gd name="T57" fmla="*/ 0 h 1434"/>
                <a:gd name="T58" fmla="*/ 1923 w 1930"/>
                <a:gd name="T59" fmla="*/ 180 h 1434"/>
                <a:gd name="T60" fmla="*/ 1930 w 1930"/>
                <a:gd name="T61" fmla="*/ 375 h 1434"/>
                <a:gd name="T62" fmla="*/ 1915 w 1930"/>
                <a:gd name="T63" fmla="*/ 480 h 1434"/>
                <a:gd name="T64" fmla="*/ 1863 w 1930"/>
                <a:gd name="T65" fmla="*/ 691 h 1434"/>
                <a:gd name="T66" fmla="*/ 1773 w 1930"/>
                <a:gd name="T67" fmla="*/ 886 h 1434"/>
                <a:gd name="T68" fmla="*/ 1653 w 1930"/>
                <a:gd name="T69" fmla="*/ 1059 h 1434"/>
                <a:gd name="T70" fmla="*/ 1502 w 1930"/>
                <a:gd name="T71" fmla="*/ 1209 h 1434"/>
                <a:gd name="T72" fmla="*/ 1330 w 1930"/>
                <a:gd name="T73" fmla="*/ 1322 h 1434"/>
                <a:gd name="T74" fmla="*/ 1142 w 1930"/>
                <a:gd name="T75" fmla="*/ 1397 h 1434"/>
                <a:gd name="T76" fmla="*/ 931 w 1930"/>
                <a:gd name="T77" fmla="*/ 1434 h 1434"/>
                <a:gd name="T78" fmla="*/ 819 w 1930"/>
                <a:gd name="T79" fmla="*/ 143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0" h="1434">
                  <a:moveTo>
                    <a:pt x="819" y="1434"/>
                  </a:moveTo>
                  <a:lnTo>
                    <a:pt x="819" y="1434"/>
                  </a:lnTo>
                  <a:lnTo>
                    <a:pt x="744" y="1427"/>
                  </a:lnTo>
                  <a:lnTo>
                    <a:pt x="669" y="1412"/>
                  </a:lnTo>
                  <a:lnTo>
                    <a:pt x="601" y="1389"/>
                  </a:lnTo>
                  <a:lnTo>
                    <a:pt x="526" y="1359"/>
                  </a:lnTo>
                  <a:lnTo>
                    <a:pt x="466" y="1322"/>
                  </a:lnTo>
                  <a:lnTo>
                    <a:pt x="398" y="1284"/>
                  </a:lnTo>
                  <a:lnTo>
                    <a:pt x="338" y="1239"/>
                  </a:lnTo>
                  <a:lnTo>
                    <a:pt x="285" y="1186"/>
                  </a:lnTo>
                  <a:lnTo>
                    <a:pt x="233" y="1134"/>
                  </a:lnTo>
                  <a:lnTo>
                    <a:pt x="180" y="1074"/>
                  </a:lnTo>
                  <a:lnTo>
                    <a:pt x="135" y="1006"/>
                  </a:lnTo>
                  <a:lnTo>
                    <a:pt x="98" y="946"/>
                  </a:lnTo>
                  <a:lnTo>
                    <a:pt x="68" y="879"/>
                  </a:lnTo>
                  <a:lnTo>
                    <a:pt x="38" y="803"/>
                  </a:lnTo>
                  <a:lnTo>
                    <a:pt x="15" y="736"/>
                  </a:lnTo>
                  <a:lnTo>
                    <a:pt x="0" y="661"/>
                  </a:lnTo>
                  <a:lnTo>
                    <a:pt x="0" y="661"/>
                  </a:lnTo>
                  <a:lnTo>
                    <a:pt x="15" y="728"/>
                  </a:lnTo>
                  <a:lnTo>
                    <a:pt x="45" y="796"/>
                  </a:lnTo>
                  <a:lnTo>
                    <a:pt x="68" y="856"/>
                  </a:lnTo>
                  <a:lnTo>
                    <a:pt x="105" y="916"/>
                  </a:lnTo>
                  <a:lnTo>
                    <a:pt x="143" y="969"/>
                  </a:lnTo>
                  <a:lnTo>
                    <a:pt x="188" y="1029"/>
                  </a:lnTo>
                  <a:lnTo>
                    <a:pt x="233" y="1074"/>
                  </a:lnTo>
                  <a:lnTo>
                    <a:pt x="278" y="1119"/>
                  </a:lnTo>
                  <a:lnTo>
                    <a:pt x="338" y="1164"/>
                  </a:lnTo>
                  <a:lnTo>
                    <a:pt x="391" y="1202"/>
                  </a:lnTo>
                  <a:lnTo>
                    <a:pt x="451" y="1239"/>
                  </a:lnTo>
                  <a:lnTo>
                    <a:pt x="518" y="1262"/>
                  </a:lnTo>
                  <a:lnTo>
                    <a:pt x="578" y="1292"/>
                  </a:lnTo>
                  <a:lnTo>
                    <a:pt x="646" y="1307"/>
                  </a:lnTo>
                  <a:lnTo>
                    <a:pt x="721" y="1322"/>
                  </a:lnTo>
                  <a:lnTo>
                    <a:pt x="789" y="1329"/>
                  </a:lnTo>
                  <a:lnTo>
                    <a:pt x="789" y="1329"/>
                  </a:lnTo>
                  <a:lnTo>
                    <a:pt x="901" y="1329"/>
                  </a:lnTo>
                  <a:lnTo>
                    <a:pt x="1007" y="1322"/>
                  </a:lnTo>
                  <a:lnTo>
                    <a:pt x="1112" y="1299"/>
                  </a:lnTo>
                  <a:lnTo>
                    <a:pt x="1217" y="1269"/>
                  </a:lnTo>
                  <a:lnTo>
                    <a:pt x="1307" y="1232"/>
                  </a:lnTo>
                  <a:lnTo>
                    <a:pt x="1397" y="1179"/>
                  </a:lnTo>
                  <a:lnTo>
                    <a:pt x="1487" y="1126"/>
                  </a:lnTo>
                  <a:lnTo>
                    <a:pt x="1562" y="1059"/>
                  </a:lnTo>
                  <a:lnTo>
                    <a:pt x="1637" y="991"/>
                  </a:lnTo>
                  <a:lnTo>
                    <a:pt x="1705" y="909"/>
                  </a:lnTo>
                  <a:lnTo>
                    <a:pt x="1765" y="826"/>
                  </a:lnTo>
                  <a:lnTo>
                    <a:pt x="1810" y="736"/>
                  </a:lnTo>
                  <a:lnTo>
                    <a:pt x="1855" y="638"/>
                  </a:lnTo>
                  <a:lnTo>
                    <a:pt x="1885" y="541"/>
                  </a:lnTo>
                  <a:lnTo>
                    <a:pt x="1908" y="435"/>
                  </a:lnTo>
                  <a:lnTo>
                    <a:pt x="1915" y="323"/>
                  </a:lnTo>
                  <a:lnTo>
                    <a:pt x="1915" y="323"/>
                  </a:lnTo>
                  <a:lnTo>
                    <a:pt x="1915" y="240"/>
                  </a:lnTo>
                  <a:lnTo>
                    <a:pt x="1915" y="157"/>
                  </a:lnTo>
                  <a:lnTo>
                    <a:pt x="1908" y="82"/>
                  </a:lnTo>
                  <a:lnTo>
                    <a:pt x="1893" y="0"/>
                  </a:lnTo>
                  <a:lnTo>
                    <a:pt x="1893" y="0"/>
                  </a:lnTo>
                  <a:lnTo>
                    <a:pt x="1915" y="90"/>
                  </a:lnTo>
                  <a:lnTo>
                    <a:pt x="1923" y="180"/>
                  </a:lnTo>
                  <a:lnTo>
                    <a:pt x="1930" y="278"/>
                  </a:lnTo>
                  <a:lnTo>
                    <a:pt x="1930" y="375"/>
                  </a:lnTo>
                  <a:lnTo>
                    <a:pt x="1930" y="375"/>
                  </a:lnTo>
                  <a:lnTo>
                    <a:pt x="1915" y="480"/>
                  </a:lnTo>
                  <a:lnTo>
                    <a:pt x="1893" y="586"/>
                  </a:lnTo>
                  <a:lnTo>
                    <a:pt x="1863" y="691"/>
                  </a:lnTo>
                  <a:lnTo>
                    <a:pt x="1818" y="796"/>
                  </a:lnTo>
                  <a:lnTo>
                    <a:pt x="1773" y="886"/>
                  </a:lnTo>
                  <a:lnTo>
                    <a:pt x="1713" y="976"/>
                  </a:lnTo>
                  <a:lnTo>
                    <a:pt x="1653" y="1059"/>
                  </a:lnTo>
                  <a:lnTo>
                    <a:pt x="1577" y="1141"/>
                  </a:lnTo>
                  <a:lnTo>
                    <a:pt x="1502" y="1209"/>
                  </a:lnTo>
                  <a:lnTo>
                    <a:pt x="1420" y="1269"/>
                  </a:lnTo>
                  <a:lnTo>
                    <a:pt x="1330" y="1322"/>
                  </a:lnTo>
                  <a:lnTo>
                    <a:pt x="1239" y="1367"/>
                  </a:lnTo>
                  <a:lnTo>
                    <a:pt x="1142" y="1397"/>
                  </a:lnTo>
                  <a:lnTo>
                    <a:pt x="1037" y="1419"/>
                  </a:lnTo>
                  <a:lnTo>
                    <a:pt x="931" y="1434"/>
                  </a:lnTo>
                  <a:lnTo>
                    <a:pt x="819" y="1434"/>
                  </a:lnTo>
                  <a:lnTo>
                    <a:pt x="819" y="1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4" name="Freeform 31"/>
            <p:cNvSpPr>
              <a:spLocks/>
            </p:cNvSpPr>
            <p:nvPr/>
          </p:nvSpPr>
          <p:spPr bwMode="auto">
            <a:xfrm>
              <a:off x="2000250" y="3749675"/>
              <a:ext cx="311150" cy="298450"/>
            </a:xfrm>
            <a:custGeom>
              <a:avLst/>
              <a:gdLst>
                <a:gd name="T0" fmla="*/ 166 w 196"/>
                <a:gd name="T1" fmla="*/ 38 h 188"/>
                <a:gd name="T2" fmla="*/ 166 w 196"/>
                <a:gd name="T3" fmla="*/ 38 h 188"/>
                <a:gd name="T4" fmla="*/ 188 w 196"/>
                <a:gd name="T5" fmla="*/ 60 h 188"/>
                <a:gd name="T6" fmla="*/ 196 w 196"/>
                <a:gd name="T7" fmla="*/ 90 h 188"/>
                <a:gd name="T8" fmla="*/ 188 w 196"/>
                <a:gd name="T9" fmla="*/ 113 h 188"/>
                <a:gd name="T10" fmla="*/ 181 w 196"/>
                <a:gd name="T11" fmla="*/ 143 h 188"/>
                <a:gd name="T12" fmla="*/ 166 w 196"/>
                <a:gd name="T13" fmla="*/ 165 h 188"/>
                <a:gd name="T14" fmla="*/ 151 w 196"/>
                <a:gd name="T15" fmla="*/ 180 h 188"/>
                <a:gd name="T16" fmla="*/ 128 w 196"/>
                <a:gd name="T17" fmla="*/ 188 h 188"/>
                <a:gd name="T18" fmla="*/ 98 w 196"/>
                <a:gd name="T19" fmla="*/ 188 h 188"/>
                <a:gd name="T20" fmla="*/ 98 w 196"/>
                <a:gd name="T21" fmla="*/ 188 h 188"/>
                <a:gd name="T22" fmla="*/ 128 w 196"/>
                <a:gd name="T23" fmla="*/ 165 h 188"/>
                <a:gd name="T24" fmla="*/ 143 w 196"/>
                <a:gd name="T25" fmla="*/ 128 h 188"/>
                <a:gd name="T26" fmla="*/ 143 w 196"/>
                <a:gd name="T27" fmla="*/ 105 h 188"/>
                <a:gd name="T28" fmla="*/ 143 w 196"/>
                <a:gd name="T29" fmla="*/ 90 h 188"/>
                <a:gd name="T30" fmla="*/ 136 w 196"/>
                <a:gd name="T31" fmla="*/ 68 h 188"/>
                <a:gd name="T32" fmla="*/ 121 w 196"/>
                <a:gd name="T33" fmla="*/ 45 h 188"/>
                <a:gd name="T34" fmla="*/ 121 w 196"/>
                <a:gd name="T35" fmla="*/ 45 h 188"/>
                <a:gd name="T36" fmla="*/ 98 w 196"/>
                <a:gd name="T37" fmla="*/ 30 h 188"/>
                <a:gd name="T38" fmla="*/ 68 w 196"/>
                <a:gd name="T39" fmla="*/ 23 h 188"/>
                <a:gd name="T40" fmla="*/ 38 w 196"/>
                <a:gd name="T41" fmla="*/ 15 h 188"/>
                <a:gd name="T42" fmla="*/ 0 w 196"/>
                <a:gd name="T43" fmla="*/ 15 h 188"/>
                <a:gd name="T44" fmla="*/ 0 w 196"/>
                <a:gd name="T45" fmla="*/ 15 h 188"/>
                <a:gd name="T46" fmla="*/ 53 w 196"/>
                <a:gd name="T47" fmla="*/ 0 h 188"/>
                <a:gd name="T48" fmla="*/ 98 w 196"/>
                <a:gd name="T49" fmla="*/ 0 h 188"/>
                <a:gd name="T50" fmla="*/ 136 w 196"/>
                <a:gd name="T51" fmla="*/ 15 h 188"/>
                <a:gd name="T52" fmla="*/ 166 w 196"/>
                <a:gd name="T53" fmla="*/ 38 h 188"/>
                <a:gd name="T54" fmla="*/ 166 w 196"/>
                <a:gd name="T55" fmla="*/ 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88">
                  <a:moveTo>
                    <a:pt x="166" y="38"/>
                  </a:moveTo>
                  <a:lnTo>
                    <a:pt x="166" y="38"/>
                  </a:lnTo>
                  <a:lnTo>
                    <a:pt x="188" y="60"/>
                  </a:lnTo>
                  <a:lnTo>
                    <a:pt x="196" y="90"/>
                  </a:lnTo>
                  <a:lnTo>
                    <a:pt x="188" y="113"/>
                  </a:lnTo>
                  <a:lnTo>
                    <a:pt x="181" y="143"/>
                  </a:lnTo>
                  <a:lnTo>
                    <a:pt x="166" y="165"/>
                  </a:lnTo>
                  <a:lnTo>
                    <a:pt x="151" y="180"/>
                  </a:lnTo>
                  <a:lnTo>
                    <a:pt x="128" y="188"/>
                  </a:lnTo>
                  <a:lnTo>
                    <a:pt x="98" y="188"/>
                  </a:lnTo>
                  <a:lnTo>
                    <a:pt x="98" y="188"/>
                  </a:lnTo>
                  <a:lnTo>
                    <a:pt x="128" y="165"/>
                  </a:lnTo>
                  <a:lnTo>
                    <a:pt x="143" y="128"/>
                  </a:lnTo>
                  <a:lnTo>
                    <a:pt x="143" y="105"/>
                  </a:lnTo>
                  <a:lnTo>
                    <a:pt x="143" y="90"/>
                  </a:lnTo>
                  <a:lnTo>
                    <a:pt x="136" y="68"/>
                  </a:lnTo>
                  <a:lnTo>
                    <a:pt x="121" y="45"/>
                  </a:lnTo>
                  <a:lnTo>
                    <a:pt x="121" y="45"/>
                  </a:lnTo>
                  <a:lnTo>
                    <a:pt x="98" y="30"/>
                  </a:lnTo>
                  <a:lnTo>
                    <a:pt x="68" y="23"/>
                  </a:lnTo>
                  <a:lnTo>
                    <a:pt x="38" y="15"/>
                  </a:lnTo>
                  <a:lnTo>
                    <a:pt x="0" y="15"/>
                  </a:lnTo>
                  <a:lnTo>
                    <a:pt x="0" y="15"/>
                  </a:lnTo>
                  <a:lnTo>
                    <a:pt x="53" y="0"/>
                  </a:lnTo>
                  <a:lnTo>
                    <a:pt x="98" y="0"/>
                  </a:lnTo>
                  <a:lnTo>
                    <a:pt x="136" y="15"/>
                  </a:lnTo>
                  <a:lnTo>
                    <a:pt x="166" y="38"/>
                  </a:lnTo>
                  <a:lnTo>
                    <a:pt x="16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5" name="Freeform 32"/>
            <p:cNvSpPr>
              <a:spLocks/>
            </p:cNvSpPr>
            <p:nvPr/>
          </p:nvSpPr>
          <p:spPr bwMode="auto">
            <a:xfrm>
              <a:off x="3194050" y="5848350"/>
              <a:ext cx="249238" cy="238125"/>
            </a:xfrm>
            <a:custGeom>
              <a:avLst/>
              <a:gdLst>
                <a:gd name="T0" fmla="*/ 22 w 157"/>
                <a:gd name="T1" fmla="*/ 23 h 150"/>
                <a:gd name="T2" fmla="*/ 22 w 157"/>
                <a:gd name="T3" fmla="*/ 23 h 150"/>
                <a:gd name="T4" fmla="*/ 7 w 157"/>
                <a:gd name="T5" fmla="*/ 45 h 150"/>
                <a:gd name="T6" fmla="*/ 0 w 157"/>
                <a:gd name="T7" fmla="*/ 68 h 150"/>
                <a:gd name="T8" fmla="*/ 0 w 157"/>
                <a:gd name="T9" fmla="*/ 90 h 150"/>
                <a:gd name="T10" fmla="*/ 7 w 157"/>
                <a:gd name="T11" fmla="*/ 113 h 150"/>
                <a:gd name="T12" fmla="*/ 15 w 157"/>
                <a:gd name="T13" fmla="*/ 128 h 150"/>
                <a:gd name="T14" fmla="*/ 30 w 157"/>
                <a:gd name="T15" fmla="*/ 143 h 150"/>
                <a:gd name="T16" fmla="*/ 52 w 157"/>
                <a:gd name="T17" fmla="*/ 150 h 150"/>
                <a:gd name="T18" fmla="*/ 67 w 157"/>
                <a:gd name="T19" fmla="*/ 150 h 150"/>
                <a:gd name="T20" fmla="*/ 67 w 157"/>
                <a:gd name="T21" fmla="*/ 150 h 150"/>
                <a:gd name="T22" fmla="*/ 45 w 157"/>
                <a:gd name="T23" fmla="*/ 128 h 150"/>
                <a:gd name="T24" fmla="*/ 37 w 157"/>
                <a:gd name="T25" fmla="*/ 98 h 150"/>
                <a:gd name="T26" fmla="*/ 45 w 157"/>
                <a:gd name="T27" fmla="*/ 68 h 150"/>
                <a:gd name="T28" fmla="*/ 52 w 157"/>
                <a:gd name="T29" fmla="*/ 53 h 150"/>
                <a:gd name="T30" fmla="*/ 60 w 157"/>
                <a:gd name="T31" fmla="*/ 38 h 150"/>
                <a:gd name="T32" fmla="*/ 60 w 157"/>
                <a:gd name="T33" fmla="*/ 38 h 150"/>
                <a:gd name="T34" fmla="*/ 82 w 157"/>
                <a:gd name="T35" fmla="*/ 23 h 150"/>
                <a:gd name="T36" fmla="*/ 105 w 157"/>
                <a:gd name="T37" fmla="*/ 15 h 150"/>
                <a:gd name="T38" fmla="*/ 127 w 157"/>
                <a:gd name="T39" fmla="*/ 8 h 150"/>
                <a:gd name="T40" fmla="*/ 157 w 157"/>
                <a:gd name="T41" fmla="*/ 15 h 150"/>
                <a:gd name="T42" fmla="*/ 157 w 157"/>
                <a:gd name="T43" fmla="*/ 15 h 150"/>
                <a:gd name="T44" fmla="*/ 120 w 157"/>
                <a:gd name="T45" fmla="*/ 0 h 150"/>
                <a:gd name="T46" fmla="*/ 82 w 157"/>
                <a:gd name="T47" fmla="*/ 0 h 150"/>
                <a:gd name="T48" fmla="*/ 45 w 157"/>
                <a:gd name="T49" fmla="*/ 8 h 150"/>
                <a:gd name="T50" fmla="*/ 22 w 157"/>
                <a:gd name="T51" fmla="*/ 23 h 150"/>
                <a:gd name="T52" fmla="*/ 22 w 157"/>
                <a:gd name="T53"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 h="150">
                  <a:moveTo>
                    <a:pt x="22" y="23"/>
                  </a:moveTo>
                  <a:lnTo>
                    <a:pt x="22" y="23"/>
                  </a:lnTo>
                  <a:lnTo>
                    <a:pt x="7" y="45"/>
                  </a:lnTo>
                  <a:lnTo>
                    <a:pt x="0" y="68"/>
                  </a:lnTo>
                  <a:lnTo>
                    <a:pt x="0" y="90"/>
                  </a:lnTo>
                  <a:lnTo>
                    <a:pt x="7" y="113"/>
                  </a:lnTo>
                  <a:lnTo>
                    <a:pt x="15" y="128"/>
                  </a:lnTo>
                  <a:lnTo>
                    <a:pt x="30" y="143"/>
                  </a:lnTo>
                  <a:lnTo>
                    <a:pt x="52" y="150"/>
                  </a:lnTo>
                  <a:lnTo>
                    <a:pt x="67" y="150"/>
                  </a:lnTo>
                  <a:lnTo>
                    <a:pt x="67" y="150"/>
                  </a:lnTo>
                  <a:lnTo>
                    <a:pt x="45" y="128"/>
                  </a:lnTo>
                  <a:lnTo>
                    <a:pt x="37" y="98"/>
                  </a:lnTo>
                  <a:lnTo>
                    <a:pt x="45" y="68"/>
                  </a:lnTo>
                  <a:lnTo>
                    <a:pt x="52" y="53"/>
                  </a:lnTo>
                  <a:lnTo>
                    <a:pt x="60" y="38"/>
                  </a:lnTo>
                  <a:lnTo>
                    <a:pt x="60" y="38"/>
                  </a:lnTo>
                  <a:lnTo>
                    <a:pt x="82" y="23"/>
                  </a:lnTo>
                  <a:lnTo>
                    <a:pt x="105" y="15"/>
                  </a:lnTo>
                  <a:lnTo>
                    <a:pt x="127" y="8"/>
                  </a:lnTo>
                  <a:lnTo>
                    <a:pt x="157" y="15"/>
                  </a:lnTo>
                  <a:lnTo>
                    <a:pt x="157" y="15"/>
                  </a:lnTo>
                  <a:lnTo>
                    <a:pt x="120" y="0"/>
                  </a:lnTo>
                  <a:lnTo>
                    <a:pt x="82" y="0"/>
                  </a:lnTo>
                  <a:lnTo>
                    <a:pt x="45" y="8"/>
                  </a:lnTo>
                  <a:lnTo>
                    <a:pt x="22" y="23"/>
                  </a:lnTo>
                  <a:lnTo>
                    <a:pt x="2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6" name="Freeform 33"/>
            <p:cNvSpPr>
              <a:spLocks/>
            </p:cNvSpPr>
            <p:nvPr/>
          </p:nvSpPr>
          <p:spPr bwMode="auto">
            <a:xfrm>
              <a:off x="2859088" y="4762500"/>
              <a:ext cx="238125" cy="274638"/>
            </a:xfrm>
            <a:custGeom>
              <a:avLst/>
              <a:gdLst>
                <a:gd name="T0" fmla="*/ 8 w 150"/>
                <a:gd name="T1" fmla="*/ 128 h 173"/>
                <a:gd name="T2" fmla="*/ 8 w 150"/>
                <a:gd name="T3" fmla="*/ 128 h 173"/>
                <a:gd name="T4" fmla="*/ 23 w 150"/>
                <a:gd name="T5" fmla="*/ 151 h 173"/>
                <a:gd name="T6" fmla="*/ 38 w 150"/>
                <a:gd name="T7" fmla="*/ 166 h 173"/>
                <a:gd name="T8" fmla="*/ 60 w 150"/>
                <a:gd name="T9" fmla="*/ 173 h 173"/>
                <a:gd name="T10" fmla="*/ 83 w 150"/>
                <a:gd name="T11" fmla="*/ 173 h 173"/>
                <a:gd name="T12" fmla="*/ 105 w 150"/>
                <a:gd name="T13" fmla="*/ 173 h 173"/>
                <a:gd name="T14" fmla="*/ 128 w 150"/>
                <a:gd name="T15" fmla="*/ 166 h 173"/>
                <a:gd name="T16" fmla="*/ 143 w 150"/>
                <a:gd name="T17" fmla="*/ 151 h 173"/>
                <a:gd name="T18" fmla="*/ 150 w 150"/>
                <a:gd name="T19" fmla="*/ 128 h 173"/>
                <a:gd name="T20" fmla="*/ 150 w 150"/>
                <a:gd name="T21" fmla="*/ 128 h 173"/>
                <a:gd name="T22" fmla="*/ 120 w 150"/>
                <a:gd name="T23" fmla="*/ 143 h 173"/>
                <a:gd name="T24" fmla="*/ 83 w 150"/>
                <a:gd name="T25" fmla="*/ 143 h 173"/>
                <a:gd name="T26" fmla="*/ 53 w 150"/>
                <a:gd name="T27" fmla="*/ 128 h 173"/>
                <a:gd name="T28" fmla="*/ 45 w 150"/>
                <a:gd name="T29" fmla="*/ 113 h 173"/>
                <a:gd name="T30" fmla="*/ 38 w 150"/>
                <a:gd name="T31" fmla="*/ 98 h 173"/>
                <a:gd name="T32" fmla="*/ 38 w 150"/>
                <a:gd name="T33" fmla="*/ 98 h 173"/>
                <a:gd name="T34" fmla="*/ 30 w 150"/>
                <a:gd name="T35" fmla="*/ 76 h 173"/>
                <a:gd name="T36" fmla="*/ 30 w 150"/>
                <a:gd name="T37" fmla="*/ 53 h 173"/>
                <a:gd name="T38" fmla="*/ 38 w 150"/>
                <a:gd name="T39" fmla="*/ 23 h 173"/>
                <a:gd name="T40" fmla="*/ 45 w 150"/>
                <a:gd name="T41" fmla="*/ 0 h 173"/>
                <a:gd name="T42" fmla="*/ 45 w 150"/>
                <a:gd name="T43" fmla="*/ 0 h 173"/>
                <a:gd name="T44" fmla="*/ 23 w 150"/>
                <a:gd name="T45" fmla="*/ 31 h 173"/>
                <a:gd name="T46" fmla="*/ 8 w 150"/>
                <a:gd name="T47" fmla="*/ 68 h 173"/>
                <a:gd name="T48" fmla="*/ 0 w 150"/>
                <a:gd name="T49" fmla="*/ 98 h 173"/>
                <a:gd name="T50" fmla="*/ 8 w 150"/>
                <a:gd name="T51" fmla="*/ 128 h 173"/>
                <a:gd name="T52" fmla="*/ 8 w 150"/>
                <a:gd name="T53"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3">
                  <a:moveTo>
                    <a:pt x="8" y="128"/>
                  </a:moveTo>
                  <a:lnTo>
                    <a:pt x="8" y="128"/>
                  </a:lnTo>
                  <a:lnTo>
                    <a:pt x="23" y="151"/>
                  </a:lnTo>
                  <a:lnTo>
                    <a:pt x="38" y="166"/>
                  </a:lnTo>
                  <a:lnTo>
                    <a:pt x="60" y="173"/>
                  </a:lnTo>
                  <a:lnTo>
                    <a:pt x="83" y="173"/>
                  </a:lnTo>
                  <a:lnTo>
                    <a:pt x="105" y="173"/>
                  </a:lnTo>
                  <a:lnTo>
                    <a:pt x="128" y="166"/>
                  </a:lnTo>
                  <a:lnTo>
                    <a:pt x="143" y="151"/>
                  </a:lnTo>
                  <a:lnTo>
                    <a:pt x="150" y="128"/>
                  </a:lnTo>
                  <a:lnTo>
                    <a:pt x="150" y="128"/>
                  </a:lnTo>
                  <a:lnTo>
                    <a:pt x="120" y="143"/>
                  </a:lnTo>
                  <a:lnTo>
                    <a:pt x="83" y="143"/>
                  </a:lnTo>
                  <a:lnTo>
                    <a:pt x="53" y="128"/>
                  </a:lnTo>
                  <a:lnTo>
                    <a:pt x="45" y="113"/>
                  </a:lnTo>
                  <a:lnTo>
                    <a:pt x="38" y="98"/>
                  </a:lnTo>
                  <a:lnTo>
                    <a:pt x="38" y="98"/>
                  </a:lnTo>
                  <a:lnTo>
                    <a:pt x="30" y="76"/>
                  </a:lnTo>
                  <a:lnTo>
                    <a:pt x="30" y="53"/>
                  </a:lnTo>
                  <a:lnTo>
                    <a:pt x="38" y="23"/>
                  </a:lnTo>
                  <a:lnTo>
                    <a:pt x="45" y="0"/>
                  </a:lnTo>
                  <a:lnTo>
                    <a:pt x="45" y="0"/>
                  </a:lnTo>
                  <a:lnTo>
                    <a:pt x="23" y="31"/>
                  </a:lnTo>
                  <a:lnTo>
                    <a:pt x="8" y="68"/>
                  </a:lnTo>
                  <a:lnTo>
                    <a:pt x="0" y="98"/>
                  </a:lnTo>
                  <a:lnTo>
                    <a:pt x="8" y="128"/>
                  </a:lnTo>
                  <a:lnTo>
                    <a:pt x="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7" name="Freeform 34"/>
            <p:cNvSpPr>
              <a:spLocks/>
            </p:cNvSpPr>
            <p:nvPr/>
          </p:nvSpPr>
          <p:spPr bwMode="auto">
            <a:xfrm>
              <a:off x="3038475" y="4703763"/>
              <a:ext cx="119063" cy="166688"/>
            </a:xfrm>
            <a:custGeom>
              <a:avLst/>
              <a:gdLst>
                <a:gd name="T0" fmla="*/ 75 w 75"/>
                <a:gd name="T1" fmla="*/ 83 h 105"/>
                <a:gd name="T2" fmla="*/ 75 w 75"/>
                <a:gd name="T3" fmla="*/ 83 h 105"/>
                <a:gd name="T4" fmla="*/ 67 w 75"/>
                <a:gd name="T5" fmla="*/ 75 h 105"/>
                <a:gd name="T6" fmla="*/ 60 w 75"/>
                <a:gd name="T7" fmla="*/ 68 h 105"/>
                <a:gd name="T8" fmla="*/ 37 w 75"/>
                <a:gd name="T9" fmla="*/ 68 h 105"/>
                <a:gd name="T10" fmla="*/ 37 w 75"/>
                <a:gd name="T11" fmla="*/ 68 h 105"/>
                <a:gd name="T12" fmla="*/ 30 w 75"/>
                <a:gd name="T13" fmla="*/ 75 h 105"/>
                <a:gd name="T14" fmla="*/ 30 w 75"/>
                <a:gd name="T15" fmla="*/ 75 h 105"/>
                <a:gd name="T16" fmla="*/ 22 w 75"/>
                <a:gd name="T17" fmla="*/ 60 h 105"/>
                <a:gd name="T18" fmla="*/ 22 w 75"/>
                <a:gd name="T19" fmla="*/ 37 h 105"/>
                <a:gd name="T20" fmla="*/ 30 w 75"/>
                <a:gd name="T21" fmla="*/ 15 h 105"/>
                <a:gd name="T22" fmla="*/ 45 w 75"/>
                <a:gd name="T23" fmla="*/ 0 h 105"/>
                <a:gd name="T24" fmla="*/ 45 w 75"/>
                <a:gd name="T25" fmla="*/ 0 h 105"/>
                <a:gd name="T26" fmla="*/ 15 w 75"/>
                <a:gd name="T27" fmla="*/ 22 h 105"/>
                <a:gd name="T28" fmla="*/ 0 w 75"/>
                <a:gd name="T29" fmla="*/ 52 h 105"/>
                <a:gd name="T30" fmla="*/ 7 w 75"/>
                <a:gd name="T31" fmla="*/ 75 h 105"/>
                <a:gd name="T32" fmla="*/ 7 w 75"/>
                <a:gd name="T33" fmla="*/ 90 h 105"/>
                <a:gd name="T34" fmla="*/ 15 w 75"/>
                <a:gd name="T35" fmla="*/ 98 h 105"/>
                <a:gd name="T36" fmla="*/ 15 w 75"/>
                <a:gd name="T37" fmla="*/ 98 h 105"/>
                <a:gd name="T38" fmla="*/ 22 w 75"/>
                <a:gd name="T39" fmla="*/ 98 h 105"/>
                <a:gd name="T40" fmla="*/ 22 w 75"/>
                <a:gd name="T41" fmla="*/ 98 h 105"/>
                <a:gd name="T42" fmla="*/ 37 w 75"/>
                <a:gd name="T43" fmla="*/ 105 h 105"/>
                <a:gd name="T44" fmla="*/ 37 w 75"/>
                <a:gd name="T45" fmla="*/ 105 h 105"/>
                <a:gd name="T46" fmla="*/ 52 w 75"/>
                <a:gd name="T47" fmla="*/ 105 h 105"/>
                <a:gd name="T48" fmla="*/ 67 w 75"/>
                <a:gd name="T49" fmla="*/ 98 h 105"/>
                <a:gd name="T50" fmla="*/ 75 w 75"/>
                <a:gd name="T51" fmla="*/ 83 h 105"/>
                <a:gd name="T52" fmla="*/ 75 w 75"/>
                <a:gd name="T5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 h="105">
                  <a:moveTo>
                    <a:pt x="75" y="83"/>
                  </a:moveTo>
                  <a:lnTo>
                    <a:pt x="75" y="83"/>
                  </a:lnTo>
                  <a:lnTo>
                    <a:pt x="67" y="75"/>
                  </a:lnTo>
                  <a:lnTo>
                    <a:pt x="60" y="68"/>
                  </a:lnTo>
                  <a:lnTo>
                    <a:pt x="37" y="68"/>
                  </a:lnTo>
                  <a:lnTo>
                    <a:pt x="37" y="68"/>
                  </a:lnTo>
                  <a:lnTo>
                    <a:pt x="30" y="75"/>
                  </a:lnTo>
                  <a:lnTo>
                    <a:pt x="30" y="75"/>
                  </a:lnTo>
                  <a:lnTo>
                    <a:pt x="22" y="60"/>
                  </a:lnTo>
                  <a:lnTo>
                    <a:pt x="22" y="37"/>
                  </a:lnTo>
                  <a:lnTo>
                    <a:pt x="30" y="15"/>
                  </a:lnTo>
                  <a:lnTo>
                    <a:pt x="45" y="0"/>
                  </a:lnTo>
                  <a:lnTo>
                    <a:pt x="45" y="0"/>
                  </a:lnTo>
                  <a:lnTo>
                    <a:pt x="15" y="22"/>
                  </a:lnTo>
                  <a:lnTo>
                    <a:pt x="0" y="52"/>
                  </a:lnTo>
                  <a:lnTo>
                    <a:pt x="7" y="75"/>
                  </a:lnTo>
                  <a:lnTo>
                    <a:pt x="7" y="90"/>
                  </a:lnTo>
                  <a:lnTo>
                    <a:pt x="15" y="98"/>
                  </a:lnTo>
                  <a:lnTo>
                    <a:pt x="15" y="98"/>
                  </a:lnTo>
                  <a:lnTo>
                    <a:pt x="22" y="98"/>
                  </a:lnTo>
                  <a:lnTo>
                    <a:pt x="22" y="98"/>
                  </a:lnTo>
                  <a:lnTo>
                    <a:pt x="37" y="105"/>
                  </a:lnTo>
                  <a:lnTo>
                    <a:pt x="37" y="105"/>
                  </a:lnTo>
                  <a:lnTo>
                    <a:pt x="52" y="105"/>
                  </a:lnTo>
                  <a:lnTo>
                    <a:pt x="67" y="98"/>
                  </a:lnTo>
                  <a:lnTo>
                    <a:pt x="75" y="83"/>
                  </a:lnTo>
                  <a:lnTo>
                    <a:pt x="7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8" name="Freeform 35"/>
            <p:cNvSpPr>
              <a:spLocks/>
            </p:cNvSpPr>
            <p:nvPr/>
          </p:nvSpPr>
          <p:spPr bwMode="auto">
            <a:xfrm>
              <a:off x="2895600" y="4679950"/>
              <a:ext cx="417513" cy="858838"/>
            </a:xfrm>
            <a:custGeom>
              <a:avLst/>
              <a:gdLst>
                <a:gd name="T0" fmla="*/ 188 w 263"/>
                <a:gd name="T1" fmla="*/ 345 h 541"/>
                <a:gd name="T2" fmla="*/ 188 w 263"/>
                <a:gd name="T3" fmla="*/ 345 h 541"/>
                <a:gd name="T4" fmla="*/ 233 w 263"/>
                <a:gd name="T5" fmla="*/ 255 h 541"/>
                <a:gd name="T6" fmla="*/ 255 w 263"/>
                <a:gd name="T7" fmla="*/ 188 h 541"/>
                <a:gd name="T8" fmla="*/ 263 w 263"/>
                <a:gd name="T9" fmla="*/ 128 h 541"/>
                <a:gd name="T10" fmla="*/ 255 w 263"/>
                <a:gd name="T11" fmla="*/ 75 h 541"/>
                <a:gd name="T12" fmla="*/ 240 w 263"/>
                <a:gd name="T13" fmla="*/ 37 h 541"/>
                <a:gd name="T14" fmla="*/ 225 w 263"/>
                <a:gd name="T15" fmla="*/ 15 h 541"/>
                <a:gd name="T16" fmla="*/ 195 w 263"/>
                <a:gd name="T17" fmla="*/ 0 h 541"/>
                <a:gd name="T18" fmla="*/ 173 w 263"/>
                <a:gd name="T19" fmla="*/ 0 h 541"/>
                <a:gd name="T20" fmla="*/ 173 w 263"/>
                <a:gd name="T21" fmla="*/ 0 h 541"/>
                <a:gd name="T22" fmla="*/ 150 w 263"/>
                <a:gd name="T23" fmla="*/ 0 h 541"/>
                <a:gd name="T24" fmla="*/ 135 w 263"/>
                <a:gd name="T25" fmla="*/ 15 h 541"/>
                <a:gd name="T26" fmla="*/ 135 w 263"/>
                <a:gd name="T27" fmla="*/ 15 h 541"/>
                <a:gd name="T28" fmla="*/ 150 w 263"/>
                <a:gd name="T29" fmla="*/ 7 h 541"/>
                <a:gd name="T30" fmla="*/ 150 w 263"/>
                <a:gd name="T31" fmla="*/ 7 h 541"/>
                <a:gd name="T32" fmla="*/ 180 w 263"/>
                <a:gd name="T33" fmla="*/ 15 h 541"/>
                <a:gd name="T34" fmla="*/ 203 w 263"/>
                <a:gd name="T35" fmla="*/ 30 h 541"/>
                <a:gd name="T36" fmla="*/ 225 w 263"/>
                <a:gd name="T37" fmla="*/ 52 h 541"/>
                <a:gd name="T38" fmla="*/ 240 w 263"/>
                <a:gd name="T39" fmla="*/ 90 h 541"/>
                <a:gd name="T40" fmla="*/ 240 w 263"/>
                <a:gd name="T41" fmla="*/ 143 h 541"/>
                <a:gd name="T42" fmla="*/ 233 w 263"/>
                <a:gd name="T43" fmla="*/ 203 h 541"/>
                <a:gd name="T44" fmla="*/ 210 w 263"/>
                <a:gd name="T45" fmla="*/ 270 h 541"/>
                <a:gd name="T46" fmla="*/ 165 w 263"/>
                <a:gd name="T47" fmla="*/ 353 h 541"/>
                <a:gd name="T48" fmla="*/ 165 w 263"/>
                <a:gd name="T49" fmla="*/ 353 h 541"/>
                <a:gd name="T50" fmla="*/ 127 w 263"/>
                <a:gd name="T51" fmla="*/ 413 h 541"/>
                <a:gd name="T52" fmla="*/ 90 w 263"/>
                <a:gd name="T53" fmla="*/ 458 h 541"/>
                <a:gd name="T54" fmla="*/ 45 w 263"/>
                <a:gd name="T55" fmla="*/ 503 h 541"/>
                <a:gd name="T56" fmla="*/ 0 w 263"/>
                <a:gd name="T57" fmla="*/ 541 h 541"/>
                <a:gd name="T58" fmla="*/ 15 w 263"/>
                <a:gd name="T59" fmla="*/ 526 h 541"/>
                <a:gd name="T60" fmla="*/ 15 w 263"/>
                <a:gd name="T61" fmla="*/ 526 h 541"/>
                <a:gd name="T62" fmla="*/ 67 w 263"/>
                <a:gd name="T63" fmla="*/ 488 h 541"/>
                <a:gd name="T64" fmla="*/ 112 w 263"/>
                <a:gd name="T65" fmla="*/ 443 h 541"/>
                <a:gd name="T66" fmla="*/ 150 w 263"/>
                <a:gd name="T67" fmla="*/ 398 h 541"/>
                <a:gd name="T68" fmla="*/ 188 w 263"/>
                <a:gd name="T69" fmla="*/ 345 h 541"/>
                <a:gd name="T70" fmla="*/ 188 w 263"/>
                <a:gd name="T71" fmla="*/ 34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541">
                  <a:moveTo>
                    <a:pt x="188" y="345"/>
                  </a:moveTo>
                  <a:lnTo>
                    <a:pt x="188" y="345"/>
                  </a:lnTo>
                  <a:lnTo>
                    <a:pt x="233" y="255"/>
                  </a:lnTo>
                  <a:lnTo>
                    <a:pt x="255" y="188"/>
                  </a:lnTo>
                  <a:lnTo>
                    <a:pt x="263" y="128"/>
                  </a:lnTo>
                  <a:lnTo>
                    <a:pt x="255" y="75"/>
                  </a:lnTo>
                  <a:lnTo>
                    <a:pt x="240" y="37"/>
                  </a:lnTo>
                  <a:lnTo>
                    <a:pt x="225" y="15"/>
                  </a:lnTo>
                  <a:lnTo>
                    <a:pt x="195" y="0"/>
                  </a:lnTo>
                  <a:lnTo>
                    <a:pt x="173" y="0"/>
                  </a:lnTo>
                  <a:lnTo>
                    <a:pt x="173" y="0"/>
                  </a:lnTo>
                  <a:lnTo>
                    <a:pt x="150" y="0"/>
                  </a:lnTo>
                  <a:lnTo>
                    <a:pt x="135" y="15"/>
                  </a:lnTo>
                  <a:lnTo>
                    <a:pt x="135" y="15"/>
                  </a:lnTo>
                  <a:lnTo>
                    <a:pt x="150" y="7"/>
                  </a:lnTo>
                  <a:lnTo>
                    <a:pt x="150" y="7"/>
                  </a:lnTo>
                  <a:lnTo>
                    <a:pt x="180" y="15"/>
                  </a:lnTo>
                  <a:lnTo>
                    <a:pt x="203" y="30"/>
                  </a:lnTo>
                  <a:lnTo>
                    <a:pt x="225" y="52"/>
                  </a:lnTo>
                  <a:lnTo>
                    <a:pt x="240" y="90"/>
                  </a:lnTo>
                  <a:lnTo>
                    <a:pt x="240" y="143"/>
                  </a:lnTo>
                  <a:lnTo>
                    <a:pt x="233" y="203"/>
                  </a:lnTo>
                  <a:lnTo>
                    <a:pt x="210" y="270"/>
                  </a:lnTo>
                  <a:lnTo>
                    <a:pt x="165" y="353"/>
                  </a:lnTo>
                  <a:lnTo>
                    <a:pt x="165" y="353"/>
                  </a:lnTo>
                  <a:lnTo>
                    <a:pt x="127" y="413"/>
                  </a:lnTo>
                  <a:lnTo>
                    <a:pt x="90" y="458"/>
                  </a:lnTo>
                  <a:lnTo>
                    <a:pt x="45" y="503"/>
                  </a:lnTo>
                  <a:lnTo>
                    <a:pt x="0" y="541"/>
                  </a:lnTo>
                  <a:lnTo>
                    <a:pt x="15" y="526"/>
                  </a:lnTo>
                  <a:lnTo>
                    <a:pt x="15" y="526"/>
                  </a:lnTo>
                  <a:lnTo>
                    <a:pt x="67" y="488"/>
                  </a:lnTo>
                  <a:lnTo>
                    <a:pt x="112" y="443"/>
                  </a:lnTo>
                  <a:lnTo>
                    <a:pt x="150" y="398"/>
                  </a:lnTo>
                  <a:lnTo>
                    <a:pt x="188" y="345"/>
                  </a:lnTo>
                  <a:lnTo>
                    <a:pt x="188"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9" name="Freeform 36"/>
            <p:cNvSpPr>
              <a:spLocks/>
            </p:cNvSpPr>
            <p:nvPr/>
          </p:nvSpPr>
          <p:spPr bwMode="auto">
            <a:xfrm>
              <a:off x="3348038" y="4178300"/>
              <a:ext cx="155575" cy="239713"/>
            </a:xfrm>
            <a:custGeom>
              <a:avLst/>
              <a:gdLst>
                <a:gd name="T0" fmla="*/ 98 w 98"/>
                <a:gd name="T1" fmla="*/ 121 h 151"/>
                <a:gd name="T2" fmla="*/ 98 w 98"/>
                <a:gd name="T3" fmla="*/ 121 h 151"/>
                <a:gd name="T4" fmla="*/ 98 w 98"/>
                <a:gd name="T5" fmla="*/ 113 h 151"/>
                <a:gd name="T6" fmla="*/ 90 w 98"/>
                <a:gd name="T7" fmla="*/ 106 h 151"/>
                <a:gd name="T8" fmla="*/ 75 w 98"/>
                <a:gd name="T9" fmla="*/ 106 h 151"/>
                <a:gd name="T10" fmla="*/ 53 w 98"/>
                <a:gd name="T11" fmla="*/ 106 h 151"/>
                <a:gd name="T12" fmla="*/ 53 w 98"/>
                <a:gd name="T13" fmla="*/ 106 h 151"/>
                <a:gd name="T14" fmla="*/ 38 w 98"/>
                <a:gd name="T15" fmla="*/ 106 h 151"/>
                <a:gd name="T16" fmla="*/ 38 w 98"/>
                <a:gd name="T17" fmla="*/ 106 h 151"/>
                <a:gd name="T18" fmla="*/ 30 w 98"/>
                <a:gd name="T19" fmla="*/ 83 h 151"/>
                <a:gd name="T20" fmla="*/ 30 w 98"/>
                <a:gd name="T21" fmla="*/ 61 h 151"/>
                <a:gd name="T22" fmla="*/ 38 w 98"/>
                <a:gd name="T23" fmla="*/ 30 h 151"/>
                <a:gd name="T24" fmla="*/ 53 w 98"/>
                <a:gd name="T25" fmla="*/ 0 h 151"/>
                <a:gd name="T26" fmla="*/ 53 w 98"/>
                <a:gd name="T27" fmla="*/ 0 h 151"/>
                <a:gd name="T28" fmla="*/ 38 w 98"/>
                <a:gd name="T29" fmla="*/ 15 h 151"/>
                <a:gd name="T30" fmla="*/ 15 w 98"/>
                <a:gd name="T31" fmla="*/ 30 h 151"/>
                <a:gd name="T32" fmla="*/ 8 w 98"/>
                <a:gd name="T33" fmla="*/ 53 h 151"/>
                <a:gd name="T34" fmla="*/ 0 w 98"/>
                <a:gd name="T35" fmla="*/ 76 h 151"/>
                <a:gd name="T36" fmla="*/ 0 w 98"/>
                <a:gd name="T37" fmla="*/ 98 h 151"/>
                <a:gd name="T38" fmla="*/ 0 w 98"/>
                <a:gd name="T39" fmla="*/ 113 h 151"/>
                <a:gd name="T40" fmla="*/ 8 w 98"/>
                <a:gd name="T41" fmla="*/ 128 h 151"/>
                <a:gd name="T42" fmla="*/ 23 w 98"/>
                <a:gd name="T43" fmla="*/ 143 h 151"/>
                <a:gd name="T44" fmla="*/ 23 w 98"/>
                <a:gd name="T45" fmla="*/ 143 h 151"/>
                <a:gd name="T46" fmla="*/ 23 w 98"/>
                <a:gd name="T47" fmla="*/ 143 h 151"/>
                <a:gd name="T48" fmla="*/ 23 w 98"/>
                <a:gd name="T49" fmla="*/ 143 h 151"/>
                <a:gd name="T50" fmla="*/ 45 w 98"/>
                <a:gd name="T51" fmla="*/ 151 h 151"/>
                <a:gd name="T52" fmla="*/ 45 w 98"/>
                <a:gd name="T53" fmla="*/ 151 h 151"/>
                <a:gd name="T54" fmla="*/ 75 w 98"/>
                <a:gd name="T55" fmla="*/ 151 h 151"/>
                <a:gd name="T56" fmla="*/ 90 w 98"/>
                <a:gd name="T57" fmla="*/ 143 h 151"/>
                <a:gd name="T58" fmla="*/ 98 w 98"/>
                <a:gd name="T59" fmla="*/ 136 h 151"/>
                <a:gd name="T60" fmla="*/ 98 w 98"/>
                <a:gd name="T61" fmla="*/ 121 h 151"/>
                <a:gd name="T62" fmla="*/ 98 w 98"/>
                <a:gd name="T63"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51">
                  <a:moveTo>
                    <a:pt x="98" y="121"/>
                  </a:moveTo>
                  <a:lnTo>
                    <a:pt x="98" y="121"/>
                  </a:lnTo>
                  <a:lnTo>
                    <a:pt x="98" y="113"/>
                  </a:lnTo>
                  <a:lnTo>
                    <a:pt x="90" y="106"/>
                  </a:lnTo>
                  <a:lnTo>
                    <a:pt x="75" y="106"/>
                  </a:lnTo>
                  <a:lnTo>
                    <a:pt x="53" y="106"/>
                  </a:lnTo>
                  <a:lnTo>
                    <a:pt x="53" y="106"/>
                  </a:lnTo>
                  <a:lnTo>
                    <a:pt x="38" y="106"/>
                  </a:lnTo>
                  <a:lnTo>
                    <a:pt x="38" y="106"/>
                  </a:lnTo>
                  <a:lnTo>
                    <a:pt x="30" y="83"/>
                  </a:lnTo>
                  <a:lnTo>
                    <a:pt x="30" y="61"/>
                  </a:lnTo>
                  <a:lnTo>
                    <a:pt x="38" y="30"/>
                  </a:lnTo>
                  <a:lnTo>
                    <a:pt x="53" y="0"/>
                  </a:lnTo>
                  <a:lnTo>
                    <a:pt x="53" y="0"/>
                  </a:lnTo>
                  <a:lnTo>
                    <a:pt x="38" y="15"/>
                  </a:lnTo>
                  <a:lnTo>
                    <a:pt x="15" y="30"/>
                  </a:lnTo>
                  <a:lnTo>
                    <a:pt x="8" y="53"/>
                  </a:lnTo>
                  <a:lnTo>
                    <a:pt x="0" y="76"/>
                  </a:lnTo>
                  <a:lnTo>
                    <a:pt x="0" y="98"/>
                  </a:lnTo>
                  <a:lnTo>
                    <a:pt x="0" y="113"/>
                  </a:lnTo>
                  <a:lnTo>
                    <a:pt x="8" y="128"/>
                  </a:lnTo>
                  <a:lnTo>
                    <a:pt x="23" y="143"/>
                  </a:lnTo>
                  <a:lnTo>
                    <a:pt x="23" y="143"/>
                  </a:lnTo>
                  <a:lnTo>
                    <a:pt x="23" y="143"/>
                  </a:lnTo>
                  <a:lnTo>
                    <a:pt x="23" y="143"/>
                  </a:lnTo>
                  <a:lnTo>
                    <a:pt x="45" y="151"/>
                  </a:lnTo>
                  <a:lnTo>
                    <a:pt x="45" y="151"/>
                  </a:lnTo>
                  <a:lnTo>
                    <a:pt x="75" y="151"/>
                  </a:lnTo>
                  <a:lnTo>
                    <a:pt x="90" y="143"/>
                  </a:lnTo>
                  <a:lnTo>
                    <a:pt x="98" y="136"/>
                  </a:lnTo>
                  <a:lnTo>
                    <a:pt x="98" y="121"/>
                  </a:lnTo>
                  <a:lnTo>
                    <a:pt x="98"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0" name="Freeform 37"/>
            <p:cNvSpPr>
              <a:spLocks/>
            </p:cNvSpPr>
            <p:nvPr/>
          </p:nvSpPr>
          <p:spPr bwMode="auto">
            <a:xfrm>
              <a:off x="3144838" y="4130675"/>
              <a:ext cx="596900" cy="1289050"/>
            </a:xfrm>
            <a:custGeom>
              <a:avLst/>
              <a:gdLst>
                <a:gd name="T0" fmla="*/ 271 w 376"/>
                <a:gd name="T1" fmla="*/ 511 h 812"/>
                <a:gd name="T2" fmla="*/ 271 w 376"/>
                <a:gd name="T3" fmla="*/ 511 h 812"/>
                <a:gd name="T4" fmla="*/ 308 w 376"/>
                <a:gd name="T5" fmla="*/ 444 h 812"/>
                <a:gd name="T6" fmla="*/ 331 w 376"/>
                <a:gd name="T7" fmla="*/ 383 h 812"/>
                <a:gd name="T8" fmla="*/ 354 w 376"/>
                <a:gd name="T9" fmla="*/ 331 h 812"/>
                <a:gd name="T10" fmla="*/ 369 w 376"/>
                <a:gd name="T11" fmla="*/ 278 h 812"/>
                <a:gd name="T12" fmla="*/ 376 w 376"/>
                <a:gd name="T13" fmla="*/ 233 h 812"/>
                <a:gd name="T14" fmla="*/ 376 w 376"/>
                <a:gd name="T15" fmla="*/ 188 h 812"/>
                <a:gd name="T16" fmla="*/ 376 w 376"/>
                <a:gd name="T17" fmla="*/ 151 h 812"/>
                <a:gd name="T18" fmla="*/ 369 w 376"/>
                <a:gd name="T19" fmla="*/ 121 h 812"/>
                <a:gd name="T20" fmla="*/ 361 w 376"/>
                <a:gd name="T21" fmla="*/ 91 h 812"/>
                <a:gd name="T22" fmla="*/ 346 w 376"/>
                <a:gd name="T23" fmla="*/ 60 h 812"/>
                <a:gd name="T24" fmla="*/ 331 w 376"/>
                <a:gd name="T25" fmla="*/ 45 h 812"/>
                <a:gd name="T26" fmla="*/ 316 w 376"/>
                <a:gd name="T27" fmla="*/ 23 h 812"/>
                <a:gd name="T28" fmla="*/ 278 w 376"/>
                <a:gd name="T29" fmla="*/ 8 h 812"/>
                <a:gd name="T30" fmla="*/ 241 w 376"/>
                <a:gd name="T31" fmla="*/ 0 h 812"/>
                <a:gd name="T32" fmla="*/ 241 w 376"/>
                <a:gd name="T33" fmla="*/ 0 h 812"/>
                <a:gd name="T34" fmla="*/ 203 w 376"/>
                <a:gd name="T35" fmla="*/ 15 h 812"/>
                <a:gd name="T36" fmla="*/ 181 w 376"/>
                <a:gd name="T37" fmla="*/ 30 h 812"/>
                <a:gd name="T38" fmla="*/ 181 w 376"/>
                <a:gd name="T39" fmla="*/ 30 h 812"/>
                <a:gd name="T40" fmla="*/ 211 w 376"/>
                <a:gd name="T41" fmla="*/ 23 h 812"/>
                <a:gd name="T42" fmla="*/ 211 w 376"/>
                <a:gd name="T43" fmla="*/ 23 h 812"/>
                <a:gd name="T44" fmla="*/ 248 w 376"/>
                <a:gd name="T45" fmla="*/ 30 h 812"/>
                <a:gd name="T46" fmla="*/ 286 w 376"/>
                <a:gd name="T47" fmla="*/ 45 h 812"/>
                <a:gd name="T48" fmla="*/ 301 w 376"/>
                <a:gd name="T49" fmla="*/ 60 h 812"/>
                <a:gd name="T50" fmla="*/ 316 w 376"/>
                <a:gd name="T51" fmla="*/ 83 h 812"/>
                <a:gd name="T52" fmla="*/ 331 w 376"/>
                <a:gd name="T53" fmla="*/ 113 h 812"/>
                <a:gd name="T54" fmla="*/ 339 w 376"/>
                <a:gd name="T55" fmla="*/ 136 h 812"/>
                <a:gd name="T56" fmla="*/ 346 w 376"/>
                <a:gd name="T57" fmla="*/ 173 h 812"/>
                <a:gd name="T58" fmla="*/ 346 w 376"/>
                <a:gd name="T59" fmla="*/ 211 h 812"/>
                <a:gd name="T60" fmla="*/ 346 w 376"/>
                <a:gd name="T61" fmla="*/ 256 h 812"/>
                <a:gd name="T62" fmla="*/ 339 w 376"/>
                <a:gd name="T63" fmla="*/ 301 h 812"/>
                <a:gd name="T64" fmla="*/ 323 w 376"/>
                <a:gd name="T65" fmla="*/ 353 h 812"/>
                <a:gd name="T66" fmla="*/ 301 w 376"/>
                <a:gd name="T67" fmla="*/ 406 h 812"/>
                <a:gd name="T68" fmla="*/ 278 w 376"/>
                <a:gd name="T69" fmla="*/ 466 h 812"/>
                <a:gd name="T70" fmla="*/ 241 w 376"/>
                <a:gd name="T71" fmla="*/ 534 h 812"/>
                <a:gd name="T72" fmla="*/ 241 w 376"/>
                <a:gd name="T73" fmla="*/ 534 h 812"/>
                <a:gd name="T74" fmla="*/ 188 w 376"/>
                <a:gd name="T75" fmla="*/ 609 h 812"/>
                <a:gd name="T76" fmla="*/ 136 w 376"/>
                <a:gd name="T77" fmla="*/ 684 h 812"/>
                <a:gd name="T78" fmla="*/ 68 w 376"/>
                <a:gd name="T79" fmla="*/ 751 h 812"/>
                <a:gd name="T80" fmla="*/ 0 w 376"/>
                <a:gd name="T81" fmla="*/ 812 h 812"/>
                <a:gd name="T82" fmla="*/ 31 w 376"/>
                <a:gd name="T83" fmla="*/ 789 h 812"/>
                <a:gd name="T84" fmla="*/ 31 w 376"/>
                <a:gd name="T85" fmla="*/ 789 h 812"/>
                <a:gd name="T86" fmla="*/ 98 w 376"/>
                <a:gd name="T87" fmla="*/ 729 h 812"/>
                <a:gd name="T88" fmla="*/ 158 w 376"/>
                <a:gd name="T89" fmla="*/ 661 h 812"/>
                <a:gd name="T90" fmla="*/ 218 w 376"/>
                <a:gd name="T91" fmla="*/ 594 h 812"/>
                <a:gd name="T92" fmla="*/ 271 w 376"/>
                <a:gd name="T93" fmla="*/ 511 h 812"/>
                <a:gd name="T94" fmla="*/ 271 w 376"/>
                <a:gd name="T95" fmla="*/ 51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 h="812">
                  <a:moveTo>
                    <a:pt x="271" y="511"/>
                  </a:moveTo>
                  <a:lnTo>
                    <a:pt x="271" y="511"/>
                  </a:lnTo>
                  <a:lnTo>
                    <a:pt x="308" y="444"/>
                  </a:lnTo>
                  <a:lnTo>
                    <a:pt x="331" y="383"/>
                  </a:lnTo>
                  <a:lnTo>
                    <a:pt x="354" y="331"/>
                  </a:lnTo>
                  <a:lnTo>
                    <a:pt x="369" y="278"/>
                  </a:lnTo>
                  <a:lnTo>
                    <a:pt x="376" y="233"/>
                  </a:lnTo>
                  <a:lnTo>
                    <a:pt x="376" y="188"/>
                  </a:lnTo>
                  <a:lnTo>
                    <a:pt x="376" y="151"/>
                  </a:lnTo>
                  <a:lnTo>
                    <a:pt x="369" y="121"/>
                  </a:lnTo>
                  <a:lnTo>
                    <a:pt x="361" y="91"/>
                  </a:lnTo>
                  <a:lnTo>
                    <a:pt x="346" y="60"/>
                  </a:lnTo>
                  <a:lnTo>
                    <a:pt x="331" y="45"/>
                  </a:lnTo>
                  <a:lnTo>
                    <a:pt x="316" y="23"/>
                  </a:lnTo>
                  <a:lnTo>
                    <a:pt x="278" y="8"/>
                  </a:lnTo>
                  <a:lnTo>
                    <a:pt x="241" y="0"/>
                  </a:lnTo>
                  <a:lnTo>
                    <a:pt x="241" y="0"/>
                  </a:lnTo>
                  <a:lnTo>
                    <a:pt x="203" y="15"/>
                  </a:lnTo>
                  <a:lnTo>
                    <a:pt x="181" y="30"/>
                  </a:lnTo>
                  <a:lnTo>
                    <a:pt x="181" y="30"/>
                  </a:lnTo>
                  <a:lnTo>
                    <a:pt x="211" y="23"/>
                  </a:lnTo>
                  <a:lnTo>
                    <a:pt x="211" y="23"/>
                  </a:lnTo>
                  <a:lnTo>
                    <a:pt x="248" y="30"/>
                  </a:lnTo>
                  <a:lnTo>
                    <a:pt x="286" y="45"/>
                  </a:lnTo>
                  <a:lnTo>
                    <a:pt x="301" y="60"/>
                  </a:lnTo>
                  <a:lnTo>
                    <a:pt x="316" y="83"/>
                  </a:lnTo>
                  <a:lnTo>
                    <a:pt x="331" y="113"/>
                  </a:lnTo>
                  <a:lnTo>
                    <a:pt x="339" y="136"/>
                  </a:lnTo>
                  <a:lnTo>
                    <a:pt x="346" y="173"/>
                  </a:lnTo>
                  <a:lnTo>
                    <a:pt x="346" y="211"/>
                  </a:lnTo>
                  <a:lnTo>
                    <a:pt x="346" y="256"/>
                  </a:lnTo>
                  <a:lnTo>
                    <a:pt x="339" y="301"/>
                  </a:lnTo>
                  <a:lnTo>
                    <a:pt x="323" y="353"/>
                  </a:lnTo>
                  <a:lnTo>
                    <a:pt x="301" y="406"/>
                  </a:lnTo>
                  <a:lnTo>
                    <a:pt x="278" y="466"/>
                  </a:lnTo>
                  <a:lnTo>
                    <a:pt x="241" y="534"/>
                  </a:lnTo>
                  <a:lnTo>
                    <a:pt x="241" y="534"/>
                  </a:lnTo>
                  <a:lnTo>
                    <a:pt x="188" y="609"/>
                  </a:lnTo>
                  <a:lnTo>
                    <a:pt x="136" y="684"/>
                  </a:lnTo>
                  <a:lnTo>
                    <a:pt x="68" y="751"/>
                  </a:lnTo>
                  <a:lnTo>
                    <a:pt x="0" y="812"/>
                  </a:lnTo>
                  <a:lnTo>
                    <a:pt x="31" y="789"/>
                  </a:lnTo>
                  <a:lnTo>
                    <a:pt x="31" y="789"/>
                  </a:lnTo>
                  <a:lnTo>
                    <a:pt x="98" y="729"/>
                  </a:lnTo>
                  <a:lnTo>
                    <a:pt x="158" y="661"/>
                  </a:lnTo>
                  <a:lnTo>
                    <a:pt x="218" y="594"/>
                  </a:lnTo>
                  <a:lnTo>
                    <a:pt x="271" y="511"/>
                  </a:lnTo>
                  <a:lnTo>
                    <a:pt x="271" y="5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1" name="Freeform 38"/>
            <p:cNvSpPr>
              <a:spLocks/>
            </p:cNvSpPr>
            <p:nvPr/>
          </p:nvSpPr>
          <p:spPr bwMode="auto">
            <a:xfrm>
              <a:off x="3265488" y="3321050"/>
              <a:ext cx="201613" cy="190500"/>
            </a:xfrm>
            <a:custGeom>
              <a:avLst/>
              <a:gdLst>
                <a:gd name="T0" fmla="*/ 120 w 127"/>
                <a:gd name="T1" fmla="*/ 60 h 120"/>
                <a:gd name="T2" fmla="*/ 120 w 127"/>
                <a:gd name="T3" fmla="*/ 60 h 120"/>
                <a:gd name="T4" fmla="*/ 112 w 127"/>
                <a:gd name="T5" fmla="*/ 52 h 120"/>
                <a:gd name="T6" fmla="*/ 97 w 127"/>
                <a:gd name="T7" fmla="*/ 52 h 120"/>
                <a:gd name="T8" fmla="*/ 90 w 127"/>
                <a:gd name="T9" fmla="*/ 60 h 120"/>
                <a:gd name="T10" fmla="*/ 75 w 127"/>
                <a:gd name="T11" fmla="*/ 75 h 120"/>
                <a:gd name="T12" fmla="*/ 75 w 127"/>
                <a:gd name="T13" fmla="*/ 75 h 120"/>
                <a:gd name="T14" fmla="*/ 67 w 127"/>
                <a:gd name="T15" fmla="*/ 90 h 120"/>
                <a:gd name="T16" fmla="*/ 67 w 127"/>
                <a:gd name="T17" fmla="*/ 90 h 120"/>
                <a:gd name="T18" fmla="*/ 45 w 127"/>
                <a:gd name="T19" fmla="*/ 75 h 120"/>
                <a:gd name="T20" fmla="*/ 22 w 127"/>
                <a:gd name="T21" fmla="*/ 60 h 120"/>
                <a:gd name="T22" fmla="*/ 7 w 127"/>
                <a:gd name="T23" fmla="*/ 30 h 120"/>
                <a:gd name="T24" fmla="*/ 7 w 127"/>
                <a:gd name="T25" fmla="*/ 0 h 120"/>
                <a:gd name="T26" fmla="*/ 7 w 127"/>
                <a:gd name="T27" fmla="*/ 0 h 120"/>
                <a:gd name="T28" fmla="*/ 0 w 127"/>
                <a:gd name="T29" fmla="*/ 22 h 120"/>
                <a:gd name="T30" fmla="*/ 0 w 127"/>
                <a:gd name="T31" fmla="*/ 45 h 120"/>
                <a:gd name="T32" fmla="*/ 7 w 127"/>
                <a:gd name="T33" fmla="*/ 67 h 120"/>
                <a:gd name="T34" fmla="*/ 15 w 127"/>
                <a:gd name="T35" fmla="*/ 90 h 120"/>
                <a:gd name="T36" fmla="*/ 30 w 127"/>
                <a:gd name="T37" fmla="*/ 105 h 120"/>
                <a:gd name="T38" fmla="*/ 45 w 127"/>
                <a:gd name="T39" fmla="*/ 120 h 120"/>
                <a:gd name="T40" fmla="*/ 60 w 127"/>
                <a:gd name="T41" fmla="*/ 120 h 120"/>
                <a:gd name="T42" fmla="*/ 75 w 127"/>
                <a:gd name="T43" fmla="*/ 120 h 120"/>
                <a:gd name="T44" fmla="*/ 75 w 127"/>
                <a:gd name="T45" fmla="*/ 120 h 120"/>
                <a:gd name="T46" fmla="*/ 75 w 127"/>
                <a:gd name="T47" fmla="*/ 120 h 120"/>
                <a:gd name="T48" fmla="*/ 75 w 127"/>
                <a:gd name="T49" fmla="*/ 120 h 120"/>
                <a:gd name="T50" fmla="*/ 105 w 127"/>
                <a:gd name="T51" fmla="*/ 112 h 120"/>
                <a:gd name="T52" fmla="*/ 105 w 127"/>
                <a:gd name="T53" fmla="*/ 112 h 120"/>
                <a:gd name="T54" fmla="*/ 120 w 127"/>
                <a:gd name="T55" fmla="*/ 97 h 120"/>
                <a:gd name="T56" fmla="*/ 127 w 127"/>
                <a:gd name="T57" fmla="*/ 82 h 120"/>
                <a:gd name="T58" fmla="*/ 127 w 127"/>
                <a:gd name="T59" fmla="*/ 67 h 120"/>
                <a:gd name="T60" fmla="*/ 120 w 127"/>
                <a:gd name="T61" fmla="*/ 60 h 120"/>
                <a:gd name="T62" fmla="*/ 120 w 127"/>
                <a:gd name="T6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20">
                  <a:moveTo>
                    <a:pt x="120" y="60"/>
                  </a:moveTo>
                  <a:lnTo>
                    <a:pt x="120" y="60"/>
                  </a:lnTo>
                  <a:lnTo>
                    <a:pt x="112" y="52"/>
                  </a:lnTo>
                  <a:lnTo>
                    <a:pt x="97" y="52"/>
                  </a:lnTo>
                  <a:lnTo>
                    <a:pt x="90" y="60"/>
                  </a:lnTo>
                  <a:lnTo>
                    <a:pt x="75" y="75"/>
                  </a:lnTo>
                  <a:lnTo>
                    <a:pt x="75" y="75"/>
                  </a:lnTo>
                  <a:lnTo>
                    <a:pt x="67" y="90"/>
                  </a:lnTo>
                  <a:lnTo>
                    <a:pt x="67" y="90"/>
                  </a:lnTo>
                  <a:lnTo>
                    <a:pt x="45" y="75"/>
                  </a:lnTo>
                  <a:lnTo>
                    <a:pt x="22" y="60"/>
                  </a:lnTo>
                  <a:lnTo>
                    <a:pt x="7" y="30"/>
                  </a:lnTo>
                  <a:lnTo>
                    <a:pt x="7" y="0"/>
                  </a:lnTo>
                  <a:lnTo>
                    <a:pt x="7" y="0"/>
                  </a:lnTo>
                  <a:lnTo>
                    <a:pt x="0" y="22"/>
                  </a:lnTo>
                  <a:lnTo>
                    <a:pt x="0" y="45"/>
                  </a:lnTo>
                  <a:lnTo>
                    <a:pt x="7" y="67"/>
                  </a:lnTo>
                  <a:lnTo>
                    <a:pt x="15" y="90"/>
                  </a:lnTo>
                  <a:lnTo>
                    <a:pt x="30" y="105"/>
                  </a:lnTo>
                  <a:lnTo>
                    <a:pt x="45" y="120"/>
                  </a:lnTo>
                  <a:lnTo>
                    <a:pt x="60" y="120"/>
                  </a:lnTo>
                  <a:lnTo>
                    <a:pt x="75" y="120"/>
                  </a:lnTo>
                  <a:lnTo>
                    <a:pt x="75" y="120"/>
                  </a:lnTo>
                  <a:lnTo>
                    <a:pt x="75" y="120"/>
                  </a:lnTo>
                  <a:lnTo>
                    <a:pt x="75" y="120"/>
                  </a:lnTo>
                  <a:lnTo>
                    <a:pt x="105" y="112"/>
                  </a:lnTo>
                  <a:lnTo>
                    <a:pt x="105" y="112"/>
                  </a:lnTo>
                  <a:lnTo>
                    <a:pt x="120" y="97"/>
                  </a:lnTo>
                  <a:lnTo>
                    <a:pt x="127" y="82"/>
                  </a:lnTo>
                  <a:lnTo>
                    <a:pt x="127" y="67"/>
                  </a:lnTo>
                  <a:lnTo>
                    <a:pt x="120" y="60"/>
                  </a:lnTo>
                  <a:lnTo>
                    <a:pt x="12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2" name="Freeform 39"/>
            <p:cNvSpPr>
              <a:spLocks/>
            </p:cNvSpPr>
            <p:nvPr/>
          </p:nvSpPr>
          <p:spPr bwMode="auto">
            <a:xfrm>
              <a:off x="3276600" y="3165475"/>
              <a:ext cx="644525" cy="1263650"/>
            </a:xfrm>
            <a:custGeom>
              <a:avLst/>
              <a:gdLst>
                <a:gd name="T0" fmla="*/ 383 w 406"/>
                <a:gd name="T1" fmla="*/ 391 h 796"/>
                <a:gd name="T2" fmla="*/ 383 w 406"/>
                <a:gd name="T3" fmla="*/ 391 h 796"/>
                <a:gd name="T4" fmla="*/ 368 w 406"/>
                <a:gd name="T5" fmla="*/ 323 h 796"/>
                <a:gd name="T6" fmla="*/ 346 w 406"/>
                <a:gd name="T7" fmla="*/ 263 h 796"/>
                <a:gd name="T8" fmla="*/ 323 w 406"/>
                <a:gd name="T9" fmla="*/ 203 h 796"/>
                <a:gd name="T10" fmla="*/ 301 w 406"/>
                <a:gd name="T11" fmla="*/ 158 h 796"/>
                <a:gd name="T12" fmla="*/ 278 w 406"/>
                <a:gd name="T13" fmla="*/ 120 h 796"/>
                <a:gd name="T14" fmla="*/ 248 w 406"/>
                <a:gd name="T15" fmla="*/ 83 h 796"/>
                <a:gd name="T16" fmla="*/ 225 w 406"/>
                <a:gd name="T17" fmla="*/ 53 h 796"/>
                <a:gd name="T18" fmla="*/ 195 w 406"/>
                <a:gd name="T19" fmla="*/ 38 h 796"/>
                <a:gd name="T20" fmla="*/ 165 w 406"/>
                <a:gd name="T21" fmla="*/ 23 h 796"/>
                <a:gd name="T22" fmla="*/ 143 w 406"/>
                <a:gd name="T23" fmla="*/ 7 h 796"/>
                <a:gd name="T24" fmla="*/ 120 w 406"/>
                <a:gd name="T25" fmla="*/ 0 h 796"/>
                <a:gd name="T26" fmla="*/ 90 w 406"/>
                <a:gd name="T27" fmla="*/ 0 h 796"/>
                <a:gd name="T28" fmla="*/ 53 w 406"/>
                <a:gd name="T29" fmla="*/ 15 h 796"/>
                <a:gd name="T30" fmla="*/ 23 w 406"/>
                <a:gd name="T31" fmla="*/ 38 h 796"/>
                <a:gd name="T32" fmla="*/ 23 w 406"/>
                <a:gd name="T33" fmla="*/ 38 h 796"/>
                <a:gd name="T34" fmla="*/ 8 w 406"/>
                <a:gd name="T35" fmla="*/ 68 h 796"/>
                <a:gd name="T36" fmla="*/ 0 w 406"/>
                <a:gd name="T37" fmla="*/ 98 h 796"/>
                <a:gd name="T38" fmla="*/ 0 w 406"/>
                <a:gd name="T39" fmla="*/ 98 h 796"/>
                <a:gd name="T40" fmla="*/ 15 w 406"/>
                <a:gd name="T41" fmla="*/ 75 h 796"/>
                <a:gd name="T42" fmla="*/ 15 w 406"/>
                <a:gd name="T43" fmla="*/ 75 h 796"/>
                <a:gd name="T44" fmla="*/ 45 w 406"/>
                <a:gd name="T45" fmla="*/ 45 h 796"/>
                <a:gd name="T46" fmla="*/ 83 w 406"/>
                <a:gd name="T47" fmla="*/ 38 h 796"/>
                <a:gd name="T48" fmla="*/ 113 w 406"/>
                <a:gd name="T49" fmla="*/ 38 h 796"/>
                <a:gd name="T50" fmla="*/ 135 w 406"/>
                <a:gd name="T51" fmla="*/ 45 h 796"/>
                <a:gd name="T52" fmla="*/ 158 w 406"/>
                <a:gd name="T53" fmla="*/ 53 h 796"/>
                <a:gd name="T54" fmla="*/ 188 w 406"/>
                <a:gd name="T55" fmla="*/ 68 h 796"/>
                <a:gd name="T56" fmla="*/ 218 w 406"/>
                <a:gd name="T57" fmla="*/ 90 h 796"/>
                <a:gd name="T58" fmla="*/ 240 w 406"/>
                <a:gd name="T59" fmla="*/ 120 h 796"/>
                <a:gd name="T60" fmla="*/ 271 w 406"/>
                <a:gd name="T61" fmla="*/ 150 h 796"/>
                <a:gd name="T62" fmla="*/ 293 w 406"/>
                <a:gd name="T63" fmla="*/ 195 h 796"/>
                <a:gd name="T64" fmla="*/ 316 w 406"/>
                <a:gd name="T65" fmla="*/ 240 h 796"/>
                <a:gd name="T66" fmla="*/ 338 w 406"/>
                <a:gd name="T67" fmla="*/ 293 h 796"/>
                <a:gd name="T68" fmla="*/ 361 w 406"/>
                <a:gd name="T69" fmla="*/ 361 h 796"/>
                <a:gd name="T70" fmla="*/ 376 w 406"/>
                <a:gd name="T71" fmla="*/ 428 h 796"/>
                <a:gd name="T72" fmla="*/ 376 w 406"/>
                <a:gd name="T73" fmla="*/ 428 h 796"/>
                <a:gd name="T74" fmla="*/ 391 w 406"/>
                <a:gd name="T75" fmla="*/ 518 h 796"/>
                <a:gd name="T76" fmla="*/ 398 w 406"/>
                <a:gd name="T77" fmla="*/ 616 h 796"/>
                <a:gd name="T78" fmla="*/ 398 w 406"/>
                <a:gd name="T79" fmla="*/ 706 h 796"/>
                <a:gd name="T80" fmla="*/ 383 w 406"/>
                <a:gd name="T81" fmla="*/ 796 h 796"/>
                <a:gd name="T82" fmla="*/ 391 w 406"/>
                <a:gd name="T83" fmla="*/ 766 h 796"/>
                <a:gd name="T84" fmla="*/ 391 w 406"/>
                <a:gd name="T85" fmla="*/ 766 h 796"/>
                <a:gd name="T86" fmla="*/ 406 w 406"/>
                <a:gd name="T87" fmla="*/ 668 h 796"/>
                <a:gd name="T88" fmla="*/ 406 w 406"/>
                <a:gd name="T89" fmla="*/ 578 h 796"/>
                <a:gd name="T90" fmla="*/ 398 w 406"/>
                <a:gd name="T91" fmla="*/ 488 h 796"/>
                <a:gd name="T92" fmla="*/ 383 w 406"/>
                <a:gd name="T93" fmla="*/ 391 h 796"/>
                <a:gd name="T94" fmla="*/ 383 w 406"/>
                <a:gd name="T95" fmla="*/ 39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796">
                  <a:moveTo>
                    <a:pt x="383" y="391"/>
                  </a:moveTo>
                  <a:lnTo>
                    <a:pt x="383" y="391"/>
                  </a:lnTo>
                  <a:lnTo>
                    <a:pt x="368" y="323"/>
                  </a:lnTo>
                  <a:lnTo>
                    <a:pt x="346" y="263"/>
                  </a:lnTo>
                  <a:lnTo>
                    <a:pt x="323" y="203"/>
                  </a:lnTo>
                  <a:lnTo>
                    <a:pt x="301" y="158"/>
                  </a:lnTo>
                  <a:lnTo>
                    <a:pt x="278" y="120"/>
                  </a:lnTo>
                  <a:lnTo>
                    <a:pt x="248" y="83"/>
                  </a:lnTo>
                  <a:lnTo>
                    <a:pt x="225" y="53"/>
                  </a:lnTo>
                  <a:lnTo>
                    <a:pt x="195" y="38"/>
                  </a:lnTo>
                  <a:lnTo>
                    <a:pt x="165" y="23"/>
                  </a:lnTo>
                  <a:lnTo>
                    <a:pt x="143" y="7"/>
                  </a:lnTo>
                  <a:lnTo>
                    <a:pt x="120" y="0"/>
                  </a:lnTo>
                  <a:lnTo>
                    <a:pt x="90" y="0"/>
                  </a:lnTo>
                  <a:lnTo>
                    <a:pt x="53" y="15"/>
                  </a:lnTo>
                  <a:lnTo>
                    <a:pt x="23" y="38"/>
                  </a:lnTo>
                  <a:lnTo>
                    <a:pt x="23" y="38"/>
                  </a:lnTo>
                  <a:lnTo>
                    <a:pt x="8" y="68"/>
                  </a:lnTo>
                  <a:lnTo>
                    <a:pt x="0" y="98"/>
                  </a:lnTo>
                  <a:lnTo>
                    <a:pt x="0" y="98"/>
                  </a:lnTo>
                  <a:lnTo>
                    <a:pt x="15" y="75"/>
                  </a:lnTo>
                  <a:lnTo>
                    <a:pt x="15" y="75"/>
                  </a:lnTo>
                  <a:lnTo>
                    <a:pt x="45" y="45"/>
                  </a:lnTo>
                  <a:lnTo>
                    <a:pt x="83" y="38"/>
                  </a:lnTo>
                  <a:lnTo>
                    <a:pt x="113" y="38"/>
                  </a:lnTo>
                  <a:lnTo>
                    <a:pt x="135" y="45"/>
                  </a:lnTo>
                  <a:lnTo>
                    <a:pt x="158" y="53"/>
                  </a:lnTo>
                  <a:lnTo>
                    <a:pt x="188" y="68"/>
                  </a:lnTo>
                  <a:lnTo>
                    <a:pt x="218" y="90"/>
                  </a:lnTo>
                  <a:lnTo>
                    <a:pt x="240" y="120"/>
                  </a:lnTo>
                  <a:lnTo>
                    <a:pt x="271" y="150"/>
                  </a:lnTo>
                  <a:lnTo>
                    <a:pt x="293" y="195"/>
                  </a:lnTo>
                  <a:lnTo>
                    <a:pt x="316" y="240"/>
                  </a:lnTo>
                  <a:lnTo>
                    <a:pt x="338" y="293"/>
                  </a:lnTo>
                  <a:lnTo>
                    <a:pt x="361" y="361"/>
                  </a:lnTo>
                  <a:lnTo>
                    <a:pt x="376" y="428"/>
                  </a:lnTo>
                  <a:lnTo>
                    <a:pt x="376" y="428"/>
                  </a:lnTo>
                  <a:lnTo>
                    <a:pt x="391" y="518"/>
                  </a:lnTo>
                  <a:lnTo>
                    <a:pt x="398" y="616"/>
                  </a:lnTo>
                  <a:lnTo>
                    <a:pt x="398" y="706"/>
                  </a:lnTo>
                  <a:lnTo>
                    <a:pt x="383" y="796"/>
                  </a:lnTo>
                  <a:lnTo>
                    <a:pt x="391" y="766"/>
                  </a:lnTo>
                  <a:lnTo>
                    <a:pt x="391" y="766"/>
                  </a:lnTo>
                  <a:lnTo>
                    <a:pt x="406" y="668"/>
                  </a:lnTo>
                  <a:lnTo>
                    <a:pt x="406" y="578"/>
                  </a:lnTo>
                  <a:lnTo>
                    <a:pt x="398" y="488"/>
                  </a:lnTo>
                  <a:lnTo>
                    <a:pt x="383" y="391"/>
                  </a:lnTo>
                  <a:lnTo>
                    <a:pt x="383"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3" name="Freeform 40"/>
            <p:cNvSpPr>
              <a:spLocks/>
            </p:cNvSpPr>
            <p:nvPr/>
          </p:nvSpPr>
          <p:spPr bwMode="auto">
            <a:xfrm>
              <a:off x="3408363" y="5932488"/>
              <a:ext cx="130175" cy="142875"/>
            </a:xfrm>
            <a:custGeom>
              <a:avLst/>
              <a:gdLst>
                <a:gd name="T0" fmla="*/ 52 w 82"/>
                <a:gd name="T1" fmla="*/ 7 h 90"/>
                <a:gd name="T2" fmla="*/ 52 w 82"/>
                <a:gd name="T3" fmla="*/ 7 h 90"/>
                <a:gd name="T4" fmla="*/ 52 w 82"/>
                <a:gd name="T5" fmla="*/ 15 h 90"/>
                <a:gd name="T6" fmla="*/ 52 w 82"/>
                <a:gd name="T7" fmla="*/ 22 h 90"/>
                <a:gd name="T8" fmla="*/ 37 w 82"/>
                <a:gd name="T9" fmla="*/ 37 h 90"/>
                <a:gd name="T10" fmla="*/ 37 w 82"/>
                <a:gd name="T11" fmla="*/ 37 h 90"/>
                <a:gd name="T12" fmla="*/ 30 w 82"/>
                <a:gd name="T13" fmla="*/ 45 h 90"/>
                <a:gd name="T14" fmla="*/ 30 w 82"/>
                <a:gd name="T15" fmla="*/ 45 h 90"/>
                <a:gd name="T16" fmla="*/ 30 w 82"/>
                <a:gd name="T17" fmla="*/ 60 h 90"/>
                <a:gd name="T18" fmla="*/ 45 w 82"/>
                <a:gd name="T19" fmla="*/ 75 h 90"/>
                <a:gd name="T20" fmla="*/ 60 w 82"/>
                <a:gd name="T21" fmla="*/ 82 h 90"/>
                <a:gd name="T22" fmla="*/ 82 w 82"/>
                <a:gd name="T23" fmla="*/ 90 h 90"/>
                <a:gd name="T24" fmla="*/ 82 w 82"/>
                <a:gd name="T25" fmla="*/ 90 h 90"/>
                <a:gd name="T26" fmla="*/ 52 w 82"/>
                <a:gd name="T27" fmla="*/ 90 h 90"/>
                <a:gd name="T28" fmla="*/ 22 w 82"/>
                <a:gd name="T29" fmla="*/ 75 h 90"/>
                <a:gd name="T30" fmla="*/ 7 w 82"/>
                <a:gd name="T31" fmla="*/ 52 h 90"/>
                <a:gd name="T32" fmla="*/ 0 w 82"/>
                <a:gd name="T33" fmla="*/ 45 h 90"/>
                <a:gd name="T34" fmla="*/ 7 w 82"/>
                <a:gd name="T35" fmla="*/ 30 h 90"/>
                <a:gd name="T36" fmla="*/ 7 w 82"/>
                <a:gd name="T37" fmla="*/ 30 h 90"/>
                <a:gd name="T38" fmla="*/ 7 w 82"/>
                <a:gd name="T39" fmla="*/ 30 h 90"/>
                <a:gd name="T40" fmla="*/ 7 w 82"/>
                <a:gd name="T41" fmla="*/ 30 h 90"/>
                <a:gd name="T42" fmla="*/ 15 w 82"/>
                <a:gd name="T43" fmla="*/ 15 h 90"/>
                <a:gd name="T44" fmla="*/ 15 w 82"/>
                <a:gd name="T45" fmla="*/ 15 h 90"/>
                <a:gd name="T46" fmla="*/ 30 w 82"/>
                <a:gd name="T47" fmla="*/ 7 h 90"/>
                <a:gd name="T48" fmla="*/ 37 w 82"/>
                <a:gd name="T49" fmla="*/ 0 h 90"/>
                <a:gd name="T50" fmla="*/ 52 w 82"/>
                <a:gd name="T51" fmla="*/ 7 h 90"/>
                <a:gd name="T52" fmla="*/ 52 w 82"/>
                <a:gd name="T53"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0">
                  <a:moveTo>
                    <a:pt x="52" y="7"/>
                  </a:moveTo>
                  <a:lnTo>
                    <a:pt x="52" y="7"/>
                  </a:lnTo>
                  <a:lnTo>
                    <a:pt x="52" y="15"/>
                  </a:lnTo>
                  <a:lnTo>
                    <a:pt x="52" y="22"/>
                  </a:lnTo>
                  <a:lnTo>
                    <a:pt x="37" y="37"/>
                  </a:lnTo>
                  <a:lnTo>
                    <a:pt x="37" y="37"/>
                  </a:lnTo>
                  <a:lnTo>
                    <a:pt x="30" y="45"/>
                  </a:lnTo>
                  <a:lnTo>
                    <a:pt x="30" y="45"/>
                  </a:lnTo>
                  <a:lnTo>
                    <a:pt x="30" y="60"/>
                  </a:lnTo>
                  <a:lnTo>
                    <a:pt x="45" y="75"/>
                  </a:lnTo>
                  <a:lnTo>
                    <a:pt x="60" y="82"/>
                  </a:lnTo>
                  <a:lnTo>
                    <a:pt x="82" y="90"/>
                  </a:lnTo>
                  <a:lnTo>
                    <a:pt x="82" y="90"/>
                  </a:lnTo>
                  <a:lnTo>
                    <a:pt x="52" y="90"/>
                  </a:lnTo>
                  <a:lnTo>
                    <a:pt x="22" y="75"/>
                  </a:lnTo>
                  <a:lnTo>
                    <a:pt x="7" y="52"/>
                  </a:lnTo>
                  <a:lnTo>
                    <a:pt x="0" y="45"/>
                  </a:lnTo>
                  <a:lnTo>
                    <a:pt x="7" y="30"/>
                  </a:lnTo>
                  <a:lnTo>
                    <a:pt x="7" y="30"/>
                  </a:lnTo>
                  <a:lnTo>
                    <a:pt x="7" y="30"/>
                  </a:lnTo>
                  <a:lnTo>
                    <a:pt x="7" y="30"/>
                  </a:lnTo>
                  <a:lnTo>
                    <a:pt x="15" y="15"/>
                  </a:lnTo>
                  <a:lnTo>
                    <a:pt x="15" y="15"/>
                  </a:lnTo>
                  <a:lnTo>
                    <a:pt x="30" y="7"/>
                  </a:lnTo>
                  <a:lnTo>
                    <a:pt x="37" y="0"/>
                  </a:lnTo>
                  <a:lnTo>
                    <a:pt x="52" y="7"/>
                  </a:lnTo>
                  <a:lnTo>
                    <a:pt x="5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4" name="Freeform 41"/>
            <p:cNvSpPr>
              <a:spLocks/>
            </p:cNvSpPr>
            <p:nvPr/>
          </p:nvSpPr>
          <p:spPr bwMode="auto">
            <a:xfrm>
              <a:off x="2835275" y="5573713"/>
              <a:ext cx="811213" cy="501650"/>
            </a:xfrm>
            <a:custGeom>
              <a:avLst/>
              <a:gdLst>
                <a:gd name="T0" fmla="*/ 271 w 511"/>
                <a:gd name="T1" fmla="*/ 30 h 316"/>
                <a:gd name="T2" fmla="*/ 271 w 511"/>
                <a:gd name="T3" fmla="*/ 30 h 316"/>
                <a:gd name="T4" fmla="*/ 361 w 511"/>
                <a:gd name="T5" fmla="*/ 68 h 316"/>
                <a:gd name="T6" fmla="*/ 428 w 511"/>
                <a:gd name="T7" fmla="*/ 105 h 316"/>
                <a:gd name="T8" fmla="*/ 473 w 511"/>
                <a:gd name="T9" fmla="*/ 150 h 316"/>
                <a:gd name="T10" fmla="*/ 503 w 511"/>
                <a:gd name="T11" fmla="*/ 188 h 316"/>
                <a:gd name="T12" fmla="*/ 511 w 511"/>
                <a:gd name="T13" fmla="*/ 226 h 316"/>
                <a:gd name="T14" fmla="*/ 511 w 511"/>
                <a:gd name="T15" fmla="*/ 256 h 316"/>
                <a:gd name="T16" fmla="*/ 503 w 511"/>
                <a:gd name="T17" fmla="*/ 286 h 316"/>
                <a:gd name="T18" fmla="*/ 481 w 511"/>
                <a:gd name="T19" fmla="*/ 308 h 316"/>
                <a:gd name="T20" fmla="*/ 481 w 511"/>
                <a:gd name="T21" fmla="*/ 308 h 316"/>
                <a:gd name="T22" fmla="*/ 466 w 511"/>
                <a:gd name="T23" fmla="*/ 316 h 316"/>
                <a:gd name="T24" fmla="*/ 443 w 511"/>
                <a:gd name="T25" fmla="*/ 316 h 316"/>
                <a:gd name="T26" fmla="*/ 443 w 511"/>
                <a:gd name="T27" fmla="*/ 316 h 316"/>
                <a:gd name="T28" fmla="*/ 458 w 511"/>
                <a:gd name="T29" fmla="*/ 308 h 316"/>
                <a:gd name="T30" fmla="*/ 458 w 511"/>
                <a:gd name="T31" fmla="*/ 308 h 316"/>
                <a:gd name="T32" fmla="*/ 481 w 511"/>
                <a:gd name="T33" fmla="*/ 286 h 316"/>
                <a:gd name="T34" fmla="*/ 488 w 511"/>
                <a:gd name="T35" fmla="*/ 263 h 316"/>
                <a:gd name="T36" fmla="*/ 488 w 511"/>
                <a:gd name="T37" fmla="*/ 226 h 316"/>
                <a:gd name="T38" fmla="*/ 473 w 511"/>
                <a:gd name="T39" fmla="*/ 188 h 316"/>
                <a:gd name="T40" fmla="*/ 443 w 511"/>
                <a:gd name="T41" fmla="*/ 150 h 316"/>
                <a:gd name="T42" fmla="*/ 398 w 511"/>
                <a:gd name="T43" fmla="*/ 105 h 316"/>
                <a:gd name="T44" fmla="*/ 338 w 511"/>
                <a:gd name="T45" fmla="*/ 68 h 316"/>
                <a:gd name="T46" fmla="*/ 248 w 511"/>
                <a:gd name="T47" fmla="*/ 30 h 316"/>
                <a:gd name="T48" fmla="*/ 248 w 511"/>
                <a:gd name="T49" fmla="*/ 30 h 316"/>
                <a:gd name="T50" fmla="*/ 188 w 511"/>
                <a:gd name="T51" fmla="*/ 15 h 316"/>
                <a:gd name="T52" fmla="*/ 120 w 511"/>
                <a:gd name="T53" fmla="*/ 8 h 316"/>
                <a:gd name="T54" fmla="*/ 60 w 511"/>
                <a:gd name="T55" fmla="*/ 0 h 316"/>
                <a:gd name="T56" fmla="*/ 0 w 511"/>
                <a:gd name="T57" fmla="*/ 0 h 316"/>
                <a:gd name="T58" fmla="*/ 23 w 511"/>
                <a:gd name="T59" fmla="*/ 0 h 316"/>
                <a:gd name="T60" fmla="*/ 23 w 511"/>
                <a:gd name="T61" fmla="*/ 0 h 316"/>
                <a:gd name="T62" fmla="*/ 83 w 511"/>
                <a:gd name="T63" fmla="*/ 0 h 316"/>
                <a:gd name="T64" fmla="*/ 150 w 511"/>
                <a:gd name="T65" fmla="*/ 0 h 316"/>
                <a:gd name="T66" fmla="*/ 211 w 511"/>
                <a:gd name="T67" fmla="*/ 15 h 316"/>
                <a:gd name="T68" fmla="*/ 271 w 511"/>
                <a:gd name="T69" fmla="*/ 30 h 316"/>
                <a:gd name="T70" fmla="*/ 271 w 511"/>
                <a:gd name="T71"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1" h="316">
                  <a:moveTo>
                    <a:pt x="271" y="30"/>
                  </a:moveTo>
                  <a:lnTo>
                    <a:pt x="271" y="30"/>
                  </a:lnTo>
                  <a:lnTo>
                    <a:pt x="361" y="68"/>
                  </a:lnTo>
                  <a:lnTo>
                    <a:pt x="428" y="105"/>
                  </a:lnTo>
                  <a:lnTo>
                    <a:pt x="473" y="150"/>
                  </a:lnTo>
                  <a:lnTo>
                    <a:pt x="503" y="188"/>
                  </a:lnTo>
                  <a:lnTo>
                    <a:pt x="511" y="226"/>
                  </a:lnTo>
                  <a:lnTo>
                    <a:pt x="511" y="256"/>
                  </a:lnTo>
                  <a:lnTo>
                    <a:pt x="503" y="286"/>
                  </a:lnTo>
                  <a:lnTo>
                    <a:pt x="481" y="308"/>
                  </a:lnTo>
                  <a:lnTo>
                    <a:pt x="481" y="308"/>
                  </a:lnTo>
                  <a:lnTo>
                    <a:pt x="466" y="316"/>
                  </a:lnTo>
                  <a:lnTo>
                    <a:pt x="443" y="316"/>
                  </a:lnTo>
                  <a:lnTo>
                    <a:pt x="443" y="316"/>
                  </a:lnTo>
                  <a:lnTo>
                    <a:pt x="458" y="308"/>
                  </a:lnTo>
                  <a:lnTo>
                    <a:pt x="458" y="308"/>
                  </a:lnTo>
                  <a:lnTo>
                    <a:pt x="481" y="286"/>
                  </a:lnTo>
                  <a:lnTo>
                    <a:pt x="488" y="263"/>
                  </a:lnTo>
                  <a:lnTo>
                    <a:pt x="488" y="226"/>
                  </a:lnTo>
                  <a:lnTo>
                    <a:pt x="473" y="188"/>
                  </a:lnTo>
                  <a:lnTo>
                    <a:pt x="443" y="150"/>
                  </a:lnTo>
                  <a:lnTo>
                    <a:pt x="398" y="105"/>
                  </a:lnTo>
                  <a:lnTo>
                    <a:pt x="338" y="68"/>
                  </a:lnTo>
                  <a:lnTo>
                    <a:pt x="248" y="30"/>
                  </a:lnTo>
                  <a:lnTo>
                    <a:pt x="248" y="30"/>
                  </a:lnTo>
                  <a:lnTo>
                    <a:pt x="188" y="15"/>
                  </a:lnTo>
                  <a:lnTo>
                    <a:pt x="120" y="8"/>
                  </a:lnTo>
                  <a:lnTo>
                    <a:pt x="60" y="0"/>
                  </a:lnTo>
                  <a:lnTo>
                    <a:pt x="0" y="0"/>
                  </a:lnTo>
                  <a:lnTo>
                    <a:pt x="23" y="0"/>
                  </a:lnTo>
                  <a:lnTo>
                    <a:pt x="23" y="0"/>
                  </a:lnTo>
                  <a:lnTo>
                    <a:pt x="83" y="0"/>
                  </a:lnTo>
                  <a:lnTo>
                    <a:pt x="150" y="0"/>
                  </a:lnTo>
                  <a:lnTo>
                    <a:pt x="211" y="15"/>
                  </a:lnTo>
                  <a:lnTo>
                    <a:pt x="271" y="30"/>
                  </a:lnTo>
                  <a:lnTo>
                    <a:pt x="27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5" name="Freeform 42"/>
            <p:cNvSpPr>
              <a:spLocks/>
            </p:cNvSpPr>
            <p:nvPr/>
          </p:nvSpPr>
          <p:spPr bwMode="auto">
            <a:xfrm>
              <a:off x="4027488" y="5956300"/>
              <a:ext cx="192088" cy="201613"/>
            </a:xfrm>
            <a:custGeom>
              <a:avLst/>
              <a:gdLst>
                <a:gd name="T0" fmla="*/ 68 w 121"/>
                <a:gd name="T1" fmla="*/ 7 h 127"/>
                <a:gd name="T2" fmla="*/ 68 w 121"/>
                <a:gd name="T3" fmla="*/ 7 h 127"/>
                <a:gd name="T4" fmla="*/ 75 w 121"/>
                <a:gd name="T5" fmla="*/ 15 h 127"/>
                <a:gd name="T6" fmla="*/ 75 w 121"/>
                <a:gd name="T7" fmla="*/ 30 h 127"/>
                <a:gd name="T8" fmla="*/ 60 w 121"/>
                <a:gd name="T9" fmla="*/ 37 h 127"/>
                <a:gd name="T10" fmla="*/ 45 w 121"/>
                <a:gd name="T11" fmla="*/ 52 h 127"/>
                <a:gd name="T12" fmla="*/ 45 w 121"/>
                <a:gd name="T13" fmla="*/ 52 h 127"/>
                <a:gd name="T14" fmla="*/ 38 w 121"/>
                <a:gd name="T15" fmla="*/ 60 h 127"/>
                <a:gd name="T16" fmla="*/ 38 w 121"/>
                <a:gd name="T17" fmla="*/ 60 h 127"/>
                <a:gd name="T18" fmla="*/ 45 w 121"/>
                <a:gd name="T19" fmla="*/ 82 h 127"/>
                <a:gd name="T20" fmla="*/ 68 w 121"/>
                <a:gd name="T21" fmla="*/ 105 h 127"/>
                <a:gd name="T22" fmla="*/ 90 w 121"/>
                <a:gd name="T23" fmla="*/ 120 h 127"/>
                <a:gd name="T24" fmla="*/ 121 w 121"/>
                <a:gd name="T25" fmla="*/ 120 h 127"/>
                <a:gd name="T26" fmla="*/ 121 w 121"/>
                <a:gd name="T27" fmla="*/ 120 h 127"/>
                <a:gd name="T28" fmla="*/ 98 w 121"/>
                <a:gd name="T29" fmla="*/ 127 h 127"/>
                <a:gd name="T30" fmla="*/ 75 w 121"/>
                <a:gd name="T31" fmla="*/ 127 h 127"/>
                <a:gd name="T32" fmla="*/ 53 w 121"/>
                <a:gd name="T33" fmla="*/ 120 h 127"/>
                <a:gd name="T34" fmla="*/ 30 w 121"/>
                <a:gd name="T35" fmla="*/ 112 h 127"/>
                <a:gd name="T36" fmla="*/ 15 w 121"/>
                <a:gd name="T37" fmla="*/ 97 h 127"/>
                <a:gd name="T38" fmla="*/ 8 w 121"/>
                <a:gd name="T39" fmla="*/ 82 h 127"/>
                <a:gd name="T40" fmla="*/ 0 w 121"/>
                <a:gd name="T41" fmla="*/ 67 h 127"/>
                <a:gd name="T42" fmla="*/ 0 w 121"/>
                <a:gd name="T43" fmla="*/ 52 h 127"/>
                <a:gd name="T44" fmla="*/ 0 w 121"/>
                <a:gd name="T45" fmla="*/ 52 h 127"/>
                <a:gd name="T46" fmla="*/ 0 w 121"/>
                <a:gd name="T47" fmla="*/ 45 h 127"/>
                <a:gd name="T48" fmla="*/ 0 w 121"/>
                <a:gd name="T49" fmla="*/ 45 h 127"/>
                <a:gd name="T50" fmla="*/ 15 w 121"/>
                <a:gd name="T51" fmla="*/ 22 h 127"/>
                <a:gd name="T52" fmla="*/ 15 w 121"/>
                <a:gd name="T53" fmla="*/ 22 h 127"/>
                <a:gd name="T54" fmla="*/ 30 w 121"/>
                <a:gd name="T55" fmla="*/ 7 h 127"/>
                <a:gd name="T56" fmla="*/ 45 w 121"/>
                <a:gd name="T57" fmla="*/ 0 h 127"/>
                <a:gd name="T58" fmla="*/ 60 w 121"/>
                <a:gd name="T59" fmla="*/ 0 h 127"/>
                <a:gd name="T60" fmla="*/ 68 w 121"/>
                <a:gd name="T61" fmla="*/ 7 h 127"/>
                <a:gd name="T62" fmla="*/ 68 w 121"/>
                <a:gd name="T6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7">
                  <a:moveTo>
                    <a:pt x="68" y="7"/>
                  </a:moveTo>
                  <a:lnTo>
                    <a:pt x="68" y="7"/>
                  </a:lnTo>
                  <a:lnTo>
                    <a:pt x="75" y="15"/>
                  </a:lnTo>
                  <a:lnTo>
                    <a:pt x="75" y="30"/>
                  </a:lnTo>
                  <a:lnTo>
                    <a:pt x="60" y="37"/>
                  </a:lnTo>
                  <a:lnTo>
                    <a:pt x="45" y="52"/>
                  </a:lnTo>
                  <a:lnTo>
                    <a:pt x="45" y="52"/>
                  </a:lnTo>
                  <a:lnTo>
                    <a:pt x="38" y="60"/>
                  </a:lnTo>
                  <a:lnTo>
                    <a:pt x="38" y="60"/>
                  </a:lnTo>
                  <a:lnTo>
                    <a:pt x="45" y="82"/>
                  </a:lnTo>
                  <a:lnTo>
                    <a:pt x="68" y="105"/>
                  </a:lnTo>
                  <a:lnTo>
                    <a:pt x="90" y="120"/>
                  </a:lnTo>
                  <a:lnTo>
                    <a:pt x="121" y="120"/>
                  </a:lnTo>
                  <a:lnTo>
                    <a:pt x="121" y="120"/>
                  </a:lnTo>
                  <a:lnTo>
                    <a:pt x="98" y="127"/>
                  </a:lnTo>
                  <a:lnTo>
                    <a:pt x="75" y="127"/>
                  </a:lnTo>
                  <a:lnTo>
                    <a:pt x="53" y="120"/>
                  </a:lnTo>
                  <a:lnTo>
                    <a:pt x="30" y="112"/>
                  </a:lnTo>
                  <a:lnTo>
                    <a:pt x="15" y="97"/>
                  </a:lnTo>
                  <a:lnTo>
                    <a:pt x="8" y="82"/>
                  </a:lnTo>
                  <a:lnTo>
                    <a:pt x="0" y="67"/>
                  </a:lnTo>
                  <a:lnTo>
                    <a:pt x="0" y="52"/>
                  </a:lnTo>
                  <a:lnTo>
                    <a:pt x="0" y="52"/>
                  </a:lnTo>
                  <a:lnTo>
                    <a:pt x="0" y="45"/>
                  </a:lnTo>
                  <a:lnTo>
                    <a:pt x="0" y="45"/>
                  </a:lnTo>
                  <a:lnTo>
                    <a:pt x="15" y="22"/>
                  </a:lnTo>
                  <a:lnTo>
                    <a:pt x="15" y="22"/>
                  </a:lnTo>
                  <a:lnTo>
                    <a:pt x="30" y="7"/>
                  </a:lnTo>
                  <a:lnTo>
                    <a:pt x="45" y="0"/>
                  </a:lnTo>
                  <a:lnTo>
                    <a:pt x="60" y="0"/>
                  </a:lnTo>
                  <a:lnTo>
                    <a:pt x="68" y="7"/>
                  </a:lnTo>
                  <a:lnTo>
                    <a:pt x="6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6" name="Freeform 43"/>
            <p:cNvSpPr>
              <a:spLocks/>
            </p:cNvSpPr>
            <p:nvPr/>
          </p:nvSpPr>
          <p:spPr bwMode="auto">
            <a:xfrm>
              <a:off x="3133725" y="5478463"/>
              <a:ext cx="1239838" cy="668338"/>
            </a:xfrm>
            <a:custGeom>
              <a:avLst/>
              <a:gdLst>
                <a:gd name="T0" fmla="*/ 406 w 781"/>
                <a:gd name="T1" fmla="*/ 30 h 421"/>
                <a:gd name="T2" fmla="*/ 406 w 781"/>
                <a:gd name="T3" fmla="*/ 30 h 421"/>
                <a:gd name="T4" fmla="*/ 473 w 781"/>
                <a:gd name="T5" fmla="*/ 45 h 421"/>
                <a:gd name="T6" fmla="*/ 533 w 781"/>
                <a:gd name="T7" fmla="*/ 68 h 421"/>
                <a:gd name="T8" fmla="*/ 593 w 781"/>
                <a:gd name="T9" fmla="*/ 98 h 421"/>
                <a:gd name="T10" fmla="*/ 638 w 781"/>
                <a:gd name="T11" fmla="*/ 120 h 421"/>
                <a:gd name="T12" fmla="*/ 676 w 781"/>
                <a:gd name="T13" fmla="*/ 150 h 421"/>
                <a:gd name="T14" fmla="*/ 706 w 781"/>
                <a:gd name="T15" fmla="*/ 173 h 421"/>
                <a:gd name="T16" fmla="*/ 736 w 781"/>
                <a:gd name="T17" fmla="*/ 203 h 421"/>
                <a:gd name="T18" fmla="*/ 759 w 781"/>
                <a:gd name="T19" fmla="*/ 233 h 421"/>
                <a:gd name="T20" fmla="*/ 766 w 781"/>
                <a:gd name="T21" fmla="*/ 256 h 421"/>
                <a:gd name="T22" fmla="*/ 781 w 781"/>
                <a:gd name="T23" fmla="*/ 286 h 421"/>
                <a:gd name="T24" fmla="*/ 781 w 781"/>
                <a:gd name="T25" fmla="*/ 308 h 421"/>
                <a:gd name="T26" fmla="*/ 781 w 781"/>
                <a:gd name="T27" fmla="*/ 331 h 421"/>
                <a:gd name="T28" fmla="*/ 774 w 781"/>
                <a:gd name="T29" fmla="*/ 376 h 421"/>
                <a:gd name="T30" fmla="*/ 744 w 781"/>
                <a:gd name="T31" fmla="*/ 406 h 421"/>
                <a:gd name="T32" fmla="*/ 744 w 781"/>
                <a:gd name="T33" fmla="*/ 406 h 421"/>
                <a:gd name="T34" fmla="*/ 714 w 781"/>
                <a:gd name="T35" fmla="*/ 421 h 421"/>
                <a:gd name="T36" fmla="*/ 684 w 781"/>
                <a:gd name="T37" fmla="*/ 421 h 421"/>
                <a:gd name="T38" fmla="*/ 684 w 781"/>
                <a:gd name="T39" fmla="*/ 421 h 421"/>
                <a:gd name="T40" fmla="*/ 706 w 781"/>
                <a:gd name="T41" fmla="*/ 413 h 421"/>
                <a:gd name="T42" fmla="*/ 706 w 781"/>
                <a:gd name="T43" fmla="*/ 413 h 421"/>
                <a:gd name="T44" fmla="*/ 736 w 781"/>
                <a:gd name="T45" fmla="*/ 383 h 421"/>
                <a:gd name="T46" fmla="*/ 751 w 781"/>
                <a:gd name="T47" fmla="*/ 338 h 421"/>
                <a:gd name="T48" fmla="*/ 751 w 781"/>
                <a:gd name="T49" fmla="*/ 316 h 421"/>
                <a:gd name="T50" fmla="*/ 744 w 781"/>
                <a:gd name="T51" fmla="*/ 293 h 421"/>
                <a:gd name="T52" fmla="*/ 736 w 781"/>
                <a:gd name="T53" fmla="*/ 263 h 421"/>
                <a:gd name="T54" fmla="*/ 721 w 781"/>
                <a:gd name="T55" fmla="*/ 233 h 421"/>
                <a:gd name="T56" fmla="*/ 699 w 781"/>
                <a:gd name="T57" fmla="*/ 210 h 421"/>
                <a:gd name="T58" fmla="*/ 676 w 781"/>
                <a:gd name="T59" fmla="*/ 180 h 421"/>
                <a:gd name="T60" fmla="*/ 638 w 781"/>
                <a:gd name="T61" fmla="*/ 150 h 421"/>
                <a:gd name="T62" fmla="*/ 601 w 781"/>
                <a:gd name="T63" fmla="*/ 128 h 421"/>
                <a:gd name="T64" fmla="*/ 556 w 781"/>
                <a:gd name="T65" fmla="*/ 98 h 421"/>
                <a:gd name="T66" fmla="*/ 503 w 781"/>
                <a:gd name="T67" fmla="*/ 75 h 421"/>
                <a:gd name="T68" fmla="*/ 436 w 781"/>
                <a:gd name="T69" fmla="*/ 53 h 421"/>
                <a:gd name="T70" fmla="*/ 368 w 781"/>
                <a:gd name="T71" fmla="*/ 30 h 421"/>
                <a:gd name="T72" fmla="*/ 368 w 781"/>
                <a:gd name="T73" fmla="*/ 30 h 421"/>
                <a:gd name="T74" fmla="*/ 278 w 781"/>
                <a:gd name="T75" fmla="*/ 15 h 421"/>
                <a:gd name="T76" fmla="*/ 180 w 781"/>
                <a:gd name="T77" fmla="*/ 8 h 421"/>
                <a:gd name="T78" fmla="*/ 90 w 781"/>
                <a:gd name="T79" fmla="*/ 8 h 421"/>
                <a:gd name="T80" fmla="*/ 0 w 781"/>
                <a:gd name="T81" fmla="*/ 15 h 421"/>
                <a:gd name="T82" fmla="*/ 38 w 781"/>
                <a:gd name="T83" fmla="*/ 8 h 421"/>
                <a:gd name="T84" fmla="*/ 38 w 781"/>
                <a:gd name="T85" fmla="*/ 8 h 421"/>
                <a:gd name="T86" fmla="*/ 128 w 781"/>
                <a:gd name="T87" fmla="*/ 0 h 421"/>
                <a:gd name="T88" fmla="*/ 218 w 781"/>
                <a:gd name="T89" fmla="*/ 0 h 421"/>
                <a:gd name="T90" fmla="*/ 315 w 781"/>
                <a:gd name="T91" fmla="*/ 8 h 421"/>
                <a:gd name="T92" fmla="*/ 406 w 781"/>
                <a:gd name="T93" fmla="*/ 30 h 421"/>
                <a:gd name="T94" fmla="*/ 406 w 781"/>
                <a:gd name="T95" fmla="*/ 3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1" h="421">
                  <a:moveTo>
                    <a:pt x="406" y="30"/>
                  </a:moveTo>
                  <a:lnTo>
                    <a:pt x="406" y="30"/>
                  </a:lnTo>
                  <a:lnTo>
                    <a:pt x="473" y="45"/>
                  </a:lnTo>
                  <a:lnTo>
                    <a:pt x="533" y="68"/>
                  </a:lnTo>
                  <a:lnTo>
                    <a:pt x="593" y="98"/>
                  </a:lnTo>
                  <a:lnTo>
                    <a:pt x="638" y="120"/>
                  </a:lnTo>
                  <a:lnTo>
                    <a:pt x="676" y="150"/>
                  </a:lnTo>
                  <a:lnTo>
                    <a:pt x="706" y="173"/>
                  </a:lnTo>
                  <a:lnTo>
                    <a:pt x="736" y="203"/>
                  </a:lnTo>
                  <a:lnTo>
                    <a:pt x="759" y="233"/>
                  </a:lnTo>
                  <a:lnTo>
                    <a:pt x="766" y="256"/>
                  </a:lnTo>
                  <a:lnTo>
                    <a:pt x="781" y="286"/>
                  </a:lnTo>
                  <a:lnTo>
                    <a:pt x="781" y="308"/>
                  </a:lnTo>
                  <a:lnTo>
                    <a:pt x="781" y="331"/>
                  </a:lnTo>
                  <a:lnTo>
                    <a:pt x="774" y="376"/>
                  </a:lnTo>
                  <a:lnTo>
                    <a:pt x="744" y="406"/>
                  </a:lnTo>
                  <a:lnTo>
                    <a:pt x="744" y="406"/>
                  </a:lnTo>
                  <a:lnTo>
                    <a:pt x="714" y="421"/>
                  </a:lnTo>
                  <a:lnTo>
                    <a:pt x="684" y="421"/>
                  </a:lnTo>
                  <a:lnTo>
                    <a:pt x="684" y="421"/>
                  </a:lnTo>
                  <a:lnTo>
                    <a:pt x="706" y="413"/>
                  </a:lnTo>
                  <a:lnTo>
                    <a:pt x="706" y="413"/>
                  </a:lnTo>
                  <a:lnTo>
                    <a:pt x="736" y="383"/>
                  </a:lnTo>
                  <a:lnTo>
                    <a:pt x="751" y="338"/>
                  </a:lnTo>
                  <a:lnTo>
                    <a:pt x="751" y="316"/>
                  </a:lnTo>
                  <a:lnTo>
                    <a:pt x="744" y="293"/>
                  </a:lnTo>
                  <a:lnTo>
                    <a:pt x="736" y="263"/>
                  </a:lnTo>
                  <a:lnTo>
                    <a:pt x="721" y="233"/>
                  </a:lnTo>
                  <a:lnTo>
                    <a:pt x="699" y="210"/>
                  </a:lnTo>
                  <a:lnTo>
                    <a:pt x="676" y="180"/>
                  </a:lnTo>
                  <a:lnTo>
                    <a:pt x="638" y="150"/>
                  </a:lnTo>
                  <a:lnTo>
                    <a:pt x="601" y="128"/>
                  </a:lnTo>
                  <a:lnTo>
                    <a:pt x="556" y="98"/>
                  </a:lnTo>
                  <a:lnTo>
                    <a:pt x="503" y="75"/>
                  </a:lnTo>
                  <a:lnTo>
                    <a:pt x="436" y="53"/>
                  </a:lnTo>
                  <a:lnTo>
                    <a:pt x="368" y="30"/>
                  </a:lnTo>
                  <a:lnTo>
                    <a:pt x="368" y="30"/>
                  </a:lnTo>
                  <a:lnTo>
                    <a:pt x="278" y="15"/>
                  </a:lnTo>
                  <a:lnTo>
                    <a:pt x="180" y="8"/>
                  </a:lnTo>
                  <a:lnTo>
                    <a:pt x="90" y="8"/>
                  </a:lnTo>
                  <a:lnTo>
                    <a:pt x="0" y="15"/>
                  </a:lnTo>
                  <a:lnTo>
                    <a:pt x="38" y="8"/>
                  </a:lnTo>
                  <a:lnTo>
                    <a:pt x="38" y="8"/>
                  </a:lnTo>
                  <a:lnTo>
                    <a:pt x="128" y="0"/>
                  </a:lnTo>
                  <a:lnTo>
                    <a:pt x="218" y="0"/>
                  </a:lnTo>
                  <a:lnTo>
                    <a:pt x="315" y="8"/>
                  </a:lnTo>
                  <a:lnTo>
                    <a:pt x="406" y="30"/>
                  </a:lnTo>
                  <a:lnTo>
                    <a:pt x="4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7" name="Freeform 48"/>
            <p:cNvSpPr>
              <a:spLocks/>
            </p:cNvSpPr>
            <p:nvPr/>
          </p:nvSpPr>
          <p:spPr bwMode="auto">
            <a:xfrm>
              <a:off x="-2381" y="2092325"/>
              <a:ext cx="643732" cy="1728788"/>
            </a:xfrm>
            <a:custGeom>
              <a:avLst/>
              <a:gdLst/>
              <a:ahLst/>
              <a:cxnLst/>
              <a:rect l="l" t="t" r="r" b="b"/>
              <a:pathLst>
                <a:path w="643732" h="1728788">
                  <a:moveTo>
                    <a:pt x="24607" y="0"/>
                  </a:moveTo>
                  <a:lnTo>
                    <a:pt x="72232" y="11113"/>
                  </a:lnTo>
                  <a:lnTo>
                    <a:pt x="143669" y="47625"/>
                  </a:lnTo>
                  <a:lnTo>
                    <a:pt x="215107" y="95250"/>
                  </a:lnTo>
                  <a:lnTo>
                    <a:pt x="310357" y="179388"/>
                  </a:lnTo>
                  <a:lnTo>
                    <a:pt x="405607" y="285750"/>
                  </a:lnTo>
                  <a:lnTo>
                    <a:pt x="488157" y="428625"/>
                  </a:lnTo>
                  <a:lnTo>
                    <a:pt x="537369" y="523875"/>
                  </a:lnTo>
                  <a:lnTo>
                    <a:pt x="572294" y="620713"/>
                  </a:lnTo>
                  <a:lnTo>
                    <a:pt x="596107" y="715963"/>
                  </a:lnTo>
                  <a:lnTo>
                    <a:pt x="619920" y="811213"/>
                  </a:lnTo>
                  <a:lnTo>
                    <a:pt x="643732" y="1001713"/>
                  </a:lnTo>
                  <a:lnTo>
                    <a:pt x="643732" y="1181101"/>
                  </a:lnTo>
                  <a:lnTo>
                    <a:pt x="632620" y="1358901"/>
                  </a:lnTo>
                  <a:lnTo>
                    <a:pt x="619920" y="1514476"/>
                  </a:lnTo>
                  <a:lnTo>
                    <a:pt x="596107" y="1633538"/>
                  </a:lnTo>
                  <a:lnTo>
                    <a:pt x="572294" y="1728788"/>
                  </a:lnTo>
                  <a:lnTo>
                    <a:pt x="584995" y="1443038"/>
                  </a:lnTo>
                  <a:lnTo>
                    <a:pt x="572294" y="1204913"/>
                  </a:lnTo>
                  <a:lnTo>
                    <a:pt x="561182" y="1096963"/>
                  </a:lnTo>
                  <a:lnTo>
                    <a:pt x="537369" y="1025525"/>
                  </a:lnTo>
                  <a:lnTo>
                    <a:pt x="488157" y="954088"/>
                  </a:lnTo>
                  <a:lnTo>
                    <a:pt x="440532" y="906463"/>
                  </a:lnTo>
                  <a:lnTo>
                    <a:pt x="392907" y="882650"/>
                  </a:lnTo>
                  <a:lnTo>
                    <a:pt x="334169" y="882650"/>
                  </a:lnTo>
                  <a:lnTo>
                    <a:pt x="310357" y="882650"/>
                  </a:lnTo>
                  <a:lnTo>
                    <a:pt x="286544" y="893763"/>
                  </a:lnTo>
                  <a:lnTo>
                    <a:pt x="238919" y="930275"/>
                  </a:lnTo>
                  <a:lnTo>
                    <a:pt x="191294" y="965200"/>
                  </a:lnTo>
                  <a:lnTo>
                    <a:pt x="167482" y="977900"/>
                  </a:lnTo>
                  <a:lnTo>
                    <a:pt x="83344" y="954088"/>
                  </a:lnTo>
                  <a:lnTo>
                    <a:pt x="794" y="930275"/>
                  </a:lnTo>
                  <a:lnTo>
                    <a:pt x="0" y="929758"/>
                  </a:lnTo>
                  <a:lnTo>
                    <a:pt x="0" y="735358"/>
                  </a:lnTo>
                  <a:lnTo>
                    <a:pt x="24607" y="703263"/>
                  </a:lnTo>
                  <a:lnTo>
                    <a:pt x="72232" y="668338"/>
                  </a:lnTo>
                  <a:lnTo>
                    <a:pt x="119857" y="631825"/>
                  </a:lnTo>
                  <a:lnTo>
                    <a:pt x="178594" y="620713"/>
                  </a:lnTo>
                  <a:lnTo>
                    <a:pt x="250032" y="631825"/>
                  </a:lnTo>
                  <a:lnTo>
                    <a:pt x="310357" y="655638"/>
                  </a:lnTo>
                  <a:lnTo>
                    <a:pt x="357982" y="692150"/>
                  </a:lnTo>
                  <a:lnTo>
                    <a:pt x="405607" y="727075"/>
                  </a:lnTo>
                  <a:lnTo>
                    <a:pt x="488157" y="811213"/>
                  </a:lnTo>
                  <a:lnTo>
                    <a:pt x="537369" y="882650"/>
                  </a:lnTo>
                  <a:lnTo>
                    <a:pt x="561182" y="893763"/>
                  </a:lnTo>
                  <a:lnTo>
                    <a:pt x="561182" y="882650"/>
                  </a:lnTo>
                  <a:lnTo>
                    <a:pt x="561182" y="822325"/>
                  </a:lnTo>
                  <a:lnTo>
                    <a:pt x="524670" y="739775"/>
                  </a:lnTo>
                  <a:lnTo>
                    <a:pt x="500857" y="655638"/>
                  </a:lnTo>
                  <a:lnTo>
                    <a:pt x="453232" y="584200"/>
                  </a:lnTo>
                  <a:lnTo>
                    <a:pt x="405607" y="536575"/>
                  </a:lnTo>
                  <a:lnTo>
                    <a:pt x="357982" y="512763"/>
                  </a:lnTo>
                  <a:lnTo>
                    <a:pt x="310357" y="488950"/>
                  </a:lnTo>
                  <a:lnTo>
                    <a:pt x="273844" y="488950"/>
                  </a:lnTo>
                  <a:lnTo>
                    <a:pt x="250032" y="500063"/>
                  </a:lnTo>
                  <a:lnTo>
                    <a:pt x="215107" y="512763"/>
                  </a:lnTo>
                  <a:lnTo>
                    <a:pt x="226219" y="417513"/>
                  </a:lnTo>
                  <a:lnTo>
                    <a:pt x="226219" y="333375"/>
                  </a:lnTo>
                  <a:lnTo>
                    <a:pt x="215107" y="238125"/>
                  </a:lnTo>
                  <a:lnTo>
                    <a:pt x="202407" y="190500"/>
                  </a:lnTo>
                  <a:lnTo>
                    <a:pt x="167482" y="142875"/>
                  </a:lnTo>
                  <a:lnTo>
                    <a:pt x="107157" y="71438"/>
                  </a:lnTo>
                  <a:lnTo>
                    <a:pt x="48419" y="11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8" name="Freeform 49"/>
            <p:cNvSpPr>
              <a:spLocks/>
            </p:cNvSpPr>
            <p:nvPr/>
          </p:nvSpPr>
          <p:spPr bwMode="auto">
            <a:xfrm>
              <a:off x="2000250" y="5740400"/>
              <a:ext cx="573088" cy="739775"/>
            </a:xfrm>
            <a:custGeom>
              <a:avLst/>
              <a:gdLst>
                <a:gd name="T0" fmla="*/ 0 w 361"/>
                <a:gd name="T1" fmla="*/ 0 h 466"/>
                <a:gd name="T2" fmla="*/ 0 w 361"/>
                <a:gd name="T3" fmla="*/ 0 h 466"/>
                <a:gd name="T4" fmla="*/ 68 w 361"/>
                <a:gd name="T5" fmla="*/ 60 h 466"/>
                <a:gd name="T6" fmla="*/ 113 w 361"/>
                <a:gd name="T7" fmla="*/ 113 h 466"/>
                <a:gd name="T8" fmla="*/ 136 w 361"/>
                <a:gd name="T9" fmla="*/ 143 h 466"/>
                <a:gd name="T10" fmla="*/ 151 w 361"/>
                <a:gd name="T11" fmla="*/ 173 h 466"/>
                <a:gd name="T12" fmla="*/ 151 w 361"/>
                <a:gd name="T13" fmla="*/ 173 h 466"/>
                <a:gd name="T14" fmla="*/ 158 w 361"/>
                <a:gd name="T15" fmla="*/ 211 h 466"/>
                <a:gd name="T16" fmla="*/ 158 w 361"/>
                <a:gd name="T17" fmla="*/ 256 h 466"/>
                <a:gd name="T18" fmla="*/ 151 w 361"/>
                <a:gd name="T19" fmla="*/ 293 h 466"/>
                <a:gd name="T20" fmla="*/ 151 w 361"/>
                <a:gd name="T21" fmla="*/ 293 h 466"/>
                <a:gd name="T22" fmla="*/ 188 w 361"/>
                <a:gd name="T23" fmla="*/ 293 h 466"/>
                <a:gd name="T24" fmla="*/ 226 w 361"/>
                <a:gd name="T25" fmla="*/ 301 h 466"/>
                <a:gd name="T26" fmla="*/ 248 w 361"/>
                <a:gd name="T27" fmla="*/ 308 h 466"/>
                <a:gd name="T28" fmla="*/ 248 w 361"/>
                <a:gd name="T29" fmla="*/ 308 h 466"/>
                <a:gd name="T30" fmla="*/ 278 w 361"/>
                <a:gd name="T31" fmla="*/ 331 h 466"/>
                <a:gd name="T32" fmla="*/ 301 w 361"/>
                <a:gd name="T33" fmla="*/ 353 h 466"/>
                <a:gd name="T34" fmla="*/ 338 w 361"/>
                <a:gd name="T35" fmla="*/ 406 h 466"/>
                <a:gd name="T36" fmla="*/ 353 w 361"/>
                <a:gd name="T37" fmla="*/ 444 h 466"/>
                <a:gd name="T38" fmla="*/ 361 w 361"/>
                <a:gd name="T39" fmla="*/ 466 h 466"/>
                <a:gd name="T40" fmla="*/ 361 w 361"/>
                <a:gd name="T41" fmla="*/ 466 h 466"/>
                <a:gd name="T42" fmla="*/ 361 w 361"/>
                <a:gd name="T43" fmla="*/ 263 h 466"/>
                <a:gd name="T44" fmla="*/ 361 w 361"/>
                <a:gd name="T45" fmla="*/ 263 h 466"/>
                <a:gd name="T46" fmla="*/ 353 w 361"/>
                <a:gd name="T47" fmla="*/ 181 h 466"/>
                <a:gd name="T48" fmla="*/ 346 w 361"/>
                <a:gd name="T49" fmla="*/ 151 h 466"/>
                <a:gd name="T50" fmla="*/ 346 w 361"/>
                <a:gd name="T51" fmla="*/ 151 h 466"/>
                <a:gd name="T52" fmla="*/ 286 w 361"/>
                <a:gd name="T53" fmla="*/ 128 h 466"/>
                <a:gd name="T54" fmla="*/ 286 w 361"/>
                <a:gd name="T55" fmla="*/ 128 h 466"/>
                <a:gd name="T56" fmla="*/ 248 w 361"/>
                <a:gd name="T57" fmla="*/ 113 h 466"/>
                <a:gd name="T58" fmla="*/ 203 w 361"/>
                <a:gd name="T59" fmla="*/ 98 h 466"/>
                <a:gd name="T60" fmla="*/ 151 w 361"/>
                <a:gd name="T61" fmla="*/ 68 h 466"/>
                <a:gd name="T62" fmla="*/ 151 w 361"/>
                <a:gd name="T63" fmla="*/ 68 h 466"/>
                <a:gd name="T64" fmla="*/ 203 w 361"/>
                <a:gd name="T65" fmla="*/ 106 h 466"/>
                <a:gd name="T66" fmla="*/ 241 w 361"/>
                <a:gd name="T67" fmla="*/ 143 h 466"/>
                <a:gd name="T68" fmla="*/ 271 w 361"/>
                <a:gd name="T69" fmla="*/ 181 h 466"/>
                <a:gd name="T70" fmla="*/ 271 w 361"/>
                <a:gd name="T71" fmla="*/ 181 h 466"/>
                <a:gd name="T72" fmla="*/ 293 w 361"/>
                <a:gd name="T73" fmla="*/ 218 h 466"/>
                <a:gd name="T74" fmla="*/ 308 w 361"/>
                <a:gd name="T75" fmla="*/ 248 h 466"/>
                <a:gd name="T76" fmla="*/ 316 w 361"/>
                <a:gd name="T77" fmla="*/ 293 h 466"/>
                <a:gd name="T78" fmla="*/ 316 w 361"/>
                <a:gd name="T79" fmla="*/ 293 h 466"/>
                <a:gd name="T80" fmla="*/ 293 w 361"/>
                <a:gd name="T81" fmla="*/ 248 h 466"/>
                <a:gd name="T82" fmla="*/ 271 w 361"/>
                <a:gd name="T83" fmla="*/ 218 h 466"/>
                <a:gd name="T84" fmla="*/ 241 w 361"/>
                <a:gd name="T85" fmla="*/ 173 h 466"/>
                <a:gd name="T86" fmla="*/ 241 w 361"/>
                <a:gd name="T87" fmla="*/ 173 h 466"/>
                <a:gd name="T88" fmla="*/ 181 w 361"/>
                <a:gd name="T89" fmla="*/ 121 h 466"/>
                <a:gd name="T90" fmla="*/ 106 w 361"/>
                <a:gd name="T91" fmla="*/ 68 h 466"/>
                <a:gd name="T92" fmla="*/ 0 w 361"/>
                <a:gd name="T93" fmla="*/ 0 h 466"/>
                <a:gd name="T94" fmla="*/ 0 w 361"/>
                <a:gd name="T9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466">
                  <a:moveTo>
                    <a:pt x="0" y="0"/>
                  </a:moveTo>
                  <a:lnTo>
                    <a:pt x="0" y="0"/>
                  </a:lnTo>
                  <a:lnTo>
                    <a:pt x="68" y="60"/>
                  </a:lnTo>
                  <a:lnTo>
                    <a:pt x="113" y="113"/>
                  </a:lnTo>
                  <a:lnTo>
                    <a:pt x="136" y="143"/>
                  </a:lnTo>
                  <a:lnTo>
                    <a:pt x="151" y="173"/>
                  </a:lnTo>
                  <a:lnTo>
                    <a:pt x="151" y="173"/>
                  </a:lnTo>
                  <a:lnTo>
                    <a:pt x="158" y="211"/>
                  </a:lnTo>
                  <a:lnTo>
                    <a:pt x="158" y="256"/>
                  </a:lnTo>
                  <a:lnTo>
                    <a:pt x="151" y="293"/>
                  </a:lnTo>
                  <a:lnTo>
                    <a:pt x="151" y="293"/>
                  </a:lnTo>
                  <a:lnTo>
                    <a:pt x="188" y="293"/>
                  </a:lnTo>
                  <a:lnTo>
                    <a:pt x="226" y="301"/>
                  </a:lnTo>
                  <a:lnTo>
                    <a:pt x="248" y="308"/>
                  </a:lnTo>
                  <a:lnTo>
                    <a:pt x="248" y="308"/>
                  </a:lnTo>
                  <a:lnTo>
                    <a:pt x="278" y="331"/>
                  </a:lnTo>
                  <a:lnTo>
                    <a:pt x="301" y="353"/>
                  </a:lnTo>
                  <a:lnTo>
                    <a:pt x="338" y="406"/>
                  </a:lnTo>
                  <a:lnTo>
                    <a:pt x="353" y="444"/>
                  </a:lnTo>
                  <a:lnTo>
                    <a:pt x="361" y="466"/>
                  </a:lnTo>
                  <a:lnTo>
                    <a:pt x="361" y="466"/>
                  </a:lnTo>
                  <a:lnTo>
                    <a:pt x="361" y="263"/>
                  </a:lnTo>
                  <a:lnTo>
                    <a:pt x="361" y="263"/>
                  </a:lnTo>
                  <a:lnTo>
                    <a:pt x="353" y="181"/>
                  </a:lnTo>
                  <a:lnTo>
                    <a:pt x="346" y="151"/>
                  </a:lnTo>
                  <a:lnTo>
                    <a:pt x="346" y="151"/>
                  </a:lnTo>
                  <a:lnTo>
                    <a:pt x="286" y="128"/>
                  </a:lnTo>
                  <a:lnTo>
                    <a:pt x="286" y="128"/>
                  </a:lnTo>
                  <a:lnTo>
                    <a:pt x="248" y="113"/>
                  </a:lnTo>
                  <a:lnTo>
                    <a:pt x="203" y="98"/>
                  </a:lnTo>
                  <a:lnTo>
                    <a:pt x="151" y="68"/>
                  </a:lnTo>
                  <a:lnTo>
                    <a:pt x="151" y="68"/>
                  </a:lnTo>
                  <a:lnTo>
                    <a:pt x="203" y="106"/>
                  </a:lnTo>
                  <a:lnTo>
                    <a:pt x="241" y="143"/>
                  </a:lnTo>
                  <a:lnTo>
                    <a:pt x="271" y="181"/>
                  </a:lnTo>
                  <a:lnTo>
                    <a:pt x="271" y="181"/>
                  </a:lnTo>
                  <a:lnTo>
                    <a:pt x="293" y="218"/>
                  </a:lnTo>
                  <a:lnTo>
                    <a:pt x="308" y="248"/>
                  </a:lnTo>
                  <a:lnTo>
                    <a:pt x="316" y="293"/>
                  </a:lnTo>
                  <a:lnTo>
                    <a:pt x="316" y="293"/>
                  </a:lnTo>
                  <a:lnTo>
                    <a:pt x="293" y="248"/>
                  </a:lnTo>
                  <a:lnTo>
                    <a:pt x="271" y="218"/>
                  </a:lnTo>
                  <a:lnTo>
                    <a:pt x="241" y="173"/>
                  </a:lnTo>
                  <a:lnTo>
                    <a:pt x="241" y="173"/>
                  </a:lnTo>
                  <a:lnTo>
                    <a:pt x="181" y="121"/>
                  </a:lnTo>
                  <a:lnTo>
                    <a:pt x="106" y="6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9" name="Freeform 50"/>
            <p:cNvSpPr>
              <a:spLocks/>
            </p:cNvSpPr>
            <p:nvPr/>
          </p:nvSpPr>
          <p:spPr bwMode="auto">
            <a:xfrm>
              <a:off x="450850" y="6099175"/>
              <a:ext cx="1012825" cy="608013"/>
            </a:xfrm>
            <a:custGeom>
              <a:avLst/>
              <a:gdLst>
                <a:gd name="T0" fmla="*/ 218 w 638"/>
                <a:gd name="T1" fmla="*/ 308 h 383"/>
                <a:gd name="T2" fmla="*/ 218 w 638"/>
                <a:gd name="T3" fmla="*/ 308 h 383"/>
                <a:gd name="T4" fmla="*/ 270 w 638"/>
                <a:gd name="T5" fmla="*/ 330 h 383"/>
                <a:gd name="T6" fmla="*/ 330 w 638"/>
                <a:gd name="T7" fmla="*/ 338 h 383"/>
                <a:gd name="T8" fmla="*/ 391 w 638"/>
                <a:gd name="T9" fmla="*/ 330 h 383"/>
                <a:gd name="T10" fmla="*/ 451 w 638"/>
                <a:gd name="T11" fmla="*/ 315 h 383"/>
                <a:gd name="T12" fmla="*/ 503 w 638"/>
                <a:gd name="T13" fmla="*/ 285 h 383"/>
                <a:gd name="T14" fmla="*/ 548 w 638"/>
                <a:gd name="T15" fmla="*/ 248 h 383"/>
                <a:gd name="T16" fmla="*/ 586 w 638"/>
                <a:gd name="T17" fmla="*/ 203 h 383"/>
                <a:gd name="T18" fmla="*/ 616 w 638"/>
                <a:gd name="T19" fmla="*/ 150 h 383"/>
                <a:gd name="T20" fmla="*/ 616 w 638"/>
                <a:gd name="T21" fmla="*/ 150 h 383"/>
                <a:gd name="T22" fmla="*/ 623 w 638"/>
                <a:gd name="T23" fmla="*/ 112 h 383"/>
                <a:gd name="T24" fmla="*/ 631 w 638"/>
                <a:gd name="T25" fmla="*/ 75 h 383"/>
                <a:gd name="T26" fmla="*/ 631 w 638"/>
                <a:gd name="T27" fmla="*/ 37 h 383"/>
                <a:gd name="T28" fmla="*/ 631 w 638"/>
                <a:gd name="T29" fmla="*/ 0 h 383"/>
                <a:gd name="T30" fmla="*/ 631 w 638"/>
                <a:gd name="T31" fmla="*/ 0 h 383"/>
                <a:gd name="T32" fmla="*/ 638 w 638"/>
                <a:gd name="T33" fmla="*/ 45 h 383"/>
                <a:gd name="T34" fmla="*/ 638 w 638"/>
                <a:gd name="T35" fmla="*/ 90 h 383"/>
                <a:gd name="T36" fmla="*/ 638 w 638"/>
                <a:gd name="T37" fmla="*/ 135 h 383"/>
                <a:gd name="T38" fmla="*/ 623 w 638"/>
                <a:gd name="T39" fmla="*/ 180 h 383"/>
                <a:gd name="T40" fmla="*/ 623 w 638"/>
                <a:gd name="T41" fmla="*/ 180 h 383"/>
                <a:gd name="T42" fmla="*/ 593 w 638"/>
                <a:gd name="T43" fmla="*/ 233 h 383"/>
                <a:gd name="T44" fmla="*/ 556 w 638"/>
                <a:gd name="T45" fmla="*/ 285 h 383"/>
                <a:gd name="T46" fmla="*/ 518 w 638"/>
                <a:gd name="T47" fmla="*/ 323 h 383"/>
                <a:gd name="T48" fmla="*/ 466 w 638"/>
                <a:gd name="T49" fmla="*/ 353 h 383"/>
                <a:gd name="T50" fmla="*/ 413 w 638"/>
                <a:gd name="T51" fmla="*/ 375 h 383"/>
                <a:gd name="T52" fmla="*/ 353 w 638"/>
                <a:gd name="T53" fmla="*/ 383 h 383"/>
                <a:gd name="T54" fmla="*/ 293 w 638"/>
                <a:gd name="T55" fmla="*/ 375 h 383"/>
                <a:gd name="T56" fmla="*/ 225 w 638"/>
                <a:gd name="T57" fmla="*/ 360 h 383"/>
                <a:gd name="T58" fmla="*/ 225 w 638"/>
                <a:gd name="T59" fmla="*/ 360 h 383"/>
                <a:gd name="T60" fmla="*/ 180 w 638"/>
                <a:gd name="T61" fmla="*/ 338 h 383"/>
                <a:gd name="T62" fmla="*/ 143 w 638"/>
                <a:gd name="T63" fmla="*/ 315 h 383"/>
                <a:gd name="T64" fmla="*/ 113 w 638"/>
                <a:gd name="T65" fmla="*/ 285 h 383"/>
                <a:gd name="T66" fmla="*/ 83 w 638"/>
                <a:gd name="T67" fmla="*/ 248 h 383"/>
                <a:gd name="T68" fmla="*/ 53 w 638"/>
                <a:gd name="T69" fmla="*/ 203 h 383"/>
                <a:gd name="T70" fmla="*/ 30 w 638"/>
                <a:gd name="T71" fmla="*/ 165 h 383"/>
                <a:gd name="T72" fmla="*/ 15 w 638"/>
                <a:gd name="T73" fmla="*/ 120 h 383"/>
                <a:gd name="T74" fmla="*/ 0 w 638"/>
                <a:gd name="T75" fmla="*/ 75 h 383"/>
                <a:gd name="T76" fmla="*/ 0 w 638"/>
                <a:gd name="T77" fmla="*/ 75 h 383"/>
                <a:gd name="T78" fmla="*/ 38 w 638"/>
                <a:gd name="T79" fmla="*/ 150 h 383"/>
                <a:gd name="T80" fmla="*/ 83 w 638"/>
                <a:gd name="T81" fmla="*/ 218 h 383"/>
                <a:gd name="T82" fmla="*/ 143 w 638"/>
                <a:gd name="T83" fmla="*/ 270 h 383"/>
                <a:gd name="T84" fmla="*/ 180 w 638"/>
                <a:gd name="T85" fmla="*/ 293 h 383"/>
                <a:gd name="T86" fmla="*/ 218 w 638"/>
                <a:gd name="T87" fmla="*/ 308 h 383"/>
                <a:gd name="T88" fmla="*/ 218 w 638"/>
                <a:gd name="T89" fmla="*/ 30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383">
                  <a:moveTo>
                    <a:pt x="218" y="308"/>
                  </a:moveTo>
                  <a:lnTo>
                    <a:pt x="218" y="308"/>
                  </a:lnTo>
                  <a:lnTo>
                    <a:pt x="270" y="330"/>
                  </a:lnTo>
                  <a:lnTo>
                    <a:pt x="330" y="338"/>
                  </a:lnTo>
                  <a:lnTo>
                    <a:pt x="391" y="330"/>
                  </a:lnTo>
                  <a:lnTo>
                    <a:pt x="451" y="315"/>
                  </a:lnTo>
                  <a:lnTo>
                    <a:pt x="503" y="285"/>
                  </a:lnTo>
                  <a:lnTo>
                    <a:pt x="548" y="248"/>
                  </a:lnTo>
                  <a:lnTo>
                    <a:pt x="586" y="203"/>
                  </a:lnTo>
                  <a:lnTo>
                    <a:pt x="616" y="150"/>
                  </a:lnTo>
                  <a:lnTo>
                    <a:pt x="616" y="150"/>
                  </a:lnTo>
                  <a:lnTo>
                    <a:pt x="623" y="112"/>
                  </a:lnTo>
                  <a:lnTo>
                    <a:pt x="631" y="75"/>
                  </a:lnTo>
                  <a:lnTo>
                    <a:pt x="631" y="37"/>
                  </a:lnTo>
                  <a:lnTo>
                    <a:pt x="631" y="0"/>
                  </a:lnTo>
                  <a:lnTo>
                    <a:pt x="631" y="0"/>
                  </a:lnTo>
                  <a:lnTo>
                    <a:pt x="638" y="45"/>
                  </a:lnTo>
                  <a:lnTo>
                    <a:pt x="638" y="90"/>
                  </a:lnTo>
                  <a:lnTo>
                    <a:pt x="638" y="135"/>
                  </a:lnTo>
                  <a:lnTo>
                    <a:pt x="623" y="180"/>
                  </a:lnTo>
                  <a:lnTo>
                    <a:pt x="623" y="180"/>
                  </a:lnTo>
                  <a:lnTo>
                    <a:pt x="593" y="233"/>
                  </a:lnTo>
                  <a:lnTo>
                    <a:pt x="556" y="285"/>
                  </a:lnTo>
                  <a:lnTo>
                    <a:pt x="518" y="323"/>
                  </a:lnTo>
                  <a:lnTo>
                    <a:pt x="466" y="353"/>
                  </a:lnTo>
                  <a:lnTo>
                    <a:pt x="413" y="375"/>
                  </a:lnTo>
                  <a:lnTo>
                    <a:pt x="353" y="383"/>
                  </a:lnTo>
                  <a:lnTo>
                    <a:pt x="293" y="375"/>
                  </a:lnTo>
                  <a:lnTo>
                    <a:pt x="225" y="360"/>
                  </a:lnTo>
                  <a:lnTo>
                    <a:pt x="225" y="360"/>
                  </a:lnTo>
                  <a:lnTo>
                    <a:pt x="180" y="338"/>
                  </a:lnTo>
                  <a:lnTo>
                    <a:pt x="143" y="315"/>
                  </a:lnTo>
                  <a:lnTo>
                    <a:pt x="113" y="285"/>
                  </a:lnTo>
                  <a:lnTo>
                    <a:pt x="83" y="248"/>
                  </a:lnTo>
                  <a:lnTo>
                    <a:pt x="53" y="203"/>
                  </a:lnTo>
                  <a:lnTo>
                    <a:pt x="30" y="165"/>
                  </a:lnTo>
                  <a:lnTo>
                    <a:pt x="15" y="120"/>
                  </a:lnTo>
                  <a:lnTo>
                    <a:pt x="0" y="75"/>
                  </a:lnTo>
                  <a:lnTo>
                    <a:pt x="0" y="75"/>
                  </a:lnTo>
                  <a:lnTo>
                    <a:pt x="38" y="150"/>
                  </a:lnTo>
                  <a:lnTo>
                    <a:pt x="83" y="218"/>
                  </a:lnTo>
                  <a:lnTo>
                    <a:pt x="143" y="270"/>
                  </a:lnTo>
                  <a:lnTo>
                    <a:pt x="180" y="293"/>
                  </a:lnTo>
                  <a:lnTo>
                    <a:pt x="218" y="308"/>
                  </a:lnTo>
                  <a:lnTo>
                    <a:pt x="218" y="3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0" name="Freeform 51"/>
            <p:cNvSpPr>
              <a:spLocks/>
            </p:cNvSpPr>
            <p:nvPr/>
          </p:nvSpPr>
          <p:spPr bwMode="auto">
            <a:xfrm>
              <a:off x="773113" y="5788025"/>
              <a:ext cx="679450" cy="525463"/>
            </a:xfrm>
            <a:custGeom>
              <a:avLst/>
              <a:gdLst>
                <a:gd name="T0" fmla="*/ 293 w 428"/>
                <a:gd name="T1" fmla="*/ 53 h 331"/>
                <a:gd name="T2" fmla="*/ 293 w 428"/>
                <a:gd name="T3" fmla="*/ 53 h 331"/>
                <a:gd name="T4" fmla="*/ 255 w 428"/>
                <a:gd name="T5" fmla="*/ 46 h 331"/>
                <a:gd name="T6" fmla="*/ 225 w 428"/>
                <a:gd name="T7" fmla="*/ 38 h 331"/>
                <a:gd name="T8" fmla="*/ 195 w 428"/>
                <a:gd name="T9" fmla="*/ 46 h 331"/>
                <a:gd name="T10" fmla="*/ 165 w 428"/>
                <a:gd name="T11" fmla="*/ 46 h 331"/>
                <a:gd name="T12" fmla="*/ 135 w 428"/>
                <a:gd name="T13" fmla="*/ 61 h 331"/>
                <a:gd name="T14" fmla="*/ 105 w 428"/>
                <a:gd name="T15" fmla="*/ 76 h 331"/>
                <a:gd name="T16" fmla="*/ 82 w 428"/>
                <a:gd name="T17" fmla="*/ 98 h 331"/>
                <a:gd name="T18" fmla="*/ 60 w 428"/>
                <a:gd name="T19" fmla="*/ 121 h 331"/>
                <a:gd name="T20" fmla="*/ 60 w 428"/>
                <a:gd name="T21" fmla="*/ 121 h 331"/>
                <a:gd name="T22" fmla="*/ 45 w 428"/>
                <a:gd name="T23" fmla="*/ 143 h 331"/>
                <a:gd name="T24" fmla="*/ 45 w 428"/>
                <a:gd name="T25" fmla="*/ 166 h 331"/>
                <a:gd name="T26" fmla="*/ 45 w 428"/>
                <a:gd name="T27" fmla="*/ 181 h 331"/>
                <a:gd name="T28" fmla="*/ 45 w 428"/>
                <a:gd name="T29" fmla="*/ 181 h 331"/>
                <a:gd name="T30" fmla="*/ 52 w 428"/>
                <a:gd name="T31" fmla="*/ 196 h 331"/>
                <a:gd name="T32" fmla="*/ 67 w 428"/>
                <a:gd name="T33" fmla="*/ 203 h 331"/>
                <a:gd name="T34" fmla="*/ 90 w 428"/>
                <a:gd name="T35" fmla="*/ 218 h 331"/>
                <a:gd name="T36" fmla="*/ 90 w 428"/>
                <a:gd name="T37" fmla="*/ 218 h 331"/>
                <a:gd name="T38" fmla="*/ 120 w 428"/>
                <a:gd name="T39" fmla="*/ 248 h 331"/>
                <a:gd name="T40" fmla="*/ 127 w 428"/>
                <a:gd name="T41" fmla="*/ 278 h 331"/>
                <a:gd name="T42" fmla="*/ 127 w 428"/>
                <a:gd name="T43" fmla="*/ 301 h 331"/>
                <a:gd name="T44" fmla="*/ 120 w 428"/>
                <a:gd name="T45" fmla="*/ 316 h 331"/>
                <a:gd name="T46" fmla="*/ 120 w 428"/>
                <a:gd name="T47" fmla="*/ 316 h 331"/>
                <a:gd name="T48" fmla="*/ 105 w 428"/>
                <a:gd name="T49" fmla="*/ 331 h 331"/>
                <a:gd name="T50" fmla="*/ 75 w 428"/>
                <a:gd name="T51" fmla="*/ 331 h 331"/>
                <a:gd name="T52" fmla="*/ 60 w 428"/>
                <a:gd name="T53" fmla="*/ 331 h 331"/>
                <a:gd name="T54" fmla="*/ 45 w 428"/>
                <a:gd name="T55" fmla="*/ 316 h 331"/>
                <a:gd name="T56" fmla="*/ 30 w 428"/>
                <a:gd name="T57" fmla="*/ 301 h 331"/>
                <a:gd name="T58" fmla="*/ 15 w 428"/>
                <a:gd name="T59" fmla="*/ 278 h 331"/>
                <a:gd name="T60" fmla="*/ 15 w 428"/>
                <a:gd name="T61" fmla="*/ 278 h 331"/>
                <a:gd name="T62" fmla="*/ 7 w 428"/>
                <a:gd name="T63" fmla="*/ 256 h 331"/>
                <a:gd name="T64" fmla="*/ 0 w 428"/>
                <a:gd name="T65" fmla="*/ 226 h 331"/>
                <a:gd name="T66" fmla="*/ 7 w 428"/>
                <a:gd name="T67" fmla="*/ 181 h 331"/>
                <a:gd name="T68" fmla="*/ 15 w 428"/>
                <a:gd name="T69" fmla="*/ 143 h 331"/>
                <a:gd name="T70" fmla="*/ 22 w 428"/>
                <a:gd name="T71" fmla="*/ 128 h 331"/>
                <a:gd name="T72" fmla="*/ 22 w 428"/>
                <a:gd name="T73" fmla="*/ 128 h 331"/>
                <a:gd name="T74" fmla="*/ 45 w 428"/>
                <a:gd name="T75" fmla="*/ 91 h 331"/>
                <a:gd name="T76" fmla="*/ 67 w 428"/>
                <a:gd name="T77" fmla="*/ 61 h 331"/>
                <a:gd name="T78" fmla="*/ 97 w 428"/>
                <a:gd name="T79" fmla="*/ 38 h 331"/>
                <a:gd name="T80" fmla="*/ 135 w 428"/>
                <a:gd name="T81" fmla="*/ 23 h 331"/>
                <a:gd name="T82" fmla="*/ 165 w 428"/>
                <a:gd name="T83" fmla="*/ 8 h 331"/>
                <a:gd name="T84" fmla="*/ 203 w 428"/>
                <a:gd name="T85" fmla="*/ 0 h 331"/>
                <a:gd name="T86" fmla="*/ 240 w 428"/>
                <a:gd name="T87" fmla="*/ 0 h 331"/>
                <a:gd name="T88" fmla="*/ 285 w 428"/>
                <a:gd name="T89" fmla="*/ 15 h 331"/>
                <a:gd name="T90" fmla="*/ 285 w 428"/>
                <a:gd name="T91" fmla="*/ 15 h 331"/>
                <a:gd name="T92" fmla="*/ 308 w 428"/>
                <a:gd name="T93" fmla="*/ 30 h 331"/>
                <a:gd name="T94" fmla="*/ 330 w 428"/>
                <a:gd name="T95" fmla="*/ 46 h 331"/>
                <a:gd name="T96" fmla="*/ 375 w 428"/>
                <a:gd name="T97" fmla="*/ 91 h 331"/>
                <a:gd name="T98" fmla="*/ 405 w 428"/>
                <a:gd name="T99" fmla="*/ 143 h 331"/>
                <a:gd name="T100" fmla="*/ 428 w 428"/>
                <a:gd name="T101" fmla="*/ 196 h 331"/>
                <a:gd name="T102" fmla="*/ 428 w 428"/>
                <a:gd name="T103" fmla="*/ 196 h 331"/>
                <a:gd name="T104" fmla="*/ 405 w 428"/>
                <a:gd name="T105" fmla="*/ 158 h 331"/>
                <a:gd name="T106" fmla="*/ 375 w 428"/>
                <a:gd name="T107" fmla="*/ 113 h 331"/>
                <a:gd name="T108" fmla="*/ 338 w 428"/>
                <a:gd name="T109" fmla="*/ 83 h 331"/>
                <a:gd name="T110" fmla="*/ 293 w 428"/>
                <a:gd name="T111" fmla="*/ 53 h 331"/>
                <a:gd name="T112" fmla="*/ 293 w 428"/>
                <a:gd name="T113" fmla="*/ 5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31">
                  <a:moveTo>
                    <a:pt x="293" y="53"/>
                  </a:moveTo>
                  <a:lnTo>
                    <a:pt x="293" y="53"/>
                  </a:lnTo>
                  <a:lnTo>
                    <a:pt x="255" y="46"/>
                  </a:lnTo>
                  <a:lnTo>
                    <a:pt x="225" y="38"/>
                  </a:lnTo>
                  <a:lnTo>
                    <a:pt x="195" y="46"/>
                  </a:lnTo>
                  <a:lnTo>
                    <a:pt x="165" y="46"/>
                  </a:lnTo>
                  <a:lnTo>
                    <a:pt x="135" y="61"/>
                  </a:lnTo>
                  <a:lnTo>
                    <a:pt x="105" y="76"/>
                  </a:lnTo>
                  <a:lnTo>
                    <a:pt x="82" y="98"/>
                  </a:lnTo>
                  <a:lnTo>
                    <a:pt x="60" y="121"/>
                  </a:lnTo>
                  <a:lnTo>
                    <a:pt x="60" y="121"/>
                  </a:lnTo>
                  <a:lnTo>
                    <a:pt x="45" y="143"/>
                  </a:lnTo>
                  <a:lnTo>
                    <a:pt x="45" y="166"/>
                  </a:lnTo>
                  <a:lnTo>
                    <a:pt x="45" y="181"/>
                  </a:lnTo>
                  <a:lnTo>
                    <a:pt x="45" y="181"/>
                  </a:lnTo>
                  <a:lnTo>
                    <a:pt x="52" y="196"/>
                  </a:lnTo>
                  <a:lnTo>
                    <a:pt x="67" y="203"/>
                  </a:lnTo>
                  <a:lnTo>
                    <a:pt x="90" y="218"/>
                  </a:lnTo>
                  <a:lnTo>
                    <a:pt x="90" y="218"/>
                  </a:lnTo>
                  <a:lnTo>
                    <a:pt x="120" y="248"/>
                  </a:lnTo>
                  <a:lnTo>
                    <a:pt x="127" y="278"/>
                  </a:lnTo>
                  <a:lnTo>
                    <a:pt x="127" y="301"/>
                  </a:lnTo>
                  <a:lnTo>
                    <a:pt x="120" y="316"/>
                  </a:lnTo>
                  <a:lnTo>
                    <a:pt x="120" y="316"/>
                  </a:lnTo>
                  <a:lnTo>
                    <a:pt x="105" y="331"/>
                  </a:lnTo>
                  <a:lnTo>
                    <a:pt x="75" y="331"/>
                  </a:lnTo>
                  <a:lnTo>
                    <a:pt x="60" y="331"/>
                  </a:lnTo>
                  <a:lnTo>
                    <a:pt x="45" y="316"/>
                  </a:lnTo>
                  <a:lnTo>
                    <a:pt x="30" y="301"/>
                  </a:lnTo>
                  <a:lnTo>
                    <a:pt x="15" y="278"/>
                  </a:lnTo>
                  <a:lnTo>
                    <a:pt x="15" y="278"/>
                  </a:lnTo>
                  <a:lnTo>
                    <a:pt x="7" y="256"/>
                  </a:lnTo>
                  <a:lnTo>
                    <a:pt x="0" y="226"/>
                  </a:lnTo>
                  <a:lnTo>
                    <a:pt x="7" y="181"/>
                  </a:lnTo>
                  <a:lnTo>
                    <a:pt x="15" y="143"/>
                  </a:lnTo>
                  <a:lnTo>
                    <a:pt x="22" y="128"/>
                  </a:lnTo>
                  <a:lnTo>
                    <a:pt x="22" y="128"/>
                  </a:lnTo>
                  <a:lnTo>
                    <a:pt x="45" y="91"/>
                  </a:lnTo>
                  <a:lnTo>
                    <a:pt x="67" y="61"/>
                  </a:lnTo>
                  <a:lnTo>
                    <a:pt x="97" y="38"/>
                  </a:lnTo>
                  <a:lnTo>
                    <a:pt x="135" y="23"/>
                  </a:lnTo>
                  <a:lnTo>
                    <a:pt x="165" y="8"/>
                  </a:lnTo>
                  <a:lnTo>
                    <a:pt x="203" y="0"/>
                  </a:lnTo>
                  <a:lnTo>
                    <a:pt x="240" y="0"/>
                  </a:lnTo>
                  <a:lnTo>
                    <a:pt x="285" y="15"/>
                  </a:lnTo>
                  <a:lnTo>
                    <a:pt x="285" y="15"/>
                  </a:lnTo>
                  <a:lnTo>
                    <a:pt x="308" y="30"/>
                  </a:lnTo>
                  <a:lnTo>
                    <a:pt x="330" y="46"/>
                  </a:lnTo>
                  <a:lnTo>
                    <a:pt x="375" y="91"/>
                  </a:lnTo>
                  <a:lnTo>
                    <a:pt x="405" y="143"/>
                  </a:lnTo>
                  <a:lnTo>
                    <a:pt x="428" y="196"/>
                  </a:lnTo>
                  <a:lnTo>
                    <a:pt x="428" y="196"/>
                  </a:lnTo>
                  <a:lnTo>
                    <a:pt x="405" y="158"/>
                  </a:lnTo>
                  <a:lnTo>
                    <a:pt x="375" y="113"/>
                  </a:lnTo>
                  <a:lnTo>
                    <a:pt x="338" y="83"/>
                  </a:lnTo>
                  <a:lnTo>
                    <a:pt x="293" y="53"/>
                  </a:lnTo>
                  <a:lnTo>
                    <a:pt x="293"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1" name="Freeform 52"/>
            <p:cNvSpPr>
              <a:spLocks/>
            </p:cNvSpPr>
            <p:nvPr/>
          </p:nvSpPr>
          <p:spPr bwMode="auto">
            <a:xfrm>
              <a:off x="414338" y="5287963"/>
              <a:ext cx="1562100" cy="930275"/>
            </a:xfrm>
            <a:custGeom>
              <a:avLst/>
              <a:gdLst>
                <a:gd name="T0" fmla="*/ 669 w 984"/>
                <a:gd name="T1" fmla="*/ 98 h 586"/>
                <a:gd name="T2" fmla="*/ 669 w 984"/>
                <a:gd name="T3" fmla="*/ 98 h 586"/>
                <a:gd name="T4" fmla="*/ 624 w 984"/>
                <a:gd name="T5" fmla="*/ 83 h 586"/>
                <a:gd name="T6" fmla="*/ 571 w 984"/>
                <a:gd name="T7" fmla="*/ 75 h 586"/>
                <a:gd name="T8" fmla="*/ 526 w 984"/>
                <a:gd name="T9" fmla="*/ 68 h 586"/>
                <a:gd name="T10" fmla="*/ 481 w 984"/>
                <a:gd name="T11" fmla="*/ 60 h 586"/>
                <a:gd name="T12" fmla="*/ 391 w 984"/>
                <a:gd name="T13" fmla="*/ 75 h 586"/>
                <a:gd name="T14" fmla="*/ 301 w 984"/>
                <a:gd name="T15" fmla="*/ 98 h 586"/>
                <a:gd name="T16" fmla="*/ 226 w 984"/>
                <a:gd name="T17" fmla="*/ 143 h 586"/>
                <a:gd name="T18" fmla="*/ 151 w 984"/>
                <a:gd name="T19" fmla="*/ 195 h 586"/>
                <a:gd name="T20" fmla="*/ 121 w 984"/>
                <a:gd name="T21" fmla="*/ 233 h 586"/>
                <a:gd name="T22" fmla="*/ 91 w 984"/>
                <a:gd name="T23" fmla="*/ 270 h 586"/>
                <a:gd name="T24" fmla="*/ 68 w 984"/>
                <a:gd name="T25" fmla="*/ 308 h 586"/>
                <a:gd name="T26" fmla="*/ 45 w 984"/>
                <a:gd name="T27" fmla="*/ 353 h 586"/>
                <a:gd name="T28" fmla="*/ 45 w 984"/>
                <a:gd name="T29" fmla="*/ 353 h 586"/>
                <a:gd name="T30" fmla="*/ 23 w 984"/>
                <a:gd name="T31" fmla="*/ 413 h 586"/>
                <a:gd name="T32" fmla="*/ 15 w 984"/>
                <a:gd name="T33" fmla="*/ 473 h 586"/>
                <a:gd name="T34" fmla="*/ 15 w 984"/>
                <a:gd name="T35" fmla="*/ 533 h 586"/>
                <a:gd name="T36" fmla="*/ 23 w 984"/>
                <a:gd name="T37" fmla="*/ 586 h 586"/>
                <a:gd name="T38" fmla="*/ 23 w 984"/>
                <a:gd name="T39" fmla="*/ 586 h 586"/>
                <a:gd name="T40" fmla="*/ 8 w 984"/>
                <a:gd name="T41" fmla="*/ 518 h 586"/>
                <a:gd name="T42" fmla="*/ 0 w 984"/>
                <a:gd name="T43" fmla="*/ 451 h 586"/>
                <a:gd name="T44" fmla="*/ 8 w 984"/>
                <a:gd name="T45" fmla="*/ 376 h 586"/>
                <a:gd name="T46" fmla="*/ 30 w 984"/>
                <a:gd name="T47" fmla="*/ 300 h 586"/>
                <a:gd name="T48" fmla="*/ 30 w 984"/>
                <a:gd name="T49" fmla="*/ 300 h 586"/>
                <a:gd name="T50" fmla="*/ 76 w 984"/>
                <a:gd name="T51" fmla="*/ 218 h 586"/>
                <a:gd name="T52" fmla="*/ 98 w 984"/>
                <a:gd name="T53" fmla="*/ 180 h 586"/>
                <a:gd name="T54" fmla="*/ 128 w 984"/>
                <a:gd name="T55" fmla="*/ 143 h 586"/>
                <a:gd name="T56" fmla="*/ 166 w 984"/>
                <a:gd name="T57" fmla="*/ 105 h 586"/>
                <a:gd name="T58" fmla="*/ 203 w 984"/>
                <a:gd name="T59" fmla="*/ 75 h 586"/>
                <a:gd name="T60" fmla="*/ 248 w 984"/>
                <a:gd name="T61" fmla="*/ 45 h 586"/>
                <a:gd name="T62" fmla="*/ 293 w 984"/>
                <a:gd name="T63" fmla="*/ 22 h 586"/>
                <a:gd name="T64" fmla="*/ 293 w 984"/>
                <a:gd name="T65" fmla="*/ 22 h 586"/>
                <a:gd name="T66" fmla="*/ 338 w 984"/>
                <a:gd name="T67" fmla="*/ 7 h 586"/>
                <a:gd name="T68" fmla="*/ 383 w 984"/>
                <a:gd name="T69" fmla="*/ 0 h 586"/>
                <a:gd name="T70" fmla="*/ 429 w 984"/>
                <a:gd name="T71" fmla="*/ 0 h 586"/>
                <a:gd name="T72" fmla="*/ 481 w 984"/>
                <a:gd name="T73" fmla="*/ 0 h 586"/>
                <a:gd name="T74" fmla="*/ 579 w 984"/>
                <a:gd name="T75" fmla="*/ 15 h 586"/>
                <a:gd name="T76" fmla="*/ 669 w 984"/>
                <a:gd name="T77" fmla="*/ 53 h 586"/>
                <a:gd name="T78" fmla="*/ 669 w 984"/>
                <a:gd name="T79" fmla="*/ 53 h 586"/>
                <a:gd name="T80" fmla="*/ 737 w 984"/>
                <a:gd name="T81" fmla="*/ 83 h 586"/>
                <a:gd name="T82" fmla="*/ 789 w 984"/>
                <a:gd name="T83" fmla="*/ 120 h 586"/>
                <a:gd name="T84" fmla="*/ 834 w 984"/>
                <a:gd name="T85" fmla="*/ 158 h 586"/>
                <a:gd name="T86" fmla="*/ 872 w 984"/>
                <a:gd name="T87" fmla="*/ 203 h 586"/>
                <a:gd name="T88" fmla="*/ 909 w 984"/>
                <a:gd name="T89" fmla="*/ 255 h 586"/>
                <a:gd name="T90" fmla="*/ 939 w 984"/>
                <a:gd name="T91" fmla="*/ 308 h 586"/>
                <a:gd name="T92" fmla="*/ 984 w 984"/>
                <a:gd name="T93" fmla="*/ 413 h 586"/>
                <a:gd name="T94" fmla="*/ 984 w 984"/>
                <a:gd name="T95" fmla="*/ 413 h 586"/>
                <a:gd name="T96" fmla="*/ 962 w 984"/>
                <a:gd name="T97" fmla="*/ 368 h 586"/>
                <a:gd name="T98" fmla="*/ 932 w 984"/>
                <a:gd name="T99" fmla="*/ 315 h 586"/>
                <a:gd name="T100" fmla="*/ 894 w 984"/>
                <a:gd name="T101" fmla="*/ 270 h 586"/>
                <a:gd name="T102" fmla="*/ 857 w 984"/>
                <a:gd name="T103" fmla="*/ 225 h 586"/>
                <a:gd name="T104" fmla="*/ 812 w 984"/>
                <a:gd name="T105" fmla="*/ 188 h 586"/>
                <a:gd name="T106" fmla="*/ 767 w 984"/>
                <a:gd name="T107" fmla="*/ 158 h 586"/>
                <a:gd name="T108" fmla="*/ 721 w 984"/>
                <a:gd name="T109" fmla="*/ 128 h 586"/>
                <a:gd name="T110" fmla="*/ 669 w 984"/>
                <a:gd name="T111" fmla="*/ 98 h 586"/>
                <a:gd name="T112" fmla="*/ 669 w 984"/>
                <a:gd name="T113" fmla="*/ 9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586">
                  <a:moveTo>
                    <a:pt x="669" y="98"/>
                  </a:moveTo>
                  <a:lnTo>
                    <a:pt x="669" y="98"/>
                  </a:lnTo>
                  <a:lnTo>
                    <a:pt x="624" y="83"/>
                  </a:lnTo>
                  <a:lnTo>
                    <a:pt x="571" y="75"/>
                  </a:lnTo>
                  <a:lnTo>
                    <a:pt x="526" y="68"/>
                  </a:lnTo>
                  <a:lnTo>
                    <a:pt x="481" y="60"/>
                  </a:lnTo>
                  <a:lnTo>
                    <a:pt x="391" y="75"/>
                  </a:lnTo>
                  <a:lnTo>
                    <a:pt x="301" y="98"/>
                  </a:lnTo>
                  <a:lnTo>
                    <a:pt x="226" y="143"/>
                  </a:lnTo>
                  <a:lnTo>
                    <a:pt x="151" y="195"/>
                  </a:lnTo>
                  <a:lnTo>
                    <a:pt x="121" y="233"/>
                  </a:lnTo>
                  <a:lnTo>
                    <a:pt x="91" y="270"/>
                  </a:lnTo>
                  <a:lnTo>
                    <a:pt x="68" y="308"/>
                  </a:lnTo>
                  <a:lnTo>
                    <a:pt x="45" y="353"/>
                  </a:lnTo>
                  <a:lnTo>
                    <a:pt x="45" y="353"/>
                  </a:lnTo>
                  <a:lnTo>
                    <a:pt x="23" y="413"/>
                  </a:lnTo>
                  <a:lnTo>
                    <a:pt x="15" y="473"/>
                  </a:lnTo>
                  <a:lnTo>
                    <a:pt x="15" y="533"/>
                  </a:lnTo>
                  <a:lnTo>
                    <a:pt x="23" y="586"/>
                  </a:lnTo>
                  <a:lnTo>
                    <a:pt x="23" y="586"/>
                  </a:lnTo>
                  <a:lnTo>
                    <a:pt x="8" y="518"/>
                  </a:lnTo>
                  <a:lnTo>
                    <a:pt x="0" y="451"/>
                  </a:lnTo>
                  <a:lnTo>
                    <a:pt x="8" y="376"/>
                  </a:lnTo>
                  <a:lnTo>
                    <a:pt x="30" y="300"/>
                  </a:lnTo>
                  <a:lnTo>
                    <a:pt x="30" y="300"/>
                  </a:lnTo>
                  <a:lnTo>
                    <a:pt x="76" y="218"/>
                  </a:lnTo>
                  <a:lnTo>
                    <a:pt x="98" y="180"/>
                  </a:lnTo>
                  <a:lnTo>
                    <a:pt x="128" y="143"/>
                  </a:lnTo>
                  <a:lnTo>
                    <a:pt x="166" y="105"/>
                  </a:lnTo>
                  <a:lnTo>
                    <a:pt x="203" y="75"/>
                  </a:lnTo>
                  <a:lnTo>
                    <a:pt x="248" y="45"/>
                  </a:lnTo>
                  <a:lnTo>
                    <a:pt x="293" y="22"/>
                  </a:lnTo>
                  <a:lnTo>
                    <a:pt x="293" y="22"/>
                  </a:lnTo>
                  <a:lnTo>
                    <a:pt x="338" y="7"/>
                  </a:lnTo>
                  <a:lnTo>
                    <a:pt x="383" y="0"/>
                  </a:lnTo>
                  <a:lnTo>
                    <a:pt x="429" y="0"/>
                  </a:lnTo>
                  <a:lnTo>
                    <a:pt x="481" y="0"/>
                  </a:lnTo>
                  <a:lnTo>
                    <a:pt x="579" y="15"/>
                  </a:lnTo>
                  <a:lnTo>
                    <a:pt x="669" y="53"/>
                  </a:lnTo>
                  <a:lnTo>
                    <a:pt x="669" y="53"/>
                  </a:lnTo>
                  <a:lnTo>
                    <a:pt x="737" y="83"/>
                  </a:lnTo>
                  <a:lnTo>
                    <a:pt x="789" y="120"/>
                  </a:lnTo>
                  <a:lnTo>
                    <a:pt x="834" y="158"/>
                  </a:lnTo>
                  <a:lnTo>
                    <a:pt x="872" y="203"/>
                  </a:lnTo>
                  <a:lnTo>
                    <a:pt x="909" y="255"/>
                  </a:lnTo>
                  <a:lnTo>
                    <a:pt x="939" y="308"/>
                  </a:lnTo>
                  <a:lnTo>
                    <a:pt x="984" y="413"/>
                  </a:lnTo>
                  <a:lnTo>
                    <a:pt x="984" y="413"/>
                  </a:lnTo>
                  <a:lnTo>
                    <a:pt x="962" y="368"/>
                  </a:lnTo>
                  <a:lnTo>
                    <a:pt x="932" y="315"/>
                  </a:lnTo>
                  <a:lnTo>
                    <a:pt x="894" y="270"/>
                  </a:lnTo>
                  <a:lnTo>
                    <a:pt x="857" y="225"/>
                  </a:lnTo>
                  <a:lnTo>
                    <a:pt x="812" y="188"/>
                  </a:lnTo>
                  <a:lnTo>
                    <a:pt x="767" y="158"/>
                  </a:lnTo>
                  <a:lnTo>
                    <a:pt x="721" y="128"/>
                  </a:lnTo>
                  <a:lnTo>
                    <a:pt x="669" y="98"/>
                  </a:lnTo>
                  <a:lnTo>
                    <a:pt x="66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2" name="Freeform 53"/>
            <p:cNvSpPr>
              <a:spLocks/>
            </p:cNvSpPr>
            <p:nvPr/>
          </p:nvSpPr>
          <p:spPr bwMode="auto">
            <a:xfrm>
              <a:off x="-74612" y="5956300"/>
              <a:ext cx="2159000" cy="930729"/>
            </a:xfrm>
            <a:custGeom>
              <a:avLst/>
              <a:gdLst/>
              <a:ahLst/>
              <a:cxnLst/>
              <a:rect l="l" t="t" r="r" b="b"/>
              <a:pathLst>
                <a:path w="2159000" h="930729">
                  <a:moveTo>
                    <a:pt x="0" y="917575"/>
                  </a:moveTo>
                  <a:lnTo>
                    <a:pt x="10085" y="930729"/>
                  </a:lnTo>
                  <a:lnTo>
                    <a:pt x="7962" y="930729"/>
                  </a:lnTo>
                  <a:close/>
                  <a:moveTo>
                    <a:pt x="2063750" y="0"/>
                  </a:moveTo>
                  <a:lnTo>
                    <a:pt x="2098675" y="82550"/>
                  </a:lnTo>
                  <a:lnTo>
                    <a:pt x="2122488" y="177800"/>
                  </a:lnTo>
                  <a:lnTo>
                    <a:pt x="2146300" y="285750"/>
                  </a:lnTo>
                  <a:lnTo>
                    <a:pt x="2159000" y="381000"/>
                  </a:lnTo>
                  <a:lnTo>
                    <a:pt x="2159000" y="476250"/>
                  </a:lnTo>
                  <a:lnTo>
                    <a:pt x="2146300" y="584200"/>
                  </a:lnTo>
                  <a:lnTo>
                    <a:pt x="2122488" y="679450"/>
                  </a:lnTo>
                  <a:lnTo>
                    <a:pt x="2087563" y="774700"/>
                  </a:lnTo>
                  <a:lnTo>
                    <a:pt x="2039938" y="881063"/>
                  </a:lnTo>
                  <a:lnTo>
                    <a:pt x="2003298" y="930729"/>
                  </a:lnTo>
                  <a:lnTo>
                    <a:pt x="1904263" y="930729"/>
                  </a:lnTo>
                  <a:lnTo>
                    <a:pt x="1931988" y="893763"/>
                  </a:lnTo>
                  <a:lnTo>
                    <a:pt x="1992313" y="785813"/>
                  </a:lnTo>
                  <a:lnTo>
                    <a:pt x="2039938" y="679450"/>
                  </a:lnTo>
                  <a:lnTo>
                    <a:pt x="2074863" y="595313"/>
                  </a:lnTo>
                  <a:lnTo>
                    <a:pt x="2098675" y="512763"/>
                  </a:lnTo>
                  <a:lnTo>
                    <a:pt x="2111375" y="415925"/>
                  </a:lnTo>
                  <a:lnTo>
                    <a:pt x="2111375" y="333375"/>
                  </a:lnTo>
                  <a:lnTo>
                    <a:pt x="2111375" y="249238"/>
                  </a:lnTo>
                  <a:lnTo>
                    <a:pt x="2098675" y="166688"/>
                  </a:lnTo>
                  <a:lnTo>
                    <a:pt x="2087563" y="825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3" name="Freeform 54"/>
            <p:cNvSpPr>
              <a:spLocks/>
            </p:cNvSpPr>
            <p:nvPr/>
          </p:nvSpPr>
          <p:spPr bwMode="auto">
            <a:xfrm>
              <a:off x="998538" y="6051550"/>
              <a:ext cx="227013" cy="261938"/>
            </a:xfrm>
            <a:custGeom>
              <a:avLst/>
              <a:gdLst>
                <a:gd name="T0" fmla="*/ 136 w 143"/>
                <a:gd name="T1" fmla="*/ 52 h 165"/>
                <a:gd name="T2" fmla="*/ 136 w 143"/>
                <a:gd name="T3" fmla="*/ 52 h 165"/>
                <a:gd name="T4" fmla="*/ 143 w 143"/>
                <a:gd name="T5" fmla="*/ 75 h 165"/>
                <a:gd name="T6" fmla="*/ 143 w 143"/>
                <a:gd name="T7" fmla="*/ 97 h 165"/>
                <a:gd name="T8" fmla="*/ 136 w 143"/>
                <a:gd name="T9" fmla="*/ 120 h 165"/>
                <a:gd name="T10" fmla="*/ 128 w 143"/>
                <a:gd name="T11" fmla="*/ 135 h 165"/>
                <a:gd name="T12" fmla="*/ 113 w 143"/>
                <a:gd name="T13" fmla="*/ 150 h 165"/>
                <a:gd name="T14" fmla="*/ 91 w 143"/>
                <a:gd name="T15" fmla="*/ 165 h 165"/>
                <a:gd name="T16" fmla="*/ 76 w 143"/>
                <a:gd name="T17" fmla="*/ 165 h 165"/>
                <a:gd name="T18" fmla="*/ 53 w 143"/>
                <a:gd name="T19" fmla="*/ 165 h 165"/>
                <a:gd name="T20" fmla="*/ 53 w 143"/>
                <a:gd name="T21" fmla="*/ 165 h 165"/>
                <a:gd name="T22" fmla="*/ 76 w 143"/>
                <a:gd name="T23" fmla="*/ 150 h 165"/>
                <a:gd name="T24" fmla="*/ 98 w 143"/>
                <a:gd name="T25" fmla="*/ 120 h 165"/>
                <a:gd name="T26" fmla="*/ 106 w 143"/>
                <a:gd name="T27" fmla="*/ 90 h 165"/>
                <a:gd name="T28" fmla="*/ 98 w 143"/>
                <a:gd name="T29" fmla="*/ 67 h 165"/>
                <a:gd name="T30" fmla="*/ 91 w 143"/>
                <a:gd name="T31" fmla="*/ 52 h 165"/>
                <a:gd name="T32" fmla="*/ 91 w 143"/>
                <a:gd name="T33" fmla="*/ 52 h 165"/>
                <a:gd name="T34" fmla="*/ 76 w 143"/>
                <a:gd name="T35" fmla="*/ 30 h 165"/>
                <a:gd name="T36" fmla="*/ 53 w 143"/>
                <a:gd name="T37" fmla="*/ 22 h 165"/>
                <a:gd name="T38" fmla="*/ 31 w 143"/>
                <a:gd name="T39" fmla="*/ 7 h 165"/>
                <a:gd name="T40" fmla="*/ 0 w 143"/>
                <a:gd name="T41" fmla="*/ 7 h 165"/>
                <a:gd name="T42" fmla="*/ 0 w 143"/>
                <a:gd name="T43" fmla="*/ 7 h 165"/>
                <a:gd name="T44" fmla="*/ 46 w 143"/>
                <a:gd name="T45" fmla="*/ 0 h 165"/>
                <a:gd name="T46" fmla="*/ 83 w 143"/>
                <a:gd name="T47" fmla="*/ 7 h 165"/>
                <a:gd name="T48" fmla="*/ 113 w 143"/>
                <a:gd name="T49" fmla="*/ 30 h 165"/>
                <a:gd name="T50" fmla="*/ 136 w 143"/>
                <a:gd name="T51" fmla="*/ 52 h 165"/>
                <a:gd name="T52" fmla="*/ 136 w 143"/>
                <a:gd name="T5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65">
                  <a:moveTo>
                    <a:pt x="136" y="52"/>
                  </a:moveTo>
                  <a:lnTo>
                    <a:pt x="136" y="52"/>
                  </a:lnTo>
                  <a:lnTo>
                    <a:pt x="143" y="75"/>
                  </a:lnTo>
                  <a:lnTo>
                    <a:pt x="143" y="97"/>
                  </a:lnTo>
                  <a:lnTo>
                    <a:pt x="136" y="120"/>
                  </a:lnTo>
                  <a:lnTo>
                    <a:pt x="128" y="135"/>
                  </a:lnTo>
                  <a:lnTo>
                    <a:pt x="113" y="150"/>
                  </a:lnTo>
                  <a:lnTo>
                    <a:pt x="91" y="165"/>
                  </a:lnTo>
                  <a:lnTo>
                    <a:pt x="76" y="165"/>
                  </a:lnTo>
                  <a:lnTo>
                    <a:pt x="53" y="165"/>
                  </a:lnTo>
                  <a:lnTo>
                    <a:pt x="53" y="165"/>
                  </a:lnTo>
                  <a:lnTo>
                    <a:pt x="76" y="150"/>
                  </a:lnTo>
                  <a:lnTo>
                    <a:pt x="98" y="120"/>
                  </a:lnTo>
                  <a:lnTo>
                    <a:pt x="106" y="90"/>
                  </a:lnTo>
                  <a:lnTo>
                    <a:pt x="98" y="67"/>
                  </a:lnTo>
                  <a:lnTo>
                    <a:pt x="91" y="52"/>
                  </a:lnTo>
                  <a:lnTo>
                    <a:pt x="91" y="52"/>
                  </a:lnTo>
                  <a:lnTo>
                    <a:pt x="76" y="30"/>
                  </a:lnTo>
                  <a:lnTo>
                    <a:pt x="53" y="22"/>
                  </a:lnTo>
                  <a:lnTo>
                    <a:pt x="31" y="7"/>
                  </a:lnTo>
                  <a:lnTo>
                    <a:pt x="0" y="7"/>
                  </a:lnTo>
                  <a:lnTo>
                    <a:pt x="0" y="7"/>
                  </a:lnTo>
                  <a:lnTo>
                    <a:pt x="46" y="0"/>
                  </a:lnTo>
                  <a:lnTo>
                    <a:pt x="83" y="7"/>
                  </a:lnTo>
                  <a:lnTo>
                    <a:pt x="113" y="30"/>
                  </a:lnTo>
                  <a:lnTo>
                    <a:pt x="136" y="52"/>
                  </a:lnTo>
                  <a:lnTo>
                    <a:pt x="13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4" name="Freeform 55"/>
            <p:cNvSpPr>
              <a:spLocks/>
            </p:cNvSpPr>
            <p:nvPr/>
          </p:nvSpPr>
          <p:spPr bwMode="auto">
            <a:xfrm>
              <a:off x="820738" y="4822825"/>
              <a:ext cx="238125" cy="285750"/>
            </a:xfrm>
            <a:custGeom>
              <a:avLst/>
              <a:gdLst>
                <a:gd name="T0" fmla="*/ 143 w 150"/>
                <a:gd name="T1" fmla="*/ 135 h 180"/>
                <a:gd name="T2" fmla="*/ 143 w 150"/>
                <a:gd name="T3" fmla="*/ 135 h 180"/>
                <a:gd name="T4" fmla="*/ 127 w 150"/>
                <a:gd name="T5" fmla="*/ 158 h 180"/>
                <a:gd name="T6" fmla="*/ 112 w 150"/>
                <a:gd name="T7" fmla="*/ 173 h 180"/>
                <a:gd name="T8" fmla="*/ 90 w 150"/>
                <a:gd name="T9" fmla="*/ 180 h 180"/>
                <a:gd name="T10" fmla="*/ 67 w 150"/>
                <a:gd name="T11" fmla="*/ 180 h 180"/>
                <a:gd name="T12" fmla="*/ 45 w 150"/>
                <a:gd name="T13" fmla="*/ 180 h 180"/>
                <a:gd name="T14" fmla="*/ 22 w 150"/>
                <a:gd name="T15" fmla="*/ 173 h 180"/>
                <a:gd name="T16" fmla="*/ 7 w 150"/>
                <a:gd name="T17" fmla="*/ 158 h 180"/>
                <a:gd name="T18" fmla="*/ 0 w 150"/>
                <a:gd name="T19" fmla="*/ 135 h 180"/>
                <a:gd name="T20" fmla="*/ 0 w 150"/>
                <a:gd name="T21" fmla="*/ 135 h 180"/>
                <a:gd name="T22" fmla="*/ 30 w 150"/>
                <a:gd name="T23" fmla="*/ 150 h 180"/>
                <a:gd name="T24" fmla="*/ 67 w 150"/>
                <a:gd name="T25" fmla="*/ 150 h 180"/>
                <a:gd name="T26" fmla="*/ 90 w 150"/>
                <a:gd name="T27" fmla="*/ 135 h 180"/>
                <a:gd name="T28" fmla="*/ 105 w 150"/>
                <a:gd name="T29" fmla="*/ 120 h 180"/>
                <a:gd name="T30" fmla="*/ 112 w 150"/>
                <a:gd name="T31" fmla="*/ 105 h 180"/>
                <a:gd name="T32" fmla="*/ 112 w 150"/>
                <a:gd name="T33" fmla="*/ 105 h 180"/>
                <a:gd name="T34" fmla="*/ 120 w 150"/>
                <a:gd name="T35" fmla="*/ 83 h 180"/>
                <a:gd name="T36" fmla="*/ 120 w 150"/>
                <a:gd name="T37" fmla="*/ 53 h 180"/>
                <a:gd name="T38" fmla="*/ 112 w 150"/>
                <a:gd name="T39" fmla="*/ 30 h 180"/>
                <a:gd name="T40" fmla="*/ 97 w 150"/>
                <a:gd name="T41" fmla="*/ 0 h 180"/>
                <a:gd name="T42" fmla="*/ 97 w 150"/>
                <a:gd name="T43" fmla="*/ 0 h 180"/>
                <a:gd name="T44" fmla="*/ 127 w 150"/>
                <a:gd name="T45" fmla="*/ 38 h 180"/>
                <a:gd name="T46" fmla="*/ 143 w 150"/>
                <a:gd name="T47" fmla="*/ 75 h 180"/>
                <a:gd name="T48" fmla="*/ 150 w 150"/>
                <a:gd name="T49" fmla="*/ 105 h 180"/>
                <a:gd name="T50" fmla="*/ 143 w 150"/>
                <a:gd name="T51" fmla="*/ 135 h 180"/>
                <a:gd name="T52" fmla="*/ 143 w 150"/>
                <a:gd name="T53"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80">
                  <a:moveTo>
                    <a:pt x="143" y="135"/>
                  </a:moveTo>
                  <a:lnTo>
                    <a:pt x="143" y="135"/>
                  </a:lnTo>
                  <a:lnTo>
                    <a:pt x="127" y="158"/>
                  </a:lnTo>
                  <a:lnTo>
                    <a:pt x="112" y="173"/>
                  </a:lnTo>
                  <a:lnTo>
                    <a:pt x="90" y="180"/>
                  </a:lnTo>
                  <a:lnTo>
                    <a:pt x="67" y="180"/>
                  </a:lnTo>
                  <a:lnTo>
                    <a:pt x="45" y="180"/>
                  </a:lnTo>
                  <a:lnTo>
                    <a:pt x="22" y="173"/>
                  </a:lnTo>
                  <a:lnTo>
                    <a:pt x="7" y="158"/>
                  </a:lnTo>
                  <a:lnTo>
                    <a:pt x="0" y="135"/>
                  </a:lnTo>
                  <a:lnTo>
                    <a:pt x="0" y="135"/>
                  </a:lnTo>
                  <a:lnTo>
                    <a:pt x="30" y="150"/>
                  </a:lnTo>
                  <a:lnTo>
                    <a:pt x="67" y="150"/>
                  </a:lnTo>
                  <a:lnTo>
                    <a:pt x="90" y="135"/>
                  </a:lnTo>
                  <a:lnTo>
                    <a:pt x="105" y="120"/>
                  </a:lnTo>
                  <a:lnTo>
                    <a:pt x="112" y="105"/>
                  </a:lnTo>
                  <a:lnTo>
                    <a:pt x="112" y="105"/>
                  </a:lnTo>
                  <a:lnTo>
                    <a:pt x="120" y="83"/>
                  </a:lnTo>
                  <a:lnTo>
                    <a:pt x="120" y="53"/>
                  </a:lnTo>
                  <a:lnTo>
                    <a:pt x="112" y="30"/>
                  </a:lnTo>
                  <a:lnTo>
                    <a:pt x="97" y="0"/>
                  </a:lnTo>
                  <a:lnTo>
                    <a:pt x="97" y="0"/>
                  </a:lnTo>
                  <a:lnTo>
                    <a:pt x="127" y="38"/>
                  </a:lnTo>
                  <a:lnTo>
                    <a:pt x="143" y="75"/>
                  </a:lnTo>
                  <a:lnTo>
                    <a:pt x="150" y="105"/>
                  </a:lnTo>
                  <a:lnTo>
                    <a:pt x="143" y="135"/>
                  </a:lnTo>
                  <a:lnTo>
                    <a:pt x="14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grpSp>
      <p:sp>
        <p:nvSpPr>
          <p:cNvPr id="55" name="TextBox 54"/>
          <p:cNvSpPr txBox="1"/>
          <p:nvPr userDrawn="1"/>
        </p:nvSpPr>
        <p:spPr>
          <a:xfrm>
            <a:off x="258851" y="6331334"/>
            <a:ext cx="625492" cy="501676"/>
          </a:xfrm>
          <a:prstGeom prst="rect">
            <a:avLst/>
          </a:prstGeom>
          <a:noFill/>
        </p:spPr>
        <p:txBody>
          <a:bodyPr wrap="none" rtlCol="1">
            <a:spAutoFit/>
          </a:bodyPr>
          <a:lstStyle/>
          <a:p>
            <a:pPr>
              <a:lnSpc>
                <a:spcPct val="95000"/>
              </a:lnSpc>
            </a:pPr>
            <a:fld id="{E70428EC-3056-4389-BD72-01A4DFF395E2}" type="slidenum">
              <a:rPr lang="he-IL" sz="2800" smtClean="0">
                <a:solidFill>
                  <a:srgbClr val="0070C0"/>
                </a:solidFill>
              </a:rPr>
              <a:pPr>
                <a:lnSpc>
                  <a:spcPct val="95000"/>
                </a:lnSpc>
              </a:pPr>
              <a:t>‹#›</a:t>
            </a:fld>
            <a:endParaRPr lang="he-IL" sz="2800" dirty="0">
              <a:solidFill>
                <a:srgbClr val="0070C0"/>
              </a:solidFill>
            </a:endParaRPr>
          </a:p>
        </p:txBody>
      </p:sp>
      <p:pic>
        <p:nvPicPr>
          <p:cNvPr id="56" name="Picture 2" descr="https://ipadnotebook.files.wordpress.com/2013/08/timeline-3d-mac.jpg">
            <a:hlinkClick r:id="rId14" action="ppaction://hlinksldjump"/>
          </p:cNvPr>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3936" y="6174455"/>
            <a:ext cx="683813" cy="68381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www.opensecurityarchitecture.org/cms/images/OSA_images/icon_library/osa_home.png">
            <a:hlinkClick r:id="rId16" action="ppaction://hlinksldjump"/>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96520" y="6162237"/>
            <a:ext cx="701229" cy="701229"/>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3"/>
          <p:cNvSpPr txBox="1"/>
          <p:nvPr userDrawn="1"/>
        </p:nvSpPr>
        <p:spPr>
          <a:xfrm>
            <a:off x="4813314" y="6358291"/>
            <a:ext cx="4820550" cy="369332"/>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he-IL" dirty="0">
                <a:solidFill>
                  <a:srgbClr val="514A40"/>
                </a:solidFill>
                <a:cs typeface="S-Yuda" pitchFamily="2" charset="-79"/>
              </a:rPr>
              <a:t>עורך: דובי כהן מבוסס על מצגותיו של אוהד שקד-מנדלבוים</a:t>
            </a:r>
          </a:p>
        </p:txBody>
      </p:sp>
    </p:spTree>
    <p:extLst>
      <p:ext uri="{BB962C8B-B14F-4D97-AF65-F5344CB8AC3E}">
        <p14:creationId xmlns:p14="http://schemas.microsoft.com/office/powerpoint/2010/main" val="2597087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r" defTabSz="742950" rtl="1" eaLnBrk="1" latinLnBrk="0" hangingPunct="1">
        <a:lnSpc>
          <a:spcPct val="90000"/>
        </a:lnSpc>
        <a:spcBef>
          <a:spcPct val="0"/>
        </a:spcBef>
        <a:buNone/>
        <a:defRPr lang="he-IL" sz="3600" b="1" kern="1200" cap="all" baseline="0">
          <a:solidFill>
            <a:schemeClr val="accent1"/>
          </a:solidFill>
          <a:effectLst>
            <a:outerShdw blurRad="38100" dist="25400" dir="18900000" algn="bl" rotWithShape="0">
              <a:schemeClr val="bg1">
                <a:alpha val="80000"/>
              </a:schemeClr>
            </a:outerShdw>
          </a:effectLst>
          <a:latin typeface="+mj-lt"/>
          <a:ea typeface="+mj-ea"/>
          <a:cs typeface="Tahoma" panose="020B0604030504040204" pitchFamily="34" charset="0"/>
        </a:defRPr>
      </a:lvl1pPr>
    </p:titleStyle>
    <p:bodyStyle>
      <a:lvl1pPr marL="222885" indent="-185738" algn="r" defTabSz="742950" rtl="1" eaLnBrk="1" latinLnBrk="0" hangingPunct="1">
        <a:lnSpc>
          <a:spcPct val="90000"/>
        </a:lnSpc>
        <a:spcBef>
          <a:spcPts val="1463"/>
        </a:spcBef>
        <a:buClr>
          <a:schemeClr val="accent1"/>
        </a:buClr>
        <a:buFont typeface="Arial" pitchFamily="34" charset="0"/>
        <a:buChar char="•"/>
        <a:defRPr lang="he-IL" sz="2800" kern="1200">
          <a:solidFill>
            <a:schemeClr val="tx2"/>
          </a:solidFill>
          <a:latin typeface="Segoe UI" panose="020B0502040204020203" pitchFamily="34" charset="0"/>
          <a:ea typeface="+mn-ea"/>
          <a:cs typeface="Segoe UI" panose="020B0502040204020203" pitchFamily="34" charset="0"/>
        </a:defRPr>
      </a:lvl1pPr>
      <a:lvl2pPr marL="482918" indent="-185738" algn="r" defTabSz="742950" rtl="1" eaLnBrk="1" latinLnBrk="0" hangingPunct="1">
        <a:lnSpc>
          <a:spcPct val="90000"/>
        </a:lnSpc>
        <a:spcBef>
          <a:spcPts val="813"/>
        </a:spcBef>
        <a:buClr>
          <a:schemeClr val="accent1"/>
        </a:buClr>
        <a:buFont typeface="Arial" pitchFamily="34" charset="0"/>
        <a:buChar char="•"/>
        <a:defRPr lang="he-IL" sz="2400" kern="1200">
          <a:solidFill>
            <a:schemeClr val="tx2"/>
          </a:solidFill>
          <a:latin typeface="Segoe UI" panose="020B0502040204020203" pitchFamily="34" charset="0"/>
          <a:ea typeface="+mn-ea"/>
          <a:cs typeface="Segoe UI" panose="020B0502040204020203" pitchFamily="34" charset="0"/>
        </a:defRPr>
      </a:lvl2pPr>
      <a:lvl3pPr marL="742950" indent="-185738" algn="r" defTabSz="742950" rtl="1" eaLnBrk="1" latinLnBrk="0" hangingPunct="1">
        <a:lnSpc>
          <a:spcPct val="90000"/>
        </a:lnSpc>
        <a:spcBef>
          <a:spcPts val="650"/>
        </a:spcBef>
        <a:buClr>
          <a:schemeClr val="accent1"/>
        </a:buClr>
        <a:buFont typeface="Arial" pitchFamily="34" charset="0"/>
        <a:buChar char="•"/>
        <a:defRPr lang="he-IL" sz="2000" kern="1200">
          <a:solidFill>
            <a:schemeClr val="tx2"/>
          </a:solidFill>
          <a:latin typeface="Segoe UI" panose="020B0502040204020203" pitchFamily="34" charset="0"/>
          <a:ea typeface="+mn-ea"/>
          <a:cs typeface="Segoe UI" panose="020B0502040204020203" pitchFamily="34" charset="0"/>
        </a:defRPr>
      </a:lvl3pPr>
      <a:lvl4pPr marL="1002983"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4pPr>
      <a:lvl5pPr marL="1263015"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5pPr>
      <a:lvl6pPr marL="148590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6pPr>
      <a:lvl7pPr marL="170878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7pPr>
      <a:lvl8pPr marL="193167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8pPr>
      <a:lvl9pPr marL="215455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9pPr>
    </p:bodyStyle>
    <p:otherStyle>
      <a:defPPr>
        <a:defRPr lang="he-IL"/>
      </a:defPPr>
      <a:lvl1pPr marL="0" algn="r" defTabSz="742950" rtl="1" eaLnBrk="1" latinLnBrk="0" hangingPunct="1">
        <a:defRPr lang="he-IL" sz="1463" kern="1200">
          <a:solidFill>
            <a:schemeClr val="tx1"/>
          </a:solidFill>
          <a:latin typeface="+mn-lt"/>
          <a:ea typeface="+mn-ea"/>
          <a:cs typeface="+mn-cs"/>
        </a:defRPr>
      </a:lvl1pPr>
      <a:lvl2pPr marL="371475" algn="r" defTabSz="742950" rtl="1" eaLnBrk="1" latinLnBrk="0" hangingPunct="1">
        <a:defRPr lang="he-IL" sz="1463" kern="1200">
          <a:solidFill>
            <a:schemeClr val="tx1"/>
          </a:solidFill>
          <a:latin typeface="+mn-lt"/>
          <a:ea typeface="+mn-ea"/>
          <a:cs typeface="+mn-cs"/>
        </a:defRPr>
      </a:lvl2pPr>
      <a:lvl3pPr marL="742950" algn="r" defTabSz="742950" rtl="1" eaLnBrk="1" latinLnBrk="0" hangingPunct="1">
        <a:defRPr lang="he-IL" sz="1463" kern="1200">
          <a:solidFill>
            <a:schemeClr val="tx1"/>
          </a:solidFill>
          <a:latin typeface="+mn-lt"/>
          <a:ea typeface="+mn-ea"/>
          <a:cs typeface="+mn-cs"/>
        </a:defRPr>
      </a:lvl3pPr>
      <a:lvl4pPr marL="1114425" algn="r" defTabSz="742950" rtl="1" eaLnBrk="1" latinLnBrk="0" hangingPunct="1">
        <a:defRPr lang="he-IL" sz="1463" kern="1200">
          <a:solidFill>
            <a:schemeClr val="tx1"/>
          </a:solidFill>
          <a:latin typeface="+mn-lt"/>
          <a:ea typeface="+mn-ea"/>
          <a:cs typeface="+mn-cs"/>
        </a:defRPr>
      </a:lvl4pPr>
      <a:lvl5pPr marL="1485900" algn="r" defTabSz="742950" rtl="1" eaLnBrk="1" latinLnBrk="0" hangingPunct="1">
        <a:defRPr lang="he-IL" sz="1463" kern="1200">
          <a:solidFill>
            <a:schemeClr val="tx1"/>
          </a:solidFill>
          <a:latin typeface="+mn-lt"/>
          <a:ea typeface="+mn-ea"/>
          <a:cs typeface="+mn-cs"/>
        </a:defRPr>
      </a:lvl5pPr>
      <a:lvl6pPr marL="1857375" algn="r" defTabSz="742950" rtl="1" eaLnBrk="1" latinLnBrk="0" hangingPunct="1">
        <a:defRPr lang="he-IL" sz="1463" kern="1200">
          <a:solidFill>
            <a:schemeClr val="tx1"/>
          </a:solidFill>
          <a:latin typeface="+mn-lt"/>
          <a:ea typeface="+mn-ea"/>
          <a:cs typeface="+mn-cs"/>
        </a:defRPr>
      </a:lvl6pPr>
      <a:lvl7pPr marL="2228850" algn="r" defTabSz="742950" rtl="1" eaLnBrk="1" latinLnBrk="0" hangingPunct="1">
        <a:defRPr lang="he-IL" sz="1463" kern="1200">
          <a:solidFill>
            <a:schemeClr val="tx1"/>
          </a:solidFill>
          <a:latin typeface="+mn-lt"/>
          <a:ea typeface="+mn-ea"/>
          <a:cs typeface="+mn-cs"/>
        </a:defRPr>
      </a:lvl7pPr>
      <a:lvl8pPr marL="2600325" algn="r" defTabSz="742950" rtl="1" eaLnBrk="1" latinLnBrk="0" hangingPunct="1">
        <a:defRPr lang="he-IL" sz="1463" kern="1200">
          <a:solidFill>
            <a:schemeClr val="tx1"/>
          </a:solidFill>
          <a:latin typeface="+mn-lt"/>
          <a:ea typeface="+mn-ea"/>
          <a:cs typeface="+mn-cs"/>
        </a:defRPr>
      </a:lvl8pPr>
      <a:lvl9pPr marL="2971800" algn="r" defTabSz="742950" rtl="1" eaLnBrk="1" latinLnBrk="0" hangingPunct="1">
        <a:defRPr lang="he-IL" sz="14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1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מלבן 8"/>
          <p:cNvSpPr/>
          <p:nvPr userDrawn="1"/>
        </p:nvSpPr>
        <p:spPr>
          <a:xfrm>
            <a:off x="0" y="6257036"/>
            <a:ext cx="9906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2" name="מציין מיקום כותרת 1"/>
          <p:cNvSpPr>
            <a:spLocks noGrp="1"/>
          </p:cNvSpPr>
          <p:nvPr>
            <p:ph type="title"/>
          </p:nvPr>
        </p:nvSpPr>
        <p:spPr>
          <a:xfrm>
            <a:off x="212272" y="185059"/>
            <a:ext cx="9499146" cy="768531"/>
          </a:xfrm>
          <a:prstGeom prst="rect">
            <a:avLst/>
          </a:prstGeom>
        </p:spPr>
        <p:txBody>
          <a:bodyPr vert="horz" lIns="91440" tIns="45720" rIns="91440" bIns="45720" rtlCol="1" anchor="b">
            <a:noAutofit/>
          </a:bodyPr>
          <a:lstStyle/>
          <a:p>
            <a:pPr algn="r" rtl="1"/>
            <a:r>
              <a:rPr lang="he-IL" dirty="0"/>
              <a:t>לחץ כדי לערוך סגנון כותרת של תבנית בסיס</a:t>
            </a:r>
          </a:p>
        </p:txBody>
      </p:sp>
      <p:sp>
        <p:nvSpPr>
          <p:cNvPr id="3" name="מציין מיקום טקסט 2"/>
          <p:cNvSpPr>
            <a:spLocks noGrp="1"/>
          </p:cNvSpPr>
          <p:nvPr>
            <p:ph type="body" idx="1"/>
          </p:nvPr>
        </p:nvSpPr>
        <p:spPr>
          <a:xfrm>
            <a:off x="212272" y="1240972"/>
            <a:ext cx="9499146" cy="4702629"/>
          </a:xfrm>
          <a:prstGeom prst="rect">
            <a:avLst/>
          </a:prstGeom>
        </p:spPr>
        <p:txBody>
          <a:bodyPr vert="horz" lIns="91440" tIns="45720" rIns="91440" bIns="45720" rtlCol="1">
            <a:normAutofit/>
          </a:bodyPr>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8" name="מלבן 7"/>
          <p:cNvSpPr/>
          <p:nvPr userDrawn="1"/>
        </p:nvSpPr>
        <p:spPr>
          <a:xfrm>
            <a:off x="0" y="6257036"/>
            <a:ext cx="9906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grpSp>
        <p:nvGrpSpPr>
          <p:cNvPr id="10" name="Group 253"/>
          <p:cNvGrpSpPr/>
          <p:nvPr userDrawn="1"/>
        </p:nvGrpSpPr>
        <p:grpSpPr>
          <a:xfrm>
            <a:off x="-7554" y="2808515"/>
            <a:ext cx="3605555" cy="4026263"/>
            <a:chOff x="-74612" y="1066800"/>
            <a:chExt cx="5318125" cy="5820229"/>
          </a:xfrm>
          <a:solidFill>
            <a:srgbClr val="544136">
              <a:alpha val="1000"/>
            </a:srgbClr>
          </a:solidFill>
          <a:effectLst>
            <a:glow rad="88900">
              <a:srgbClr val="684722">
                <a:alpha val="10000"/>
              </a:srgbClr>
            </a:glow>
          </a:effectLst>
        </p:grpSpPr>
        <p:sp>
          <p:nvSpPr>
            <p:cNvPr id="11" name="Freeform 5"/>
            <p:cNvSpPr>
              <a:spLocks/>
            </p:cNvSpPr>
            <p:nvPr/>
          </p:nvSpPr>
          <p:spPr bwMode="auto">
            <a:xfrm>
              <a:off x="-2380" y="4214813"/>
              <a:ext cx="596107" cy="1399666"/>
            </a:xfrm>
            <a:custGeom>
              <a:avLst/>
              <a:gdLst/>
              <a:ahLst/>
              <a:cxnLst/>
              <a:rect l="l" t="t" r="r" b="b"/>
              <a:pathLst>
                <a:path w="596107" h="1399666">
                  <a:moveTo>
                    <a:pt x="96044" y="0"/>
                  </a:moveTo>
                  <a:lnTo>
                    <a:pt x="202407" y="34925"/>
                  </a:lnTo>
                  <a:lnTo>
                    <a:pt x="262732" y="71438"/>
                  </a:lnTo>
                  <a:lnTo>
                    <a:pt x="321469" y="107950"/>
                  </a:lnTo>
                  <a:lnTo>
                    <a:pt x="416719" y="203200"/>
                  </a:lnTo>
                  <a:lnTo>
                    <a:pt x="500857" y="322263"/>
                  </a:lnTo>
                  <a:lnTo>
                    <a:pt x="561182" y="441325"/>
                  </a:lnTo>
                  <a:lnTo>
                    <a:pt x="596107" y="571500"/>
                  </a:lnTo>
                  <a:lnTo>
                    <a:pt x="596107" y="715963"/>
                  </a:lnTo>
                  <a:lnTo>
                    <a:pt x="596107" y="774701"/>
                  </a:lnTo>
                  <a:lnTo>
                    <a:pt x="584995" y="846138"/>
                  </a:lnTo>
                  <a:lnTo>
                    <a:pt x="561182" y="906463"/>
                  </a:lnTo>
                  <a:lnTo>
                    <a:pt x="537370" y="977901"/>
                  </a:lnTo>
                  <a:lnTo>
                    <a:pt x="500857" y="1049338"/>
                  </a:lnTo>
                  <a:lnTo>
                    <a:pt x="453232" y="1108076"/>
                  </a:lnTo>
                  <a:lnTo>
                    <a:pt x="392907" y="1168401"/>
                  </a:lnTo>
                  <a:lnTo>
                    <a:pt x="345282" y="1228726"/>
                  </a:lnTo>
                  <a:lnTo>
                    <a:pt x="273844" y="1276351"/>
                  </a:lnTo>
                  <a:lnTo>
                    <a:pt x="215107" y="1311276"/>
                  </a:lnTo>
                  <a:lnTo>
                    <a:pt x="72232" y="1382713"/>
                  </a:lnTo>
                  <a:lnTo>
                    <a:pt x="0" y="1399666"/>
                  </a:lnTo>
                  <a:lnTo>
                    <a:pt x="0" y="1343982"/>
                  </a:lnTo>
                  <a:lnTo>
                    <a:pt x="24607" y="1335088"/>
                  </a:lnTo>
                  <a:lnTo>
                    <a:pt x="154782" y="1263651"/>
                  </a:lnTo>
                  <a:lnTo>
                    <a:pt x="273844" y="1181101"/>
                  </a:lnTo>
                  <a:lnTo>
                    <a:pt x="369094" y="1060451"/>
                  </a:lnTo>
                  <a:lnTo>
                    <a:pt x="453232" y="930276"/>
                  </a:lnTo>
                  <a:lnTo>
                    <a:pt x="500857" y="798513"/>
                  </a:lnTo>
                  <a:lnTo>
                    <a:pt x="513557" y="668338"/>
                  </a:lnTo>
                  <a:lnTo>
                    <a:pt x="513557" y="536575"/>
                  </a:lnTo>
                  <a:lnTo>
                    <a:pt x="477045" y="404813"/>
                  </a:lnTo>
                  <a:lnTo>
                    <a:pt x="429420" y="285750"/>
                  </a:lnTo>
                  <a:lnTo>
                    <a:pt x="345282" y="179388"/>
                  </a:lnTo>
                  <a:lnTo>
                    <a:pt x="250032" y="95250"/>
                  </a:lnTo>
                  <a:lnTo>
                    <a:pt x="143669" y="23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2" name="Freeform 7"/>
            <p:cNvSpPr>
              <a:spLocks/>
            </p:cNvSpPr>
            <p:nvPr/>
          </p:nvSpPr>
          <p:spPr bwMode="auto">
            <a:xfrm>
              <a:off x="-2380" y="4524063"/>
              <a:ext cx="167481" cy="549901"/>
            </a:xfrm>
            <a:custGeom>
              <a:avLst/>
              <a:gdLst/>
              <a:ahLst/>
              <a:cxnLst/>
              <a:rect l="l" t="t" r="r" b="b"/>
              <a:pathLst>
                <a:path w="167481" h="549901">
                  <a:moveTo>
                    <a:pt x="0" y="0"/>
                  </a:moveTo>
                  <a:lnTo>
                    <a:pt x="794" y="313"/>
                  </a:lnTo>
                  <a:lnTo>
                    <a:pt x="59531" y="36825"/>
                  </a:lnTo>
                  <a:lnTo>
                    <a:pt x="107156" y="95563"/>
                  </a:lnTo>
                  <a:lnTo>
                    <a:pt x="130969" y="155888"/>
                  </a:lnTo>
                  <a:lnTo>
                    <a:pt x="154781" y="214625"/>
                  </a:lnTo>
                  <a:lnTo>
                    <a:pt x="167481" y="274950"/>
                  </a:lnTo>
                  <a:lnTo>
                    <a:pt x="154781" y="346388"/>
                  </a:lnTo>
                  <a:lnTo>
                    <a:pt x="130969" y="406713"/>
                  </a:lnTo>
                  <a:lnTo>
                    <a:pt x="96044" y="465451"/>
                  </a:lnTo>
                  <a:lnTo>
                    <a:pt x="48418" y="513076"/>
                  </a:lnTo>
                  <a:lnTo>
                    <a:pt x="794" y="549588"/>
                  </a:lnTo>
                  <a:lnTo>
                    <a:pt x="0" y="549901"/>
                  </a:lnTo>
                  <a:lnTo>
                    <a:pt x="0" y="478910"/>
                  </a:lnTo>
                  <a:lnTo>
                    <a:pt x="794" y="478151"/>
                  </a:lnTo>
                  <a:lnTo>
                    <a:pt x="48418" y="430526"/>
                  </a:lnTo>
                  <a:lnTo>
                    <a:pt x="72231" y="382901"/>
                  </a:lnTo>
                  <a:lnTo>
                    <a:pt x="96044" y="298763"/>
                  </a:lnTo>
                  <a:lnTo>
                    <a:pt x="96044" y="214625"/>
                  </a:lnTo>
                  <a:lnTo>
                    <a:pt x="72231" y="143188"/>
                  </a:lnTo>
                  <a:lnTo>
                    <a:pt x="24606" y="71750"/>
                  </a:lnTo>
                  <a:lnTo>
                    <a:pt x="0" y="717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3" name="Freeform 8"/>
            <p:cNvSpPr>
              <a:spLocks/>
            </p:cNvSpPr>
            <p:nvPr/>
          </p:nvSpPr>
          <p:spPr bwMode="auto">
            <a:xfrm>
              <a:off x="2251075" y="1651000"/>
              <a:ext cx="214313" cy="190500"/>
            </a:xfrm>
            <a:custGeom>
              <a:avLst/>
              <a:gdLst>
                <a:gd name="T0" fmla="*/ 30 w 135"/>
                <a:gd name="T1" fmla="*/ 23 h 120"/>
                <a:gd name="T2" fmla="*/ 30 w 135"/>
                <a:gd name="T3" fmla="*/ 23 h 120"/>
                <a:gd name="T4" fmla="*/ 53 w 135"/>
                <a:gd name="T5" fmla="*/ 8 h 120"/>
                <a:gd name="T6" fmla="*/ 68 w 135"/>
                <a:gd name="T7" fmla="*/ 0 h 120"/>
                <a:gd name="T8" fmla="*/ 105 w 135"/>
                <a:gd name="T9" fmla="*/ 8 h 120"/>
                <a:gd name="T10" fmla="*/ 128 w 135"/>
                <a:gd name="T11" fmla="*/ 15 h 120"/>
                <a:gd name="T12" fmla="*/ 135 w 135"/>
                <a:gd name="T13" fmla="*/ 23 h 120"/>
                <a:gd name="T14" fmla="*/ 135 w 135"/>
                <a:gd name="T15" fmla="*/ 23 h 120"/>
                <a:gd name="T16" fmla="*/ 113 w 135"/>
                <a:gd name="T17" fmla="*/ 23 h 120"/>
                <a:gd name="T18" fmla="*/ 83 w 135"/>
                <a:gd name="T19" fmla="*/ 23 h 120"/>
                <a:gd name="T20" fmla="*/ 60 w 135"/>
                <a:gd name="T21" fmla="*/ 30 h 120"/>
                <a:gd name="T22" fmla="*/ 60 w 135"/>
                <a:gd name="T23" fmla="*/ 30 h 120"/>
                <a:gd name="T24" fmla="*/ 38 w 135"/>
                <a:gd name="T25" fmla="*/ 53 h 120"/>
                <a:gd name="T26" fmla="*/ 23 w 135"/>
                <a:gd name="T27" fmla="*/ 75 h 120"/>
                <a:gd name="T28" fmla="*/ 8 w 135"/>
                <a:gd name="T29" fmla="*/ 98 h 120"/>
                <a:gd name="T30" fmla="*/ 0 w 135"/>
                <a:gd name="T31" fmla="*/ 113 h 120"/>
                <a:gd name="T32" fmla="*/ 0 w 135"/>
                <a:gd name="T33" fmla="*/ 113 h 120"/>
                <a:gd name="T34" fmla="*/ 0 w 135"/>
                <a:gd name="T35" fmla="*/ 120 h 120"/>
                <a:gd name="T36" fmla="*/ 0 w 135"/>
                <a:gd name="T37" fmla="*/ 120 h 120"/>
                <a:gd name="T38" fmla="*/ 0 w 135"/>
                <a:gd name="T39" fmla="*/ 90 h 120"/>
                <a:gd name="T40" fmla="*/ 8 w 135"/>
                <a:gd name="T41" fmla="*/ 60 h 120"/>
                <a:gd name="T42" fmla="*/ 23 w 135"/>
                <a:gd name="T43" fmla="*/ 38 h 120"/>
                <a:gd name="T44" fmla="*/ 30 w 135"/>
                <a:gd name="T45" fmla="*/ 23 h 120"/>
                <a:gd name="T46" fmla="*/ 30 w 135"/>
                <a:gd name="T47"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20">
                  <a:moveTo>
                    <a:pt x="30" y="23"/>
                  </a:moveTo>
                  <a:lnTo>
                    <a:pt x="30" y="23"/>
                  </a:lnTo>
                  <a:lnTo>
                    <a:pt x="53" y="8"/>
                  </a:lnTo>
                  <a:lnTo>
                    <a:pt x="68" y="0"/>
                  </a:lnTo>
                  <a:lnTo>
                    <a:pt x="105" y="8"/>
                  </a:lnTo>
                  <a:lnTo>
                    <a:pt x="128" y="15"/>
                  </a:lnTo>
                  <a:lnTo>
                    <a:pt x="135" y="23"/>
                  </a:lnTo>
                  <a:lnTo>
                    <a:pt x="135" y="23"/>
                  </a:lnTo>
                  <a:lnTo>
                    <a:pt x="113" y="23"/>
                  </a:lnTo>
                  <a:lnTo>
                    <a:pt x="83" y="23"/>
                  </a:lnTo>
                  <a:lnTo>
                    <a:pt x="60" y="30"/>
                  </a:lnTo>
                  <a:lnTo>
                    <a:pt x="60" y="30"/>
                  </a:lnTo>
                  <a:lnTo>
                    <a:pt x="38" y="53"/>
                  </a:lnTo>
                  <a:lnTo>
                    <a:pt x="23" y="75"/>
                  </a:lnTo>
                  <a:lnTo>
                    <a:pt x="8" y="98"/>
                  </a:lnTo>
                  <a:lnTo>
                    <a:pt x="0" y="113"/>
                  </a:lnTo>
                  <a:lnTo>
                    <a:pt x="0" y="113"/>
                  </a:lnTo>
                  <a:lnTo>
                    <a:pt x="0" y="120"/>
                  </a:lnTo>
                  <a:lnTo>
                    <a:pt x="0" y="120"/>
                  </a:lnTo>
                  <a:lnTo>
                    <a:pt x="0" y="90"/>
                  </a:lnTo>
                  <a:lnTo>
                    <a:pt x="8" y="60"/>
                  </a:lnTo>
                  <a:lnTo>
                    <a:pt x="23" y="38"/>
                  </a:lnTo>
                  <a:lnTo>
                    <a:pt x="30" y="23"/>
                  </a:lnTo>
                  <a:lnTo>
                    <a:pt x="3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4" name="Freeform 9"/>
            <p:cNvSpPr>
              <a:spLocks/>
            </p:cNvSpPr>
            <p:nvPr/>
          </p:nvSpPr>
          <p:spPr bwMode="auto">
            <a:xfrm>
              <a:off x="2000250" y="1436688"/>
              <a:ext cx="692150" cy="404813"/>
            </a:xfrm>
            <a:custGeom>
              <a:avLst/>
              <a:gdLst>
                <a:gd name="T0" fmla="*/ 263 w 436"/>
                <a:gd name="T1" fmla="*/ 0 h 255"/>
                <a:gd name="T2" fmla="*/ 263 w 436"/>
                <a:gd name="T3" fmla="*/ 0 h 255"/>
                <a:gd name="T4" fmla="*/ 293 w 436"/>
                <a:gd name="T5" fmla="*/ 7 h 255"/>
                <a:gd name="T6" fmla="*/ 331 w 436"/>
                <a:gd name="T7" fmla="*/ 22 h 255"/>
                <a:gd name="T8" fmla="*/ 361 w 436"/>
                <a:gd name="T9" fmla="*/ 37 h 255"/>
                <a:gd name="T10" fmla="*/ 383 w 436"/>
                <a:gd name="T11" fmla="*/ 60 h 255"/>
                <a:gd name="T12" fmla="*/ 406 w 436"/>
                <a:gd name="T13" fmla="*/ 82 h 255"/>
                <a:gd name="T14" fmla="*/ 421 w 436"/>
                <a:gd name="T15" fmla="*/ 113 h 255"/>
                <a:gd name="T16" fmla="*/ 436 w 436"/>
                <a:gd name="T17" fmla="*/ 150 h 255"/>
                <a:gd name="T18" fmla="*/ 436 w 436"/>
                <a:gd name="T19" fmla="*/ 180 h 255"/>
                <a:gd name="T20" fmla="*/ 436 w 436"/>
                <a:gd name="T21" fmla="*/ 180 h 255"/>
                <a:gd name="T22" fmla="*/ 429 w 436"/>
                <a:gd name="T23" fmla="*/ 150 h 255"/>
                <a:gd name="T24" fmla="*/ 414 w 436"/>
                <a:gd name="T25" fmla="*/ 128 h 255"/>
                <a:gd name="T26" fmla="*/ 399 w 436"/>
                <a:gd name="T27" fmla="*/ 97 h 255"/>
                <a:gd name="T28" fmla="*/ 376 w 436"/>
                <a:gd name="T29" fmla="*/ 82 h 255"/>
                <a:gd name="T30" fmla="*/ 353 w 436"/>
                <a:gd name="T31" fmla="*/ 60 h 255"/>
                <a:gd name="T32" fmla="*/ 323 w 436"/>
                <a:gd name="T33" fmla="*/ 45 h 255"/>
                <a:gd name="T34" fmla="*/ 293 w 436"/>
                <a:gd name="T35" fmla="*/ 37 h 255"/>
                <a:gd name="T36" fmla="*/ 263 w 436"/>
                <a:gd name="T37" fmla="*/ 30 h 255"/>
                <a:gd name="T38" fmla="*/ 263 w 436"/>
                <a:gd name="T39" fmla="*/ 30 h 255"/>
                <a:gd name="T40" fmla="*/ 211 w 436"/>
                <a:gd name="T41" fmla="*/ 30 h 255"/>
                <a:gd name="T42" fmla="*/ 166 w 436"/>
                <a:gd name="T43" fmla="*/ 45 h 255"/>
                <a:gd name="T44" fmla="*/ 121 w 436"/>
                <a:gd name="T45" fmla="*/ 60 h 255"/>
                <a:gd name="T46" fmla="*/ 83 w 436"/>
                <a:gd name="T47" fmla="*/ 90 h 255"/>
                <a:gd name="T48" fmla="*/ 53 w 436"/>
                <a:gd name="T49" fmla="*/ 120 h 255"/>
                <a:gd name="T50" fmla="*/ 30 w 436"/>
                <a:gd name="T51" fmla="*/ 165 h 255"/>
                <a:gd name="T52" fmla="*/ 8 w 436"/>
                <a:gd name="T53" fmla="*/ 210 h 255"/>
                <a:gd name="T54" fmla="*/ 0 w 436"/>
                <a:gd name="T55" fmla="*/ 255 h 255"/>
                <a:gd name="T56" fmla="*/ 0 w 436"/>
                <a:gd name="T57" fmla="*/ 255 h 255"/>
                <a:gd name="T58" fmla="*/ 0 w 436"/>
                <a:gd name="T59" fmla="*/ 218 h 255"/>
                <a:gd name="T60" fmla="*/ 15 w 436"/>
                <a:gd name="T61" fmla="*/ 173 h 255"/>
                <a:gd name="T62" fmla="*/ 30 w 436"/>
                <a:gd name="T63" fmla="*/ 120 h 255"/>
                <a:gd name="T64" fmla="*/ 61 w 436"/>
                <a:gd name="T65" fmla="*/ 75 h 255"/>
                <a:gd name="T66" fmla="*/ 83 w 436"/>
                <a:gd name="T67" fmla="*/ 52 h 255"/>
                <a:gd name="T68" fmla="*/ 106 w 436"/>
                <a:gd name="T69" fmla="*/ 37 h 255"/>
                <a:gd name="T70" fmla="*/ 136 w 436"/>
                <a:gd name="T71" fmla="*/ 22 h 255"/>
                <a:gd name="T72" fmla="*/ 173 w 436"/>
                <a:gd name="T73" fmla="*/ 7 h 255"/>
                <a:gd name="T74" fmla="*/ 211 w 436"/>
                <a:gd name="T75" fmla="*/ 0 h 255"/>
                <a:gd name="T76" fmla="*/ 263 w 436"/>
                <a:gd name="T77" fmla="*/ 0 h 255"/>
                <a:gd name="T78" fmla="*/ 263 w 436"/>
                <a:gd name="T7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255">
                  <a:moveTo>
                    <a:pt x="263" y="0"/>
                  </a:moveTo>
                  <a:lnTo>
                    <a:pt x="263" y="0"/>
                  </a:lnTo>
                  <a:lnTo>
                    <a:pt x="293" y="7"/>
                  </a:lnTo>
                  <a:lnTo>
                    <a:pt x="331" y="22"/>
                  </a:lnTo>
                  <a:lnTo>
                    <a:pt x="361" y="37"/>
                  </a:lnTo>
                  <a:lnTo>
                    <a:pt x="383" y="60"/>
                  </a:lnTo>
                  <a:lnTo>
                    <a:pt x="406" y="82"/>
                  </a:lnTo>
                  <a:lnTo>
                    <a:pt x="421" y="113"/>
                  </a:lnTo>
                  <a:lnTo>
                    <a:pt x="436" y="150"/>
                  </a:lnTo>
                  <a:lnTo>
                    <a:pt x="436" y="180"/>
                  </a:lnTo>
                  <a:lnTo>
                    <a:pt x="436" y="180"/>
                  </a:lnTo>
                  <a:lnTo>
                    <a:pt x="429" y="150"/>
                  </a:lnTo>
                  <a:lnTo>
                    <a:pt x="414" y="128"/>
                  </a:lnTo>
                  <a:lnTo>
                    <a:pt x="399" y="97"/>
                  </a:lnTo>
                  <a:lnTo>
                    <a:pt x="376" y="82"/>
                  </a:lnTo>
                  <a:lnTo>
                    <a:pt x="353" y="60"/>
                  </a:lnTo>
                  <a:lnTo>
                    <a:pt x="323" y="45"/>
                  </a:lnTo>
                  <a:lnTo>
                    <a:pt x="293" y="37"/>
                  </a:lnTo>
                  <a:lnTo>
                    <a:pt x="263" y="30"/>
                  </a:lnTo>
                  <a:lnTo>
                    <a:pt x="263" y="30"/>
                  </a:lnTo>
                  <a:lnTo>
                    <a:pt x="211" y="30"/>
                  </a:lnTo>
                  <a:lnTo>
                    <a:pt x="166" y="45"/>
                  </a:lnTo>
                  <a:lnTo>
                    <a:pt x="121" y="60"/>
                  </a:lnTo>
                  <a:lnTo>
                    <a:pt x="83" y="90"/>
                  </a:lnTo>
                  <a:lnTo>
                    <a:pt x="53" y="120"/>
                  </a:lnTo>
                  <a:lnTo>
                    <a:pt x="30" y="165"/>
                  </a:lnTo>
                  <a:lnTo>
                    <a:pt x="8" y="210"/>
                  </a:lnTo>
                  <a:lnTo>
                    <a:pt x="0" y="255"/>
                  </a:lnTo>
                  <a:lnTo>
                    <a:pt x="0" y="255"/>
                  </a:lnTo>
                  <a:lnTo>
                    <a:pt x="0" y="218"/>
                  </a:lnTo>
                  <a:lnTo>
                    <a:pt x="15" y="173"/>
                  </a:lnTo>
                  <a:lnTo>
                    <a:pt x="30" y="120"/>
                  </a:lnTo>
                  <a:lnTo>
                    <a:pt x="61" y="75"/>
                  </a:lnTo>
                  <a:lnTo>
                    <a:pt x="83" y="52"/>
                  </a:lnTo>
                  <a:lnTo>
                    <a:pt x="106" y="37"/>
                  </a:lnTo>
                  <a:lnTo>
                    <a:pt x="136" y="22"/>
                  </a:lnTo>
                  <a:lnTo>
                    <a:pt x="173" y="7"/>
                  </a:lnTo>
                  <a:lnTo>
                    <a:pt x="211" y="0"/>
                  </a:lnTo>
                  <a:lnTo>
                    <a:pt x="263" y="0"/>
                  </a:lnTo>
                  <a:lnTo>
                    <a:pt x="2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5" name="Freeform 10"/>
            <p:cNvSpPr>
              <a:spLocks/>
            </p:cNvSpPr>
            <p:nvPr/>
          </p:nvSpPr>
          <p:spPr bwMode="auto">
            <a:xfrm>
              <a:off x="2251075" y="1722438"/>
              <a:ext cx="454025" cy="322263"/>
            </a:xfrm>
            <a:custGeom>
              <a:avLst/>
              <a:gdLst>
                <a:gd name="T0" fmla="*/ 113 w 286"/>
                <a:gd name="T1" fmla="*/ 203 h 203"/>
                <a:gd name="T2" fmla="*/ 113 w 286"/>
                <a:gd name="T3" fmla="*/ 203 h 203"/>
                <a:gd name="T4" fmla="*/ 90 w 286"/>
                <a:gd name="T5" fmla="*/ 203 h 203"/>
                <a:gd name="T6" fmla="*/ 68 w 286"/>
                <a:gd name="T7" fmla="*/ 188 h 203"/>
                <a:gd name="T8" fmla="*/ 53 w 286"/>
                <a:gd name="T9" fmla="*/ 180 h 203"/>
                <a:gd name="T10" fmla="*/ 30 w 286"/>
                <a:gd name="T11" fmla="*/ 165 h 203"/>
                <a:gd name="T12" fmla="*/ 15 w 286"/>
                <a:gd name="T13" fmla="*/ 143 h 203"/>
                <a:gd name="T14" fmla="*/ 8 w 286"/>
                <a:gd name="T15" fmla="*/ 120 h 203"/>
                <a:gd name="T16" fmla="*/ 0 w 286"/>
                <a:gd name="T17" fmla="*/ 98 h 203"/>
                <a:gd name="T18" fmla="*/ 0 w 286"/>
                <a:gd name="T19" fmla="*/ 75 h 203"/>
                <a:gd name="T20" fmla="*/ 0 w 286"/>
                <a:gd name="T21" fmla="*/ 75 h 203"/>
                <a:gd name="T22" fmla="*/ 15 w 286"/>
                <a:gd name="T23" fmla="*/ 105 h 203"/>
                <a:gd name="T24" fmla="*/ 30 w 286"/>
                <a:gd name="T25" fmla="*/ 135 h 203"/>
                <a:gd name="T26" fmla="*/ 68 w 286"/>
                <a:gd name="T27" fmla="*/ 158 h 203"/>
                <a:gd name="T28" fmla="*/ 113 w 286"/>
                <a:gd name="T29" fmla="*/ 173 h 203"/>
                <a:gd name="T30" fmla="*/ 113 w 286"/>
                <a:gd name="T31" fmla="*/ 173 h 203"/>
                <a:gd name="T32" fmla="*/ 143 w 286"/>
                <a:gd name="T33" fmla="*/ 180 h 203"/>
                <a:gd name="T34" fmla="*/ 173 w 286"/>
                <a:gd name="T35" fmla="*/ 173 h 203"/>
                <a:gd name="T36" fmla="*/ 203 w 286"/>
                <a:gd name="T37" fmla="*/ 158 h 203"/>
                <a:gd name="T38" fmla="*/ 225 w 286"/>
                <a:gd name="T39" fmla="*/ 143 h 203"/>
                <a:gd name="T40" fmla="*/ 248 w 286"/>
                <a:gd name="T41" fmla="*/ 120 h 203"/>
                <a:gd name="T42" fmla="*/ 263 w 286"/>
                <a:gd name="T43" fmla="*/ 90 h 203"/>
                <a:gd name="T44" fmla="*/ 278 w 286"/>
                <a:gd name="T45" fmla="*/ 60 h 203"/>
                <a:gd name="T46" fmla="*/ 278 w 286"/>
                <a:gd name="T47" fmla="*/ 30 h 203"/>
                <a:gd name="T48" fmla="*/ 278 w 286"/>
                <a:gd name="T49" fmla="*/ 30 h 203"/>
                <a:gd name="T50" fmla="*/ 278 w 286"/>
                <a:gd name="T51" fmla="*/ 0 h 203"/>
                <a:gd name="T52" fmla="*/ 278 w 286"/>
                <a:gd name="T53" fmla="*/ 0 h 203"/>
                <a:gd name="T54" fmla="*/ 286 w 286"/>
                <a:gd name="T55" fmla="*/ 60 h 203"/>
                <a:gd name="T56" fmla="*/ 286 w 286"/>
                <a:gd name="T57" fmla="*/ 60 h 203"/>
                <a:gd name="T58" fmla="*/ 278 w 286"/>
                <a:gd name="T59" fmla="*/ 90 h 203"/>
                <a:gd name="T60" fmla="*/ 271 w 286"/>
                <a:gd name="T61" fmla="*/ 120 h 203"/>
                <a:gd name="T62" fmla="*/ 248 w 286"/>
                <a:gd name="T63" fmla="*/ 143 h 203"/>
                <a:gd name="T64" fmla="*/ 233 w 286"/>
                <a:gd name="T65" fmla="*/ 165 h 203"/>
                <a:gd name="T66" fmla="*/ 203 w 286"/>
                <a:gd name="T67" fmla="*/ 180 h 203"/>
                <a:gd name="T68" fmla="*/ 180 w 286"/>
                <a:gd name="T69" fmla="*/ 195 h 203"/>
                <a:gd name="T70" fmla="*/ 150 w 286"/>
                <a:gd name="T71" fmla="*/ 203 h 203"/>
                <a:gd name="T72" fmla="*/ 113 w 286"/>
                <a:gd name="T73" fmla="*/ 203 h 203"/>
                <a:gd name="T74" fmla="*/ 113 w 286"/>
                <a:gd name="T7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03">
                  <a:moveTo>
                    <a:pt x="113" y="203"/>
                  </a:moveTo>
                  <a:lnTo>
                    <a:pt x="113" y="203"/>
                  </a:lnTo>
                  <a:lnTo>
                    <a:pt x="90" y="203"/>
                  </a:lnTo>
                  <a:lnTo>
                    <a:pt x="68" y="188"/>
                  </a:lnTo>
                  <a:lnTo>
                    <a:pt x="53" y="180"/>
                  </a:lnTo>
                  <a:lnTo>
                    <a:pt x="30" y="165"/>
                  </a:lnTo>
                  <a:lnTo>
                    <a:pt x="15" y="143"/>
                  </a:lnTo>
                  <a:lnTo>
                    <a:pt x="8" y="120"/>
                  </a:lnTo>
                  <a:lnTo>
                    <a:pt x="0" y="98"/>
                  </a:lnTo>
                  <a:lnTo>
                    <a:pt x="0" y="75"/>
                  </a:lnTo>
                  <a:lnTo>
                    <a:pt x="0" y="75"/>
                  </a:lnTo>
                  <a:lnTo>
                    <a:pt x="15" y="105"/>
                  </a:lnTo>
                  <a:lnTo>
                    <a:pt x="30" y="135"/>
                  </a:lnTo>
                  <a:lnTo>
                    <a:pt x="68" y="158"/>
                  </a:lnTo>
                  <a:lnTo>
                    <a:pt x="113" y="173"/>
                  </a:lnTo>
                  <a:lnTo>
                    <a:pt x="113" y="173"/>
                  </a:lnTo>
                  <a:lnTo>
                    <a:pt x="143" y="180"/>
                  </a:lnTo>
                  <a:lnTo>
                    <a:pt x="173" y="173"/>
                  </a:lnTo>
                  <a:lnTo>
                    <a:pt x="203" y="158"/>
                  </a:lnTo>
                  <a:lnTo>
                    <a:pt x="225" y="143"/>
                  </a:lnTo>
                  <a:lnTo>
                    <a:pt x="248" y="120"/>
                  </a:lnTo>
                  <a:lnTo>
                    <a:pt x="263" y="90"/>
                  </a:lnTo>
                  <a:lnTo>
                    <a:pt x="278" y="60"/>
                  </a:lnTo>
                  <a:lnTo>
                    <a:pt x="278" y="30"/>
                  </a:lnTo>
                  <a:lnTo>
                    <a:pt x="278" y="30"/>
                  </a:lnTo>
                  <a:lnTo>
                    <a:pt x="278" y="0"/>
                  </a:lnTo>
                  <a:lnTo>
                    <a:pt x="278" y="0"/>
                  </a:lnTo>
                  <a:lnTo>
                    <a:pt x="286" y="60"/>
                  </a:lnTo>
                  <a:lnTo>
                    <a:pt x="286" y="60"/>
                  </a:lnTo>
                  <a:lnTo>
                    <a:pt x="278" y="90"/>
                  </a:lnTo>
                  <a:lnTo>
                    <a:pt x="271" y="120"/>
                  </a:lnTo>
                  <a:lnTo>
                    <a:pt x="248" y="143"/>
                  </a:lnTo>
                  <a:lnTo>
                    <a:pt x="233" y="165"/>
                  </a:lnTo>
                  <a:lnTo>
                    <a:pt x="203" y="180"/>
                  </a:lnTo>
                  <a:lnTo>
                    <a:pt x="180" y="195"/>
                  </a:lnTo>
                  <a:lnTo>
                    <a:pt x="150" y="203"/>
                  </a:lnTo>
                  <a:lnTo>
                    <a:pt x="113" y="203"/>
                  </a:lnTo>
                  <a:lnTo>
                    <a:pt x="11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6" name="Freeform 11"/>
            <p:cNvSpPr>
              <a:spLocks/>
            </p:cNvSpPr>
            <p:nvPr/>
          </p:nvSpPr>
          <p:spPr bwMode="auto">
            <a:xfrm>
              <a:off x="-2381" y="3689628"/>
              <a:ext cx="191294" cy="96561"/>
            </a:xfrm>
            <a:custGeom>
              <a:avLst/>
              <a:gdLst/>
              <a:ahLst/>
              <a:cxnLst/>
              <a:rect l="l" t="t" r="r" b="b"/>
              <a:pathLst>
                <a:path w="191294" h="96561">
                  <a:moveTo>
                    <a:pt x="0" y="0"/>
                  </a:moveTo>
                  <a:lnTo>
                    <a:pt x="24606" y="23536"/>
                  </a:lnTo>
                  <a:lnTo>
                    <a:pt x="59531" y="48936"/>
                  </a:lnTo>
                  <a:lnTo>
                    <a:pt x="107156" y="72749"/>
                  </a:lnTo>
                  <a:lnTo>
                    <a:pt x="143669" y="83861"/>
                  </a:lnTo>
                  <a:lnTo>
                    <a:pt x="191294" y="83861"/>
                  </a:lnTo>
                  <a:lnTo>
                    <a:pt x="143669" y="96561"/>
                  </a:lnTo>
                  <a:lnTo>
                    <a:pt x="96044" y="96561"/>
                  </a:lnTo>
                  <a:lnTo>
                    <a:pt x="48419" y="96561"/>
                  </a:lnTo>
                  <a:lnTo>
                    <a:pt x="11906" y="72749"/>
                  </a:lnTo>
                  <a:lnTo>
                    <a:pt x="0" y="608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7" name="Freeform 12"/>
            <p:cNvSpPr>
              <a:spLocks/>
            </p:cNvSpPr>
            <p:nvPr/>
          </p:nvSpPr>
          <p:spPr bwMode="auto">
            <a:xfrm>
              <a:off x="-2381" y="3999845"/>
              <a:ext cx="273844" cy="48281"/>
            </a:xfrm>
            <a:custGeom>
              <a:avLst/>
              <a:gdLst/>
              <a:ahLst/>
              <a:cxnLst/>
              <a:rect l="l" t="t" r="r" b="b"/>
              <a:pathLst>
                <a:path w="273844" h="48281">
                  <a:moveTo>
                    <a:pt x="0" y="0"/>
                  </a:moveTo>
                  <a:lnTo>
                    <a:pt x="24606" y="11769"/>
                  </a:lnTo>
                  <a:lnTo>
                    <a:pt x="107156" y="35581"/>
                  </a:lnTo>
                  <a:lnTo>
                    <a:pt x="191294" y="35581"/>
                  </a:lnTo>
                  <a:lnTo>
                    <a:pt x="273844" y="35581"/>
                  </a:lnTo>
                  <a:lnTo>
                    <a:pt x="202406" y="48281"/>
                  </a:lnTo>
                  <a:lnTo>
                    <a:pt x="130969" y="48281"/>
                  </a:lnTo>
                  <a:lnTo>
                    <a:pt x="35719" y="48281"/>
                  </a:lnTo>
                  <a:lnTo>
                    <a:pt x="0" y="393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8" name="Freeform 13"/>
            <p:cNvSpPr>
              <a:spLocks/>
            </p:cNvSpPr>
            <p:nvPr/>
          </p:nvSpPr>
          <p:spPr bwMode="auto">
            <a:xfrm>
              <a:off x="-61912" y="3308350"/>
              <a:ext cx="417513" cy="465138"/>
            </a:xfrm>
            <a:custGeom>
              <a:avLst/>
              <a:gdLst>
                <a:gd name="T0" fmla="*/ 263 w 263"/>
                <a:gd name="T1" fmla="*/ 135 h 293"/>
                <a:gd name="T2" fmla="*/ 263 w 263"/>
                <a:gd name="T3" fmla="*/ 135 h 293"/>
                <a:gd name="T4" fmla="*/ 263 w 263"/>
                <a:gd name="T5" fmla="*/ 158 h 293"/>
                <a:gd name="T6" fmla="*/ 263 w 263"/>
                <a:gd name="T7" fmla="*/ 188 h 293"/>
                <a:gd name="T8" fmla="*/ 255 w 263"/>
                <a:gd name="T9" fmla="*/ 210 h 293"/>
                <a:gd name="T10" fmla="*/ 240 w 263"/>
                <a:gd name="T11" fmla="*/ 233 h 293"/>
                <a:gd name="T12" fmla="*/ 225 w 263"/>
                <a:gd name="T13" fmla="*/ 255 h 293"/>
                <a:gd name="T14" fmla="*/ 203 w 263"/>
                <a:gd name="T15" fmla="*/ 271 h 293"/>
                <a:gd name="T16" fmla="*/ 180 w 263"/>
                <a:gd name="T17" fmla="*/ 286 h 293"/>
                <a:gd name="T18" fmla="*/ 158 w 263"/>
                <a:gd name="T19" fmla="*/ 293 h 293"/>
                <a:gd name="T20" fmla="*/ 158 w 263"/>
                <a:gd name="T21" fmla="*/ 293 h 293"/>
                <a:gd name="T22" fmla="*/ 188 w 263"/>
                <a:gd name="T23" fmla="*/ 271 h 293"/>
                <a:gd name="T24" fmla="*/ 218 w 263"/>
                <a:gd name="T25" fmla="*/ 240 h 293"/>
                <a:gd name="T26" fmla="*/ 233 w 263"/>
                <a:gd name="T27" fmla="*/ 203 h 293"/>
                <a:gd name="T28" fmla="*/ 233 w 263"/>
                <a:gd name="T29" fmla="*/ 143 h 293"/>
                <a:gd name="T30" fmla="*/ 233 w 263"/>
                <a:gd name="T31" fmla="*/ 143 h 293"/>
                <a:gd name="T32" fmla="*/ 225 w 263"/>
                <a:gd name="T33" fmla="*/ 113 h 293"/>
                <a:gd name="T34" fmla="*/ 210 w 263"/>
                <a:gd name="T35" fmla="*/ 83 h 293"/>
                <a:gd name="T36" fmla="*/ 188 w 263"/>
                <a:gd name="T37" fmla="*/ 60 h 293"/>
                <a:gd name="T38" fmla="*/ 165 w 263"/>
                <a:gd name="T39" fmla="*/ 38 h 293"/>
                <a:gd name="T40" fmla="*/ 135 w 263"/>
                <a:gd name="T41" fmla="*/ 23 h 293"/>
                <a:gd name="T42" fmla="*/ 98 w 263"/>
                <a:gd name="T43" fmla="*/ 15 h 293"/>
                <a:gd name="T44" fmla="*/ 68 w 263"/>
                <a:gd name="T45" fmla="*/ 8 h 293"/>
                <a:gd name="T46" fmla="*/ 30 w 263"/>
                <a:gd name="T47" fmla="*/ 15 h 293"/>
                <a:gd name="T48" fmla="*/ 30 w 263"/>
                <a:gd name="T49" fmla="*/ 15 h 293"/>
                <a:gd name="T50" fmla="*/ 0 w 263"/>
                <a:gd name="T51" fmla="*/ 23 h 293"/>
                <a:gd name="T52" fmla="*/ 0 w 263"/>
                <a:gd name="T53" fmla="*/ 23 h 293"/>
                <a:gd name="T54" fmla="*/ 60 w 263"/>
                <a:gd name="T55" fmla="*/ 0 h 293"/>
                <a:gd name="T56" fmla="*/ 60 w 263"/>
                <a:gd name="T57" fmla="*/ 0 h 293"/>
                <a:gd name="T58" fmla="*/ 90 w 263"/>
                <a:gd name="T59" fmla="*/ 0 h 293"/>
                <a:gd name="T60" fmla="*/ 128 w 263"/>
                <a:gd name="T61" fmla="*/ 0 h 293"/>
                <a:gd name="T62" fmla="*/ 158 w 263"/>
                <a:gd name="T63" fmla="*/ 15 h 293"/>
                <a:gd name="T64" fmla="*/ 188 w 263"/>
                <a:gd name="T65" fmla="*/ 30 h 293"/>
                <a:gd name="T66" fmla="*/ 210 w 263"/>
                <a:gd name="T67" fmla="*/ 45 h 293"/>
                <a:gd name="T68" fmla="*/ 233 w 263"/>
                <a:gd name="T69" fmla="*/ 75 h 293"/>
                <a:gd name="T70" fmla="*/ 248 w 263"/>
                <a:gd name="T71" fmla="*/ 98 h 293"/>
                <a:gd name="T72" fmla="*/ 263 w 263"/>
                <a:gd name="T73" fmla="*/ 135 h 293"/>
                <a:gd name="T74" fmla="*/ 263 w 263"/>
                <a:gd name="T75" fmla="*/ 13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293">
                  <a:moveTo>
                    <a:pt x="263" y="135"/>
                  </a:moveTo>
                  <a:lnTo>
                    <a:pt x="263" y="135"/>
                  </a:lnTo>
                  <a:lnTo>
                    <a:pt x="263" y="158"/>
                  </a:lnTo>
                  <a:lnTo>
                    <a:pt x="263" y="188"/>
                  </a:lnTo>
                  <a:lnTo>
                    <a:pt x="255" y="210"/>
                  </a:lnTo>
                  <a:lnTo>
                    <a:pt x="240" y="233"/>
                  </a:lnTo>
                  <a:lnTo>
                    <a:pt x="225" y="255"/>
                  </a:lnTo>
                  <a:lnTo>
                    <a:pt x="203" y="271"/>
                  </a:lnTo>
                  <a:lnTo>
                    <a:pt x="180" y="286"/>
                  </a:lnTo>
                  <a:lnTo>
                    <a:pt x="158" y="293"/>
                  </a:lnTo>
                  <a:lnTo>
                    <a:pt x="158" y="293"/>
                  </a:lnTo>
                  <a:lnTo>
                    <a:pt x="188" y="271"/>
                  </a:lnTo>
                  <a:lnTo>
                    <a:pt x="218" y="240"/>
                  </a:lnTo>
                  <a:lnTo>
                    <a:pt x="233" y="203"/>
                  </a:lnTo>
                  <a:lnTo>
                    <a:pt x="233" y="143"/>
                  </a:lnTo>
                  <a:lnTo>
                    <a:pt x="233" y="143"/>
                  </a:lnTo>
                  <a:lnTo>
                    <a:pt x="225" y="113"/>
                  </a:lnTo>
                  <a:lnTo>
                    <a:pt x="210" y="83"/>
                  </a:lnTo>
                  <a:lnTo>
                    <a:pt x="188" y="60"/>
                  </a:lnTo>
                  <a:lnTo>
                    <a:pt x="165" y="38"/>
                  </a:lnTo>
                  <a:lnTo>
                    <a:pt x="135" y="23"/>
                  </a:lnTo>
                  <a:lnTo>
                    <a:pt x="98" y="15"/>
                  </a:lnTo>
                  <a:lnTo>
                    <a:pt x="68" y="8"/>
                  </a:lnTo>
                  <a:lnTo>
                    <a:pt x="30" y="15"/>
                  </a:lnTo>
                  <a:lnTo>
                    <a:pt x="30" y="15"/>
                  </a:lnTo>
                  <a:lnTo>
                    <a:pt x="0" y="23"/>
                  </a:lnTo>
                  <a:lnTo>
                    <a:pt x="0" y="23"/>
                  </a:lnTo>
                  <a:lnTo>
                    <a:pt x="60" y="0"/>
                  </a:lnTo>
                  <a:lnTo>
                    <a:pt x="60" y="0"/>
                  </a:lnTo>
                  <a:lnTo>
                    <a:pt x="90" y="0"/>
                  </a:lnTo>
                  <a:lnTo>
                    <a:pt x="128" y="0"/>
                  </a:lnTo>
                  <a:lnTo>
                    <a:pt x="158" y="15"/>
                  </a:lnTo>
                  <a:lnTo>
                    <a:pt x="188" y="30"/>
                  </a:lnTo>
                  <a:lnTo>
                    <a:pt x="210" y="45"/>
                  </a:lnTo>
                  <a:lnTo>
                    <a:pt x="233" y="75"/>
                  </a:lnTo>
                  <a:lnTo>
                    <a:pt x="248" y="98"/>
                  </a:lnTo>
                  <a:lnTo>
                    <a:pt x="263" y="135"/>
                  </a:lnTo>
                  <a:lnTo>
                    <a:pt x="26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9" name="Freeform 16"/>
            <p:cNvSpPr>
              <a:spLocks/>
            </p:cNvSpPr>
            <p:nvPr/>
          </p:nvSpPr>
          <p:spPr bwMode="auto">
            <a:xfrm>
              <a:off x="4659313" y="4381500"/>
              <a:ext cx="358775" cy="309563"/>
            </a:xfrm>
            <a:custGeom>
              <a:avLst/>
              <a:gdLst>
                <a:gd name="T0" fmla="*/ 8 w 226"/>
                <a:gd name="T1" fmla="*/ 90 h 195"/>
                <a:gd name="T2" fmla="*/ 8 w 226"/>
                <a:gd name="T3" fmla="*/ 90 h 195"/>
                <a:gd name="T4" fmla="*/ 30 w 226"/>
                <a:gd name="T5" fmla="*/ 45 h 195"/>
                <a:gd name="T6" fmla="*/ 61 w 226"/>
                <a:gd name="T7" fmla="*/ 15 h 195"/>
                <a:gd name="T8" fmla="*/ 83 w 226"/>
                <a:gd name="T9" fmla="*/ 8 h 195"/>
                <a:gd name="T10" fmla="*/ 106 w 226"/>
                <a:gd name="T11" fmla="*/ 0 h 195"/>
                <a:gd name="T12" fmla="*/ 136 w 226"/>
                <a:gd name="T13" fmla="*/ 0 h 195"/>
                <a:gd name="T14" fmla="*/ 158 w 226"/>
                <a:gd name="T15" fmla="*/ 0 h 195"/>
                <a:gd name="T16" fmla="*/ 158 w 226"/>
                <a:gd name="T17" fmla="*/ 0 h 195"/>
                <a:gd name="T18" fmla="*/ 181 w 226"/>
                <a:gd name="T19" fmla="*/ 15 h 195"/>
                <a:gd name="T20" fmla="*/ 203 w 226"/>
                <a:gd name="T21" fmla="*/ 30 h 195"/>
                <a:gd name="T22" fmla="*/ 218 w 226"/>
                <a:gd name="T23" fmla="*/ 53 h 195"/>
                <a:gd name="T24" fmla="*/ 226 w 226"/>
                <a:gd name="T25" fmla="*/ 75 h 195"/>
                <a:gd name="T26" fmla="*/ 226 w 226"/>
                <a:gd name="T27" fmla="*/ 75 h 195"/>
                <a:gd name="T28" fmla="*/ 203 w 226"/>
                <a:gd name="T29" fmla="*/ 45 h 195"/>
                <a:gd name="T30" fmla="*/ 173 w 226"/>
                <a:gd name="T31" fmla="*/ 30 h 195"/>
                <a:gd name="T32" fmla="*/ 173 w 226"/>
                <a:gd name="T33" fmla="*/ 30 h 195"/>
                <a:gd name="T34" fmla="*/ 143 w 226"/>
                <a:gd name="T35" fmla="*/ 23 h 195"/>
                <a:gd name="T36" fmla="*/ 121 w 226"/>
                <a:gd name="T37" fmla="*/ 30 h 195"/>
                <a:gd name="T38" fmla="*/ 98 w 226"/>
                <a:gd name="T39" fmla="*/ 30 h 195"/>
                <a:gd name="T40" fmla="*/ 76 w 226"/>
                <a:gd name="T41" fmla="*/ 45 h 195"/>
                <a:gd name="T42" fmla="*/ 38 w 226"/>
                <a:gd name="T43" fmla="*/ 75 h 195"/>
                <a:gd name="T44" fmla="*/ 15 w 226"/>
                <a:gd name="T45" fmla="*/ 113 h 195"/>
                <a:gd name="T46" fmla="*/ 15 w 226"/>
                <a:gd name="T47" fmla="*/ 113 h 195"/>
                <a:gd name="T48" fmla="*/ 8 w 226"/>
                <a:gd name="T49" fmla="*/ 158 h 195"/>
                <a:gd name="T50" fmla="*/ 15 w 226"/>
                <a:gd name="T51" fmla="*/ 195 h 195"/>
                <a:gd name="T52" fmla="*/ 15 w 226"/>
                <a:gd name="T53" fmla="*/ 195 h 195"/>
                <a:gd name="T54" fmla="*/ 8 w 226"/>
                <a:gd name="T55" fmla="*/ 173 h 195"/>
                <a:gd name="T56" fmla="*/ 0 w 226"/>
                <a:gd name="T57" fmla="*/ 143 h 195"/>
                <a:gd name="T58" fmla="*/ 0 w 226"/>
                <a:gd name="T59" fmla="*/ 113 h 195"/>
                <a:gd name="T60" fmla="*/ 8 w 226"/>
                <a:gd name="T61" fmla="*/ 90 h 195"/>
                <a:gd name="T62" fmla="*/ 8 w 226"/>
                <a:gd name="T63"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195">
                  <a:moveTo>
                    <a:pt x="8" y="90"/>
                  </a:moveTo>
                  <a:lnTo>
                    <a:pt x="8" y="90"/>
                  </a:lnTo>
                  <a:lnTo>
                    <a:pt x="30" y="45"/>
                  </a:lnTo>
                  <a:lnTo>
                    <a:pt x="61" y="15"/>
                  </a:lnTo>
                  <a:lnTo>
                    <a:pt x="83" y="8"/>
                  </a:lnTo>
                  <a:lnTo>
                    <a:pt x="106" y="0"/>
                  </a:lnTo>
                  <a:lnTo>
                    <a:pt x="136" y="0"/>
                  </a:lnTo>
                  <a:lnTo>
                    <a:pt x="158" y="0"/>
                  </a:lnTo>
                  <a:lnTo>
                    <a:pt x="158" y="0"/>
                  </a:lnTo>
                  <a:lnTo>
                    <a:pt x="181" y="15"/>
                  </a:lnTo>
                  <a:lnTo>
                    <a:pt x="203" y="30"/>
                  </a:lnTo>
                  <a:lnTo>
                    <a:pt x="218" y="53"/>
                  </a:lnTo>
                  <a:lnTo>
                    <a:pt x="226" y="75"/>
                  </a:lnTo>
                  <a:lnTo>
                    <a:pt x="226" y="75"/>
                  </a:lnTo>
                  <a:lnTo>
                    <a:pt x="203" y="45"/>
                  </a:lnTo>
                  <a:lnTo>
                    <a:pt x="173" y="30"/>
                  </a:lnTo>
                  <a:lnTo>
                    <a:pt x="173" y="30"/>
                  </a:lnTo>
                  <a:lnTo>
                    <a:pt x="143" y="23"/>
                  </a:lnTo>
                  <a:lnTo>
                    <a:pt x="121" y="30"/>
                  </a:lnTo>
                  <a:lnTo>
                    <a:pt x="98" y="30"/>
                  </a:lnTo>
                  <a:lnTo>
                    <a:pt x="76" y="45"/>
                  </a:lnTo>
                  <a:lnTo>
                    <a:pt x="38" y="75"/>
                  </a:lnTo>
                  <a:lnTo>
                    <a:pt x="15" y="113"/>
                  </a:lnTo>
                  <a:lnTo>
                    <a:pt x="15" y="113"/>
                  </a:lnTo>
                  <a:lnTo>
                    <a:pt x="8" y="158"/>
                  </a:lnTo>
                  <a:lnTo>
                    <a:pt x="15" y="195"/>
                  </a:lnTo>
                  <a:lnTo>
                    <a:pt x="15" y="195"/>
                  </a:lnTo>
                  <a:lnTo>
                    <a:pt x="8" y="173"/>
                  </a:lnTo>
                  <a:lnTo>
                    <a:pt x="0" y="143"/>
                  </a:lnTo>
                  <a:lnTo>
                    <a:pt x="0" y="113"/>
                  </a:lnTo>
                  <a:lnTo>
                    <a:pt x="8" y="90"/>
                  </a:lnTo>
                  <a:lnTo>
                    <a:pt x="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0" name="Freeform 17"/>
            <p:cNvSpPr>
              <a:spLocks/>
            </p:cNvSpPr>
            <p:nvPr/>
          </p:nvSpPr>
          <p:spPr bwMode="auto">
            <a:xfrm>
              <a:off x="4827588" y="4500563"/>
              <a:ext cx="214313" cy="190500"/>
            </a:xfrm>
            <a:custGeom>
              <a:avLst/>
              <a:gdLst>
                <a:gd name="T0" fmla="*/ 7 w 135"/>
                <a:gd name="T1" fmla="*/ 60 h 120"/>
                <a:gd name="T2" fmla="*/ 7 w 135"/>
                <a:gd name="T3" fmla="*/ 60 h 120"/>
                <a:gd name="T4" fmla="*/ 15 w 135"/>
                <a:gd name="T5" fmla="*/ 60 h 120"/>
                <a:gd name="T6" fmla="*/ 22 w 135"/>
                <a:gd name="T7" fmla="*/ 60 h 120"/>
                <a:gd name="T8" fmla="*/ 37 w 135"/>
                <a:gd name="T9" fmla="*/ 83 h 120"/>
                <a:gd name="T10" fmla="*/ 37 w 135"/>
                <a:gd name="T11" fmla="*/ 83 h 120"/>
                <a:gd name="T12" fmla="*/ 45 w 135"/>
                <a:gd name="T13" fmla="*/ 98 h 120"/>
                <a:gd name="T14" fmla="*/ 60 w 135"/>
                <a:gd name="T15" fmla="*/ 105 h 120"/>
                <a:gd name="T16" fmla="*/ 60 w 135"/>
                <a:gd name="T17" fmla="*/ 105 h 120"/>
                <a:gd name="T18" fmla="*/ 75 w 135"/>
                <a:gd name="T19" fmla="*/ 98 h 120"/>
                <a:gd name="T20" fmla="*/ 97 w 135"/>
                <a:gd name="T21" fmla="*/ 83 h 120"/>
                <a:gd name="T22" fmla="*/ 112 w 135"/>
                <a:gd name="T23" fmla="*/ 68 h 120"/>
                <a:gd name="T24" fmla="*/ 120 w 135"/>
                <a:gd name="T25" fmla="*/ 45 h 120"/>
                <a:gd name="T26" fmla="*/ 120 w 135"/>
                <a:gd name="T27" fmla="*/ 45 h 120"/>
                <a:gd name="T28" fmla="*/ 127 w 135"/>
                <a:gd name="T29" fmla="*/ 23 h 120"/>
                <a:gd name="T30" fmla="*/ 120 w 135"/>
                <a:gd name="T31" fmla="*/ 0 h 120"/>
                <a:gd name="T32" fmla="*/ 120 w 135"/>
                <a:gd name="T33" fmla="*/ 0 h 120"/>
                <a:gd name="T34" fmla="*/ 135 w 135"/>
                <a:gd name="T35" fmla="*/ 38 h 120"/>
                <a:gd name="T36" fmla="*/ 135 w 135"/>
                <a:gd name="T37" fmla="*/ 53 h 120"/>
                <a:gd name="T38" fmla="*/ 135 w 135"/>
                <a:gd name="T39" fmla="*/ 75 h 120"/>
                <a:gd name="T40" fmla="*/ 135 w 135"/>
                <a:gd name="T41" fmla="*/ 75 h 120"/>
                <a:gd name="T42" fmla="*/ 120 w 135"/>
                <a:gd name="T43" fmla="*/ 90 h 120"/>
                <a:gd name="T44" fmla="*/ 112 w 135"/>
                <a:gd name="T45" fmla="*/ 105 h 120"/>
                <a:gd name="T46" fmla="*/ 82 w 135"/>
                <a:gd name="T47" fmla="*/ 120 h 120"/>
                <a:gd name="T48" fmla="*/ 60 w 135"/>
                <a:gd name="T49" fmla="*/ 120 h 120"/>
                <a:gd name="T50" fmla="*/ 37 w 135"/>
                <a:gd name="T51" fmla="*/ 113 h 120"/>
                <a:gd name="T52" fmla="*/ 37 w 135"/>
                <a:gd name="T53" fmla="*/ 113 h 120"/>
                <a:gd name="T54" fmla="*/ 22 w 135"/>
                <a:gd name="T55" fmla="*/ 105 h 120"/>
                <a:gd name="T56" fmla="*/ 7 w 135"/>
                <a:gd name="T57" fmla="*/ 98 h 120"/>
                <a:gd name="T58" fmla="*/ 7 w 135"/>
                <a:gd name="T59" fmla="*/ 98 h 120"/>
                <a:gd name="T60" fmla="*/ 0 w 135"/>
                <a:gd name="T61" fmla="*/ 83 h 120"/>
                <a:gd name="T62" fmla="*/ 0 w 135"/>
                <a:gd name="T63" fmla="*/ 68 h 120"/>
                <a:gd name="T64" fmla="*/ 7 w 135"/>
                <a:gd name="T65" fmla="*/ 60 h 120"/>
                <a:gd name="T66" fmla="*/ 7 w 135"/>
                <a:gd name="T6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0">
                  <a:moveTo>
                    <a:pt x="7" y="60"/>
                  </a:moveTo>
                  <a:lnTo>
                    <a:pt x="7" y="60"/>
                  </a:lnTo>
                  <a:lnTo>
                    <a:pt x="15" y="60"/>
                  </a:lnTo>
                  <a:lnTo>
                    <a:pt x="22" y="60"/>
                  </a:lnTo>
                  <a:lnTo>
                    <a:pt x="37" y="83"/>
                  </a:lnTo>
                  <a:lnTo>
                    <a:pt x="37" y="83"/>
                  </a:lnTo>
                  <a:lnTo>
                    <a:pt x="45" y="98"/>
                  </a:lnTo>
                  <a:lnTo>
                    <a:pt x="60" y="105"/>
                  </a:lnTo>
                  <a:lnTo>
                    <a:pt x="60" y="105"/>
                  </a:lnTo>
                  <a:lnTo>
                    <a:pt x="75" y="98"/>
                  </a:lnTo>
                  <a:lnTo>
                    <a:pt x="97" y="83"/>
                  </a:lnTo>
                  <a:lnTo>
                    <a:pt x="112" y="68"/>
                  </a:lnTo>
                  <a:lnTo>
                    <a:pt x="120" y="45"/>
                  </a:lnTo>
                  <a:lnTo>
                    <a:pt x="120" y="45"/>
                  </a:lnTo>
                  <a:lnTo>
                    <a:pt x="127" y="23"/>
                  </a:lnTo>
                  <a:lnTo>
                    <a:pt x="120" y="0"/>
                  </a:lnTo>
                  <a:lnTo>
                    <a:pt x="120" y="0"/>
                  </a:lnTo>
                  <a:lnTo>
                    <a:pt x="135" y="38"/>
                  </a:lnTo>
                  <a:lnTo>
                    <a:pt x="135" y="53"/>
                  </a:lnTo>
                  <a:lnTo>
                    <a:pt x="135" y="75"/>
                  </a:lnTo>
                  <a:lnTo>
                    <a:pt x="135" y="75"/>
                  </a:lnTo>
                  <a:lnTo>
                    <a:pt x="120" y="90"/>
                  </a:lnTo>
                  <a:lnTo>
                    <a:pt x="112" y="105"/>
                  </a:lnTo>
                  <a:lnTo>
                    <a:pt x="82" y="120"/>
                  </a:lnTo>
                  <a:lnTo>
                    <a:pt x="60" y="120"/>
                  </a:lnTo>
                  <a:lnTo>
                    <a:pt x="37" y="113"/>
                  </a:lnTo>
                  <a:lnTo>
                    <a:pt x="37" y="113"/>
                  </a:lnTo>
                  <a:lnTo>
                    <a:pt x="22" y="105"/>
                  </a:lnTo>
                  <a:lnTo>
                    <a:pt x="7" y="98"/>
                  </a:lnTo>
                  <a:lnTo>
                    <a:pt x="7" y="98"/>
                  </a:lnTo>
                  <a:lnTo>
                    <a:pt x="0" y="83"/>
                  </a:lnTo>
                  <a:lnTo>
                    <a:pt x="0" y="68"/>
                  </a:lnTo>
                  <a:lnTo>
                    <a:pt x="7" y="60"/>
                  </a:lnTo>
                  <a:lnTo>
                    <a:pt x="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1" name="Freeform 18"/>
            <p:cNvSpPr>
              <a:spLocks/>
            </p:cNvSpPr>
            <p:nvPr/>
          </p:nvSpPr>
          <p:spPr bwMode="auto">
            <a:xfrm>
              <a:off x="4683125" y="4394200"/>
              <a:ext cx="560388" cy="488950"/>
            </a:xfrm>
            <a:custGeom>
              <a:avLst/>
              <a:gdLst>
                <a:gd name="T0" fmla="*/ 346 w 353"/>
                <a:gd name="T1" fmla="*/ 172 h 308"/>
                <a:gd name="T2" fmla="*/ 346 w 353"/>
                <a:gd name="T3" fmla="*/ 172 h 308"/>
                <a:gd name="T4" fmla="*/ 331 w 353"/>
                <a:gd name="T5" fmla="*/ 202 h 308"/>
                <a:gd name="T6" fmla="*/ 308 w 353"/>
                <a:gd name="T7" fmla="*/ 240 h 308"/>
                <a:gd name="T8" fmla="*/ 286 w 353"/>
                <a:gd name="T9" fmla="*/ 263 h 308"/>
                <a:gd name="T10" fmla="*/ 256 w 353"/>
                <a:gd name="T11" fmla="*/ 285 h 308"/>
                <a:gd name="T12" fmla="*/ 218 w 353"/>
                <a:gd name="T13" fmla="*/ 293 h 308"/>
                <a:gd name="T14" fmla="*/ 181 w 353"/>
                <a:gd name="T15" fmla="*/ 300 h 308"/>
                <a:gd name="T16" fmla="*/ 151 w 353"/>
                <a:gd name="T17" fmla="*/ 308 h 308"/>
                <a:gd name="T18" fmla="*/ 113 w 353"/>
                <a:gd name="T19" fmla="*/ 300 h 308"/>
                <a:gd name="T20" fmla="*/ 113 w 353"/>
                <a:gd name="T21" fmla="*/ 300 h 308"/>
                <a:gd name="T22" fmla="*/ 76 w 353"/>
                <a:gd name="T23" fmla="*/ 278 h 308"/>
                <a:gd name="T24" fmla="*/ 46 w 353"/>
                <a:gd name="T25" fmla="*/ 255 h 308"/>
                <a:gd name="T26" fmla="*/ 15 w 353"/>
                <a:gd name="T27" fmla="*/ 225 h 308"/>
                <a:gd name="T28" fmla="*/ 0 w 353"/>
                <a:gd name="T29" fmla="*/ 187 h 308"/>
                <a:gd name="T30" fmla="*/ 0 w 353"/>
                <a:gd name="T31" fmla="*/ 187 h 308"/>
                <a:gd name="T32" fmla="*/ 15 w 353"/>
                <a:gd name="T33" fmla="*/ 217 h 308"/>
                <a:gd name="T34" fmla="*/ 38 w 353"/>
                <a:gd name="T35" fmla="*/ 232 h 308"/>
                <a:gd name="T36" fmla="*/ 61 w 353"/>
                <a:gd name="T37" fmla="*/ 247 h 308"/>
                <a:gd name="T38" fmla="*/ 91 w 353"/>
                <a:gd name="T39" fmla="*/ 263 h 308"/>
                <a:gd name="T40" fmla="*/ 91 w 353"/>
                <a:gd name="T41" fmla="*/ 263 h 308"/>
                <a:gd name="T42" fmla="*/ 121 w 353"/>
                <a:gd name="T43" fmla="*/ 270 h 308"/>
                <a:gd name="T44" fmla="*/ 158 w 353"/>
                <a:gd name="T45" fmla="*/ 270 h 308"/>
                <a:gd name="T46" fmla="*/ 196 w 353"/>
                <a:gd name="T47" fmla="*/ 263 h 308"/>
                <a:gd name="T48" fmla="*/ 226 w 353"/>
                <a:gd name="T49" fmla="*/ 247 h 308"/>
                <a:gd name="T50" fmla="*/ 256 w 353"/>
                <a:gd name="T51" fmla="*/ 225 h 308"/>
                <a:gd name="T52" fmla="*/ 286 w 353"/>
                <a:gd name="T53" fmla="*/ 202 h 308"/>
                <a:gd name="T54" fmla="*/ 308 w 353"/>
                <a:gd name="T55" fmla="*/ 172 h 308"/>
                <a:gd name="T56" fmla="*/ 323 w 353"/>
                <a:gd name="T57" fmla="*/ 135 h 308"/>
                <a:gd name="T58" fmla="*/ 323 w 353"/>
                <a:gd name="T59" fmla="*/ 135 h 308"/>
                <a:gd name="T60" fmla="*/ 331 w 353"/>
                <a:gd name="T61" fmla="*/ 97 h 308"/>
                <a:gd name="T62" fmla="*/ 338 w 353"/>
                <a:gd name="T63" fmla="*/ 60 h 308"/>
                <a:gd name="T64" fmla="*/ 338 w 353"/>
                <a:gd name="T65" fmla="*/ 30 h 308"/>
                <a:gd name="T66" fmla="*/ 331 w 353"/>
                <a:gd name="T67" fmla="*/ 0 h 308"/>
                <a:gd name="T68" fmla="*/ 331 w 353"/>
                <a:gd name="T69" fmla="*/ 0 h 308"/>
                <a:gd name="T70" fmla="*/ 346 w 353"/>
                <a:gd name="T71" fmla="*/ 37 h 308"/>
                <a:gd name="T72" fmla="*/ 353 w 353"/>
                <a:gd name="T73" fmla="*/ 75 h 308"/>
                <a:gd name="T74" fmla="*/ 353 w 353"/>
                <a:gd name="T75" fmla="*/ 120 h 308"/>
                <a:gd name="T76" fmla="*/ 346 w 353"/>
                <a:gd name="T77" fmla="*/ 172 h 308"/>
                <a:gd name="T78" fmla="*/ 346 w 353"/>
                <a:gd name="T79" fmla="*/ 17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08">
                  <a:moveTo>
                    <a:pt x="346" y="172"/>
                  </a:moveTo>
                  <a:lnTo>
                    <a:pt x="346" y="172"/>
                  </a:lnTo>
                  <a:lnTo>
                    <a:pt x="331" y="202"/>
                  </a:lnTo>
                  <a:lnTo>
                    <a:pt x="308" y="240"/>
                  </a:lnTo>
                  <a:lnTo>
                    <a:pt x="286" y="263"/>
                  </a:lnTo>
                  <a:lnTo>
                    <a:pt x="256" y="285"/>
                  </a:lnTo>
                  <a:lnTo>
                    <a:pt x="218" y="293"/>
                  </a:lnTo>
                  <a:lnTo>
                    <a:pt x="181" y="300"/>
                  </a:lnTo>
                  <a:lnTo>
                    <a:pt x="151" y="308"/>
                  </a:lnTo>
                  <a:lnTo>
                    <a:pt x="113" y="300"/>
                  </a:lnTo>
                  <a:lnTo>
                    <a:pt x="113" y="300"/>
                  </a:lnTo>
                  <a:lnTo>
                    <a:pt x="76" y="278"/>
                  </a:lnTo>
                  <a:lnTo>
                    <a:pt x="46" y="255"/>
                  </a:lnTo>
                  <a:lnTo>
                    <a:pt x="15" y="225"/>
                  </a:lnTo>
                  <a:lnTo>
                    <a:pt x="0" y="187"/>
                  </a:lnTo>
                  <a:lnTo>
                    <a:pt x="0" y="187"/>
                  </a:lnTo>
                  <a:lnTo>
                    <a:pt x="15" y="217"/>
                  </a:lnTo>
                  <a:lnTo>
                    <a:pt x="38" y="232"/>
                  </a:lnTo>
                  <a:lnTo>
                    <a:pt x="61" y="247"/>
                  </a:lnTo>
                  <a:lnTo>
                    <a:pt x="91" y="263"/>
                  </a:lnTo>
                  <a:lnTo>
                    <a:pt x="91" y="263"/>
                  </a:lnTo>
                  <a:lnTo>
                    <a:pt x="121" y="270"/>
                  </a:lnTo>
                  <a:lnTo>
                    <a:pt x="158" y="270"/>
                  </a:lnTo>
                  <a:lnTo>
                    <a:pt x="196" y="263"/>
                  </a:lnTo>
                  <a:lnTo>
                    <a:pt x="226" y="247"/>
                  </a:lnTo>
                  <a:lnTo>
                    <a:pt x="256" y="225"/>
                  </a:lnTo>
                  <a:lnTo>
                    <a:pt x="286" y="202"/>
                  </a:lnTo>
                  <a:lnTo>
                    <a:pt x="308" y="172"/>
                  </a:lnTo>
                  <a:lnTo>
                    <a:pt x="323" y="135"/>
                  </a:lnTo>
                  <a:lnTo>
                    <a:pt x="323" y="135"/>
                  </a:lnTo>
                  <a:lnTo>
                    <a:pt x="331" y="97"/>
                  </a:lnTo>
                  <a:lnTo>
                    <a:pt x="338" y="60"/>
                  </a:lnTo>
                  <a:lnTo>
                    <a:pt x="338" y="30"/>
                  </a:lnTo>
                  <a:lnTo>
                    <a:pt x="331" y="0"/>
                  </a:lnTo>
                  <a:lnTo>
                    <a:pt x="331" y="0"/>
                  </a:lnTo>
                  <a:lnTo>
                    <a:pt x="346" y="37"/>
                  </a:lnTo>
                  <a:lnTo>
                    <a:pt x="353" y="75"/>
                  </a:lnTo>
                  <a:lnTo>
                    <a:pt x="353" y="120"/>
                  </a:lnTo>
                  <a:lnTo>
                    <a:pt x="346" y="172"/>
                  </a:lnTo>
                  <a:lnTo>
                    <a:pt x="346"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2" name="Freeform 19"/>
            <p:cNvSpPr>
              <a:spLocks/>
            </p:cNvSpPr>
            <p:nvPr/>
          </p:nvSpPr>
          <p:spPr bwMode="auto">
            <a:xfrm>
              <a:off x="3575050" y="4143375"/>
              <a:ext cx="1633538" cy="1179513"/>
            </a:xfrm>
            <a:custGeom>
              <a:avLst/>
              <a:gdLst>
                <a:gd name="T0" fmla="*/ 744 w 1029"/>
                <a:gd name="T1" fmla="*/ 15 h 743"/>
                <a:gd name="T2" fmla="*/ 744 w 1029"/>
                <a:gd name="T3" fmla="*/ 15 h 743"/>
                <a:gd name="T4" fmla="*/ 691 w 1029"/>
                <a:gd name="T5" fmla="*/ 37 h 743"/>
                <a:gd name="T6" fmla="*/ 646 w 1029"/>
                <a:gd name="T7" fmla="*/ 67 h 743"/>
                <a:gd name="T8" fmla="*/ 601 w 1029"/>
                <a:gd name="T9" fmla="*/ 105 h 743"/>
                <a:gd name="T10" fmla="*/ 563 w 1029"/>
                <a:gd name="T11" fmla="*/ 150 h 743"/>
                <a:gd name="T12" fmla="*/ 488 w 1029"/>
                <a:gd name="T13" fmla="*/ 248 h 743"/>
                <a:gd name="T14" fmla="*/ 398 w 1029"/>
                <a:gd name="T15" fmla="*/ 360 h 743"/>
                <a:gd name="T16" fmla="*/ 398 w 1029"/>
                <a:gd name="T17" fmla="*/ 360 h 743"/>
                <a:gd name="T18" fmla="*/ 330 w 1029"/>
                <a:gd name="T19" fmla="*/ 443 h 743"/>
                <a:gd name="T20" fmla="*/ 263 w 1029"/>
                <a:gd name="T21" fmla="*/ 511 h 743"/>
                <a:gd name="T22" fmla="*/ 135 w 1029"/>
                <a:gd name="T23" fmla="*/ 631 h 743"/>
                <a:gd name="T24" fmla="*/ 37 w 1029"/>
                <a:gd name="T25" fmla="*/ 713 h 743"/>
                <a:gd name="T26" fmla="*/ 0 w 1029"/>
                <a:gd name="T27" fmla="*/ 743 h 743"/>
                <a:gd name="T28" fmla="*/ 0 w 1029"/>
                <a:gd name="T29" fmla="*/ 743 h 743"/>
                <a:gd name="T30" fmla="*/ 22 w 1029"/>
                <a:gd name="T31" fmla="*/ 728 h 743"/>
                <a:gd name="T32" fmla="*/ 105 w 1029"/>
                <a:gd name="T33" fmla="*/ 676 h 743"/>
                <a:gd name="T34" fmla="*/ 218 w 1029"/>
                <a:gd name="T35" fmla="*/ 593 h 743"/>
                <a:gd name="T36" fmla="*/ 285 w 1029"/>
                <a:gd name="T37" fmla="*/ 533 h 743"/>
                <a:gd name="T38" fmla="*/ 353 w 1029"/>
                <a:gd name="T39" fmla="*/ 473 h 743"/>
                <a:gd name="T40" fmla="*/ 353 w 1029"/>
                <a:gd name="T41" fmla="*/ 473 h 743"/>
                <a:gd name="T42" fmla="*/ 421 w 1029"/>
                <a:gd name="T43" fmla="*/ 398 h 743"/>
                <a:gd name="T44" fmla="*/ 488 w 1029"/>
                <a:gd name="T45" fmla="*/ 315 h 743"/>
                <a:gd name="T46" fmla="*/ 556 w 1029"/>
                <a:gd name="T47" fmla="*/ 233 h 743"/>
                <a:gd name="T48" fmla="*/ 616 w 1029"/>
                <a:gd name="T49" fmla="*/ 165 h 743"/>
                <a:gd name="T50" fmla="*/ 676 w 1029"/>
                <a:gd name="T51" fmla="*/ 105 h 743"/>
                <a:gd name="T52" fmla="*/ 713 w 1029"/>
                <a:gd name="T53" fmla="*/ 83 h 743"/>
                <a:gd name="T54" fmla="*/ 744 w 1029"/>
                <a:gd name="T55" fmla="*/ 60 h 743"/>
                <a:gd name="T56" fmla="*/ 781 w 1029"/>
                <a:gd name="T57" fmla="*/ 52 h 743"/>
                <a:gd name="T58" fmla="*/ 811 w 1029"/>
                <a:gd name="T59" fmla="*/ 45 h 743"/>
                <a:gd name="T60" fmla="*/ 849 w 1029"/>
                <a:gd name="T61" fmla="*/ 45 h 743"/>
                <a:gd name="T62" fmla="*/ 886 w 1029"/>
                <a:gd name="T63" fmla="*/ 60 h 743"/>
                <a:gd name="T64" fmla="*/ 886 w 1029"/>
                <a:gd name="T65" fmla="*/ 60 h 743"/>
                <a:gd name="T66" fmla="*/ 931 w 1029"/>
                <a:gd name="T67" fmla="*/ 75 h 743"/>
                <a:gd name="T68" fmla="*/ 976 w 1029"/>
                <a:gd name="T69" fmla="*/ 98 h 743"/>
                <a:gd name="T70" fmla="*/ 1006 w 1029"/>
                <a:gd name="T71" fmla="*/ 128 h 743"/>
                <a:gd name="T72" fmla="*/ 1029 w 1029"/>
                <a:gd name="T73" fmla="*/ 158 h 743"/>
                <a:gd name="T74" fmla="*/ 1029 w 1029"/>
                <a:gd name="T75" fmla="*/ 158 h 743"/>
                <a:gd name="T76" fmla="*/ 1006 w 1029"/>
                <a:gd name="T77" fmla="*/ 113 h 743"/>
                <a:gd name="T78" fmla="*/ 976 w 1029"/>
                <a:gd name="T79" fmla="*/ 67 h 743"/>
                <a:gd name="T80" fmla="*/ 931 w 1029"/>
                <a:gd name="T81" fmla="*/ 37 h 743"/>
                <a:gd name="T82" fmla="*/ 871 w 1029"/>
                <a:gd name="T83" fmla="*/ 15 h 743"/>
                <a:gd name="T84" fmla="*/ 871 w 1029"/>
                <a:gd name="T85" fmla="*/ 15 h 743"/>
                <a:gd name="T86" fmla="*/ 811 w 1029"/>
                <a:gd name="T87" fmla="*/ 0 h 743"/>
                <a:gd name="T88" fmla="*/ 781 w 1029"/>
                <a:gd name="T89" fmla="*/ 0 h 743"/>
                <a:gd name="T90" fmla="*/ 744 w 1029"/>
                <a:gd name="T91" fmla="*/ 15 h 743"/>
                <a:gd name="T92" fmla="*/ 744 w 1029"/>
                <a:gd name="T93" fmla="*/ 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9" h="743">
                  <a:moveTo>
                    <a:pt x="744" y="15"/>
                  </a:moveTo>
                  <a:lnTo>
                    <a:pt x="744" y="15"/>
                  </a:lnTo>
                  <a:lnTo>
                    <a:pt x="691" y="37"/>
                  </a:lnTo>
                  <a:lnTo>
                    <a:pt x="646" y="67"/>
                  </a:lnTo>
                  <a:lnTo>
                    <a:pt x="601" y="105"/>
                  </a:lnTo>
                  <a:lnTo>
                    <a:pt x="563" y="150"/>
                  </a:lnTo>
                  <a:lnTo>
                    <a:pt x="488" y="248"/>
                  </a:lnTo>
                  <a:lnTo>
                    <a:pt x="398" y="360"/>
                  </a:lnTo>
                  <a:lnTo>
                    <a:pt x="398" y="360"/>
                  </a:lnTo>
                  <a:lnTo>
                    <a:pt x="330" y="443"/>
                  </a:lnTo>
                  <a:lnTo>
                    <a:pt x="263" y="511"/>
                  </a:lnTo>
                  <a:lnTo>
                    <a:pt x="135" y="631"/>
                  </a:lnTo>
                  <a:lnTo>
                    <a:pt x="37" y="713"/>
                  </a:lnTo>
                  <a:lnTo>
                    <a:pt x="0" y="743"/>
                  </a:lnTo>
                  <a:lnTo>
                    <a:pt x="0" y="743"/>
                  </a:lnTo>
                  <a:lnTo>
                    <a:pt x="22" y="728"/>
                  </a:lnTo>
                  <a:lnTo>
                    <a:pt x="105" y="676"/>
                  </a:lnTo>
                  <a:lnTo>
                    <a:pt x="218" y="593"/>
                  </a:lnTo>
                  <a:lnTo>
                    <a:pt x="285" y="533"/>
                  </a:lnTo>
                  <a:lnTo>
                    <a:pt x="353" y="473"/>
                  </a:lnTo>
                  <a:lnTo>
                    <a:pt x="353" y="473"/>
                  </a:lnTo>
                  <a:lnTo>
                    <a:pt x="421" y="398"/>
                  </a:lnTo>
                  <a:lnTo>
                    <a:pt x="488" y="315"/>
                  </a:lnTo>
                  <a:lnTo>
                    <a:pt x="556" y="233"/>
                  </a:lnTo>
                  <a:lnTo>
                    <a:pt x="616" y="165"/>
                  </a:lnTo>
                  <a:lnTo>
                    <a:pt x="676" y="105"/>
                  </a:lnTo>
                  <a:lnTo>
                    <a:pt x="713" y="83"/>
                  </a:lnTo>
                  <a:lnTo>
                    <a:pt x="744" y="60"/>
                  </a:lnTo>
                  <a:lnTo>
                    <a:pt x="781" y="52"/>
                  </a:lnTo>
                  <a:lnTo>
                    <a:pt x="811" y="45"/>
                  </a:lnTo>
                  <a:lnTo>
                    <a:pt x="849" y="45"/>
                  </a:lnTo>
                  <a:lnTo>
                    <a:pt x="886" y="60"/>
                  </a:lnTo>
                  <a:lnTo>
                    <a:pt x="886" y="60"/>
                  </a:lnTo>
                  <a:lnTo>
                    <a:pt x="931" y="75"/>
                  </a:lnTo>
                  <a:lnTo>
                    <a:pt x="976" y="98"/>
                  </a:lnTo>
                  <a:lnTo>
                    <a:pt x="1006" y="128"/>
                  </a:lnTo>
                  <a:lnTo>
                    <a:pt x="1029" y="158"/>
                  </a:lnTo>
                  <a:lnTo>
                    <a:pt x="1029" y="158"/>
                  </a:lnTo>
                  <a:lnTo>
                    <a:pt x="1006" y="113"/>
                  </a:lnTo>
                  <a:lnTo>
                    <a:pt x="976" y="67"/>
                  </a:lnTo>
                  <a:lnTo>
                    <a:pt x="931" y="37"/>
                  </a:lnTo>
                  <a:lnTo>
                    <a:pt x="871" y="15"/>
                  </a:lnTo>
                  <a:lnTo>
                    <a:pt x="871" y="15"/>
                  </a:lnTo>
                  <a:lnTo>
                    <a:pt x="811" y="0"/>
                  </a:lnTo>
                  <a:lnTo>
                    <a:pt x="781" y="0"/>
                  </a:lnTo>
                  <a:lnTo>
                    <a:pt x="744" y="15"/>
                  </a:lnTo>
                  <a:lnTo>
                    <a:pt x="74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3" name="Freeform 20"/>
            <p:cNvSpPr>
              <a:spLocks/>
            </p:cNvSpPr>
            <p:nvPr/>
          </p:nvSpPr>
          <p:spPr bwMode="auto">
            <a:xfrm>
              <a:off x="-2381" y="6348413"/>
              <a:ext cx="321469" cy="538616"/>
            </a:xfrm>
            <a:custGeom>
              <a:avLst/>
              <a:gdLst/>
              <a:ahLst/>
              <a:cxnLst/>
              <a:rect l="l" t="t" r="r" b="b"/>
              <a:pathLst>
                <a:path w="321469" h="538616">
                  <a:moveTo>
                    <a:pt x="107157" y="0"/>
                  </a:moveTo>
                  <a:lnTo>
                    <a:pt x="143669" y="0"/>
                  </a:lnTo>
                  <a:lnTo>
                    <a:pt x="178594" y="0"/>
                  </a:lnTo>
                  <a:lnTo>
                    <a:pt x="226219" y="0"/>
                  </a:lnTo>
                  <a:lnTo>
                    <a:pt x="297657" y="23812"/>
                  </a:lnTo>
                  <a:lnTo>
                    <a:pt x="321469" y="36512"/>
                  </a:lnTo>
                  <a:lnTo>
                    <a:pt x="310357" y="96837"/>
                  </a:lnTo>
                  <a:lnTo>
                    <a:pt x="286544" y="144462"/>
                  </a:lnTo>
                  <a:lnTo>
                    <a:pt x="250032" y="192087"/>
                  </a:lnTo>
                  <a:lnTo>
                    <a:pt x="226219" y="203200"/>
                  </a:lnTo>
                  <a:lnTo>
                    <a:pt x="191294" y="203200"/>
                  </a:lnTo>
                  <a:lnTo>
                    <a:pt x="154782" y="215900"/>
                  </a:lnTo>
                  <a:lnTo>
                    <a:pt x="119857" y="227012"/>
                  </a:lnTo>
                  <a:lnTo>
                    <a:pt x="96044" y="263525"/>
                  </a:lnTo>
                  <a:lnTo>
                    <a:pt x="83344" y="298450"/>
                  </a:lnTo>
                  <a:lnTo>
                    <a:pt x="72232" y="346075"/>
                  </a:lnTo>
                  <a:lnTo>
                    <a:pt x="96044" y="393700"/>
                  </a:lnTo>
                  <a:lnTo>
                    <a:pt x="119857" y="454025"/>
                  </a:lnTo>
                  <a:lnTo>
                    <a:pt x="154782" y="501650"/>
                  </a:lnTo>
                  <a:lnTo>
                    <a:pt x="188185" y="538616"/>
                  </a:lnTo>
                  <a:lnTo>
                    <a:pt x="122164" y="538616"/>
                  </a:lnTo>
                  <a:lnTo>
                    <a:pt x="119857" y="536575"/>
                  </a:lnTo>
                  <a:lnTo>
                    <a:pt x="24607" y="441325"/>
                  </a:lnTo>
                  <a:lnTo>
                    <a:pt x="0" y="410218"/>
                  </a:lnTo>
                  <a:lnTo>
                    <a:pt x="0" y="334686"/>
                  </a:lnTo>
                  <a:lnTo>
                    <a:pt x="11906" y="346075"/>
                  </a:lnTo>
                  <a:lnTo>
                    <a:pt x="24607" y="334962"/>
                  </a:lnTo>
                  <a:lnTo>
                    <a:pt x="11906" y="274637"/>
                  </a:lnTo>
                  <a:lnTo>
                    <a:pt x="11906" y="192087"/>
                  </a:lnTo>
                  <a:lnTo>
                    <a:pt x="11906" y="144462"/>
                  </a:lnTo>
                  <a:lnTo>
                    <a:pt x="24607" y="107950"/>
                  </a:lnTo>
                  <a:lnTo>
                    <a:pt x="35719" y="60325"/>
                  </a:lnTo>
                  <a:lnTo>
                    <a:pt x="72232" y="238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4" name="Freeform 21"/>
            <p:cNvSpPr>
              <a:spLocks/>
            </p:cNvSpPr>
            <p:nvPr/>
          </p:nvSpPr>
          <p:spPr bwMode="auto">
            <a:xfrm>
              <a:off x="4243388" y="3463925"/>
              <a:ext cx="976313" cy="822325"/>
            </a:xfrm>
            <a:custGeom>
              <a:avLst/>
              <a:gdLst>
                <a:gd name="T0" fmla="*/ 0 w 615"/>
                <a:gd name="T1" fmla="*/ 518 h 518"/>
                <a:gd name="T2" fmla="*/ 67 w 615"/>
                <a:gd name="T3" fmla="*/ 368 h 518"/>
                <a:gd name="T4" fmla="*/ 150 w 615"/>
                <a:gd name="T5" fmla="*/ 233 h 518"/>
                <a:gd name="T6" fmla="*/ 262 w 615"/>
                <a:gd name="T7" fmla="*/ 112 h 518"/>
                <a:gd name="T8" fmla="*/ 338 w 615"/>
                <a:gd name="T9" fmla="*/ 60 h 518"/>
                <a:gd name="T10" fmla="*/ 465 w 615"/>
                <a:gd name="T11" fmla="*/ 7 h 518"/>
                <a:gd name="T12" fmla="*/ 563 w 615"/>
                <a:gd name="T13" fmla="*/ 0 h 518"/>
                <a:gd name="T14" fmla="*/ 615 w 615"/>
                <a:gd name="T15" fmla="*/ 15 h 518"/>
                <a:gd name="T16" fmla="*/ 570 w 615"/>
                <a:gd name="T17" fmla="*/ 15 h 518"/>
                <a:gd name="T18" fmla="*/ 488 w 615"/>
                <a:gd name="T19" fmla="*/ 52 h 518"/>
                <a:gd name="T20" fmla="*/ 458 w 615"/>
                <a:gd name="T21" fmla="*/ 82 h 518"/>
                <a:gd name="T22" fmla="*/ 420 w 615"/>
                <a:gd name="T23" fmla="*/ 150 h 518"/>
                <a:gd name="T24" fmla="*/ 413 w 615"/>
                <a:gd name="T25" fmla="*/ 142 h 518"/>
                <a:gd name="T26" fmla="*/ 368 w 615"/>
                <a:gd name="T27" fmla="*/ 120 h 518"/>
                <a:gd name="T28" fmla="*/ 315 w 615"/>
                <a:gd name="T29" fmla="*/ 127 h 518"/>
                <a:gd name="T30" fmla="*/ 285 w 615"/>
                <a:gd name="T31" fmla="*/ 142 h 518"/>
                <a:gd name="T32" fmla="*/ 202 w 615"/>
                <a:gd name="T33" fmla="*/ 210 h 518"/>
                <a:gd name="T34" fmla="*/ 217 w 615"/>
                <a:gd name="T35" fmla="*/ 218 h 518"/>
                <a:gd name="T36" fmla="*/ 247 w 615"/>
                <a:gd name="T37" fmla="*/ 203 h 518"/>
                <a:gd name="T38" fmla="*/ 330 w 615"/>
                <a:gd name="T39" fmla="*/ 188 h 518"/>
                <a:gd name="T40" fmla="*/ 383 w 615"/>
                <a:gd name="T41" fmla="*/ 195 h 518"/>
                <a:gd name="T42" fmla="*/ 413 w 615"/>
                <a:gd name="T43" fmla="*/ 203 h 518"/>
                <a:gd name="T44" fmla="*/ 435 w 615"/>
                <a:gd name="T45" fmla="*/ 248 h 518"/>
                <a:gd name="T46" fmla="*/ 450 w 615"/>
                <a:gd name="T47" fmla="*/ 300 h 518"/>
                <a:gd name="T48" fmla="*/ 443 w 615"/>
                <a:gd name="T49" fmla="*/ 360 h 518"/>
                <a:gd name="T50" fmla="*/ 405 w 615"/>
                <a:gd name="T51" fmla="*/ 360 h 518"/>
                <a:gd name="T52" fmla="*/ 330 w 615"/>
                <a:gd name="T53" fmla="*/ 338 h 518"/>
                <a:gd name="T54" fmla="*/ 323 w 615"/>
                <a:gd name="T55" fmla="*/ 323 h 518"/>
                <a:gd name="T56" fmla="*/ 308 w 615"/>
                <a:gd name="T57" fmla="*/ 278 h 518"/>
                <a:gd name="T58" fmla="*/ 292 w 615"/>
                <a:gd name="T59" fmla="*/ 263 h 518"/>
                <a:gd name="T60" fmla="*/ 240 w 615"/>
                <a:gd name="T61" fmla="*/ 248 h 518"/>
                <a:gd name="T62" fmla="*/ 180 w 615"/>
                <a:gd name="T63" fmla="*/ 270 h 518"/>
                <a:gd name="T64" fmla="*/ 157 w 615"/>
                <a:gd name="T65" fmla="*/ 293 h 518"/>
                <a:gd name="T66" fmla="*/ 67 w 615"/>
                <a:gd name="T67" fmla="*/ 413 h 518"/>
                <a:gd name="T68" fmla="*/ 0 w 615"/>
                <a:gd name="T69"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518">
                  <a:moveTo>
                    <a:pt x="0" y="518"/>
                  </a:moveTo>
                  <a:lnTo>
                    <a:pt x="0" y="518"/>
                  </a:lnTo>
                  <a:lnTo>
                    <a:pt x="15" y="473"/>
                  </a:lnTo>
                  <a:lnTo>
                    <a:pt x="67" y="368"/>
                  </a:lnTo>
                  <a:lnTo>
                    <a:pt x="105" y="300"/>
                  </a:lnTo>
                  <a:lnTo>
                    <a:pt x="150" y="233"/>
                  </a:lnTo>
                  <a:lnTo>
                    <a:pt x="202" y="165"/>
                  </a:lnTo>
                  <a:lnTo>
                    <a:pt x="262" y="112"/>
                  </a:lnTo>
                  <a:lnTo>
                    <a:pt x="262" y="112"/>
                  </a:lnTo>
                  <a:lnTo>
                    <a:pt x="338" y="60"/>
                  </a:lnTo>
                  <a:lnTo>
                    <a:pt x="405" y="30"/>
                  </a:lnTo>
                  <a:lnTo>
                    <a:pt x="465" y="7"/>
                  </a:lnTo>
                  <a:lnTo>
                    <a:pt x="518" y="0"/>
                  </a:lnTo>
                  <a:lnTo>
                    <a:pt x="563" y="0"/>
                  </a:lnTo>
                  <a:lnTo>
                    <a:pt x="593" y="7"/>
                  </a:lnTo>
                  <a:lnTo>
                    <a:pt x="615" y="15"/>
                  </a:lnTo>
                  <a:lnTo>
                    <a:pt x="615" y="15"/>
                  </a:lnTo>
                  <a:lnTo>
                    <a:pt x="570" y="15"/>
                  </a:lnTo>
                  <a:lnTo>
                    <a:pt x="525" y="30"/>
                  </a:lnTo>
                  <a:lnTo>
                    <a:pt x="488" y="52"/>
                  </a:lnTo>
                  <a:lnTo>
                    <a:pt x="488" y="52"/>
                  </a:lnTo>
                  <a:lnTo>
                    <a:pt x="458" y="82"/>
                  </a:lnTo>
                  <a:lnTo>
                    <a:pt x="435" y="112"/>
                  </a:lnTo>
                  <a:lnTo>
                    <a:pt x="420" y="150"/>
                  </a:lnTo>
                  <a:lnTo>
                    <a:pt x="420" y="150"/>
                  </a:lnTo>
                  <a:lnTo>
                    <a:pt x="413" y="142"/>
                  </a:lnTo>
                  <a:lnTo>
                    <a:pt x="390" y="127"/>
                  </a:lnTo>
                  <a:lnTo>
                    <a:pt x="368" y="120"/>
                  </a:lnTo>
                  <a:lnTo>
                    <a:pt x="345" y="120"/>
                  </a:lnTo>
                  <a:lnTo>
                    <a:pt x="315" y="127"/>
                  </a:lnTo>
                  <a:lnTo>
                    <a:pt x="285" y="142"/>
                  </a:lnTo>
                  <a:lnTo>
                    <a:pt x="285" y="142"/>
                  </a:lnTo>
                  <a:lnTo>
                    <a:pt x="225" y="188"/>
                  </a:lnTo>
                  <a:lnTo>
                    <a:pt x="202" y="210"/>
                  </a:lnTo>
                  <a:lnTo>
                    <a:pt x="210" y="218"/>
                  </a:lnTo>
                  <a:lnTo>
                    <a:pt x="217" y="218"/>
                  </a:lnTo>
                  <a:lnTo>
                    <a:pt x="217" y="218"/>
                  </a:lnTo>
                  <a:lnTo>
                    <a:pt x="247" y="203"/>
                  </a:lnTo>
                  <a:lnTo>
                    <a:pt x="300" y="188"/>
                  </a:lnTo>
                  <a:lnTo>
                    <a:pt x="330" y="188"/>
                  </a:lnTo>
                  <a:lnTo>
                    <a:pt x="353" y="188"/>
                  </a:lnTo>
                  <a:lnTo>
                    <a:pt x="383" y="195"/>
                  </a:lnTo>
                  <a:lnTo>
                    <a:pt x="413" y="203"/>
                  </a:lnTo>
                  <a:lnTo>
                    <a:pt x="413" y="203"/>
                  </a:lnTo>
                  <a:lnTo>
                    <a:pt x="428" y="225"/>
                  </a:lnTo>
                  <a:lnTo>
                    <a:pt x="435" y="248"/>
                  </a:lnTo>
                  <a:lnTo>
                    <a:pt x="443" y="270"/>
                  </a:lnTo>
                  <a:lnTo>
                    <a:pt x="450" y="300"/>
                  </a:lnTo>
                  <a:lnTo>
                    <a:pt x="443" y="338"/>
                  </a:lnTo>
                  <a:lnTo>
                    <a:pt x="443" y="360"/>
                  </a:lnTo>
                  <a:lnTo>
                    <a:pt x="443" y="360"/>
                  </a:lnTo>
                  <a:lnTo>
                    <a:pt x="405" y="360"/>
                  </a:lnTo>
                  <a:lnTo>
                    <a:pt x="368" y="353"/>
                  </a:lnTo>
                  <a:lnTo>
                    <a:pt x="330" y="338"/>
                  </a:lnTo>
                  <a:lnTo>
                    <a:pt x="330" y="338"/>
                  </a:lnTo>
                  <a:lnTo>
                    <a:pt x="323" y="323"/>
                  </a:lnTo>
                  <a:lnTo>
                    <a:pt x="315" y="308"/>
                  </a:lnTo>
                  <a:lnTo>
                    <a:pt x="308" y="278"/>
                  </a:lnTo>
                  <a:lnTo>
                    <a:pt x="292" y="263"/>
                  </a:lnTo>
                  <a:lnTo>
                    <a:pt x="292" y="263"/>
                  </a:lnTo>
                  <a:lnTo>
                    <a:pt x="270" y="248"/>
                  </a:lnTo>
                  <a:lnTo>
                    <a:pt x="240" y="248"/>
                  </a:lnTo>
                  <a:lnTo>
                    <a:pt x="217" y="248"/>
                  </a:lnTo>
                  <a:lnTo>
                    <a:pt x="180" y="270"/>
                  </a:lnTo>
                  <a:lnTo>
                    <a:pt x="180" y="270"/>
                  </a:lnTo>
                  <a:lnTo>
                    <a:pt x="157" y="293"/>
                  </a:lnTo>
                  <a:lnTo>
                    <a:pt x="127" y="323"/>
                  </a:lnTo>
                  <a:lnTo>
                    <a:pt x="67" y="413"/>
                  </a:lnTo>
                  <a:lnTo>
                    <a:pt x="0" y="518"/>
                  </a:lnTo>
                  <a:lnTo>
                    <a:pt x="0" y="5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5" name="Freeform 22"/>
            <p:cNvSpPr>
              <a:spLocks/>
            </p:cNvSpPr>
            <p:nvPr/>
          </p:nvSpPr>
          <p:spPr bwMode="auto">
            <a:xfrm>
              <a:off x="2216150" y="2533650"/>
              <a:ext cx="344488" cy="214313"/>
            </a:xfrm>
            <a:custGeom>
              <a:avLst/>
              <a:gdLst>
                <a:gd name="T0" fmla="*/ 30 w 217"/>
                <a:gd name="T1" fmla="*/ 0 h 135"/>
                <a:gd name="T2" fmla="*/ 30 w 217"/>
                <a:gd name="T3" fmla="*/ 0 h 135"/>
                <a:gd name="T4" fmla="*/ 45 w 217"/>
                <a:gd name="T5" fmla="*/ 0 h 135"/>
                <a:gd name="T6" fmla="*/ 60 w 217"/>
                <a:gd name="T7" fmla="*/ 15 h 135"/>
                <a:gd name="T8" fmla="*/ 67 w 217"/>
                <a:gd name="T9" fmla="*/ 30 h 135"/>
                <a:gd name="T10" fmla="*/ 75 w 217"/>
                <a:gd name="T11" fmla="*/ 67 h 135"/>
                <a:gd name="T12" fmla="*/ 75 w 217"/>
                <a:gd name="T13" fmla="*/ 67 h 135"/>
                <a:gd name="T14" fmla="*/ 75 w 217"/>
                <a:gd name="T15" fmla="*/ 83 h 135"/>
                <a:gd name="T16" fmla="*/ 75 w 217"/>
                <a:gd name="T17" fmla="*/ 83 h 135"/>
                <a:gd name="T18" fmla="*/ 112 w 217"/>
                <a:gd name="T19" fmla="*/ 90 h 135"/>
                <a:gd name="T20" fmla="*/ 150 w 217"/>
                <a:gd name="T21" fmla="*/ 75 h 135"/>
                <a:gd name="T22" fmla="*/ 187 w 217"/>
                <a:gd name="T23" fmla="*/ 52 h 135"/>
                <a:gd name="T24" fmla="*/ 217 w 217"/>
                <a:gd name="T25" fmla="*/ 22 h 135"/>
                <a:gd name="T26" fmla="*/ 217 w 217"/>
                <a:gd name="T27" fmla="*/ 22 h 135"/>
                <a:gd name="T28" fmla="*/ 202 w 217"/>
                <a:gd name="T29" fmla="*/ 52 h 135"/>
                <a:gd name="T30" fmla="*/ 187 w 217"/>
                <a:gd name="T31" fmla="*/ 83 h 135"/>
                <a:gd name="T32" fmla="*/ 165 w 217"/>
                <a:gd name="T33" fmla="*/ 105 h 135"/>
                <a:gd name="T34" fmla="*/ 135 w 217"/>
                <a:gd name="T35" fmla="*/ 128 h 135"/>
                <a:gd name="T36" fmla="*/ 105 w 217"/>
                <a:gd name="T37" fmla="*/ 135 h 135"/>
                <a:gd name="T38" fmla="*/ 82 w 217"/>
                <a:gd name="T39" fmla="*/ 135 h 135"/>
                <a:gd name="T40" fmla="*/ 52 w 217"/>
                <a:gd name="T41" fmla="*/ 128 h 135"/>
                <a:gd name="T42" fmla="*/ 37 w 217"/>
                <a:gd name="T43" fmla="*/ 113 h 135"/>
                <a:gd name="T44" fmla="*/ 37 w 217"/>
                <a:gd name="T45" fmla="*/ 113 h 135"/>
                <a:gd name="T46" fmla="*/ 30 w 217"/>
                <a:gd name="T47" fmla="*/ 113 h 135"/>
                <a:gd name="T48" fmla="*/ 30 w 217"/>
                <a:gd name="T49" fmla="*/ 113 h 135"/>
                <a:gd name="T50" fmla="*/ 22 w 217"/>
                <a:gd name="T51" fmla="*/ 105 h 135"/>
                <a:gd name="T52" fmla="*/ 7 w 217"/>
                <a:gd name="T53" fmla="*/ 83 h 135"/>
                <a:gd name="T54" fmla="*/ 7 w 217"/>
                <a:gd name="T55" fmla="*/ 83 h 135"/>
                <a:gd name="T56" fmla="*/ 0 w 217"/>
                <a:gd name="T57" fmla="*/ 45 h 135"/>
                <a:gd name="T58" fmla="*/ 7 w 217"/>
                <a:gd name="T59" fmla="*/ 22 h 135"/>
                <a:gd name="T60" fmla="*/ 15 w 217"/>
                <a:gd name="T61" fmla="*/ 7 h 135"/>
                <a:gd name="T62" fmla="*/ 30 w 217"/>
                <a:gd name="T63" fmla="*/ 0 h 135"/>
                <a:gd name="T64" fmla="*/ 30 w 217"/>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35">
                  <a:moveTo>
                    <a:pt x="30" y="0"/>
                  </a:moveTo>
                  <a:lnTo>
                    <a:pt x="30" y="0"/>
                  </a:lnTo>
                  <a:lnTo>
                    <a:pt x="45" y="0"/>
                  </a:lnTo>
                  <a:lnTo>
                    <a:pt x="60" y="15"/>
                  </a:lnTo>
                  <a:lnTo>
                    <a:pt x="67" y="30"/>
                  </a:lnTo>
                  <a:lnTo>
                    <a:pt x="75" y="67"/>
                  </a:lnTo>
                  <a:lnTo>
                    <a:pt x="75" y="67"/>
                  </a:lnTo>
                  <a:lnTo>
                    <a:pt x="75" y="83"/>
                  </a:lnTo>
                  <a:lnTo>
                    <a:pt x="75" y="83"/>
                  </a:lnTo>
                  <a:lnTo>
                    <a:pt x="112" y="90"/>
                  </a:lnTo>
                  <a:lnTo>
                    <a:pt x="150" y="75"/>
                  </a:lnTo>
                  <a:lnTo>
                    <a:pt x="187" y="52"/>
                  </a:lnTo>
                  <a:lnTo>
                    <a:pt x="217" y="22"/>
                  </a:lnTo>
                  <a:lnTo>
                    <a:pt x="217" y="22"/>
                  </a:lnTo>
                  <a:lnTo>
                    <a:pt x="202" y="52"/>
                  </a:lnTo>
                  <a:lnTo>
                    <a:pt x="187" y="83"/>
                  </a:lnTo>
                  <a:lnTo>
                    <a:pt x="165" y="105"/>
                  </a:lnTo>
                  <a:lnTo>
                    <a:pt x="135" y="128"/>
                  </a:lnTo>
                  <a:lnTo>
                    <a:pt x="105" y="135"/>
                  </a:lnTo>
                  <a:lnTo>
                    <a:pt x="82" y="135"/>
                  </a:lnTo>
                  <a:lnTo>
                    <a:pt x="52" y="128"/>
                  </a:lnTo>
                  <a:lnTo>
                    <a:pt x="37" y="113"/>
                  </a:lnTo>
                  <a:lnTo>
                    <a:pt x="37" y="113"/>
                  </a:lnTo>
                  <a:lnTo>
                    <a:pt x="30" y="113"/>
                  </a:lnTo>
                  <a:lnTo>
                    <a:pt x="30" y="113"/>
                  </a:lnTo>
                  <a:lnTo>
                    <a:pt x="22" y="105"/>
                  </a:lnTo>
                  <a:lnTo>
                    <a:pt x="7" y="83"/>
                  </a:lnTo>
                  <a:lnTo>
                    <a:pt x="7" y="83"/>
                  </a:lnTo>
                  <a:lnTo>
                    <a:pt x="0" y="45"/>
                  </a:lnTo>
                  <a:lnTo>
                    <a:pt x="7" y="22"/>
                  </a:lnTo>
                  <a:lnTo>
                    <a:pt x="15" y="7"/>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6" name="Freeform 23"/>
            <p:cNvSpPr>
              <a:spLocks/>
            </p:cNvSpPr>
            <p:nvPr/>
          </p:nvSpPr>
          <p:spPr bwMode="auto">
            <a:xfrm>
              <a:off x="950913" y="2211388"/>
              <a:ext cx="1633538" cy="1216025"/>
            </a:xfrm>
            <a:custGeom>
              <a:avLst/>
              <a:gdLst>
                <a:gd name="T0" fmla="*/ 316 w 1029"/>
                <a:gd name="T1" fmla="*/ 278 h 766"/>
                <a:gd name="T2" fmla="*/ 316 w 1029"/>
                <a:gd name="T3" fmla="*/ 278 h 766"/>
                <a:gd name="T4" fmla="*/ 391 w 1029"/>
                <a:gd name="T5" fmla="*/ 210 h 766"/>
                <a:gd name="T6" fmla="*/ 466 w 1029"/>
                <a:gd name="T7" fmla="*/ 150 h 766"/>
                <a:gd name="T8" fmla="*/ 534 w 1029"/>
                <a:gd name="T9" fmla="*/ 98 h 766"/>
                <a:gd name="T10" fmla="*/ 601 w 1029"/>
                <a:gd name="T11" fmla="*/ 60 h 766"/>
                <a:gd name="T12" fmla="*/ 661 w 1029"/>
                <a:gd name="T13" fmla="*/ 38 h 766"/>
                <a:gd name="T14" fmla="*/ 722 w 1029"/>
                <a:gd name="T15" fmla="*/ 15 h 766"/>
                <a:gd name="T16" fmla="*/ 774 w 1029"/>
                <a:gd name="T17" fmla="*/ 0 h 766"/>
                <a:gd name="T18" fmla="*/ 827 w 1029"/>
                <a:gd name="T19" fmla="*/ 0 h 766"/>
                <a:gd name="T20" fmla="*/ 872 w 1029"/>
                <a:gd name="T21" fmla="*/ 0 h 766"/>
                <a:gd name="T22" fmla="*/ 909 w 1029"/>
                <a:gd name="T23" fmla="*/ 8 h 766"/>
                <a:gd name="T24" fmla="*/ 939 w 1029"/>
                <a:gd name="T25" fmla="*/ 23 h 766"/>
                <a:gd name="T26" fmla="*/ 969 w 1029"/>
                <a:gd name="T27" fmla="*/ 38 h 766"/>
                <a:gd name="T28" fmla="*/ 992 w 1029"/>
                <a:gd name="T29" fmla="*/ 60 h 766"/>
                <a:gd name="T30" fmla="*/ 1014 w 1029"/>
                <a:gd name="T31" fmla="*/ 83 h 766"/>
                <a:gd name="T32" fmla="*/ 1022 w 1029"/>
                <a:gd name="T33" fmla="*/ 113 h 766"/>
                <a:gd name="T34" fmla="*/ 1029 w 1029"/>
                <a:gd name="T35" fmla="*/ 135 h 766"/>
                <a:gd name="T36" fmla="*/ 1029 w 1029"/>
                <a:gd name="T37" fmla="*/ 135 h 766"/>
                <a:gd name="T38" fmla="*/ 1029 w 1029"/>
                <a:gd name="T39" fmla="*/ 188 h 766"/>
                <a:gd name="T40" fmla="*/ 1014 w 1029"/>
                <a:gd name="T41" fmla="*/ 225 h 766"/>
                <a:gd name="T42" fmla="*/ 1014 w 1029"/>
                <a:gd name="T43" fmla="*/ 225 h 766"/>
                <a:gd name="T44" fmla="*/ 1014 w 1029"/>
                <a:gd name="T45" fmla="*/ 188 h 766"/>
                <a:gd name="T46" fmla="*/ 1014 w 1029"/>
                <a:gd name="T47" fmla="*/ 188 h 766"/>
                <a:gd name="T48" fmla="*/ 1007 w 1029"/>
                <a:gd name="T49" fmla="*/ 158 h 766"/>
                <a:gd name="T50" fmla="*/ 992 w 1029"/>
                <a:gd name="T51" fmla="*/ 128 h 766"/>
                <a:gd name="T52" fmla="*/ 977 w 1029"/>
                <a:gd name="T53" fmla="*/ 105 h 766"/>
                <a:gd name="T54" fmla="*/ 954 w 1029"/>
                <a:gd name="T55" fmla="*/ 83 h 766"/>
                <a:gd name="T56" fmla="*/ 924 w 1029"/>
                <a:gd name="T57" fmla="*/ 68 h 766"/>
                <a:gd name="T58" fmla="*/ 887 w 1029"/>
                <a:gd name="T59" fmla="*/ 53 h 766"/>
                <a:gd name="T60" fmla="*/ 849 w 1029"/>
                <a:gd name="T61" fmla="*/ 45 h 766"/>
                <a:gd name="T62" fmla="*/ 804 w 1029"/>
                <a:gd name="T63" fmla="*/ 45 h 766"/>
                <a:gd name="T64" fmla="*/ 759 w 1029"/>
                <a:gd name="T65" fmla="*/ 53 h 766"/>
                <a:gd name="T66" fmla="*/ 699 w 1029"/>
                <a:gd name="T67" fmla="*/ 60 h 766"/>
                <a:gd name="T68" fmla="*/ 646 w 1029"/>
                <a:gd name="T69" fmla="*/ 83 h 766"/>
                <a:gd name="T70" fmla="*/ 586 w 1029"/>
                <a:gd name="T71" fmla="*/ 113 h 766"/>
                <a:gd name="T72" fmla="*/ 519 w 1029"/>
                <a:gd name="T73" fmla="*/ 150 h 766"/>
                <a:gd name="T74" fmla="*/ 451 w 1029"/>
                <a:gd name="T75" fmla="*/ 195 h 766"/>
                <a:gd name="T76" fmla="*/ 376 w 1029"/>
                <a:gd name="T77" fmla="*/ 255 h 766"/>
                <a:gd name="T78" fmla="*/ 301 w 1029"/>
                <a:gd name="T79" fmla="*/ 323 h 766"/>
                <a:gd name="T80" fmla="*/ 301 w 1029"/>
                <a:gd name="T81" fmla="*/ 323 h 766"/>
                <a:gd name="T82" fmla="*/ 203 w 1029"/>
                <a:gd name="T83" fmla="*/ 428 h 766"/>
                <a:gd name="T84" fmla="*/ 128 w 1029"/>
                <a:gd name="T85" fmla="*/ 533 h 766"/>
                <a:gd name="T86" fmla="*/ 61 w 1029"/>
                <a:gd name="T87" fmla="*/ 646 h 766"/>
                <a:gd name="T88" fmla="*/ 0 w 1029"/>
                <a:gd name="T89" fmla="*/ 766 h 766"/>
                <a:gd name="T90" fmla="*/ 23 w 1029"/>
                <a:gd name="T91" fmla="*/ 721 h 766"/>
                <a:gd name="T92" fmla="*/ 23 w 1029"/>
                <a:gd name="T93" fmla="*/ 721 h 766"/>
                <a:gd name="T94" fmla="*/ 76 w 1029"/>
                <a:gd name="T95" fmla="*/ 601 h 766"/>
                <a:gd name="T96" fmla="*/ 143 w 1029"/>
                <a:gd name="T97" fmla="*/ 488 h 766"/>
                <a:gd name="T98" fmla="*/ 226 w 1029"/>
                <a:gd name="T99" fmla="*/ 376 h 766"/>
                <a:gd name="T100" fmla="*/ 316 w 1029"/>
                <a:gd name="T101" fmla="*/ 278 h 766"/>
                <a:gd name="T102" fmla="*/ 316 w 1029"/>
                <a:gd name="T103" fmla="*/ 278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9" h="766">
                  <a:moveTo>
                    <a:pt x="316" y="278"/>
                  </a:moveTo>
                  <a:lnTo>
                    <a:pt x="316" y="278"/>
                  </a:lnTo>
                  <a:lnTo>
                    <a:pt x="391" y="210"/>
                  </a:lnTo>
                  <a:lnTo>
                    <a:pt x="466" y="150"/>
                  </a:lnTo>
                  <a:lnTo>
                    <a:pt x="534" y="98"/>
                  </a:lnTo>
                  <a:lnTo>
                    <a:pt x="601" y="60"/>
                  </a:lnTo>
                  <a:lnTo>
                    <a:pt x="661" y="38"/>
                  </a:lnTo>
                  <a:lnTo>
                    <a:pt x="722" y="15"/>
                  </a:lnTo>
                  <a:lnTo>
                    <a:pt x="774" y="0"/>
                  </a:lnTo>
                  <a:lnTo>
                    <a:pt x="827" y="0"/>
                  </a:lnTo>
                  <a:lnTo>
                    <a:pt x="872" y="0"/>
                  </a:lnTo>
                  <a:lnTo>
                    <a:pt x="909" y="8"/>
                  </a:lnTo>
                  <a:lnTo>
                    <a:pt x="939" y="23"/>
                  </a:lnTo>
                  <a:lnTo>
                    <a:pt x="969" y="38"/>
                  </a:lnTo>
                  <a:lnTo>
                    <a:pt x="992" y="60"/>
                  </a:lnTo>
                  <a:lnTo>
                    <a:pt x="1014" y="83"/>
                  </a:lnTo>
                  <a:lnTo>
                    <a:pt x="1022" y="113"/>
                  </a:lnTo>
                  <a:lnTo>
                    <a:pt x="1029" y="135"/>
                  </a:lnTo>
                  <a:lnTo>
                    <a:pt x="1029" y="135"/>
                  </a:lnTo>
                  <a:lnTo>
                    <a:pt x="1029" y="188"/>
                  </a:lnTo>
                  <a:lnTo>
                    <a:pt x="1014" y="225"/>
                  </a:lnTo>
                  <a:lnTo>
                    <a:pt x="1014" y="225"/>
                  </a:lnTo>
                  <a:lnTo>
                    <a:pt x="1014" y="188"/>
                  </a:lnTo>
                  <a:lnTo>
                    <a:pt x="1014" y="188"/>
                  </a:lnTo>
                  <a:lnTo>
                    <a:pt x="1007" y="158"/>
                  </a:lnTo>
                  <a:lnTo>
                    <a:pt x="992" y="128"/>
                  </a:lnTo>
                  <a:lnTo>
                    <a:pt x="977" y="105"/>
                  </a:lnTo>
                  <a:lnTo>
                    <a:pt x="954" y="83"/>
                  </a:lnTo>
                  <a:lnTo>
                    <a:pt x="924" y="68"/>
                  </a:lnTo>
                  <a:lnTo>
                    <a:pt x="887" y="53"/>
                  </a:lnTo>
                  <a:lnTo>
                    <a:pt x="849" y="45"/>
                  </a:lnTo>
                  <a:lnTo>
                    <a:pt x="804" y="45"/>
                  </a:lnTo>
                  <a:lnTo>
                    <a:pt x="759" y="53"/>
                  </a:lnTo>
                  <a:lnTo>
                    <a:pt x="699" y="60"/>
                  </a:lnTo>
                  <a:lnTo>
                    <a:pt x="646" y="83"/>
                  </a:lnTo>
                  <a:lnTo>
                    <a:pt x="586" y="113"/>
                  </a:lnTo>
                  <a:lnTo>
                    <a:pt x="519" y="150"/>
                  </a:lnTo>
                  <a:lnTo>
                    <a:pt x="451" y="195"/>
                  </a:lnTo>
                  <a:lnTo>
                    <a:pt x="376" y="255"/>
                  </a:lnTo>
                  <a:lnTo>
                    <a:pt x="301" y="323"/>
                  </a:lnTo>
                  <a:lnTo>
                    <a:pt x="301" y="323"/>
                  </a:lnTo>
                  <a:lnTo>
                    <a:pt x="203" y="428"/>
                  </a:lnTo>
                  <a:lnTo>
                    <a:pt x="128" y="533"/>
                  </a:lnTo>
                  <a:lnTo>
                    <a:pt x="61" y="646"/>
                  </a:lnTo>
                  <a:lnTo>
                    <a:pt x="0" y="766"/>
                  </a:lnTo>
                  <a:lnTo>
                    <a:pt x="23" y="721"/>
                  </a:lnTo>
                  <a:lnTo>
                    <a:pt x="23" y="721"/>
                  </a:lnTo>
                  <a:lnTo>
                    <a:pt x="76" y="601"/>
                  </a:lnTo>
                  <a:lnTo>
                    <a:pt x="143" y="488"/>
                  </a:lnTo>
                  <a:lnTo>
                    <a:pt x="226" y="376"/>
                  </a:lnTo>
                  <a:lnTo>
                    <a:pt x="316" y="278"/>
                  </a:lnTo>
                  <a:lnTo>
                    <a:pt x="316"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dirty="0">
                <a:solidFill>
                  <a:srgbClr val="514A40"/>
                </a:solidFill>
                <a:latin typeface="Gisha" pitchFamily="34" charset="-79"/>
                <a:ea typeface="Tahoma" pitchFamily="34" charset="0"/>
                <a:cs typeface="Gisha" pitchFamily="34" charset="-79"/>
              </a:endParaRPr>
            </a:p>
          </p:txBody>
        </p:sp>
        <p:sp>
          <p:nvSpPr>
            <p:cNvPr id="27" name="Freeform 24"/>
            <p:cNvSpPr>
              <a:spLocks/>
            </p:cNvSpPr>
            <p:nvPr/>
          </p:nvSpPr>
          <p:spPr bwMode="auto">
            <a:xfrm>
              <a:off x="808038" y="1484313"/>
              <a:ext cx="488950" cy="763588"/>
            </a:xfrm>
            <a:custGeom>
              <a:avLst/>
              <a:gdLst>
                <a:gd name="T0" fmla="*/ 211 w 308"/>
                <a:gd name="T1" fmla="*/ 421 h 481"/>
                <a:gd name="T2" fmla="*/ 211 w 308"/>
                <a:gd name="T3" fmla="*/ 421 h 481"/>
                <a:gd name="T4" fmla="*/ 241 w 308"/>
                <a:gd name="T5" fmla="*/ 383 h 481"/>
                <a:gd name="T6" fmla="*/ 271 w 308"/>
                <a:gd name="T7" fmla="*/ 345 h 481"/>
                <a:gd name="T8" fmla="*/ 293 w 308"/>
                <a:gd name="T9" fmla="*/ 308 h 481"/>
                <a:gd name="T10" fmla="*/ 301 w 308"/>
                <a:gd name="T11" fmla="*/ 263 h 481"/>
                <a:gd name="T12" fmla="*/ 308 w 308"/>
                <a:gd name="T13" fmla="*/ 218 h 481"/>
                <a:gd name="T14" fmla="*/ 301 w 308"/>
                <a:gd name="T15" fmla="*/ 165 h 481"/>
                <a:gd name="T16" fmla="*/ 286 w 308"/>
                <a:gd name="T17" fmla="*/ 120 h 481"/>
                <a:gd name="T18" fmla="*/ 263 w 308"/>
                <a:gd name="T19" fmla="*/ 75 h 481"/>
                <a:gd name="T20" fmla="*/ 263 w 308"/>
                <a:gd name="T21" fmla="*/ 75 h 481"/>
                <a:gd name="T22" fmla="*/ 226 w 308"/>
                <a:gd name="T23" fmla="*/ 45 h 481"/>
                <a:gd name="T24" fmla="*/ 181 w 308"/>
                <a:gd name="T25" fmla="*/ 15 h 481"/>
                <a:gd name="T26" fmla="*/ 128 w 308"/>
                <a:gd name="T27" fmla="*/ 0 h 481"/>
                <a:gd name="T28" fmla="*/ 83 w 308"/>
                <a:gd name="T29" fmla="*/ 0 h 481"/>
                <a:gd name="T30" fmla="*/ 83 w 308"/>
                <a:gd name="T31" fmla="*/ 0 h 481"/>
                <a:gd name="T32" fmla="*/ 113 w 308"/>
                <a:gd name="T33" fmla="*/ 15 h 481"/>
                <a:gd name="T34" fmla="*/ 143 w 308"/>
                <a:gd name="T35" fmla="*/ 30 h 481"/>
                <a:gd name="T36" fmla="*/ 173 w 308"/>
                <a:gd name="T37" fmla="*/ 52 h 481"/>
                <a:gd name="T38" fmla="*/ 196 w 308"/>
                <a:gd name="T39" fmla="*/ 75 h 481"/>
                <a:gd name="T40" fmla="*/ 196 w 308"/>
                <a:gd name="T41" fmla="*/ 75 h 481"/>
                <a:gd name="T42" fmla="*/ 226 w 308"/>
                <a:gd name="T43" fmla="*/ 120 h 481"/>
                <a:gd name="T44" fmla="*/ 241 w 308"/>
                <a:gd name="T45" fmla="*/ 165 h 481"/>
                <a:gd name="T46" fmla="*/ 248 w 308"/>
                <a:gd name="T47" fmla="*/ 210 h 481"/>
                <a:gd name="T48" fmla="*/ 241 w 308"/>
                <a:gd name="T49" fmla="*/ 255 h 481"/>
                <a:gd name="T50" fmla="*/ 233 w 308"/>
                <a:gd name="T51" fmla="*/ 300 h 481"/>
                <a:gd name="T52" fmla="*/ 211 w 308"/>
                <a:gd name="T53" fmla="*/ 345 h 481"/>
                <a:gd name="T54" fmla="*/ 181 w 308"/>
                <a:gd name="T55" fmla="*/ 383 h 481"/>
                <a:gd name="T56" fmla="*/ 151 w 308"/>
                <a:gd name="T57" fmla="*/ 421 h 481"/>
                <a:gd name="T58" fmla="*/ 151 w 308"/>
                <a:gd name="T59" fmla="*/ 421 h 481"/>
                <a:gd name="T60" fmla="*/ 113 w 308"/>
                <a:gd name="T61" fmla="*/ 443 h 481"/>
                <a:gd name="T62" fmla="*/ 83 w 308"/>
                <a:gd name="T63" fmla="*/ 458 h 481"/>
                <a:gd name="T64" fmla="*/ 38 w 308"/>
                <a:gd name="T65" fmla="*/ 473 h 481"/>
                <a:gd name="T66" fmla="*/ 0 w 308"/>
                <a:gd name="T67" fmla="*/ 481 h 481"/>
                <a:gd name="T68" fmla="*/ 0 w 308"/>
                <a:gd name="T69" fmla="*/ 481 h 481"/>
                <a:gd name="T70" fmla="*/ 53 w 308"/>
                <a:gd name="T71" fmla="*/ 481 h 481"/>
                <a:gd name="T72" fmla="*/ 113 w 308"/>
                <a:gd name="T73" fmla="*/ 473 h 481"/>
                <a:gd name="T74" fmla="*/ 166 w 308"/>
                <a:gd name="T75" fmla="*/ 451 h 481"/>
                <a:gd name="T76" fmla="*/ 211 w 308"/>
                <a:gd name="T77" fmla="*/ 421 h 481"/>
                <a:gd name="T78" fmla="*/ 211 w 308"/>
                <a:gd name="T79" fmla="*/ 4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481">
                  <a:moveTo>
                    <a:pt x="211" y="421"/>
                  </a:moveTo>
                  <a:lnTo>
                    <a:pt x="211" y="421"/>
                  </a:lnTo>
                  <a:lnTo>
                    <a:pt x="241" y="383"/>
                  </a:lnTo>
                  <a:lnTo>
                    <a:pt x="271" y="345"/>
                  </a:lnTo>
                  <a:lnTo>
                    <a:pt x="293" y="308"/>
                  </a:lnTo>
                  <a:lnTo>
                    <a:pt x="301" y="263"/>
                  </a:lnTo>
                  <a:lnTo>
                    <a:pt x="308" y="218"/>
                  </a:lnTo>
                  <a:lnTo>
                    <a:pt x="301" y="165"/>
                  </a:lnTo>
                  <a:lnTo>
                    <a:pt x="286" y="120"/>
                  </a:lnTo>
                  <a:lnTo>
                    <a:pt x="263" y="75"/>
                  </a:lnTo>
                  <a:lnTo>
                    <a:pt x="263" y="75"/>
                  </a:lnTo>
                  <a:lnTo>
                    <a:pt x="226" y="45"/>
                  </a:lnTo>
                  <a:lnTo>
                    <a:pt x="181" y="15"/>
                  </a:lnTo>
                  <a:lnTo>
                    <a:pt x="128" y="0"/>
                  </a:lnTo>
                  <a:lnTo>
                    <a:pt x="83" y="0"/>
                  </a:lnTo>
                  <a:lnTo>
                    <a:pt x="83" y="0"/>
                  </a:lnTo>
                  <a:lnTo>
                    <a:pt x="113" y="15"/>
                  </a:lnTo>
                  <a:lnTo>
                    <a:pt x="143" y="30"/>
                  </a:lnTo>
                  <a:lnTo>
                    <a:pt x="173" y="52"/>
                  </a:lnTo>
                  <a:lnTo>
                    <a:pt x="196" y="75"/>
                  </a:lnTo>
                  <a:lnTo>
                    <a:pt x="196" y="75"/>
                  </a:lnTo>
                  <a:lnTo>
                    <a:pt x="226" y="120"/>
                  </a:lnTo>
                  <a:lnTo>
                    <a:pt x="241" y="165"/>
                  </a:lnTo>
                  <a:lnTo>
                    <a:pt x="248" y="210"/>
                  </a:lnTo>
                  <a:lnTo>
                    <a:pt x="241" y="255"/>
                  </a:lnTo>
                  <a:lnTo>
                    <a:pt x="233" y="300"/>
                  </a:lnTo>
                  <a:lnTo>
                    <a:pt x="211" y="345"/>
                  </a:lnTo>
                  <a:lnTo>
                    <a:pt x="181" y="383"/>
                  </a:lnTo>
                  <a:lnTo>
                    <a:pt x="151" y="421"/>
                  </a:lnTo>
                  <a:lnTo>
                    <a:pt x="151" y="421"/>
                  </a:lnTo>
                  <a:lnTo>
                    <a:pt x="113" y="443"/>
                  </a:lnTo>
                  <a:lnTo>
                    <a:pt x="83" y="458"/>
                  </a:lnTo>
                  <a:lnTo>
                    <a:pt x="38" y="473"/>
                  </a:lnTo>
                  <a:lnTo>
                    <a:pt x="0" y="481"/>
                  </a:lnTo>
                  <a:lnTo>
                    <a:pt x="0" y="481"/>
                  </a:lnTo>
                  <a:lnTo>
                    <a:pt x="53" y="481"/>
                  </a:lnTo>
                  <a:lnTo>
                    <a:pt x="113" y="473"/>
                  </a:lnTo>
                  <a:lnTo>
                    <a:pt x="166" y="451"/>
                  </a:lnTo>
                  <a:lnTo>
                    <a:pt x="211" y="421"/>
                  </a:lnTo>
                  <a:lnTo>
                    <a:pt x="211" y="4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8" name="Freeform 25"/>
            <p:cNvSpPr>
              <a:spLocks/>
            </p:cNvSpPr>
            <p:nvPr/>
          </p:nvSpPr>
          <p:spPr bwMode="auto">
            <a:xfrm>
              <a:off x="630238" y="1484313"/>
              <a:ext cx="309563" cy="452438"/>
            </a:xfrm>
            <a:custGeom>
              <a:avLst/>
              <a:gdLst>
                <a:gd name="T0" fmla="*/ 165 w 195"/>
                <a:gd name="T1" fmla="*/ 255 h 285"/>
                <a:gd name="T2" fmla="*/ 165 w 195"/>
                <a:gd name="T3" fmla="*/ 255 h 285"/>
                <a:gd name="T4" fmla="*/ 165 w 195"/>
                <a:gd name="T5" fmla="*/ 240 h 285"/>
                <a:gd name="T6" fmla="*/ 150 w 195"/>
                <a:gd name="T7" fmla="*/ 225 h 285"/>
                <a:gd name="T8" fmla="*/ 127 w 195"/>
                <a:gd name="T9" fmla="*/ 218 h 285"/>
                <a:gd name="T10" fmla="*/ 105 w 195"/>
                <a:gd name="T11" fmla="*/ 218 h 285"/>
                <a:gd name="T12" fmla="*/ 105 w 195"/>
                <a:gd name="T13" fmla="*/ 218 h 285"/>
                <a:gd name="T14" fmla="*/ 67 w 195"/>
                <a:gd name="T15" fmla="*/ 210 h 285"/>
                <a:gd name="T16" fmla="*/ 45 w 195"/>
                <a:gd name="T17" fmla="*/ 195 h 285"/>
                <a:gd name="T18" fmla="*/ 45 w 195"/>
                <a:gd name="T19" fmla="*/ 195 h 285"/>
                <a:gd name="T20" fmla="*/ 45 w 195"/>
                <a:gd name="T21" fmla="*/ 150 h 285"/>
                <a:gd name="T22" fmla="*/ 52 w 195"/>
                <a:gd name="T23" fmla="*/ 113 h 285"/>
                <a:gd name="T24" fmla="*/ 75 w 195"/>
                <a:gd name="T25" fmla="*/ 67 h 285"/>
                <a:gd name="T26" fmla="*/ 105 w 195"/>
                <a:gd name="T27" fmla="*/ 37 h 285"/>
                <a:gd name="T28" fmla="*/ 105 w 195"/>
                <a:gd name="T29" fmla="*/ 37 h 285"/>
                <a:gd name="T30" fmla="*/ 150 w 195"/>
                <a:gd name="T31" fmla="*/ 15 h 285"/>
                <a:gd name="T32" fmla="*/ 195 w 195"/>
                <a:gd name="T33" fmla="*/ 0 h 285"/>
                <a:gd name="T34" fmla="*/ 195 w 195"/>
                <a:gd name="T35" fmla="*/ 0 h 285"/>
                <a:gd name="T36" fmla="*/ 150 w 195"/>
                <a:gd name="T37" fmla="*/ 0 h 285"/>
                <a:gd name="T38" fmla="*/ 112 w 195"/>
                <a:gd name="T39" fmla="*/ 0 h 285"/>
                <a:gd name="T40" fmla="*/ 82 w 195"/>
                <a:gd name="T41" fmla="*/ 15 h 285"/>
                <a:gd name="T42" fmla="*/ 45 w 195"/>
                <a:gd name="T43" fmla="*/ 37 h 285"/>
                <a:gd name="T44" fmla="*/ 45 w 195"/>
                <a:gd name="T45" fmla="*/ 37 h 285"/>
                <a:gd name="T46" fmla="*/ 22 w 195"/>
                <a:gd name="T47" fmla="*/ 67 h 285"/>
                <a:gd name="T48" fmla="*/ 7 w 195"/>
                <a:gd name="T49" fmla="*/ 98 h 285"/>
                <a:gd name="T50" fmla="*/ 0 w 195"/>
                <a:gd name="T51" fmla="*/ 128 h 285"/>
                <a:gd name="T52" fmla="*/ 0 w 195"/>
                <a:gd name="T53" fmla="*/ 150 h 285"/>
                <a:gd name="T54" fmla="*/ 7 w 195"/>
                <a:gd name="T55" fmla="*/ 180 h 285"/>
                <a:gd name="T56" fmla="*/ 22 w 195"/>
                <a:gd name="T57" fmla="*/ 203 h 285"/>
                <a:gd name="T58" fmla="*/ 45 w 195"/>
                <a:gd name="T59" fmla="*/ 240 h 285"/>
                <a:gd name="T60" fmla="*/ 45 w 195"/>
                <a:gd name="T61" fmla="*/ 240 h 285"/>
                <a:gd name="T62" fmla="*/ 67 w 195"/>
                <a:gd name="T63" fmla="*/ 263 h 285"/>
                <a:gd name="T64" fmla="*/ 97 w 195"/>
                <a:gd name="T65" fmla="*/ 278 h 285"/>
                <a:gd name="T66" fmla="*/ 97 w 195"/>
                <a:gd name="T67" fmla="*/ 278 h 285"/>
                <a:gd name="T68" fmla="*/ 127 w 195"/>
                <a:gd name="T69" fmla="*/ 285 h 285"/>
                <a:gd name="T70" fmla="*/ 150 w 195"/>
                <a:gd name="T71" fmla="*/ 278 h 285"/>
                <a:gd name="T72" fmla="*/ 157 w 195"/>
                <a:gd name="T73" fmla="*/ 270 h 285"/>
                <a:gd name="T74" fmla="*/ 165 w 195"/>
                <a:gd name="T75" fmla="*/ 255 h 285"/>
                <a:gd name="T76" fmla="*/ 165 w 195"/>
                <a:gd name="T77"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5" h="285">
                  <a:moveTo>
                    <a:pt x="165" y="255"/>
                  </a:moveTo>
                  <a:lnTo>
                    <a:pt x="165" y="255"/>
                  </a:lnTo>
                  <a:lnTo>
                    <a:pt x="165" y="240"/>
                  </a:lnTo>
                  <a:lnTo>
                    <a:pt x="150" y="225"/>
                  </a:lnTo>
                  <a:lnTo>
                    <a:pt x="127" y="218"/>
                  </a:lnTo>
                  <a:lnTo>
                    <a:pt x="105" y="218"/>
                  </a:lnTo>
                  <a:lnTo>
                    <a:pt x="105" y="218"/>
                  </a:lnTo>
                  <a:lnTo>
                    <a:pt x="67" y="210"/>
                  </a:lnTo>
                  <a:lnTo>
                    <a:pt x="45" y="195"/>
                  </a:lnTo>
                  <a:lnTo>
                    <a:pt x="45" y="195"/>
                  </a:lnTo>
                  <a:lnTo>
                    <a:pt x="45" y="150"/>
                  </a:lnTo>
                  <a:lnTo>
                    <a:pt x="52" y="113"/>
                  </a:lnTo>
                  <a:lnTo>
                    <a:pt x="75" y="67"/>
                  </a:lnTo>
                  <a:lnTo>
                    <a:pt x="105" y="37"/>
                  </a:lnTo>
                  <a:lnTo>
                    <a:pt x="105" y="37"/>
                  </a:lnTo>
                  <a:lnTo>
                    <a:pt x="150" y="15"/>
                  </a:lnTo>
                  <a:lnTo>
                    <a:pt x="195" y="0"/>
                  </a:lnTo>
                  <a:lnTo>
                    <a:pt x="195" y="0"/>
                  </a:lnTo>
                  <a:lnTo>
                    <a:pt x="150" y="0"/>
                  </a:lnTo>
                  <a:lnTo>
                    <a:pt x="112" y="0"/>
                  </a:lnTo>
                  <a:lnTo>
                    <a:pt x="82" y="15"/>
                  </a:lnTo>
                  <a:lnTo>
                    <a:pt x="45" y="37"/>
                  </a:lnTo>
                  <a:lnTo>
                    <a:pt x="45" y="37"/>
                  </a:lnTo>
                  <a:lnTo>
                    <a:pt x="22" y="67"/>
                  </a:lnTo>
                  <a:lnTo>
                    <a:pt x="7" y="98"/>
                  </a:lnTo>
                  <a:lnTo>
                    <a:pt x="0" y="128"/>
                  </a:lnTo>
                  <a:lnTo>
                    <a:pt x="0" y="150"/>
                  </a:lnTo>
                  <a:lnTo>
                    <a:pt x="7" y="180"/>
                  </a:lnTo>
                  <a:lnTo>
                    <a:pt x="22" y="203"/>
                  </a:lnTo>
                  <a:lnTo>
                    <a:pt x="45" y="240"/>
                  </a:lnTo>
                  <a:lnTo>
                    <a:pt x="45" y="240"/>
                  </a:lnTo>
                  <a:lnTo>
                    <a:pt x="67" y="263"/>
                  </a:lnTo>
                  <a:lnTo>
                    <a:pt x="97" y="278"/>
                  </a:lnTo>
                  <a:lnTo>
                    <a:pt x="97" y="278"/>
                  </a:lnTo>
                  <a:lnTo>
                    <a:pt x="127" y="285"/>
                  </a:lnTo>
                  <a:lnTo>
                    <a:pt x="150" y="278"/>
                  </a:lnTo>
                  <a:lnTo>
                    <a:pt x="157" y="270"/>
                  </a:lnTo>
                  <a:lnTo>
                    <a:pt x="165" y="255"/>
                  </a:lnTo>
                  <a:lnTo>
                    <a:pt x="165"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9" name="Freeform 26"/>
            <p:cNvSpPr>
              <a:spLocks/>
            </p:cNvSpPr>
            <p:nvPr/>
          </p:nvSpPr>
          <p:spPr bwMode="auto">
            <a:xfrm>
              <a:off x="260350" y="1066800"/>
              <a:ext cx="738188" cy="1181100"/>
            </a:xfrm>
            <a:custGeom>
              <a:avLst/>
              <a:gdLst>
                <a:gd name="T0" fmla="*/ 142 w 465"/>
                <a:gd name="T1" fmla="*/ 90 h 744"/>
                <a:gd name="T2" fmla="*/ 142 w 465"/>
                <a:gd name="T3" fmla="*/ 90 h 744"/>
                <a:gd name="T4" fmla="*/ 82 w 465"/>
                <a:gd name="T5" fmla="*/ 143 h 744"/>
                <a:gd name="T6" fmla="*/ 45 w 465"/>
                <a:gd name="T7" fmla="*/ 203 h 744"/>
                <a:gd name="T8" fmla="*/ 15 w 465"/>
                <a:gd name="T9" fmla="*/ 270 h 744"/>
                <a:gd name="T10" fmla="*/ 0 w 465"/>
                <a:gd name="T11" fmla="*/ 346 h 744"/>
                <a:gd name="T12" fmla="*/ 0 w 465"/>
                <a:gd name="T13" fmla="*/ 413 h 744"/>
                <a:gd name="T14" fmla="*/ 7 w 465"/>
                <a:gd name="T15" fmla="*/ 481 h 744"/>
                <a:gd name="T16" fmla="*/ 37 w 465"/>
                <a:gd name="T17" fmla="*/ 548 h 744"/>
                <a:gd name="T18" fmla="*/ 75 w 465"/>
                <a:gd name="T19" fmla="*/ 608 h 744"/>
                <a:gd name="T20" fmla="*/ 75 w 465"/>
                <a:gd name="T21" fmla="*/ 608 h 744"/>
                <a:gd name="T22" fmla="*/ 97 w 465"/>
                <a:gd name="T23" fmla="*/ 638 h 744"/>
                <a:gd name="T24" fmla="*/ 127 w 465"/>
                <a:gd name="T25" fmla="*/ 668 h 744"/>
                <a:gd name="T26" fmla="*/ 195 w 465"/>
                <a:gd name="T27" fmla="*/ 706 h 744"/>
                <a:gd name="T28" fmla="*/ 233 w 465"/>
                <a:gd name="T29" fmla="*/ 721 h 744"/>
                <a:gd name="T30" fmla="*/ 270 w 465"/>
                <a:gd name="T31" fmla="*/ 736 h 744"/>
                <a:gd name="T32" fmla="*/ 308 w 465"/>
                <a:gd name="T33" fmla="*/ 744 h 744"/>
                <a:gd name="T34" fmla="*/ 345 w 465"/>
                <a:gd name="T35" fmla="*/ 744 h 744"/>
                <a:gd name="T36" fmla="*/ 345 w 465"/>
                <a:gd name="T37" fmla="*/ 744 h 744"/>
                <a:gd name="T38" fmla="*/ 293 w 465"/>
                <a:gd name="T39" fmla="*/ 729 h 744"/>
                <a:gd name="T40" fmla="*/ 240 w 465"/>
                <a:gd name="T41" fmla="*/ 706 h 744"/>
                <a:gd name="T42" fmla="*/ 195 w 465"/>
                <a:gd name="T43" fmla="*/ 676 h 744"/>
                <a:gd name="T44" fmla="*/ 158 w 465"/>
                <a:gd name="T45" fmla="*/ 631 h 744"/>
                <a:gd name="T46" fmla="*/ 158 w 465"/>
                <a:gd name="T47" fmla="*/ 631 h 744"/>
                <a:gd name="T48" fmla="*/ 120 w 465"/>
                <a:gd name="T49" fmla="*/ 571 h 744"/>
                <a:gd name="T50" fmla="*/ 90 w 465"/>
                <a:gd name="T51" fmla="*/ 503 h 744"/>
                <a:gd name="T52" fmla="*/ 82 w 465"/>
                <a:gd name="T53" fmla="*/ 436 h 744"/>
                <a:gd name="T54" fmla="*/ 82 w 465"/>
                <a:gd name="T55" fmla="*/ 361 h 744"/>
                <a:gd name="T56" fmla="*/ 97 w 465"/>
                <a:gd name="T57" fmla="*/ 293 h 744"/>
                <a:gd name="T58" fmla="*/ 127 w 465"/>
                <a:gd name="T59" fmla="*/ 225 h 744"/>
                <a:gd name="T60" fmla="*/ 165 w 465"/>
                <a:gd name="T61" fmla="*/ 165 h 744"/>
                <a:gd name="T62" fmla="*/ 225 w 465"/>
                <a:gd name="T63" fmla="*/ 113 h 744"/>
                <a:gd name="T64" fmla="*/ 225 w 465"/>
                <a:gd name="T65" fmla="*/ 113 h 744"/>
                <a:gd name="T66" fmla="*/ 285 w 465"/>
                <a:gd name="T67" fmla="*/ 68 h 744"/>
                <a:gd name="T68" fmla="*/ 345 w 465"/>
                <a:gd name="T69" fmla="*/ 38 h 744"/>
                <a:gd name="T70" fmla="*/ 405 w 465"/>
                <a:gd name="T71" fmla="*/ 15 h 744"/>
                <a:gd name="T72" fmla="*/ 465 w 465"/>
                <a:gd name="T73" fmla="*/ 8 h 744"/>
                <a:gd name="T74" fmla="*/ 465 w 465"/>
                <a:gd name="T75" fmla="*/ 8 h 744"/>
                <a:gd name="T76" fmla="*/ 383 w 465"/>
                <a:gd name="T77" fmla="*/ 0 h 744"/>
                <a:gd name="T78" fmla="*/ 300 w 465"/>
                <a:gd name="T79" fmla="*/ 15 h 744"/>
                <a:gd name="T80" fmla="*/ 263 w 465"/>
                <a:gd name="T81" fmla="*/ 23 h 744"/>
                <a:gd name="T82" fmla="*/ 218 w 465"/>
                <a:gd name="T83" fmla="*/ 38 h 744"/>
                <a:gd name="T84" fmla="*/ 180 w 465"/>
                <a:gd name="T85" fmla="*/ 60 h 744"/>
                <a:gd name="T86" fmla="*/ 142 w 465"/>
                <a:gd name="T87" fmla="*/ 90 h 744"/>
                <a:gd name="T88" fmla="*/ 142 w 465"/>
                <a:gd name="T89" fmla="*/ 9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744">
                  <a:moveTo>
                    <a:pt x="142" y="90"/>
                  </a:moveTo>
                  <a:lnTo>
                    <a:pt x="142" y="90"/>
                  </a:lnTo>
                  <a:lnTo>
                    <a:pt x="82" y="143"/>
                  </a:lnTo>
                  <a:lnTo>
                    <a:pt x="45" y="203"/>
                  </a:lnTo>
                  <a:lnTo>
                    <a:pt x="15" y="270"/>
                  </a:lnTo>
                  <a:lnTo>
                    <a:pt x="0" y="346"/>
                  </a:lnTo>
                  <a:lnTo>
                    <a:pt x="0" y="413"/>
                  </a:lnTo>
                  <a:lnTo>
                    <a:pt x="7" y="481"/>
                  </a:lnTo>
                  <a:lnTo>
                    <a:pt x="37" y="548"/>
                  </a:lnTo>
                  <a:lnTo>
                    <a:pt x="75" y="608"/>
                  </a:lnTo>
                  <a:lnTo>
                    <a:pt x="75" y="608"/>
                  </a:lnTo>
                  <a:lnTo>
                    <a:pt x="97" y="638"/>
                  </a:lnTo>
                  <a:lnTo>
                    <a:pt x="127" y="668"/>
                  </a:lnTo>
                  <a:lnTo>
                    <a:pt x="195" y="706"/>
                  </a:lnTo>
                  <a:lnTo>
                    <a:pt x="233" y="721"/>
                  </a:lnTo>
                  <a:lnTo>
                    <a:pt x="270" y="736"/>
                  </a:lnTo>
                  <a:lnTo>
                    <a:pt x="308" y="744"/>
                  </a:lnTo>
                  <a:lnTo>
                    <a:pt x="345" y="744"/>
                  </a:lnTo>
                  <a:lnTo>
                    <a:pt x="345" y="744"/>
                  </a:lnTo>
                  <a:lnTo>
                    <a:pt x="293" y="729"/>
                  </a:lnTo>
                  <a:lnTo>
                    <a:pt x="240" y="706"/>
                  </a:lnTo>
                  <a:lnTo>
                    <a:pt x="195" y="676"/>
                  </a:lnTo>
                  <a:lnTo>
                    <a:pt x="158" y="631"/>
                  </a:lnTo>
                  <a:lnTo>
                    <a:pt x="158" y="631"/>
                  </a:lnTo>
                  <a:lnTo>
                    <a:pt x="120" y="571"/>
                  </a:lnTo>
                  <a:lnTo>
                    <a:pt x="90" y="503"/>
                  </a:lnTo>
                  <a:lnTo>
                    <a:pt x="82" y="436"/>
                  </a:lnTo>
                  <a:lnTo>
                    <a:pt x="82" y="361"/>
                  </a:lnTo>
                  <a:lnTo>
                    <a:pt x="97" y="293"/>
                  </a:lnTo>
                  <a:lnTo>
                    <a:pt x="127" y="225"/>
                  </a:lnTo>
                  <a:lnTo>
                    <a:pt x="165" y="165"/>
                  </a:lnTo>
                  <a:lnTo>
                    <a:pt x="225" y="113"/>
                  </a:lnTo>
                  <a:lnTo>
                    <a:pt x="225" y="113"/>
                  </a:lnTo>
                  <a:lnTo>
                    <a:pt x="285" y="68"/>
                  </a:lnTo>
                  <a:lnTo>
                    <a:pt x="345" y="38"/>
                  </a:lnTo>
                  <a:lnTo>
                    <a:pt x="405" y="15"/>
                  </a:lnTo>
                  <a:lnTo>
                    <a:pt x="465" y="8"/>
                  </a:lnTo>
                  <a:lnTo>
                    <a:pt x="465" y="8"/>
                  </a:lnTo>
                  <a:lnTo>
                    <a:pt x="383" y="0"/>
                  </a:lnTo>
                  <a:lnTo>
                    <a:pt x="300" y="15"/>
                  </a:lnTo>
                  <a:lnTo>
                    <a:pt x="263" y="23"/>
                  </a:lnTo>
                  <a:lnTo>
                    <a:pt x="218" y="38"/>
                  </a:lnTo>
                  <a:lnTo>
                    <a:pt x="180" y="60"/>
                  </a:lnTo>
                  <a:lnTo>
                    <a:pt x="142" y="90"/>
                  </a:lnTo>
                  <a:lnTo>
                    <a:pt x="142"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0" name="Freeform 27"/>
            <p:cNvSpPr>
              <a:spLocks/>
            </p:cNvSpPr>
            <p:nvPr/>
          </p:nvSpPr>
          <p:spPr bwMode="auto">
            <a:xfrm>
              <a:off x="665163" y="1079500"/>
              <a:ext cx="1073150" cy="3756025"/>
            </a:xfrm>
            <a:custGeom>
              <a:avLst/>
              <a:gdLst>
                <a:gd name="T0" fmla="*/ 676 w 676"/>
                <a:gd name="T1" fmla="*/ 413 h 2366"/>
                <a:gd name="T2" fmla="*/ 669 w 676"/>
                <a:gd name="T3" fmla="*/ 525 h 2366"/>
                <a:gd name="T4" fmla="*/ 646 w 676"/>
                <a:gd name="T5" fmla="*/ 630 h 2366"/>
                <a:gd name="T6" fmla="*/ 548 w 676"/>
                <a:gd name="T7" fmla="*/ 841 h 2366"/>
                <a:gd name="T8" fmla="*/ 421 w 676"/>
                <a:gd name="T9" fmla="*/ 1051 h 2366"/>
                <a:gd name="T10" fmla="*/ 271 w 676"/>
                <a:gd name="T11" fmla="*/ 1291 h 2366"/>
                <a:gd name="T12" fmla="*/ 218 w 676"/>
                <a:gd name="T13" fmla="*/ 1389 h 2366"/>
                <a:gd name="T14" fmla="*/ 135 w 676"/>
                <a:gd name="T15" fmla="*/ 1584 h 2366"/>
                <a:gd name="T16" fmla="*/ 90 w 676"/>
                <a:gd name="T17" fmla="*/ 1772 h 2366"/>
                <a:gd name="T18" fmla="*/ 68 w 676"/>
                <a:gd name="T19" fmla="*/ 1945 h 2366"/>
                <a:gd name="T20" fmla="*/ 83 w 676"/>
                <a:gd name="T21" fmla="*/ 2163 h 2366"/>
                <a:gd name="T22" fmla="*/ 120 w 676"/>
                <a:gd name="T23" fmla="*/ 2366 h 2366"/>
                <a:gd name="T24" fmla="*/ 83 w 676"/>
                <a:gd name="T25" fmla="*/ 2290 h 2366"/>
                <a:gd name="T26" fmla="*/ 23 w 676"/>
                <a:gd name="T27" fmla="*/ 2095 h 2366"/>
                <a:gd name="T28" fmla="*/ 8 w 676"/>
                <a:gd name="T29" fmla="*/ 1960 h 2366"/>
                <a:gd name="T30" fmla="*/ 8 w 676"/>
                <a:gd name="T31" fmla="*/ 1802 h 2366"/>
                <a:gd name="T32" fmla="*/ 38 w 676"/>
                <a:gd name="T33" fmla="*/ 1637 h 2366"/>
                <a:gd name="T34" fmla="*/ 105 w 676"/>
                <a:gd name="T35" fmla="*/ 1457 h 2366"/>
                <a:gd name="T36" fmla="*/ 210 w 676"/>
                <a:gd name="T37" fmla="*/ 1276 h 2366"/>
                <a:gd name="T38" fmla="*/ 413 w 676"/>
                <a:gd name="T39" fmla="*/ 923 h 2366"/>
                <a:gd name="T40" fmla="*/ 533 w 676"/>
                <a:gd name="T41" fmla="*/ 676 h 2366"/>
                <a:gd name="T42" fmla="*/ 579 w 676"/>
                <a:gd name="T43" fmla="*/ 525 h 2366"/>
                <a:gd name="T44" fmla="*/ 579 w 676"/>
                <a:gd name="T45" fmla="*/ 383 h 2366"/>
                <a:gd name="T46" fmla="*/ 533 w 676"/>
                <a:gd name="T47" fmla="*/ 247 h 2366"/>
                <a:gd name="T48" fmla="*/ 488 w 676"/>
                <a:gd name="T49" fmla="*/ 180 h 2366"/>
                <a:gd name="T50" fmla="*/ 353 w 676"/>
                <a:gd name="T51" fmla="*/ 52 h 2366"/>
                <a:gd name="T52" fmla="*/ 286 w 676"/>
                <a:gd name="T53" fmla="*/ 15 h 2366"/>
                <a:gd name="T54" fmla="*/ 210 w 676"/>
                <a:gd name="T55" fmla="*/ 0 h 2366"/>
                <a:gd name="T56" fmla="*/ 256 w 676"/>
                <a:gd name="T57" fmla="*/ 0 h 2366"/>
                <a:gd name="T58" fmla="*/ 353 w 676"/>
                <a:gd name="T59" fmla="*/ 15 h 2366"/>
                <a:gd name="T60" fmla="*/ 458 w 676"/>
                <a:gd name="T61" fmla="*/ 60 h 2366"/>
                <a:gd name="T62" fmla="*/ 548 w 676"/>
                <a:gd name="T63" fmla="*/ 135 h 2366"/>
                <a:gd name="T64" fmla="*/ 586 w 676"/>
                <a:gd name="T65" fmla="*/ 180 h 2366"/>
                <a:gd name="T66" fmla="*/ 646 w 676"/>
                <a:gd name="T67" fmla="*/ 277 h 2366"/>
                <a:gd name="T68" fmla="*/ 676 w 676"/>
                <a:gd name="T69" fmla="*/ 413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6" h="2366">
                  <a:moveTo>
                    <a:pt x="676" y="413"/>
                  </a:moveTo>
                  <a:lnTo>
                    <a:pt x="676" y="413"/>
                  </a:lnTo>
                  <a:lnTo>
                    <a:pt x="676" y="473"/>
                  </a:lnTo>
                  <a:lnTo>
                    <a:pt x="669" y="525"/>
                  </a:lnTo>
                  <a:lnTo>
                    <a:pt x="661" y="578"/>
                  </a:lnTo>
                  <a:lnTo>
                    <a:pt x="646" y="630"/>
                  </a:lnTo>
                  <a:lnTo>
                    <a:pt x="601" y="736"/>
                  </a:lnTo>
                  <a:lnTo>
                    <a:pt x="548" y="841"/>
                  </a:lnTo>
                  <a:lnTo>
                    <a:pt x="488" y="946"/>
                  </a:lnTo>
                  <a:lnTo>
                    <a:pt x="421" y="1051"/>
                  </a:lnTo>
                  <a:lnTo>
                    <a:pt x="346" y="1164"/>
                  </a:lnTo>
                  <a:lnTo>
                    <a:pt x="271" y="1291"/>
                  </a:lnTo>
                  <a:lnTo>
                    <a:pt x="271" y="1291"/>
                  </a:lnTo>
                  <a:lnTo>
                    <a:pt x="218" y="1389"/>
                  </a:lnTo>
                  <a:lnTo>
                    <a:pt x="165" y="1487"/>
                  </a:lnTo>
                  <a:lnTo>
                    <a:pt x="135" y="1584"/>
                  </a:lnTo>
                  <a:lnTo>
                    <a:pt x="105" y="1682"/>
                  </a:lnTo>
                  <a:lnTo>
                    <a:pt x="90" y="1772"/>
                  </a:lnTo>
                  <a:lnTo>
                    <a:pt x="75" y="1862"/>
                  </a:lnTo>
                  <a:lnTo>
                    <a:pt x="68" y="1945"/>
                  </a:lnTo>
                  <a:lnTo>
                    <a:pt x="68" y="2028"/>
                  </a:lnTo>
                  <a:lnTo>
                    <a:pt x="83" y="2163"/>
                  </a:lnTo>
                  <a:lnTo>
                    <a:pt x="98" y="2268"/>
                  </a:lnTo>
                  <a:lnTo>
                    <a:pt x="120" y="2366"/>
                  </a:lnTo>
                  <a:lnTo>
                    <a:pt x="120" y="2366"/>
                  </a:lnTo>
                  <a:lnTo>
                    <a:pt x="83" y="2290"/>
                  </a:lnTo>
                  <a:lnTo>
                    <a:pt x="53" y="2208"/>
                  </a:lnTo>
                  <a:lnTo>
                    <a:pt x="23" y="2095"/>
                  </a:lnTo>
                  <a:lnTo>
                    <a:pt x="15" y="2028"/>
                  </a:lnTo>
                  <a:lnTo>
                    <a:pt x="8" y="1960"/>
                  </a:lnTo>
                  <a:lnTo>
                    <a:pt x="0" y="1885"/>
                  </a:lnTo>
                  <a:lnTo>
                    <a:pt x="8" y="1802"/>
                  </a:lnTo>
                  <a:lnTo>
                    <a:pt x="15" y="1720"/>
                  </a:lnTo>
                  <a:lnTo>
                    <a:pt x="38" y="1637"/>
                  </a:lnTo>
                  <a:lnTo>
                    <a:pt x="68" y="1547"/>
                  </a:lnTo>
                  <a:lnTo>
                    <a:pt x="105" y="1457"/>
                  </a:lnTo>
                  <a:lnTo>
                    <a:pt x="105" y="1457"/>
                  </a:lnTo>
                  <a:lnTo>
                    <a:pt x="210" y="1276"/>
                  </a:lnTo>
                  <a:lnTo>
                    <a:pt x="308" y="1096"/>
                  </a:lnTo>
                  <a:lnTo>
                    <a:pt x="413" y="923"/>
                  </a:lnTo>
                  <a:lnTo>
                    <a:pt x="496" y="758"/>
                  </a:lnTo>
                  <a:lnTo>
                    <a:pt x="533" y="676"/>
                  </a:lnTo>
                  <a:lnTo>
                    <a:pt x="556" y="600"/>
                  </a:lnTo>
                  <a:lnTo>
                    <a:pt x="579" y="525"/>
                  </a:lnTo>
                  <a:lnTo>
                    <a:pt x="586" y="450"/>
                  </a:lnTo>
                  <a:lnTo>
                    <a:pt x="579" y="383"/>
                  </a:lnTo>
                  <a:lnTo>
                    <a:pt x="563" y="307"/>
                  </a:lnTo>
                  <a:lnTo>
                    <a:pt x="533" y="247"/>
                  </a:lnTo>
                  <a:lnTo>
                    <a:pt x="488" y="180"/>
                  </a:lnTo>
                  <a:lnTo>
                    <a:pt x="488" y="180"/>
                  </a:lnTo>
                  <a:lnTo>
                    <a:pt x="428" y="112"/>
                  </a:lnTo>
                  <a:lnTo>
                    <a:pt x="353" y="52"/>
                  </a:lnTo>
                  <a:lnTo>
                    <a:pt x="323" y="30"/>
                  </a:lnTo>
                  <a:lnTo>
                    <a:pt x="286" y="15"/>
                  </a:lnTo>
                  <a:lnTo>
                    <a:pt x="248" y="7"/>
                  </a:lnTo>
                  <a:lnTo>
                    <a:pt x="210" y="0"/>
                  </a:lnTo>
                  <a:lnTo>
                    <a:pt x="210" y="0"/>
                  </a:lnTo>
                  <a:lnTo>
                    <a:pt x="256" y="0"/>
                  </a:lnTo>
                  <a:lnTo>
                    <a:pt x="308" y="0"/>
                  </a:lnTo>
                  <a:lnTo>
                    <a:pt x="353" y="15"/>
                  </a:lnTo>
                  <a:lnTo>
                    <a:pt x="406" y="37"/>
                  </a:lnTo>
                  <a:lnTo>
                    <a:pt x="458" y="60"/>
                  </a:lnTo>
                  <a:lnTo>
                    <a:pt x="503" y="90"/>
                  </a:lnTo>
                  <a:lnTo>
                    <a:pt x="548" y="135"/>
                  </a:lnTo>
                  <a:lnTo>
                    <a:pt x="586" y="180"/>
                  </a:lnTo>
                  <a:lnTo>
                    <a:pt x="586" y="180"/>
                  </a:lnTo>
                  <a:lnTo>
                    <a:pt x="616" y="225"/>
                  </a:lnTo>
                  <a:lnTo>
                    <a:pt x="646" y="277"/>
                  </a:lnTo>
                  <a:lnTo>
                    <a:pt x="669" y="345"/>
                  </a:lnTo>
                  <a:lnTo>
                    <a:pt x="676" y="413"/>
                  </a:lnTo>
                  <a:lnTo>
                    <a:pt x="676" y="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1" name="Freeform 28"/>
            <p:cNvSpPr>
              <a:spLocks/>
            </p:cNvSpPr>
            <p:nvPr/>
          </p:nvSpPr>
          <p:spPr bwMode="auto">
            <a:xfrm>
              <a:off x="1022350" y="2998788"/>
              <a:ext cx="1955800" cy="1490663"/>
            </a:xfrm>
            <a:custGeom>
              <a:avLst/>
              <a:gdLst>
                <a:gd name="T0" fmla="*/ 0 w 1232"/>
                <a:gd name="T1" fmla="*/ 698 h 939"/>
                <a:gd name="T2" fmla="*/ 0 w 1232"/>
                <a:gd name="T3" fmla="*/ 698 h 939"/>
                <a:gd name="T4" fmla="*/ 8 w 1232"/>
                <a:gd name="T5" fmla="*/ 623 h 939"/>
                <a:gd name="T6" fmla="*/ 16 w 1232"/>
                <a:gd name="T7" fmla="*/ 556 h 939"/>
                <a:gd name="T8" fmla="*/ 38 w 1232"/>
                <a:gd name="T9" fmla="*/ 488 h 939"/>
                <a:gd name="T10" fmla="*/ 61 w 1232"/>
                <a:gd name="T11" fmla="*/ 428 h 939"/>
                <a:gd name="T12" fmla="*/ 91 w 1232"/>
                <a:gd name="T13" fmla="*/ 360 h 939"/>
                <a:gd name="T14" fmla="*/ 128 w 1232"/>
                <a:gd name="T15" fmla="*/ 300 h 939"/>
                <a:gd name="T16" fmla="*/ 166 w 1232"/>
                <a:gd name="T17" fmla="*/ 248 h 939"/>
                <a:gd name="T18" fmla="*/ 211 w 1232"/>
                <a:gd name="T19" fmla="*/ 195 h 939"/>
                <a:gd name="T20" fmla="*/ 256 w 1232"/>
                <a:gd name="T21" fmla="*/ 150 h 939"/>
                <a:gd name="T22" fmla="*/ 308 w 1232"/>
                <a:gd name="T23" fmla="*/ 112 h 939"/>
                <a:gd name="T24" fmla="*/ 369 w 1232"/>
                <a:gd name="T25" fmla="*/ 75 h 939"/>
                <a:gd name="T26" fmla="*/ 429 w 1232"/>
                <a:gd name="T27" fmla="*/ 45 h 939"/>
                <a:gd name="T28" fmla="*/ 489 w 1232"/>
                <a:gd name="T29" fmla="*/ 22 h 939"/>
                <a:gd name="T30" fmla="*/ 556 w 1232"/>
                <a:gd name="T31" fmla="*/ 7 h 939"/>
                <a:gd name="T32" fmla="*/ 624 w 1232"/>
                <a:gd name="T33" fmla="*/ 0 h 939"/>
                <a:gd name="T34" fmla="*/ 692 w 1232"/>
                <a:gd name="T35" fmla="*/ 0 h 939"/>
                <a:gd name="T36" fmla="*/ 692 w 1232"/>
                <a:gd name="T37" fmla="*/ 0 h 939"/>
                <a:gd name="T38" fmla="*/ 744 w 1232"/>
                <a:gd name="T39" fmla="*/ 7 h 939"/>
                <a:gd name="T40" fmla="*/ 789 w 1232"/>
                <a:gd name="T41" fmla="*/ 15 h 939"/>
                <a:gd name="T42" fmla="*/ 834 w 1232"/>
                <a:gd name="T43" fmla="*/ 30 h 939"/>
                <a:gd name="T44" fmla="*/ 879 w 1232"/>
                <a:gd name="T45" fmla="*/ 52 h 939"/>
                <a:gd name="T46" fmla="*/ 969 w 1232"/>
                <a:gd name="T47" fmla="*/ 105 h 939"/>
                <a:gd name="T48" fmla="*/ 1045 w 1232"/>
                <a:gd name="T49" fmla="*/ 165 h 939"/>
                <a:gd name="T50" fmla="*/ 1112 w 1232"/>
                <a:gd name="T51" fmla="*/ 240 h 939"/>
                <a:gd name="T52" fmla="*/ 1165 w 1232"/>
                <a:gd name="T53" fmla="*/ 330 h 939"/>
                <a:gd name="T54" fmla="*/ 1210 w 1232"/>
                <a:gd name="T55" fmla="*/ 420 h 939"/>
                <a:gd name="T56" fmla="*/ 1232 w 1232"/>
                <a:gd name="T57" fmla="*/ 511 h 939"/>
                <a:gd name="T58" fmla="*/ 1232 w 1232"/>
                <a:gd name="T59" fmla="*/ 511 h 939"/>
                <a:gd name="T60" fmla="*/ 1202 w 1232"/>
                <a:gd name="T61" fmla="*/ 428 h 939"/>
                <a:gd name="T62" fmla="*/ 1165 w 1232"/>
                <a:gd name="T63" fmla="*/ 353 h 939"/>
                <a:gd name="T64" fmla="*/ 1112 w 1232"/>
                <a:gd name="T65" fmla="*/ 285 h 939"/>
                <a:gd name="T66" fmla="*/ 1052 w 1232"/>
                <a:gd name="T67" fmla="*/ 225 h 939"/>
                <a:gd name="T68" fmla="*/ 977 w 1232"/>
                <a:gd name="T69" fmla="*/ 180 h 939"/>
                <a:gd name="T70" fmla="*/ 902 w 1232"/>
                <a:gd name="T71" fmla="*/ 143 h 939"/>
                <a:gd name="T72" fmla="*/ 819 w 1232"/>
                <a:gd name="T73" fmla="*/ 112 h 939"/>
                <a:gd name="T74" fmla="*/ 729 w 1232"/>
                <a:gd name="T75" fmla="*/ 105 h 939"/>
                <a:gd name="T76" fmla="*/ 729 w 1232"/>
                <a:gd name="T77" fmla="*/ 105 h 939"/>
                <a:gd name="T78" fmla="*/ 661 w 1232"/>
                <a:gd name="T79" fmla="*/ 97 h 939"/>
                <a:gd name="T80" fmla="*/ 594 w 1232"/>
                <a:gd name="T81" fmla="*/ 105 h 939"/>
                <a:gd name="T82" fmla="*/ 526 w 1232"/>
                <a:gd name="T83" fmla="*/ 120 h 939"/>
                <a:gd name="T84" fmla="*/ 459 w 1232"/>
                <a:gd name="T85" fmla="*/ 143 h 939"/>
                <a:gd name="T86" fmla="*/ 399 w 1232"/>
                <a:gd name="T87" fmla="*/ 165 h 939"/>
                <a:gd name="T88" fmla="*/ 338 w 1232"/>
                <a:gd name="T89" fmla="*/ 195 h 939"/>
                <a:gd name="T90" fmla="*/ 286 w 1232"/>
                <a:gd name="T91" fmla="*/ 233 h 939"/>
                <a:gd name="T92" fmla="*/ 233 w 1232"/>
                <a:gd name="T93" fmla="*/ 270 h 939"/>
                <a:gd name="T94" fmla="*/ 188 w 1232"/>
                <a:gd name="T95" fmla="*/ 315 h 939"/>
                <a:gd name="T96" fmla="*/ 143 w 1232"/>
                <a:gd name="T97" fmla="*/ 368 h 939"/>
                <a:gd name="T98" fmla="*/ 106 w 1232"/>
                <a:gd name="T99" fmla="*/ 420 h 939"/>
                <a:gd name="T100" fmla="*/ 76 w 1232"/>
                <a:gd name="T101" fmla="*/ 481 h 939"/>
                <a:gd name="T102" fmla="*/ 53 w 1232"/>
                <a:gd name="T103" fmla="*/ 541 h 939"/>
                <a:gd name="T104" fmla="*/ 31 w 1232"/>
                <a:gd name="T105" fmla="*/ 608 h 939"/>
                <a:gd name="T106" fmla="*/ 16 w 1232"/>
                <a:gd name="T107" fmla="*/ 676 h 939"/>
                <a:gd name="T108" fmla="*/ 8 w 1232"/>
                <a:gd name="T109" fmla="*/ 743 h 939"/>
                <a:gd name="T110" fmla="*/ 8 w 1232"/>
                <a:gd name="T111" fmla="*/ 743 h 939"/>
                <a:gd name="T112" fmla="*/ 8 w 1232"/>
                <a:gd name="T113" fmla="*/ 841 h 939"/>
                <a:gd name="T114" fmla="*/ 23 w 1232"/>
                <a:gd name="T115" fmla="*/ 939 h 939"/>
                <a:gd name="T116" fmla="*/ 23 w 1232"/>
                <a:gd name="T117" fmla="*/ 939 h 939"/>
                <a:gd name="T118" fmla="*/ 0 w 1232"/>
                <a:gd name="T119" fmla="*/ 819 h 939"/>
                <a:gd name="T120" fmla="*/ 0 w 1232"/>
                <a:gd name="T121" fmla="*/ 758 h 939"/>
                <a:gd name="T122" fmla="*/ 0 w 1232"/>
                <a:gd name="T123" fmla="*/ 698 h 939"/>
                <a:gd name="T124" fmla="*/ 0 w 1232"/>
                <a:gd name="T125" fmla="*/ 698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2" h="939">
                  <a:moveTo>
                    <a:pt x="0" y="698"/>
                  </a:moveTo>
                  <a:lnTo>
                    <a:pt x="0" y="698"/>
                  </a:lnTo>
                  <a:lnTo>
                    <a:pt x="8" y="623"/>
                  </a:lnTo>
                  <a:lnTo>
                    <a:pt x="16" y="556"/>
                  </a:lnTo>
                  <a:lnTo>
                    <a:pt x="38" y="488"/>
                  </a:lnTo>
                  <a:lnTo>
                    <a:pt x="61" y="428"/>
                  </a:lnTo>
                  <a:lnTo>
                    <a:pt x="91" y="360"/>
                  </a:lnTo>
                  <a:lnTo>
                    <a:pt x="128" y="300"/>
                  </a:lnTo>
                  <a:lnTo>
                    <a:pt x="166" y="248"/>
                  </a:lnTo>
                  <a:lnTo>
                    <a:pt x="211" y="195"/>
                  </a:lnTo>
                  <a:lnTo>
                    <a:pt x="256" y="150"/>
                  </a:lnTo>
                  <a:lnTo>
                    <a:pt x="308" y="112"/>
                  </a:lnTo>
                  <a:lnTo>
                    <a:pt x="369" y="75"/>
                  </a:lnTo>
                  <a:lnTo>
                    <a:pt x="429" y="45"/>
                  </a:lnTo>
                  <a:lnTo>
                    <a:pt x="489" y="22"/>
                  </a:lnTo>
                  <a:lnTo>
                    <a:pt x="556" y="7"/>
                  </a:lnTo>
                  <a:lnTo>
                    <a:pt x="624" y="0"/>
                  </a:lnTo>
                  <a:lnTo>
                    <a:pt x="692" y="0"/>
                  </a:lnTo>
                  <a:lnTo>
                    <a:pt x="692" y="0"/>
                  </a:lnTo>
                  <a:lnTo>
                    <a:pt x="744" y="7"/>
                  </a:lnTo>
                  <a:lnTo>
                    <a:pt x="789" y="15"/>
                  </a:lnTo>
                  <a:lnTo>
                    <a:pt x="834" y="30"/>
                  </a:lnTo>
                  <a:lnTo>
                    <a:pt x="879" y="52"/>
                  </a:lnTo>
                  <a:lnTo>
                    <a:pt x="969" y="105"/>
                  </a:lnTo>
                  <a:lnTo>
                    <a:pt x="1045" y="165"/>
                  </a:lnTo>
                  <a:lnTo>
                    <a:pt x="1112" y="240"/>
                  </a:lnTo>
                  <a:lnTo>
                    <a:pt x="1165" y="330"/>
                  </a:lnTo>
                  <a:lnTo>
                    <a:pt x="1210" y="420"/>
                  </a:lnTo>
                  <a:lnTo>
                    <a:pt x="1232" y="511"/>
                  </a:lnTo>
                  <a:lnTo>
                    <a:pt x="1232" y="511"/>
                  </a:lnTo>
                  <a:lnTo>
                    <a:pt x="1202" y="428"/>
                  </a:lnTo>
                  <a:lnTo>
                    <a:pt x="1165" y="353"/>
                  </a:lnTo>
                  <a:lnTo>
                    <a:pt x="1112" y="285"/>
                  </a:lnTo>
                  <a:lnTo>
                    <a:pt x="1052" y="225"/>
                  </a:lnTo>
                  <a:lnTo>
                    <a:pt x="977" y="180"/>
                  </a:lnTo>
                  <a:lnTo>
                    <a:pt x="902" y="143"/>
                  </a:lnTo>
                  <a:lnTo>
                    <a:pt x="819" y="112"/>
                  </a:lnTo>
                  <a:lnTo>
                    <a:pt x="729" y="105"/>
                  </a:lnTo>
                  <a:lnTo>
                    <a:pt x="729" y="105"/>
                  </a:lnTo>
                  <a:lnTo>
                    <a:pt x="661" y="97"/>
                  </a:lnTo>
                  <a:lnTo>
                    <a:pt x="594" y="105"/>
                  </a:lnTo>
                  <a:lnTo>
                    <a:pt x="526" y="120"/>
                  </a:lnTo>
                  <a:lnTo>
                    <a:pt x="459" y="143"/>
                  </a:lnTo>
                  <a:lnTo>
                    <a:pt x="399" y="165"/>
                  </a:lnTo>
                  <a:lnTo>
                    <a:pt x="338" y="195"/>
                  </a:lnTo>
                  <a:lnTo>
                    <a:pt x="286" y="233"/>
                  </a:lnTo>
                  <a:lnTo>
                    <a:pt x="233" y="270"/>
                  </a:lnTo>
                  <a:lnTo>
                    <a:pt x="188" y="315"/>
                  </a:lnTo>
                  <a:lnTo>
                    <a:pt x="143" y="368"/>
                  </a:lnTo>
                  <a:lnTo>
                    <a:pt x="106" y="420"/>
                  </a:lnTo>
                  <a:lnTo>
                    <a:pt x="76" y="481"/>
                  </a:lnTo>
                  <a:lnTo>
                    <a:pt x="53" y="541"/>
                  </a:lnTo>
                  <a:lnTo>
                    <a:pt x="31" y="608"/>
                  </a:lnTo>
                  <a:lnTo>
                    <a:pt x="16" y="676"/>
                  </a:lnTo>
                  <a:lnTo>
                    <a:pt x="8" y="743"/>
                  </a:lnTo>
                  <a:lnTo>
                    <a:pt x="8" y="743"/>
                  </a:lnTo>
                  <a:lnTo>
                    <a:pt x="8" y="841"/>
                  </a:lnTo>
                  <a:lnTo>
                    <a:pt x="23" y="939"/>
                  </a:lnTo>
                  <a:lnTo>
                    <a:pt x="23" y="939"/>
                  </a:lnTo>
                  <a:lnTo>
                    <a:pt x="0" y="819"/>
                  </a:lnTo>
                  <a:lnTo>
                    <a:pt x="0" y="758"/>
                  </a:lnTo>
                  <a:lnTo>
                    <a:pt x="0" y="698"/>
                  </a:lnTo>
                  <a:lnTo>
                    <a:pt x="0"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2" name="Freeform 29"/>
            <p:cNvSpPr>
              <a:spLocks/>
            </p:cNvSpPr>
            <p:nvPr/>
          </p:nvSpPr>
          <p:spPr bwMode="auto">
            <a:xfrm>
              <a:off x="1751013" y="3810000"/>
              <a:ext cx="1263650" cy="1001713"/>
            </a:xfrm>
            <a:custGeom>
              <a:avLst/>
              <a:gdLst>
                <a:gd name="T0" fmla="*/ 360 w 796"/>
                <a:gd name="T1" fmla="*/ 631 h 631"/>
                <a:gd name="T2" fmla="*/ 225 w 796"/>
                <a:gd name="T3" fmla="*/ 585 h 631"/>
                <a:gd name="T4" fmla="*/ 97 w 796"/>
                <a:gd name="T5" fmla="*/ 495 h 631"/>
                <a:gd name="T6" fmla="*/ 37 w 796"/>
                <a:gd name="T7" fmla="*/ 398 h 631"/>
                <a:gd name="T8" fmla="*/ 7 w 796"/>
                <a:gd name="T9" fmla="*/ 323 h 631"/>
                <a:gd name="T10" fmla="*/ 0 w 796"/>
                <a:gd name="T11" fmla="*/ 240 h 631"/>
                <a:gd name="T12" fmla="*/ 7 w 796"/>
                <a:gd name="T13" fmla="*/ 195 h 631"/>
                <a:gd name="T14" fmla="*/ 37 w 796"/>
                <a:gd name="T15" fmla="*/ 105 h 631"/>
                <a:gd name="T16" fmla="*/ 82 w 796"/>
                <a:gd name="T17" fmla="*/ 67 h 631"/>
                <a:gd name="T18" fmla="*/ 127 w 796"/>
                <a:gd name="T19" fmla="*/ 67 h 631"/>
                <a:gd name="T20" fmla="*/ 165 w 796"/>
                <a:gd name="T21" fmla="*/ 82 h 631"/>
                <a:gd name="T22" fmla="*/ 187 w 796"/>
                <a:gd name="T23" fmla="*/ 112 h 631"/>
                <a:gd name="T24" fmla="*/ 202 w 796"/>
                <a:gd name="T25" fmla="*/ 157 h 631"/>
                <a:gd name="T26" fmla="*/ 187 w 796"/>
                <a:gd name="T27" fmla="*/ 202 h 631"/>
                <a:gd name="T28" fmla="*/ 150 w 796"/>
                <a:gd name="T29" fmla="*/ 255 h 631"/>
                <a:gd name="T30" fmla="*/ 127 w 796"/>
                <a:gd name="T31" fmla="*/ 285 h 631"/>
                <a:gd name="T32" fmla="*/ 90 w 796"/>
                <a:gd name="T33" fmla="*/ 360 h 631"/>
                <a:gd name="T34" fmla="*/ 90 w 796"/>
                <a:gd name="T35" fmla="*/ 420 h 631"/>
                <a:gd name="T36" fmla="*/ 97 w 796"/>
                <a:gd name="T37" fmla="*/ 435 h 631"/>
                <a:gd name="T38" fmla="*/ 195 w 796"/>
                <a:gd name="T39" fmla="*/ 510 h 631"/>
                <a:gd name="T40" fmla="*/ 323 w 796"/>
                <a:gd name="T41" fmla="*/ 533 h 631"/>
                <a:gd name="T42" fmla="*/ 368 w 796"/>
                <a:gd name="T43" fmla="*/ 540 h 631"/>
                <a:gd name="T44" fmla="*/ 495 w 796"/>
                <a:gd name="T45" fmla="*/ 510 h 631"/>
                <a:gd name="T46" fmla="*/ 638 w 796"/>
                <a:gd name="T47" fmla="*/ 428 h 631"/>
                <a:gd name="T48" fmla="*/ 736 w 796"/>
                <a:gd name="T49" fmla="*/ 293 h 631"/>
                <a:gd name="T50" fmla="*/ 781 w 796"/>
                <a:gd name="T51" fmla="*/ 172 h 631"/>
                <a:gd name="T52" fmla="*/ 781 w 796"/>
                <a:gd name="T53" fmla="*/ 127 h 631"/>
                <a:gd name="T54" fmla="*/ 773 w 796"/>
                <a:gd name="T55" fmla="*/ 0 h 631"/>
                <a:gd name="T56" fmla="*/ 788 w 796"/>
                <a:gd name="T57" fmla="*/ 82 h 631"/>
                <a:gd name="T58" fmla="*/ 796 w 796"/>
                <a:gd name="T59" fmla="*/ 172 h 631"/>
                <a:gd name="T60" fmla="*/ 751 w 796"/>
                <a:gd name="T61" fmla="*/ 353 h 631"/>
                <a:gd name="T62" fmla="*/ 661 w 796"/>
                <a:gd name="T63" fmla="*/ 495 h 631"/>
                <a:gd name="T64" fmla="*/ 563 w 796"/>
                <a:gd name="T65" fmla="*/ 578 h 631"/>
                <a:gd name="T66" fmla="*/ 488 w 796"/>
                <a:gd name="T67" fmla="*/ 615 h 631"/>
                <a:gd name="T68" fmla="*/ 405 w 796"/>
                <a:gd name="T69" fmla="*/ 631 h 631"/>
                <a:gd name="T70" fmla="*/ 360 w 796"/>
                <a:gd name="T7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631">
                  <a:moveTo>
                    <a:pt x="360" y="631"/>
                  </a:moveTo>
                  <a:lnTo>
                    <a:pt x="360" y="631"/>
                  </a:lnTo>
                  <a:lnTo>
                    <a:pt x="293" y="615"/>
                  </a:lnTo>
                  <a:lnTo>
                    <a:pt x="225" y="585"/>
                  </a:lnTo>
                  <a:lnTo>
                    <a:pt x="157" y="548"/>
                  </a:lnTo>
                  <a:lnTo>
                    <a:pt x="97" y="495"/>
                  </a:lnTo>
                  <a:lnTo>
                    <a:pt x="52" y="435"/>
                  </a:lnTo>
                  <a:lnTo>
                    <a:pt x="37" y="398"/>
                  </a:lnTo>
                  <a:lnTo>
                    <a:pt x="22" y="360"/>
                  </a:lnTo>
                  <a:lnTo>
                    <a:pt x="7" y="323"/>
                  </a:lnTo>
                  <a:lnTo>
                    <a:pt x="0" y="277"/>
                  </a:lnTo>
                  <a:lnTo>
                    <a:pt x="0" y="240"/>
                  </a:lnTo>
                  <a:lnTo>
                    <a:pt x="7" y="195"/>
                  </a:lnTo>
                  <a:lnTo>
                    <a:pt x="7" y="195"/>
                  </a:lnTo>
                  <a:lnTo>
                    <a:pt x="22" y="142"/>
                  </a:lnTo>
                  <a:lnTo>
                    <a:pt x="37" y="105"/>
                  </a:lnTo>
                  <a:lnTo>
                    <a:pt x="60" y="82"/>
                  </a:lnTo>
                  <a:lnTo>
                    <a:pt x="82" y="67"/>
                  </a:lnTo>
                  <a:lnTo>
                    <a:pt x="105" y="67"/>
                  </a:lnTo>
                  <a:lnTo>
                    <a:pt x="127" y="67"/>
                  </a:lnTo>
                  <a:lnTo>
                    <a:pt x="142" y="75"/>
                  </a:lnTo>
                  <a:lnTo>
                    <a:pt x="165" y="82"/>
                  </a:lnTo>
                  <a:lnTo>
                    <a:pt x="165" y="82"/>
                  </a:lnTo>
                  <a:lnTo>
                    <a:pt x="187" y="112"/>
                  </a:lnTo>
                  <a:lnTo>
                    <a:pt x="195" y="135"/>
                  </a:lnTo>
                  <a:lnTo>
                    <a:pt x="202" y="157"/>
                  </a:lnTo>
                  <a:lnTo>
                    <a:pt x="195" y="180"/>
                  </a:lnTo>
                  <a:lnTo>
                    <a:pt x="187" y="202"/>
                  </a:lnTo>
                  <a:lnTo>
                    <a:pt x="172" y="225"/>
                  </a:lnTo>
                  <a:lnTo>
                    <a:pt x="150" y="255"/>
                  </a:lnTo>
                  <a:lnTo>
                    <a:pt x="150" y="255"/>
                  </a:lnTo>
                  <a:lnTo>
                    <a:pt x="127" y="285"/>
                  </a:lnTo>
                  <a:lnTo>
                    <a:pt x="105" y="308"/>
                  </a:lnTo>
                  <a:lnTo>
                    <a:pt x="90" y="360"/>
                  </a:lnTo>
                  <a:lnTo>
                    <a:pt x="82" y="405"/>
                  </a:lnTo>
                  <a:lnTo>
                    <a:pt x="90" y="420"/>
                  </a:lnTo>
                  <a:lnTo>
                    <a:pt x="97" y="435"/>
                  </a:lnTo>
                  <a:lnTo>
                    <a:pt x="97" y="435"/>
                  </a:lnTo>
                  <a:lnTo>
                    <a:pt x="142" y="480"/>
                  </a:lnTo>
                  <a:lnTo>
                    <a:pt x="195" y="510"/>
                  </a:lnTo>
                  <a:lnTo>
                    <a:pt x="255" y="525"/>
                  </a:lnTo>
                  <a:lnTo>
                    <a:pt x="323" y="533"/>
                  </a:lnTo>
                  <a:lnTo>
                    <a:pt x="323" y="533"/>
                  </a:lnTo>
                  <a:lnTo>
                    <a:pt x="368" y="540"/>
                  </a:lnTo>
                  <a:lnTo>
                    <a:pt x="413" y="533"/>
                  </a:lnTo>
                  <a:lnTo>
                    <a:pt x="495" y="510"/>
                  </a:lnTo>
                  <a:lnTo>
                    <a:pt x="571" y="480"/>
                  </a:lnTo>
                  <a:lnTo>
                    <a:pt x="638" y="428"/>
                  </a:lnTo>
                  <a:lnTo>
                    <a:pt x="698" y="368"/>
                  </a:lnTo>
                  <a:lnTo>
                    <a:pt x="736" y="293"/>
                  </a:lnTo>
                  <a:lnTo>
                    <a:pt x="766" y="210"/>
                  </a:lnTo>
                  <a:lnTo>
                    <a:pt x="781" y="172"/>
                  </a:lnTo>
                  <a:lnTo>
                    <a:pt x="781" y="127"/>
                  </a:lnTo>
                  <a:lnTo>
                    <a:pt x="781" y="127"/>
                  </a:lnTo>
                  <a:lnTo>
                    <a:pt x="781" y="60"/>
                  </a:lnTo>
                  <a:lnTo>
                    <a:pt x="773" y="0"/>
                  </a:lnTo>
                  <a:lnTo>
                    <a:pt x="773" y="0"/>
                  </a:lnTo>
                  <a:lnTo>
                    <a:pt x="788" y="82"/>
                  </a:lnTo>
                  <a:lnTo>
                    <a:pt x="796" y="172"/>
                  </a:lnTo>
                  <a:lnTo>
                    <a:pt x="796" y="172"/>
                  </a:lnTo>
                  <a:lnTo>
                    <a:pt x="781" y="262"/>
                  </a:lnTo>
                  <a:lnTo>
                    <a:pt x="751" y="353"/>
                  </a:lnTo>
                  <a:lnTo>
                    <a:pt x="713" y="428"/>
                  </a:lnTo>
                  <a:lnTo>
                    <a:pt x="661" y="495"/>
                  </a:lnTo>
                  <a:lnTo>
                    <a:pt x="601" y="555"/>
                  </a:lnTo>
                  <a:lnTo>
                    <a:pt x="563" y="578"/>
                  </a:lnTo>
                  <a:lnTo>
                    <a:pt x="533" y="600"/>
                  </a:lnTo>
                  <a:lnTo>
                    <a:pt x="488" y="615"/>
                  </a:lnTo>
                  <a:lnTo>
                    <a:pt x="450" y="623"/>
                  </a:lnTo>
                  <a:lnTo>
                    <a:pt x="405" y="631"/>
                  </a:lnTo>
                  <a:lnTo>
                    <a:pt x="360" y="631"/>
                  </a:lnTo>
                  <a:lnTo>
                    <a:pt x="36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3" name="Freeform 30"/>
            <p:cNvSpPr>
              <a:spLocks/>
            </p:cNvSpPr>
            <p:nvPr/>
          </p:nvSpPr>
          <p:spPr bwMode="auto">
            <a:xfrm>
              <a:off x="1058863" y="3440113"/>
              <a:ext cx="3063875" cy="2276475"/>
            </a:xfrm>
            <a:custGeom>
              <a:avLst/>
              <a:gdLst>
                <a:gd name="T0" fmla="*/ 819 w 1930"/>
                <a:gd name="T1" fmla="*/ 1434 h 1434"/>
                <a:gd name="T2" fmla="*/ 669 w 1930"/>
                <a:gd name="T3" fmla="*/ 1412 h 1434"/>
                <a:gd name="T4" fmla="*/ 526 w 1930"/>
                <a:gd name="T5" fmla="*/ 1359 h 1434"/>
                <a:gd name="T6" fmla="*/ 398 w 1930"/>
                <a:gd name="T7" fmla="*/ 1284 h 1434"/>
                <a:gd name="T8" fmla="*/ 285 w 1930"/>
                <a:gd name="T9" fmla="*/ 1186 h 1434"/>
                <a:gd name="T10" fmla="*/ 180 w 1930"/>
                <a:gd name="T11" fmla="*/ 1074 h 1434"/>
                <a:gd name="T12" fmla="*/ 98 w 1930"/>
                <a:gd name="T13" fmla="*/ 946 h 1434"/>
                <a:gd name="T14" fmla="*/ 38 w 1930"/>
                <a:gd name="T15" fmla="*/ 803 h 1434"/>
                <a:gd name="T16" fmla="*/ 0 w 1930"/>
                <a:gd name="T17" fmla="*/ 661 h 1434"/>
                <a:gd name="T18" fmla="*/ 15 w 1930"/>
                <a:gd name="T19" fmla="*/ 728 h 1434"/>
                <a:gd name="T20" fmla="*/ 68 w 1930"/>
                <a:gd name="T21" fmla="*/ 856 h 1434"/>
                <a:gd name="T22" fmla="*/ 143 w 1930"/>
                <a:gd name="T23" fmla="*/ 969 h 1434"/>
                <a:gd name="T24" fmla="*/ 233 w 1930"/>
                <a:gd name="T25" fmla="*/ 1074 h 1434"/>
                <a:gd name="T26" fmla="*/ 338 w 1930"/>
                <a:gd name="T27" fmla="*/ 1164 h 1434"/>
                <a:gd name="T28" fmla="*/ 451 w 1930"/>
                <a:gd name="T29" fmla="*/ 1239 h 1434"/>
                <a:gd name="T30" fmla="*/ 578 w 1930"/>
                <a:gd name="T31" fmla="*/ 1292 h 1434"/>
                <a:gd name="T32" fmla="*/ 721 w 1930"/>
                <a:gd name="T33" fmla="*/ 1322 h 1434"/>
                <a:gd name="T34" fmla="*/ 789 w 1930"/>
                <a:gd name="T35" fmla="*/ 1329 h 1434"/>
                <a:gd name="T36" fmla="*/ 1007 w 1930"/>
                <a:gd name="T37" fmla="*/ 1322 h 1434"/>
                <a:gd name="T38" fmla="*/ 1217 w 1930"/>
                <a:gd name="T39" fmla="*/ 1269 h 1434"/>
                <a:gd name="T40" fmla="*/ 1397 w 1930"/>
                <a:gd name="T41" fmla="*/ 1179 h 1434"/>
                <a:gd name="T42" fmla="*/ 1562 w 1930"/>
                <a:gd name="T43" fmla="*/ 1059 h 1434"/>
                <a:gd name="T44" fmla="*/ 1705 w 1930"/>
                <a:gd name="T45" fmla="*/ 909 h 1434"/>
                <a:gd name="T46" fmla="*/ 1810 w 1930"/>
                <a:gd name="T47" fmla="*/ 736 h 1434"/>
                <a:gd name="T48" fmla="*/ 1885 w 1930"/>
                <a:gd name="T49" fmla="*/ 541 h 1434"/>
                <a:gd name="T50" fmla="*/ 1915 w 1930"/>
                <a:gd name="T51" fmla="*/ 323 h 1434"/>
                <a:gd name="T52" fmla="*/ 1915 w 1930"/>
                <a:gd name="T53" fmla="*/ 240 h 1434"/>
                <a:gd name="T54" fmla="*/ 1908 w 1930"/>
                <a:gd name="T55" fmla="*/ 82 h 1434"/>
                <a:gd name="T56" fmla="*/ 1893 w 1930"/>
                <a:gd name="T57" fmla="*/ 0 h 1434"/>
                <a:gd name="T58" fmla="*/ 1923 w 1930"/>
                <a:gd name="T59" fmla="*/ 180 h 1434"/>
                <a:gd name="T60" fmla="*/ 1930 w 1930"/>
                <a:gd name="T61" fmla="*/ 375 h 1434"/>
                <a:gd name="T62" fmla="*/ 1915 w 1930"/>
                <a:gd name="T63" fmla="*/ 480 h 1434"/>
                <a:gd name="T64" fmla="*/ 1863 w 1930"/>
                <a:gd name="T65" fmla="*/ 691 h 1434"/>
                <a:gd name="T66" fmla="*/ 1773 w 1930"/>
                <a:gd name="T67" fmla="*/ 886 h 1434"/>
                <a:gd name="T68" fmla="*/ 1653 w 1930"/>
                <a:gd name="T69" fmla="*/ 1059 h 1434"/>
                <a:gd name="T70" fmla="*/ 1502 w 1930"/>
                <a:gd name="T71" fmla="*/ 1209 h 1434"/>
                <a:gd name="T72" fmla="*/ 1330 w 1930"/>
                <a:gd name="T73" fmla="*/ 1322 h 1434"/>
                <a:gd name="T74" fmla="*/ 1142 w 1930"/>
                <a:gd name="T75" fmla="*/ 1397 h 1434"/>
                <a:gd name="T76" fmla="*/ 931 w 1930"/>
                <a:gd name="T77" fmla="*/ 1434 h 1434"/>
                <a:gd name="T78" fmla="*/ 819 w 1930"/>
                <a:gd name="T79" fmla="*/ 143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0" h="1434">
                  <a:moveTo>
                    <a:pt x="819" y="1434"/>
                  </a:moveTo>
                  <a:lnTo>
                    <a:pt x="819" y="1434"/>
                  </a:lnTo>
                  <a:lnTo>
                    <a:pt x="744" y="1427"/>
                  </a:lnTo>
                  <a:lnTo>
                    <a:pt x="669" y="1412"/>
                  </a:lnTo>
                  <a:lnTo>
                    <a:pt x="601" y="1389"/>
                  </a:lnTo>
                  <a:lnTo>
                    <a:pt x="526" y="1359"/>
                  </a:lnTo>
                  <a:lnTo>
                    <a:pt x="466" y="1322"/>
                  </a:lnTo>
                  <a:lnTo>
                    <a:pt x="398" y="1284"/>
                  </a:lnTo>
                  <a:lnTo>
                    <a:pt x="338" y="1239"/>
                  </a:lnTo>
                  <a:lnTo>
                    <a:pt x="285" y="1186"/>
                  </a:lnTo>
                  <a:lnTo>
                    <a:pt x="233" y="1134"/>
                  </a:lnTo>
                  <a:lnTo>
                    <a:pt x="180" y="1074"/>
                  </a:lnTo>
                  <a:lnTo>
                    <a:pt x="135" y="1006"/>
                  </a:lnTo>
                  <a:lnTo>
                    <a:pt x="98" y="946"/>
                  </a:lnTo>
                  <a:lnTo>
                    <a:pt x="68" y="879"/>
                  </a:lnTo>
                  <a:lnTo>
                    <a:pt x="38" y="803"/>
                  </a:lnTo>
                  <a:lnTo>
                    <a:pt x="15" y="736"/>
                  </a:lnTo>
                  <a:lnTo>
                    <a:pt x="0" y="661"/>
                  </a:lnTo>
                  <a:lnTo>
                    <a:pt x="0" y="661"/>
                  </a:lnTo>
                  <a:lnTo>
                    <a:pt x="15" y="728"/>
                  </a:lnTo>
                  <a:lnTo>
                    <a:pt x="45" y="796"/>
                  </a:lnTo>
                  <a:lnTo>
                    <a:pt x="68" y="856"/>
                  </a:lnTo>
                  <a:lnTo>
                    <a:pt x="105" y="916"/>
                  </a:lnTo>
                  <a:lnTo>
                    <a:pt x="143" y="969"/>
                  </a:lnTo>
                  <a:lnTo>
                    <a:pt x="188" y="1029"/>
                  </a:lnTo>
                  <a:lnTo>
                    <a:pt x="233" y="1074"/>
                  </a:lnTo>
                  <a:lnTo>
                    <a:pt x="278" y="1119"/>
                  </a:lnTo>
                  <a:lnTo>
                    <a:pt x="338" y="1164"/>
                  </a:lnTo>
                  <a:lnTo>
                    <a:pt x="391" y="1202"/>
                  </a:lnTo>
                  <a:lnTo>
                    <a:pt x="451" y="1239"/>
                  </a:lnTo>
                  <a:lnTo>
                    <a:pt x="518" y="1262"/>
                  </a:lnTo>
                  <a:lnTo>
                    <a:pt x="578" y="1292"/>
                  </a:lnTo>
                  <a:lnTo>
                    <a:pt x="646" y="1307"/>
                  </a:lnTo>
                  <a:lnTo>
                    <a:pt x="721" y="1322"/>
                  </a:lnTo>
                  <a:lnTo>
                    <a:pt x="789" y="1329"/>
                  </a:lnTo>
                  <a:lnTo>
                    <a:pt x="789" y="1329"/>
                  </a:lnTo>
                  <a:lnTo>
                    <a:pt x="901" y="1329"/>
                  </a:lnTo>
                  <a:lnTo>
                    <a:pt x="1007" y="1322"/>
                  </a:lnTo>
                  <a:lnTo>
                    <a:pt x="1112" y="1299"/>
                  </a:lnTo>
                  <a:lnTo>
                    <a:pt x="1217" y="1269"/>
                  </a:lnTo>
                  <a:lnTo>
                    <a:pt x="1307" y="1232"/>
                  </a:lnTo>
                  <a:lnTo>
                    <a:pt x="1397" y="1179"/>
                  </a:lnTo>
                  <a:lnTo>
                    <a:pt x="1487" y="1126"/>
                  </a:lnTo>
                  <a:lnTo>
                    <a:pt x="1562" y="1059"/>
                  </a:lnTo>
                  <a:lnTo>
                    <a:pt x="1637" y="991"/>
                  </a:lnTo>
                  <a:lnTo>
                    <a:pt x="1705" y="909"/>
                  </a:lnTo>
                  <a:lnTo>
                    <a:pt x="1765" y="826"/>
                  </a:lnTo>
                  <a:lnTo>
                    <a:pt x="1810" y="736"/>
                  </a:lnTo>
                  <a:lnTo>
                    <a:pt x="1855" y="638"/>
                  </a:lnTo>
                  <a:lnTo>
                    <a:pt x="1885" y="541"/>
                  </a:lnTo>
                  <a:lnTo>
                    <a:pt x="1908" y="435"/>
                  </a:lnTo>
                  <a:lnTo>
                    <a:pt x="1915" y="323"/>
                  </a:lnTo>
                  <a:lnTo>
                    <a:pt x="1915" y="323"/>
                  </a:lnTo>
                  <a:lnTo>
                    <a:pt x="1915" y="240"/>
                  </a:lnTo>
                  <a:lnTo>
                    <a:pt x="1915" y="157"/>
                  </a:lnTo>
                  <a:lnTo>
                    <a:pt x="1908" y="82"/>
                  </a:lnTo>
                  <a:lnTo>
                    <a:pt x="1893" y="0"/>
                  </a:lnTo>
                  <a:lnTo>
                    <a:pt x="1893" y="0"/>
                  </a:lnTo>
                  <a:lnTo>
                    <a:pt x="1915" y="90"/>
                  </a:lnTo>
                  <a:lnTo>
                    <a:pt x="1923" y="180"/>
                  </a:lnTo>
                  <a:lnTo>
                    <a:pt x="1930" y="278"/>
                  </a:lnTo>
                  <a:lnTo>
                    <a:pt x="1930" y="375"/>
                  </a:lnTo>
                  <a:lnTo>
                    <a:pt x="1930" y="375"/>
                  </a:lnTo>
                  <a:lnTo>
                    <a:pt x="1915" y="480"/>
                  </a:lnTo>
                  <a:lnTo>
                    <a:pt x="1893" y="586"/>
                  </a:lnTo>
                  <a:lnTo>
                    <a:pt x="1863" y="691"/>
                  </a:lnTo>
                  <a:lnTo>
                    <a:pt x="1818" y="796"/>
                  </a:lnTo>
                  <a:lnTo>
                    <a:pt x="1773" y="886"/>
                  </a:lnTo>
                  <a:lnTo>
                    <a:pt x="1713" y="976"/>
                  </a:lnTo>
                  <a:lnTo>
                    <a:pt x="1653" y="1059"/>
                  </a:lnTo>
                  <a:lnTo>
                    <a:pt x="1577" y="1141"/>
                  </a:lnTo>
                  <a:lnTo>
                    <a:pt x="1502" y="1209"/>
                  </a:lnTo>
                  <a:lnTo>
                    <a:pt x="1420" y="1269"/>
                  </a:lnTo>
                  <a:lnTo>
                    <a:pt x="1330" y="1322"/>
                  </a:lnTo>
                  <a:lnTo>
                    <a:pt x="1239" y="1367"/>
                  </a:lnTo>
                  <a:lnTo>
                    <a:pt x="1142" y="1397"/>
                  </a:lnTo>
                  <a:lnTo>
                    <a:pt x="1037" y="1419"/>
                  </a:lnTo>
                  <a:lnTo>
                    <a:pt x="931" y="1434"/>
                  </a:lnTo>
                  <a:lnTo>
                    <a:pt x="819" y="1434"/>
                  </a:lnTo>
                  <a:lnTo>
                    <a:pt x="819" y="1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4" name="Freeform 31"/>
            <p:cNvSpPr>
              <a:spLocks/>
            </p:cNvSpPr>
            <p:nvPr/>
          </p:nvSpPr>
          <p:spPr bwMode="auto">
            <a:xfrm>
              <a:off x="2000250" y="3749675"/>
              <a:ext cx="311150" cy="298450"/>
            </a:xfrm>
            <a:custGeom>
              <a:avLst/>
              <a:gdLst>
                <a:gd name="T0" fmla="*/ 166 w 196"/>
                <a:gd name="T1" fmla="*/ 38 h 188"/>
                <a:gd name="T2" fmla="*/ 166 w 196"/>
                <a:gd name="T3" fmla="*/ 38 h 188"/>
                <a:gd name="T4" fmla="*/ 188 w 196"/>
                <a:gd name="T5" fmla="*/ 60 h 188"/>
                <a:gd name="T6" fmla="*/ 196 w 196"/>
                <a:gd name="T7" fmla="*/ 90 h 188"/>
                <a:gd name="T8" fmla="*/ 188 w 196"/>
                <a:gd name="T9" fmla="*/ 113 h 188"/>
                <a:gd name="T10" fmla="*/ 181 w 196"/>
                <a:gd name="T11" fmla="*/ 143 h 188"/>
                <a:gd name="T12" fmla="*/ 166 w 196"/>
                <a:gd name="T13" fmla="*/ 165 h 188"/>
                <a:gd name="T14" fmla="*/ 151 w 196"/>
                <a:gd name="T15" fmla="*/ 180 h 188"/>
                <a:gd name="T16" fmla="*/ 128 w 196"/>
                <a:gd name="T17" fmla="*/ 188 h 188"/>
                <a:gd name="T18" fmla="*/ 98 w 196"/>
                <a:gd name="T19" fmla="*/ 188 h 188"/>
                <a:gd name="T20" fmla="*/ 98 w 196"/>
                <a:gd name="T21" fmla="*/ 188 h 188"/>
                <a:gd name="T22" fmla="*/ 128 w 196"/>
                <a:gd name="T23" fmla="*/ 165 h 188"/>
                <a:gd name="T24" fmla="*/ 143 w 196"/>
                <a:gd name="T25" fmla="*/ 128 h 188"/>
                <a:gd name="T26" fmla="*/ 143 w 196"/>
                <a:gd name="T27" fmla="*/ 105 h 188"/>
                <a:gd name="T28" fmla="*/ 143 w 196"/>
                <a:gd name="T29" fmla="*/ 90 h 188"/>
                <a:gd name="T30" fmla="*/ 136 w 196"/>
                <a:gd name="T31" fmla="*/ 68 h 188"/>
                <a:gd name="T32" fmla="*/ 121 w 196"/>
                <a:gd name="T33" fmla="*/ 45 h 188"/>
                <a:gd name="T34" fmla="*/ 121 w 196"/>
                <a:gd name="T35" fmla="*/ 45 h 188"/>
                <a:gd name="T36" fmla="*/ 98 w 196"/>
                <a:gd name="T37" fmla="*/ 30 h 188"/>
                <a:gd name="T38" fmla="*/ 68 w 196"/>
                <a:gd name="T39" fmla="*/ 23 h 188"/>
                <a:gd name="T40" fmla="*/ 38 w 196"/>
                <a:gd name="T41" fmla="*/ 15 h 188"/>
                <a:gd name="T42" fmla="*/ 0 w 196"/>
                <a:gd name="T43" fmla="*/ 15 h 188"/>
                <a:gd name="T44" fmla="*/ 0 w 196"/>
                <a:gd name="T45" fmla="*/ 15 h 188"/>
                <a:gd name="T46" fmla="*/ 53 w 196"/>
                <a:gd name="T47" fmla="*/ 0 h 188"/>
                <a:gd name="T48" fmla="*/ 98 w 196"/>
                <a:gd name="T49" fmla="*/ 0 h 188"/>
                <a:gd name="T50" fmla="*/ 136 w 196"/>
                <a:gd name="T51" fmla="*/ 15 h 188"/>
                <a:gd name="T52" fmla="*/ 166 w 196"/>
                <a:gd name="T53" fmla="*/ 38 h 188"/>
                <a:gd name="T54" fmla="*/ 166 w 196"/>
                <a:gd name="T55" fmla="*/ 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88">
                  <a:moveTo>
                    <a:pt x="166" y="38"/>
                  </a:moveTo>
                  <a:lnTo>
                    <a:pt x="166" y="38"/>
                  </a:lnTo>
                  <a:lnTo>
                    <a:pt x="188" y="60"/>
                  </a:lnTo>
                  <a:lnTo>
                    <a:pt x="196" y="90"/>
                  </a:lnTo>
                  <a:lnTo>
                    <a:pt x="188" y="113"/>
                  </a:lnTo>
                  <a:lnTo>
                    <a:pt x="181" y="143"/>
                  </a:lnTo>
                  <a:lnTo>
                    <a:pt x="166" y="165"/>
                  </a:lnTo>
                  <a:lnTo>
                    <a:pt x="151" y="180"/>
                  </a:lnTo>
                  <a:lnTo>
                    <a:pt x="128" y="188"/>
                  </a:lnTo>
                  <a:lnTo>
                    <a:pt x="98" y="188"/>
                  </a:lnTo>
                  <a:lnTo>
                    <a:pt x="98" y="188"/>
                  </a:lnTo>
                  <a:lnTo>
                    <a:pt x="128" y="165"/>
                  </a:lnTo>
                  <a:lnTo>
                    <a:pt x="143" y="128"/>
                  </a:lnTo>
                  <a:lnTo>
                    <a:pt x="143" y="105"/>
                  </a:lnTo>
                  <a:lnTo>
                    <a:pt x="143" y="90"/>
                  </a:lnTo>
                  <a:lnTo>
                    <a:pt x="136" y="68"/>
                  </a:lnTo>
                  <a:lnTo>
                    <a:pt x="121" y="45"/>
                  </a:lnTo>
                  <a:lnTo>
                    <a:pt x="121" y="45"/>
                  </a:lnTo>
                  <a:lnTo>
                    <a:pt x="98" y="30"/>
                  </a:lnTo>
                  <a:lnTo>
                    <a:pt x="68" y="23"/>
                  </a:lnTo>
                  <a:lnTo>
                    <a:pt x="38" y="15"/>
                  </a:lnTo>
                  <a:lnTo>
                    <a:pt x="0" y="15"/>
                  </a:lnTo>
                  <a:lnTo>
                    <a:pt x="0" y="15"/>
                  </a:lnTo>
                  <a:lnTo>
                    <a:pt x="53" y="0"/>
                  </a:lnTo>
                  <a:lnTo>
                    <a:pt x="98" y="0"/>
                  </a:lnTo>
                  <a:lnTo>
                    <a:pt x="136" y="15"/>
                  </a:lnTo>
                  <a:lnTo>
                    <a:pt x="166" y="38"/>
                  </a:lnTo>
                  <a:lnTo>
                    <a:pt x="16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5" name="Freeform 32"/>
            <p:cNvSpPr>
              <a:spLocks/>
            </p:cNvSpPr>
            <p:nvPr/>
          </p:nvSpPr>
          <p:spPr bwMode="auto">
            <a:xfrm>
              <a:off x="3194050" y="5848350"/>
              <a:ext cx="249238" cy="238125"/>
            </a:xfrm>
            <a:custGeom>
              <a:avLst/>
              <a:gdLst>
                <a:gd name="T0" fmla="*/ 22 w 157"/>
                <a:gd name="T1" fmla="*/ 23 h 150"/>
                <a:gd name="T2" fmla="*/ 22 w 157"/>
                <a:gd name="T3" fmla="*/ 23 h 150"/>
                <a:gd name="T4" fmla="*/ 7 w 157"/>
                <a:gd name="T5" fmla="*/ 45 h 150"/>
                <a:gd name="T6" fmla="*/ 0 w 157"/>
                <a:gd name="T7" fmla="*/ 68 h 150"/>
                <a:gd name="T8" fmla="*/ 0 w 157"/>
                <a:gd name="T9" fmla="*/ 90 h 150"/>
                <a:gd name="T10" fmla="*/ 7 w 157"/>
                <a:gd name="T11" fmla="*/ 113 h 150"/>
                <a:gd name="T12" fmla="*/ 15 w 157"/>
                <a:gd name="T13" fmla="*/ 128 h 150"/>
                <a:gd name="T14" fmla="*/ 30 w 157"/>
                <a:gd name="T15" fmla="*/ 143 h 150"/>
                <a:gd name="T16" fmla="*/ 52 w 157"/>
                <a:gd name="T17" fmla="*/ 150 h 150"/>
                <a:gd name="T18" fmla="*/ 67 w 157"/>
                <a:gd name="T19" fmla="*/ 150 h 150"/>
                <a:gd name="T20" fmla="*/ 67 w 157"/>
                <a:gd name="T21" fmla="*/ 150 h 150"/>
                <a:gd name="T22" fmla="*/ 45 w 157"/>
                <a:gd name="T23" fmla="*/ 128 h 150"/>
                <a:gd name="T24" fmla="*/ 37 w 157"/>
                <a:gd name="T25" fmla="*/ 98 h 150"/>
                <a:gd name="T26" fmla="*/ 45 w 157"/>
                <a:gd name="T27" fmla="*/ 68 h 150"/>
                <a:gd name="T28" fmla="*/ 52 w 157"/>
                <a:gd name="T29" fmla="*/ 53 h 150"/>
                <a:gd name="T30" fmla="*/ 60 w 157"/>
                <a:gd name="T31" fmla="*/ 38 h 150"/>
                <a:gd name="T32" fmla="*/ 60 w 157"/>
                <a:gd name="T33" fmla="*/ 38 h 150"/>
                <a:gd name="T34" fmla="*/ 82 w 157"/>
                <a:gd name="T35" fmla="*/ 23 h 150"/>
                <a:gd name="T36" fmla="*/ 105 w 157"/>
                <a:gd name="T37" fmla="*/ 15 h 150"/>
                <a:gd name="T38" fmla="*/ 127 w 157"/>
                <a:gd name="T39" fmla="*/ 8 h 150"/>
                <a:gd name="T40" fmla="*/ 157 w 157"/>
                <a:gd name="T41" fmla="*/ 15 h 150"/>
                <a:gd name="T42" fmla="*/ 157 w 157"/>
                <a:gd name="T43" fmla="*/ 15 h 150"/>
                <a:gd name="T44" fmla="*/ 120 w 157"/>
                <a:gd name="T45" fmla="*/ 0 h 150"/>
                <a:gd name="T46" fmla="*/ 82 w 157"/>
                <a:gd name="T47" fmla="*/ 0 h 150"/>
                <a:gd name="T48" fmla="*/ 45 w 157"/>
                <a:gd name="T49" fmla="*/ 8 h 150"/>
                <a:gd name="T50" fmla="*/ 22 w 157"/>
                <a:gd name="T51" fmla="*/ 23 h 150"/>
                <a:gd name="T52" fmla="*/ 22 w 157"/>
                <a:gd name="T53"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 h="150">
                  <a:moveTo>
                    <a:pt x="22" y="23"/>
                  </a:moveTo>
                  <a:lnTo>
                    <a:pt x="22" y="23"/>
                  </a:lnTo>
                  <a:lnTo>
                    <a:pt x="7" y="45"/>
                  </a:lnTo>
                  <a:lnTo>
                    <a:pt x="0" y="68"/>
                  </a:lnTo>
                  <a:lnTo>
                    <a:pt x="0" y="90"/>
                  </a:lnTo>
                  <a:lnTo>
                    <a:pt x="7" y="113"/>
                  </a:lnTo>
                  <a:lnTo>
                    <a:pt x="15" y="128"/>
                  </a:lnTo>
                  <a:lnTo>
                    <a:pt x="30" y="143"/>
                  </a:lnTo>
                  <a:lnTo>
                    <a:pt x="52" y="150"/>
                  </a:lnTo>
                  <a:lnTo>
                    <a:pt x="67" y="150"/>
                  </a:lnTo>
                  <a:lnTo>
                    <a:pt x="67" y="150"/>
                  </a:lnTo>
                  <a:lnTo>
                    <a:pt x="45" y="128"/>
                  </a:lnTo>
                  <a:lnTo>
                    <a:pt x="37" y="98"/>
                  </a:lnTo>
                  <a:lnTo>
                    <a:pt x="45" y="68"/>
                  </a:lnTo>
                  <a:lnTo>
                    <a:pt x="52" y="53"/>
                  </a:lnTo>
                  <a:lnTo>
                    <a:pt x="60" y="38"/>
                  </a:lnTo>
                  <a:lnTo>
                    <a:pt x="60" y="38"/>
                  </a:lnTo>
                  <a:lnTo>
                    <a:pt x="82" y="23"/>
                  </a:lnTo>
                  <a:lnTo>
                    <a:pt x="105" y="15"/>
                  </a:lnTo>
                  <a:lnTo>
                    <a:pt x="127" y="8"/>
                  </a:lnTo>
                  <a:lnTo>
                    <a:pt x="157" y="15"/>
                  </a:lnTo>
                  <a:lnTo>
                    <a:pt x="157" y="15"/>
                  </a:lnTo>
                  <a:lnTo>
                    <a:pt x="120" y="0"/>
                  </a:lnTo>
                  <a:lnTo>
                    <a:pt x="82" y="0"/>
                  </a:lnTo>
                  <a:lnTo>
                    <a:pt x="45" y="8"/>
                  </a:lnTo>
                  <a:lnTo>
                    <a:pt x="22" y="23"/>
                  </a:lnTo>
                  <a:lnTo>
                    <a:pt x="2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6" name="Freeform 33"/>
            <p:cNvSpPr>
              <a:spLocks/>
            </p:cNvSpPr>
            <p:nvPr/>
          </p:nvSpPr>
          <p:spPr bwMode="auto">
            <a:xfrm>
              <a:off x="2859088" y="4762500"/>
              <a:ext cx="238125" cy="274638"/>
            </a:xfrm>
            <a:custGeom>
              <a:avLst/>
              <a:gdLst>
                <a:gd name="T0" fmla="*/ 8 w 150"/>
                <a:gd name="T1" fmla="*/ 128 h 173"/>
                <a:gd name="T2" fmla="*/ 8 w 150"/>
                <a:gd name="T3" fmla="*/ 128 h 173"/>
                <a:gd name="T4" fmla="*/ 23 w 150"/>
                <a:gd name="T5" fmla="*/ 151 h 173"/>
                <a:gd name="T6" fmla="*/ 38 w 150"/>
                <a:gd name="T7" fmla="*/ 166 h 173"/>
                <a:gd name="T8" fmla="*/ 60 w 150"/>
                <a:gd name="T9" fmla="*/ 173 h 173"/>
                <a:gd name="T10" fmla="*/ 83 w 150"/>
                <a:gd name="T11" fmla="*/ 173 h 173"/>
                <a:gd name="T12" fmla="*/ 105 w 150"/>
                <a:gd name="T13" fmla="*/ 173 h 173"/>
                <a:gd name="T14" fmla="*/ 128 w 150"/>
                <a:gd name="T15" fmla="*/ 166 h 173"/>
                <a:gd name="T16" fmla="*/ 143 w 150"/>
                <a:gd name="T17" fmla="*/ 151 h 173"/>
                <a:gd name="T18" fmla="*/ 150 w 150"/>
                <a:gd name="T19" fmla="*/ 128 h 173"/>
                <a:gd name="T20" fmla="*/ 150 w 150"/>
                <a:gd name="T21" fmla="*/ 128 h 173"/>
                <a:gd name="T22" fmla="*/ 120 w 150"/>
                <a:gd name="T23" fmla="*/ 143 h 173"/>
                <a:gd name="T24" fmla="*/ 83 w 150"/>
                <a:gd name="T25" fmla="*/ 143 h 173"/>
                <a:gd name="T26" fmla="*/ 53 w 150"/>
                <a:gd name="T27" fmla="*/ 128 h 173"/>
                <a:gd name="T28" fmla="*/ 45 w 150"/>
                <a:gd name="T29" fmla="*/ 113 h 173"/>
                <a:gd name="T30" fmla="*/ 38 w 150"/>
                <a:gd name="T31" fmla="*/ 98 h 173"/>
                <a:gd name="T32" fmla="*/ 38 w 150"/>
                <a:gd name="T33" fmla="*/ 98 h 173"/>
                <a:gd name="T34" fmla="*/ 30 w 150"/>
                <a:gd name="T35" fmla="*/ 76 h 173"/>
                <a:gd name="T36" fmla="*/ 30 w 150"/>
                <a:gd name="T37" fmla="*/ 53 h 173"/>
                <a:gd name="T38" fmla="*/ 38 w 150"/>
                <a:gd name="T39" fmla="*/ 23 h 173"/>
                <a:gd name="T40" fmla="*/ 45 w 150"/>
                <a:gd name="T41" fmla="*/ 0 h 173"/>
                <a:gd name="T42" fmla="*/ 45 w 150"/>
                <a:gd name="T43" fmla="*/ 0 h 173"/>
                <a:gd name="T44" fmla="*/ 23 w 150"/>
                <a:gd name="T45" fmla="*/ 31 h 173"/>
                <a:gd name="T46" fmla="*/ 8 w 150"/>
                <a:gd name="T47" fmla="*/ 68 h 173"/>
                <a:gd name="T48" fmla="*/ 0 w 150"/>
                <a:gd name="T49" fmla="*/ 98 h 173"/>
                <a:gd name="T50" fmla="*/ 8 w 150"/>
                <a:gd name="T51" fmla="*/ 128 h 173"/>
                <a:gd name="T52" fmla="*/ 8 w 150"/>
                <a:gd name="T53"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3">
                  <a:moveTo>
                    <a:pt x="8" y="128"/>
                  </a:moveTo>
                  <a:lnTo>
                    <a:pt x="8" y="128"/>
                  </a:lnTo>
                  <a:lnTo>
                    <a:pt x="23" y="151"/>
                  </a:lnTo>
                  <a:lnTo>
                    <a:pt x="38" y="166"/>
                  </a:lnTo>
                  <a:lnTo>
                    <a:pt x="60" y="173"/>
                  </a:lnTo>
                  <a:lnTo>
                    <a:pt x="83" y="173"/>
                  </a:lnTo>
                  <a:lnTo>
                    <a:pt x="105" y="173"/>
                  </a:lnTo>
                  <a:lnTo>
                    <a:pt x="128" y="166"/>
                  </a:lnTo>
                  <a:lnTo>
                    <a:pt x="143" y="151"/>
                  </a:lnTo>
                  <a:lnTo>
                    <a:pt x="150" y="128"/>
                  </a:lnTo>
                  <a:lnTo>
                    <a:pt x="150" y="128"/>
                  </a:lnTo>
                  <a:lnTo>
                    <a:pt x="120" y="143"/>
                  </a:lnTo>
                  <a:lnTo>
                    <a:pt x="83" y="143"/>
                  </a:lnTo>
                  <a:lnTo>
                    <a:pt x="53" y="128"/>
                  </a:lnTo>
                  <a:lnTo>
                    <a:pt x="45" y="113"/>
                  </a:lnTo>
                  <a:lnTo>
                    <a:pt x="38" y="98"/>
                  </a:lnTo>
                  <a:lnTo>
                    <a:pt x="38" y="98"/>
                  </a:lnTo>
                  <a:lnTo>
                    <a:pt x="30" y="76"/>
                  </a:lnTo>
                  <a:lnTo>
                    <a:pt x="30" y="53"/>
                  </a:lnTo>
                  <a:lnTo>
                    <a:pt x="38" y="23"/>
                  </a:lnTo>
                  <a:lnTo>
                    <a:pt x="45" y="0"/>
                  </a:lnTo>
                  <a:lnTo>
                    <a:pt x="45" y="0"/>
                  </a:lnTo>
                  <a:lnTo>
                    <a:pt x="23" y="31"/>
                  </a:lnTo>
                  <a:lnTo>
                    <a:pt x="8" y="68"/>
                  </a:lnTo>
                  <a:lnTo>
                    <a:pt x="0" y="98"/>
                  </a:lnTo>
                  <a:lnTo>
                    <a:pt x="8" y="128"/>
                  </a:lnTo>
                  <a:lnTo>
                    <a:pt x="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7" name="Freeform 34"/>
            <p:cNvSpPr>
              <a:spLocks/>
            </p:cNvSpPr>
            <p:nvPr/>
          </p:nvSpPr>
          <p:spPr bwMode="auto">
            <a:xfrm>
              <a:off x="3038475" y="4703763"/>
              <a:ext cx="119063" cy="166688"/>
            </a:xfrm>
            <a:custGeom>
              <a:avLst/>
              <a:gdLst>
                <a:gd name="T0" fmla="*/ 75 w 75"/>
                <a:gd name="T1" fmla="*/ 83 h 105"/>
                <a:gd name="T2" fmla="*/ 75 w 75"/>
                <a:gd name="T3" fmla="*/ 83 h 105"/>
                <a:gd name="T4" fmla="*/ 67 w 75"/>
                <a:gd name="T5" fmla="*/ 75 h 105"/>
                <a:gd name="T6" fmla="*/ 60 w 75"/>
                <a:gd name="T7" fmla="*/ 68 h 105"/>
                <a:gd name="T8" fmla="*/ 37 w 75"/>
                <a:gd name="T9" fmla="*/ 68 h 105"/>
                <a:gd name="T10" fmla="*/ 37 w 75"/>
                <a:gd name="T11" fmla="*/ 68 h 105"/>
                <a:gd name="T12" fmla="*/ 30 w 75"/>
                <a:gd name="T13" fmla="*/ 75 h 105"/>
                <a:gd name="T14" fmla="*/ 30 w 75"/>
                <a:gd name="T15" fmla="*/ 75 h 105"/>
                <a:gd name="T16" fmla="*/ 22 w 75"/>
                <a:gd name="T17" fmla="*/ 60 h 105"/>
                <a:gd name="T18" fmla="*/ 22 w 75"/>
                <a:gd name="T19" fmla="*/ 37 h 105"/>
                <a:gd name="T20" fmla="*/ 30 w 75"/>
                <a:gd name="T21" fmla="*/ 15 h 105"/>
                <a:gd name="T22" fmla="*/ 45 w 75"/>
                <a:gd name="T23" fmla="*/ 0 h 105"/>
                <a:gd name="T24" fmla="*/ 45 w 75"/>
                <a:gd name="T25" fmla="*/ 0 h 105"/>
                <a:gd name="T26" fmla="*/ 15 w 75"/>
                <a:gd name="T27" fmla="*/ 22 h 105"/>
                <a:gd name="T28" fmla="*/ 0 w 75"/>
                <a:gd name="T29" fmla="*/ 52 h 105"/>
                <a:gd name="T30" fmla="*/ 7 w 75"/>
                <a:gd name="T31" fmla="*/ 75 h 105"/>
                <a:gd name="T32" fmla="*/ 7 w 75"/>
                <a:gd name="T33" fmla="*/ 90 h 105"/>
                <a:gd name="T34" fmla="*/ 15 w 75"/>
                <a:gd name="T35" fmla="*/ 98 h 105"/>
                <a:gd name="T36" fmla="*/ 15 w 75"/>
                <a:gd name="T37" fmla="*/ 98 h 105"/>
                <a:gd name="T38" fmla="*/ 22 w 75"/>
                <a:gd name="T39" fmla="*/ 98 h 105"/>
                <a:gd name="T40" fmla="*/ 22 w 75"/>
                <a:gd name="T41" fmla="*/ 98 h 105"/>
                <a:gd name="T42" fmla="*/ 37 w 75"/>
                <a:gd name="T43" fmla="*/ 105 h 105"/>
                <a:gd name="T44" fmla="*/ 37 w 75"/>
                <a:gd name="T45" fmla="*/ 105 h 105"/>
                <a:gd name="T46" fmla="*/ 52 w 75"/>
                <a:gd name="T47" fmla="*/ 105 h 105"/>
                <a:gd name="T48" fmla="*/ 67 w 75"/>
                <a:gd name="T49" fmla="*/ 98 h 105"/>
                <a:gd name="T50" fmla="*/ 75 w 75"/>
                <a:gd name="T51" fmla="*/ 83 h 105"/>
                <a:gd name="T52" fmla="*/ 75 w 75"/>
                <a:gd name="T5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 h="105">
                  <a:moveTo>
                    <a:pt x="75" y="83"/>
                  </a:moveTo>
                  <a:lnTo>
                    <a:pt x="75" y="83"/>
                  </a:lnTo>
                  <a:lnTo>
                    <a:pt x="67" y="75"/>
                  </a:lnTo>
                  <a:lnTo>
                    <a:pt x="60" y="68"/>
                  </a:lnTo>
                  <a:lnTo>
                    <a:pt x="37" y="68"/>
                  </a:lnTo>
                  <a:lnTo>
                    <a:pt x="37" y="68"/>
                  </a:lnTo>
                  <a:lnTo>
                    <a:pt x="30" y="75"/>
                  </a:lnTo>
                  <a:lnTo>
                    <a:pt x="30" y="75"/>
                  </a:lnTo>
                  <a:lnTo>
                    <a:pt x="22" y="60"/>
                  </a:lnTo>
                  <a:lnTo>
                    <a:pt x="22" y="37"/>
                  </a:lnTo>
                  <a:lnTo>
                    <a:pt x="30" y="15"/>
                  </a:lnTo>
                  <a:lnTo>
                    <a:pt x="45" y="0"/>
                  </a:lnTo>
                  <a:lnTo>
                    <a:pt x="45" y="0"/>
                  </a:lnTo>
                  <a:lnTo>
                    <a:pt x="15" y="22"/>
                  </a:lnTo>
                  <a:lnTo>
                    <a:pt x="0" y="52"/>
                  </a:lnTo>
                  <a:lnTo>
                    <a:pt x="7" y="75"/>
                  </a:lnTo>
                  <a:lnTo>
                    <a:pt x="7" y="90"/>
                  </a:lnTo>
                  <a:lnTo>
                    <a:pt x="15" y="98"/>
                  </a:lnTo>
                  <a:lnTo>
                    <a:pt x="15" y="98"/>
                  </a:lnTo>
                  <a:lnTo>
                    <a:pt x="22" y="98"/>
                  </a:lnTo>
                  <a:lnTo>
                    <a:pt x="22" y="98"/>
                  </a:lnTo>
                  <a:lnTo>
                    <a:pt x="37" y="105"/>
                  </a:lnTo>
                  <a:lnTo>
                    <a:pt x="37" y="105"/>
                  </a:lnTo>
                  <a:lnTo>
                    <a:pt x="52" y="105"/>
                  </a:lnTo>
                  <a:lnTo>
                    <a:pt x="67" y="98"/>
                  </a:lnTo>
                  <a:lnTo>
                    <a:pt x="75" y="83"/>
                  </a:lnTo>
                  <a:lnTo>
                    <a:pt x="7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8" name="Freeform 35"/>
            <p:cNvSpPr>
              <a:spLocks/>
            </p:cNvSpPr>
            <p:nvPr/>
          </p:nvSpPr>
          <p:spPr bwMode="auto">
            <a:xfrm>
              <a:off x="2895600" y="4679950"/>
              <a:ext cx="417513" cy="858838"/>
            </a:xfrm>
            <a:custGeom>
              <a:avLst/>
              <a:gdLst>
                <a:gd name="T0" fmla="*/ 188 w 263"/>
                <a:gd name="T1" fmla="*/ 345 h 541"/>
                <a:gd name="T2" fmla="*/ 188 w 263"/>
                <a:gd name="T3" fmla="*/ 345 h 541"/>
                <a:gd name="T4" fmla="*/ 233 w 263"/>
                <a:gd name="T5" fmla="*/ 255 h 541"/>
                <a:gd name="T6" fmla="*/ 255 w 263"/>
                <a:gd name="T7" fmla="*/ 188 h 541"/>
                <a:gd name="T8" fmla="*/ 263 w 263"/>
                <a:gd name="T9" fmla="*/ 128 h 541"/>
                <a:gd name="T10" fmla="*/ 255 w 263"/>
                <a:gd name="T11" fmla="*/ 75 h 541"/>
                <a:gd name="T12" fmla="*/ 240 w 263"/>
                <a:gd name="T13" fmla="*/ 37 h 541"/>
                <a:gd name="T14" fmla="*/ 225 w 263"/>
                <a:gd name="T15" fmla="*/ 15 h 541"/>
                <a:gd name="T16" fmla="*/ 195 w 263"/>
                <a:gd name="T17" fmla="*/ 0 h 541"/>
                <a:gd name="T18" fmla="*/ 173 w 263"/>
                <a:gd name="T19" fmla="*/ 0 h 541"/>
                <a:gd name="T20" fmla="*/ 173 w 263"/>
                <a:gd name="T21" fmla="*/ 0 h 541"/>
                <a:gd name="T22" fmla="*/ 150 w 263"/>
                <a:gd name="T23" fmla="*/ 0 h 541"/>
                <a:gd name="T24" fmla="*/ 135 w 263"/>
                <a:gd name="T25" fmla="*/ 15 h 541"/>
                <a:gd name="T26" fmla="*/ 135 w 263"/>
                <a:gd name="T27" fmla="*/ 15 h 541"/>
                <a:gd name="T28" fmla="*/ 150 w 263"/>
                <a:gd name="T29" fmla="*/ 7 h 541"/>
                <a:gd name="T30" fmla="*/ 150 w 263"/>
                <a:gd name="T31" fmla="*/ 7 h 541"/>
                <a:gd name="T32" fmla="*/ 180 w 263"/>
                <a:gd name="T33" fmla="*/ 15 h 541"/>
                <a:gd name="T34" fmla="*/ 203 w 263"/>
                <a:gd name="T35" fmla="*/ 30 h 541"/>
                <a:gd name="T36" fmla="*/ 225 w 263"/>
                <a:gd name="T37" fmla="*/ 52 h 541"/>
                <a:gd name="T38" fmla="*/ 240 w 263"/>
                <a:gd name="T39" fmla="*/ 90 h 541"/>
                <a:gd name="T40" fmla="*/ 240 w 263"/>
                <a:gd name="T41" fmla="*/ 143 h 541"/>
                <a:gd name="T42" fmla="*/ 233 w 263"/>
                <a:gd name="T43" fmla="*/ 203 h 541"/>
                <a:gd name="T44" fmla="*/ 210 w 263"/>
                <a:gd name="T45" fmla="*/ 270 h 541"/>
                <a:gd name="T46" fmla="*/ 165 w 263"/>
                <a:gd name="T47" fmla="*/ 353 h 541"/>
                <a:gd name="T48" fmla="*/ 165 w 263"/>
                <a:gd name="T49" fmla="*/ 353 h 541"/>
                <a:gd name="T50" fmla="*/ 127 w 263"/>
                <a:gd name="T51" fmla="*/ 413 h 541"/>
                <a:gd name="T52" fmla="*/ 90 w 263"/>
                <a:gd name="T53" fmla="*/ 458 h 541"/>
                <a:gd name="T54" fmla="*/ 45 w 263"/>
                <a:gd name="T55" fmla="*/ 503 h 541"/>
                <a:gd name="T56" fmla="*/ 0 w 263"/>
                <a:gd name="T57" fmla="*/ 541 h 541"/>
                <a:gd name="T58" fmla="*/ 15 w 263"/>
                <a:gd name="T59" fmla="*/ 526 h 541"/>
                <a:gd name="T60" fmla="*/ 15 w 263"/>
                <a:gd name="T61" fmla="*/ 526 h 541"/>
                <a:gd name="T62" fmla="*/ 67 w 263"/>
                <a:gd name="T63" fmla="*/ 488 h 541"/>
                <a:gd name="T64" fmla="*/ 112 w 263"/>
                <a:gd name="T65" fmla="*/ 443 h 541"/>
                <a:gd name="T66" fmla="*/ 150 w 263"/>
                <a:gd name="T67" fmla="*/ 398 h 541"/>
                <a:gd name="T68" fmla="*/ 188 w 263"/>
                <a:gd name="T69" fmla="*/ 345 h 541"/>
                <a:gd name="T70" fmla="*/ 188 w 263"/>
                <a:gd name="T71" fmla="*/ 34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541">
                  <a:moveTo>
                    <a:pt x="188" y="345"/>
                  </a:moveTo>
                  <a:lnTo>
                    <a:pt x="188" y="345"/>
                  </a:lnTo>
                  <a:lnTo>
                    <a:pt x="233" y="255"/>
                  </a:lnTo>
                  <a:lnTo>
                    <a:pt x="255" y="188"/>
                  </a:lnTo>
                  <a:lnTo>
                    <a:pt x="263" y="128"/>
                  </a:lnTo>
                  <a:lnTo>
                    <a:pt x="255" y="75"/>
                  </a:lnTo>
                  <a:lnTo>
                    <a:pt x="240" y="37"/>
                  </a:lnTo>
                  <a:lnTo>
                    <a:pt x="225" y="15"/>
                  </a:lnTo>
                  <a:lnTo>
                    <a:pt x="195" y="0"/>
                  </a:lnTo>
                  <a:lnTo>
                    <a:pt x="173" y="0"/>
                  </a:lnTo>
                  <a:lnTo>
                    <a:pt x="173" y="0"/>
                  </a:lnTo>
                  <a:lnTo>
                    <a:pt x="150" y="0"/>
                  </a:lnTo>
                  <a:lnTo>
                    <a:pt x="135" y="15"/>
                  </a:lnTo>
                  <a:lnTo>
                    <a:pt x="135" y="15"/>
                  </a:lnTo>
                  <a:lnTo>
                    <a:pt x="150" y="7"/>
                  </a:lnTo>
                  <a:lnTo>
                    <a:pt x="150" y="7"/>
                  </a:lnTo>
                  <a:lnTo>
                    <a:pt x="180" y="15"/>
                  </a:lnTo>
                  <a:lnTo>
                    <a:pt x="203" y="30"/>
                  </a:lnTo>
                  <a:lnTo>
                    <a:pt x="225" y="52"/>
                  </a:lnTo>
                  <a:lnTo>
                    <a:pt x="240" y="90"/>
                  </a:lnTo>
                  <a:lnTo>
                    <a:pt x="240" y="143"/>
                  </a:lnTo>
                  <a:lnTo>
                    <a:pt x="233" y="203"/>
                  </a:lnTo>
                  <a:lnTo>
                    <a:pt x="210" y="270"/>
                  </a:lnTo>
                  <a:lnTo>
                    <a:pt x="165" y="353"/>
                  </a:lnTo>
                  <a:lnTo>
                    <a:pt x="165" y="353"/>
                  </a:lnTo>
                  <a:lnTo>
                    <a:pt x="127" y="413"/>
                  </a:lnTo>
                  <a:lnTo>
                    <a:pt x="90" y="458"/>
                  </a:lnTo>
                  <a:lnTo>
                    <a:pt x="45" y="503"/>
                  </a:lnTo>
                  <a:lnTo>
                    <a:pt x="0" y="541"/>
                  </a:lnTo>
                  <a:lnTo>
                    <a:pt x="15" y="526"/>
                  </a:lnTo>
                  <a:lnTo>
                    <a:pt x="15" y="526"/>
                  </a:lnTo>
                  <a:lnTo>
                    <a:pt x="67" y="488"/>
                  </a:lnTo>
                  <a:lnTo>
                    <a:pt x="112" y="443"/>
                  </a:lnTo>
                  <a:lnTo>
                    <a:pt x="150" y="398"/>
                  </a:lnTo>
                  <a:lnTo>
                    <a:pt x="188" y="345"/>
                  </a:lnTo>
                  <a:lnTo>
                    <a:pt x="188"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9" name="Freeform 36"/>
            <p:cNvSpPr>
              <a:spLocks/>
            </p:cNvSpPr>
            <p:nvPr/>
          </p:nvSpPr>
          <p:spPr bwMode="auto">
            <a:xfrm>
              <a:off x="3348038" y="4178300"/>
              <a:ext cx="155575" cy="239713"/>
            </a:xfrm>
            <a:custGeom>
              <a:avLst/>
              <a:gdLst>
                <a:gd name="T0" fmla="*/ 98 w 98"/>
                <a:gd name="T1" fmla="*/ 121 h 151"/>
                <a:gd name="T2" fmla="*/ 98 w 98"/>
                <a:gd name="T3" fmla="*/ 121 h 151"/>
                <a:gd name="T4" fmla="*/ 98 w 98"/>
                <a:gd name="T5" fmla="*/ 113 h 151"/>
                <a:gd name="T6" fmla="*/ 90 w 98"/>
                <a:gd name="T7" fmla="*/ 106 h 151"/>
                <a:gd name="T8" fmla="*/ 75 w 98"/>
                <a:gd name="T9" fmla="*/ 106 h 151"/>
                <a:gd name="T10" fmla="*/ 53 w 98"/>
                <a:gd name="T11" fmla="*/ 106 h 151"/>
                <a:gd name="T12" fmla="*/ 53 w 98"/>
                <a:gd name="T13" fmla="*/ 106 h 151"/>
                <a:gd name="T14" fmla="*/ 38 w 98"/>
                <a:gd name="T15" fmla="*/ 106 h 151"/>
                <a:gd name="T16" fmla="*/ 38 w 98"/>
                <a:gd name="T17" fmla="*/ 106 h 151"/>
                <a:gd name="T18" fmla="*/ 30 w 98"/>
                <a:gd name="T19" fmla="*/ 83 h 151"/>
                <a:gd name="T20" fmla="*/ 30 w 98"/>
                <a:gd name="T21" fmla="*/ 61 h 151"/>
                <a:gd name="T22" fmla="*/ 38 w 98"/>
                <a:gd name="T23" fmla="*/ 30 h 151"/>
                <a:gd name="T24" fmla="*/ 53 w 98"/>
                <a:gd name="T25" fmla="*/ 0 h 151"/>
                <a:gd name="T26" fmla="*/ 53 w 98"/>
                <a:gd name="T27" fmla="*/ 0 h 151"/>
                <a:gd name="T28" fmla="*/ 38 w 98"/>
                <a:gd name="T29" fmla="*/ 15 h 151"/>
                <a:gd name="T30" fmla="*/ 15 w 98"/>
                <a:gd name="T31" fmla="*/ 30 h 151"/>
                <a:gd name="T32" fmla="*/ 8 w 98"/>
                <a:gd name="T33" fmla="*/ 53 h 151"/>
                <a:gd name="T34" fmla="*/ 0 w 98"/>
                <a:gd name="T35" fmla="*/ 76 h 151"/>
                <a:gd name="T36" fmla="*/ 0 w 98"/>
                <a:gd name="T37" fmla="*/ 98 h 151"/>
                <a:gd name="T38" fmla="*/ 0 w 98"/>
                <a:gd name="T39" fmla="*/ 113 h 151"/>
                <a:gd name="T40" fmla="*/ 8 w 98"/>
                <a:gd name="T41" fmla="*/ 128 h 151"/>
                <a:gd name="T42" fmla="*/ 23 w 98"/>
                <a:gd name="T43" fmla="*/ 143 h 151"/>
                <a:gd name="T44" fmla="*/ 23 w 98"/>
                <a:gd name="T45" fmla="*/ 143 h 151"/>
                <a:gd name="T46" fmla="*/ 23 w 98"/>
                <a:gd name="T47" fmla="*/ 143 h 151"/>
                <a:gd name="T48" fmla="*/ 23 w 98"/>
                <a:gd name="T49" fmla="*/ 143 h 151"/>
                <a:gd name="T50" fmla="*/ 45 w 98"/>
                <a:gd name="T51" fmla="*/ 151 h 151"/>
                <a:gd name="T52" fmla="*/ 45 w 98"/>
                <a:gd name="T53" fmla="*/ 151 h 151"/>
                <a:gd name="T54" fmla="*/ 75 w 98"/>
                <a:gd name="T55" fmla="*/ 151 h 151"/>
                <a:gd name="T56" fmla="*/ 90 w 98"/>
                <a:gd name="T57" fmla="*/ 143 h 151"/>
                <a:gd name="T58" fmla="*/ 98 w 98"/>
                <a:gd name="T59" fmla="*/ 136 h 151"/>
                <a:gd name="T60" fmla="*/ 98 w 98"/>
                <a:gd name="T61" fmla="*/ 121 h 151"/>
                <a:gd name="T62" fmla="*/ 98 w 98"/>
                <a:gd name="T63"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51">
                  <a:moveTo>
                    <a:pt x="98" y="121"/>
                  </a:moveTo>
                  <a:lnTo>
                    <a:pt x="98" y="121"/>
                  </a:lnTo>
                  <a:lnTo>
                    <a:pt x="98" y="113"/>
                  </a:lnTo>
                  <a:lnTo>
                    <a:pt x="90" y="106"/>
                  </a:lnTo>
                  <a:lnTo>
                    <a:pt x="75" y="106"/>
                  </a:lnTo>
                  <a:lnTo>
                    <a:pt x="53" y="106"/>
                  </a:lnTo>
                  <a:lnTo>
                    <a:pt x="53" y="106"/>
                  </a:lnTo>
                  <a:lnTo>
                    <a:pt x="38" y="106"/>
                  </a:lnTo>
                  <a:lnTo>
                    <a:pt x="38" y="106"/>
                  </a:lnTo>
                  <a:lnTo>
                    <a:pt x="30" y="83"/>
                  </a:lnTo>
                  <a:lnTo>
                    <a:pt x="30" y="61"/>
                  </a:lnTo>
                  <a:lnTo>
                    <a:pt x="38" y="30"/>
                  </a:lnTo>
                  <a:lnTo>
                    <a:pt x="53" y="0"/>
                  </a:lnTo>
                  <a:lnTo>
                    <a:pt x="53" y="0"/>
                  </a:lnTo>
                  <a:lnTo>
                    <a:pt x="38" y="15"/>
                  </a:lnTo>
                  <a:lnTo>
                    <a:pt x="15" y="30"/>
                  </a:lnTo>
                  <a:lnTo>
                    <a:pt x="8" y="53"/>
                  </a:lnTo>
                  <a:lnTo>
                    <a:pt x="0" y="76"/>
                  </a:lnTo>
                  <a:lnTo>
                    <a:pt x="0" y="98"/>
                  </a:lnTo>
                  <a:lnTo>
                    <a:pt x="0" y="113"/>
                  </a:lnTo>
                  <a:lnTo>
                    <a:pt x="8" y="128"/>
                  </a:lnTo>
                  <a:lnTo>
                    <a:pt x="23" y="143"/>
                  </a:lnTo>
                  <a:lnTo>
                    <a:pt x="23" y="143"/>
                  </a:lnTo>
                  <a:lnTo>
                    <a:pt x="23" y="143"/>
                  </a:lnTo>
                  <a:lnTo>
                    <a:pt x="23" y="143"/>
                  </a:lnTo>
                  <a:lnTo>
                    <a:pt x="45" y="151"/>
                  </a:lnTo>
                  <a:lnTo>
                    <a:pt x="45" y="151"/>
                  </a:lnTo>
                  <a:lnTo>
                    <a:pt x="75" y="151"/>
                  </a:lnTo>
                  <a:lnTo>
                    <a:pt x="90" y="143"/>
                  </a:lnTo>
                  <a:lnTo>
                    <a:pt x="98" y="136"/>
                  </a:lnTo>
                  <a:lnTo>
                    <a:pt x="98" y="121"/>
                  </a:lnTo>
                  <a:lnTo>
                    <a:pt x="98"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0" name="Freeform 37"/>
            <p:cNvSpPr>
              <a:spLocks/>
            </p:cNvSpPr>
            <p:nvPr/>
          </p:nvSpPr>
          <p:spPr bwMode="auto">
            <a:xfrm>
              <a:off x="3144838" y="4130675"/>
              <a:ext cx="596900" cy="1289050"/>
            </a:xfrm>
            <a:custGeom>
              <a:avLst/>
              <a:gdLst>
                <a:gd name="T0" fmla="*/ 271 w 376"/>
                <a:gd name="T1" fmla="*/ 511 h 812"/>
                <a:gd name="T2" fmla="*/ 271 w 376"/>
                <a:gd name="T3" fmla="*/ 511 h 812"/>
                <a:gd name="T4" fmla="*/ 308 w 376"/>
                <a:gd name="T5" fmla="*/ 444 h 812"/>
                <a:gd name="T6" fmla="*/ 331 w 376"/>
                <a:gd name="T7" fmla="*/ 383 h 812"/>
                <a:gd name="T8" fmla="*/ 354 w 376"/>
                <a:gd name="T9" fmla="*/ 331 h 812"/>
                <a:gd name="T10" fmla="*/ 369 w 376"/>
                <a:gd name="T11" fmla="*/ 278 h 812"/>
                <a:gd name="T12" fmla="*/ 376 w 376"/>
                <a:gd name="T13" fmla="*/ 233 h 812"/>
                <a:gd name="T14" fmla="*/ 376 w 376"/>
                <a:gd name="T15" fmla="*/ 188 h 812"/>
                <a:gd name="T16" fmla="*/ 376 w 376"/>
                <a:gd name="T17" fmla="*/ 151 h 812"/>
                <a:gd name="T18" fmla="*/ 369 w 376"/>
                <a:gd name="T19" fmla="*/ 121 h 812"/>
                <a:gd name="T20" fmla="*/ 361 w 376"/>
                <a:gd name="T21" fmla="*/ 91 h 812"/>
                <a:gd name="T22" fmla="*/ 346 w 376"/>
                <a:gd name="T23" fmla="*/ 60 h 812"/>
                <a:gd name="T24" fmla="*/ 331 w 376"/>
                <a:gd name="T25" fmla="*/ 45 h 812"/>
                <a:gd name="T26" fmla="*/ 316 w 376"/>
                <a:gd name="T27" fmla="*/ 23 h 812"/>
                <a:gd name="T28" fmla="*/ 278 w 376"/>
                <a:gd name="T29" fmla="*/ 8 h 812"/>
                <a:gd name="T30" fmla="*/ 241 w 376"/>
                <a:gd name="T31" fmla="*/ 0 h 812"/>
                <a:gd name="T32" fmla="*/ 241 w 376"/>
                <a:gd name="T33" fmla="*/ 0 h 812"/>
                <a:gd name="T34" fmla="*/ 203 w 376"/>
                <a:gd name="T35" fmla="*/ 15 h 812"/>
                <a:gd name="T36" fmla="*/ 181 w 376"/>
                <a:gd name="T37" fmla="*/ 30 h 812"/>
                <a:gd name="T38" fmla="*/ 181 w 376"/>
                <a:gd name="T39" fmla="*/ 30 h 812"/>
                <a:gd name="T40" fmla="*/ 211 w 376"/>
                <a:gd name="T41" fmla="*/ 23 h 812"/>
                <a:gd name="T42" fmla="*/ 211 w 376"/>
                <a:gd name="T43" fmla="*/ 23 h 812"/>
                <a:gd name="T44" fmla="*/ 248 w 376"/>
                <a:gd name="T45" fmla="*/ 30 h 812"/>
                <a:gd name="T46" fmla="*/ 286 w 376"/>
                <a:gd name="T47" fmla="*/ 45 h 812"/>
                <a:gd name="T48" fmla="*/ 301 w 376"/>
                <a:gd name="T49" fmla="*/ 60 h 812"/>
                <a:gd name="T50" fmla="*/ 316 w 376"/>
                <a:gd name="T51" fmla="*/ 83 h 812"/>
                <a:gd name="T52" fmla="*/ 331 w 376"/>
                <a:gd name="T53" fmla="*/ 113 h 812"/>
                <a:gd name="T54" fmla="*/ 339 w 376"/>
                <a:gd name="T55" fmla="*/ 136 h 812"/>
                <a:gd name="T56" fmla="*/ 346 w 376"/>
                <a:gd name="T57" fmla="*/ 173 h 812"/>
                <a:gd name="T58" fmla="*/ 346 w 376"/>
                <a:gd name="T59" fmla="*/ 211 h 812"/>
                <a:gd name="T60" fmla="*/ 346 w 376"/>
                <a:gd name="T61" fmla="*/ 256 h 812"/>
                <a:gd name="T62" fmla="*/ 339 w 376"/>
                <a:gd name="T63" fmla="*/ 301 h 812"/>
                <a:gd name="T64" fmla="*/ 323 w 376"/>
                <a:gd name="T65" fmla="*/ 353 h 812"/>
                <a:gd name="T66" fmla="*/ 301 w 376"/>
                <a:gd name="T67" fmla="*/ 406 h 812"/>
                <a:gd name="T68" fmla="*/ 278 w 376"/>
                <a:gd name="T69" fmla="*/ 466 h 812"/>
                <a:gd name="T70" fmla="*/ 241 w 376"/>
                <a:gd name="T71" fmla="*/ 534 h 812"/>
                <a:gd name="T72" fmla="*/ 241 w 376"/>
                <a:gd name="T73" fmla="*/ 534 h 812"/>
                <a:gd name="T74" fmla="*/ 188 w 376"/>
                <a:gd name="T75" fmla="*/ 609 h 812"/>
                <a:gd name="T76" fmla="*/ 136 w 376"/>
                <a:gd name="T77" fmla="*/ 684 h 812"/>
                <a:gd name="T78" fmla="*/ 68 w 376"/>
                <a:gd name="T79" fmla="*/ 751 h 812"/>
                <a:gd name="T80" fmla="*/ 0 w 376"/>
                <a:gd name="T81" fmla="*/ 812 h 812"/>
                <a:gd name="T82" fmla="*/ 31 w 376"/>
                <a:gd name="T83" fmla="*/ 789 h 812"/>
                <a:gd name="T84" fmla="*/ 31 w 376"/>
                <a:gd name="T85" fmla="*/ 789 h 812"/>
                <a:gd name="T86" fmla="*/ 98 w 376"/>
                <a:gd name="T87" fmla="*/ 729 h 812"/>
                <a:gd name="T88" fmla="*/ 158 w 376"/>
                <a:gd name="T89" fmla="*/ 661 h 812"/>
                <a:gd name="T90" fmla="*/ 218 w 376"/>
                <a:gd name="T91" fmla="*/ 594 h 812"/>
                <a:gd name="T92" fmla="*/ 271 w 376"/>
                <a:gd name="T93" fmla="*/ 511 h 812"/>
                <a:gd name="T94" fmla="*/ 271 w 376"/>
                <a:gd name="T95" fmla="*/ 51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 h="812">
                  <a:moveTo>
                    <a:pt x="271" y="511"/>
                  </a:moveTo>
                  <a:lnTo>
                    <a:pt x="271" y="511"/>
                  </a:lnTo>
                  <a:lnTo>
                    <a:pt x="308" y="444"/>
                  </a:lnTo>
                  <a:lnTo>
                    <a:pt x="331" y="383"/>
                  </a:lnTo>
                  <a:lnTo>
                    <a:pt x="354" y="331"/>
                  </a:lnTo>
                  <a:lnTo>
                    <a:pt x="369" y="278"/>
                  </a:lnTo>
                  <a:lnTo>
                    <a:pt x="376" y="233"/>
                  </a:lnTo>
                  <a:lnTo>
                    <a:pt x="376" y="188"/>
                  </a:lnTo>
                  <a:lnTo>
                    <a:pt x="376" y="151"/>
                  </a:lnTo>
                  <a:lnTo>
                    <a:pt x="369" y="121"/>
                  </a:lnTo>
                  <a:lnTo>
                    <a:pt x="361" y="91"/>
                  </a:lnTo>
                  <a:lnTo>
                    <a:pt x="346" y="60"/>
                  </a:lnTo>
                  <a:lnTo>
                    <a:pt x="331" y="45"/>
                  </a:lnTo>
                  <a:lnTo>
                    <a:pt x="316" y="23"/>
                  </a:lnTo>
                  <a:lnTo>
                    <a:pt x="278" y="8"/>
                  </a:lnTo>
                  <a:lnTo>
                    <a:pt x="241" y="0"/>
                  </a:lnTo>
                  <a:lnTo>
                    <a:pt x="241" y="0"/>
                  </a:lnTo>
                  <a:lnTo>
                    <a:pt x="203" y="15"/>
                  </a:lnTo>
                  <a:lnTo>
                    <a:pt x="181" y="30"/>
                  </a:lnTo>
                  <a:lnTo>
                    <a:pt x="181" y="30"/>
                  </a:lnTo>
                  <a:lnTo>
                    <a:pt x="211" y="23"/>
                  </a:lnTo>
                  <a:lnTo>
                    <a:pt x="211" y="23"/>
                  </a:lnTo>
                  <a:lnTo>
                    <a:pt x="248" y="30"/>
                  </a:lnTo>
                  <a:lnTo>
                    <a:pt x="286" y="45"/>
                  </a:lnTo>
                  <a:lnTo>
                    <a:pt x="301" y="60"/>
                  </a:lnTo>
                  <a:lnTo>
                    <a:pt x="316" y="83"/>
                  </a:lnTo>
                  <a:lnTo>
                    <a:pt x="331" y="113"/>
                  </a:lnTo>
                  <a:lnTo>
                    <a:pt x="339" y="136"/>
                  </a:lnTo>
                  <a:lnTo>
                    <a:pt x="346" y="173"/>
                  </a:lnTo>
                  <a:lnTo>
                    <a:pt x="346" y="211"/>
                  </a:lnTo>
                  <a:lnTo>
                    <a:pt x="346" y="256"/>
                  </a:lnTo>
                  <a:lnTo>
                    <a:pt x="339" y="301"/>
                  </a:lnTo>
                  <a:lnTo>
                    <a:pt x="323" y="353"/>
                  </a:lnTo>
                  <a:lnTo>
                    <a:pt x="301" y="406"/>
                  </a:lnTo>
                  <a:lnTo>
                    <a:pt x="278" y="466"/>
                  </a:lnTo>
                  <a:lnTo>
                    <a:pt x="241" y="534"/>
                  </a:lnTo>
                  <a:lnTo>
                    <a:pt x="241" y="534"/>
                  </a:lnTo>
                  <a:lnTo>
                    <a:pt x="188" y="609"/>
                  </a:lnTo>
                  <a:lnTo>
                    <a:pt x="136" y="684"/>
                  </a:lnTo>
                  <a:lnTo>
                    <a:pt x="68" y="751"/>
                  </a:lnTo>
                  <a:lnTo>
                    <a:pt x="0" y="812"/>
                  </a:lnTo>
                  <a:lnTo>
                    <a:pt x="31" y="789"/>
                  </a:lnTo>
                  <a:lnTo>
                    <a:pt x="31" y="789"/>
                  </a:lnTo>
                  <a:lnTo>
                    <a:pt x="98" y="729"/>
                  </a:lnTo>
                  <a:lnTo>
                    <a:pt x="158" y="661"/>
                  </a:lnTo>
                  <a:lnTo>
                    <a:pt x="218" y="594"/>
                  </a:lnTo>
                  <a:lnTo>
                    <a:pt x="271" y="511"/>
                  </a:lnTo>
                  <a:lnTo>
                    <a:pt x="271" y="5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1" name="Freeform 38"/>
            <p:cNvSpPr>
              <a:spLocks/>
            </p:cNvSpPr>
            <p:nvPr/>
          </p:nvSpPr>
          <p:spPr bwMode="auto">
            <a:xfrm>
              <a:off x="3265488" y="3321050"/>
              <a:ext cx="201613" cy="190500"/>
            </a:xfrm>
            <a:custGeom>
              <a:avLst/>
              <a:gdLst>
                <a:gd name="T0" fmla="*/ 120 w 127"/>
                <a:gd name="T1" fmla="*/ 60 h 120"/>
                <a:gd name="T2" fmla="*/ 120 w 127"/>
                <a:gd name="T3" fmla="*/ 60 h 120"/>
                <a:gd name="T4" fmla="*/ 112 w 127"/>
                <a:gd name="T5" fmla="*/ 52 h 120"/>
                <a:gd name="T6" fmla="*/ 97 w 127"/>
                <a:gd name="T7" fmla="*/ 52 h 120"/>
                <a:gd name="T8" fmla="*/ 90 w 127"/>
                <a:gd name="T9" fmla="*/ 60 h 120"/>
                <a:gd name="T10" fmla="*/ 75 w 127"/>
                <a:gd name="T11" fmla="*/ 75 h 120"/>
                <a:gd name="T12" fmla="*/ 75 w 127"/>
                <a:gd name="T13" fmla="*/ 75 h 120"/>
                <a:gd name="T14" fmla="*/ 67 w 127"/>
                <a:gd name="T15" fmla="*/ 90 h 120"/>
                <a:gd name="T16" fmla="*/ 67 w 127"/>
                <a:gd name="T17" fmla="*/ 90 h 120"/>
                <a:gd name="T18" fmla="*/ 45 w 127"/>
                <a:gd name="T19" fmla="*/ 75 h 120"/>
                <a:gd name="T20" fmla="*/ 22 w 127"/>
                <a:gd name="T21" fmla="*/ 60 h 120"/>
                <a:gd name="T22" fmla="*/ 7 w 127"/>
                <a:gd name="T23" fmla="*/ 30 h 120"/>
                <a:gd name="T24" fmla="*/ 7 w 127"/>
                <a:gd name="T25" fmla="*/ 0 h 120"/>
                <a:gd name="T26" fmla="*/ 7 w 127"/>
                <a:gd name="T27" fmla="*/ 0 h 120"/>
                <a:gd name="T28" fmla="*/ 0 w 127"/>
                <a:gd name="T29" fmla="*/ 22 h 120"/>
                <a:gd name="T30" fmla="*/ 0 w 127"/>
                <a:gd name="T31" fmla="*/ 45 h 120"/>
                <a:gd name="T32" fmla="*/ 7 w 127"/>
                <a:gd name="T33" fmla="*/ 67 h 120"/>
                <a:gd name="T34" fmla="*/ 15 w 127"/>
                <a:gd name="T35" fmla="*/ 90 h 120"/>
                <a:gd name="T36" fmla="*/ 30 w 127"/>
                <a:gd name="T37" fmla="*/ 105 h 120"/>
                <a:gd name="T38" fmla="*/ 45 w 127"/>
                <a:gd name="T39" fmla="*/ 120 h 120"/>
                <a:gd name="T40" fmla="*/ 60 w 127"/>
                <a:gd name="T41" fmla="*/ 120 h 120"/>
                <a:gd name="T42" fmla="*/ 75 w 127"/>
                <a:gd name="T43" fmla="*/ 120 h 120"/>
                <a:gd name="T44" fmla="*/ 75 w 127"/>
                <a:gd name="T45" fmla="*/ 120 h 120"/>
                <a:gd name="T46" fmla="*/ 75 w 127"/>
                <a:gd name="T47" fmla="*/ 120 h 120"/>
                <a:gd name="T48" fmla="*/ 75 w 127"/>
                <a:gd name="T49" fmla="*/ 120 h 120"/>
                <a:gd name="T50" fmla="*/ 105 w 127"/>
                <a:gd name="T51" fmla="*/ 112 h 120"/>
                <a:gd name="T52" fmla="*/ 105 w 127"/>
                <a:gd name="T53" fmla="*/ 112 h 120"/>
                <a:gd name="T54" fmla="*/ 120 w 127"/>
                <a:gd name="T55" fmla="*/ 97 h 120"/>
                <a:gd name="T56" fmla="*/ 127 w 127"/>
                <a:gd name="T57" fmla="*/ 82 h 120"/>
                <a:gd name="T58" fmla="*/ 127 w 127"/>
                <a:gd name="T59" fmla="*/ 67 h 120"/>
                <a:gd name="T60" fmla="*/ 120 w 127"/>
                <a:gd name="T61" fmla="*/ 60 h 120"/>
                <a:gd name="T62" fmla="*/ 120 w 127"/>
                <a:gd name="T6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20">
                  <a:moveTo>
                    <a:pt x="120" y="60"/>
                  </a:moveTo>
                  <a:lnTo>
                    <a:pt x="120" y="60"/>
                  </a:lnTo>
                  <a:lnTo>
                    <a:pt x="112" y="52"/>
                  </a:lnTo>
                  <a:lnTo>
                    <a:pt x="97" y="52"/>
                  </a:lnTo>
                  <a:lnTo>
                    <a:pt x="90" y="60"/>
                  </a:lnTo>
                  <a:lnTo>
                    <a:pt x="75" y="75"/>
                  </a:lnTo>
                  <a:lnTo>
                    <a:pt x="75" y="75"/>
                  </a:lnTo>
                  <a:lnTo>
                    <a:pt x="67" y="90"/>
                  </a:lnTo>
                  <a:lnTo>
                    <a:pt x="67" y="90"/>
                  </a:lnTo>
                  <a:lnTo>
                    <a:pt x="45" y="75"/>
                  </a:lnTo>
                  <a:lnTo>
                    <a:pt x="22" y="60"/>
                  </a:lnTo>
                  <a:lnTo>
                    <a:pt x="7" y="30"/>
                  </a:lnTo>
                  <a:lnTo>
                    <a:pt x="7" y="0"/>
                  </a:lnTo>
                  <a:lnTo>
                    <a:pt x="7" y="0"/>
                  </a:lnTo>
                  <a:lnTo>
                    <a:pt x="0" y="22"/>
                  </a:lnTo>
                  <a:lnTo>
                    <a:pt x="0" y="45"/>
                  </a:lnTo>
                  <a:lnTo>
                    <a:pt x="7" y="67"/>
                  </a:lnTo>
                  <a:lnTo>
                    <a:pt x="15" y="90"/>
                  </a:lnTo>
                  <a:lnTo>
                    <a:pt x="30" y="105"/>
                  </a:lnTo>
                  <a:lnTo>
                    <a:pt x="45" y="120"/>
                  </a:lnTo>
                  <a:lnTo>
                    <a:pt x="60" y="120"/>
                  </a:lnTo>
                  <a:lnTo>
                    <a:pt x="75" y="120"/>
                  </a:lnTo>
                  <a:lnTo>
                    <a:pt x="75" y="120"/>
                  </a:lnTo>
                  <a:lnTo>
                    <a:pt x="75" y="120"/>
                  </a:lnTo>
                  <a:lnTo>
                    <a:pt x="75" y="120"/>
                  </a:lnTo>
                  <a:lnTo>
                    <a:pt x="105" y="112"/>
                  </a:lnTo>
                  <a:lnTo>
                    <a:pt x="105" y="112"/>
                  </a:lnTo>
                  <a:lnTo>
                    <a:pt x="120" y="97"/>
                  </a:lnTo>
                  <a:lnTo>
                    <a:pt x="127" y="82"/>
                  </a:lnTo>
                  <a:lnTo>
                    <a:pt x="127" y="67"/>
                  </a:lnTo>
                  <a:lnTo>
                    <a:pt x="120" y="60"/>
                  </a:lnTo>
                  <a:lnTo>
                    <a:pt x="12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2" name="Freeform 39"/>
            <p:cNvSpPr>
              <a:spLocks/>
            </p:cNvSpPr>
            <p:nvPr/>
          </p:nvSpPr>
          <p:spPr bwMode="auto">
            <a:xfrm>
              <a:off x="3276600" y="3165475"/>
              <a:ext cx="644525" cy="1263650"/>
            </a:xfrm>
            <a:custGeom>
              <a:avLst/>
              <a:gdLst>
                <a:gd name="T0" fmla="*/ 383 w 406"/>
                <a:gd name="T1" fmla="*/ 391 h 796"/>
                <a:gd name="T2" fmla="*/ 383 w 406"/>
                <a:gd name="T3" fmla="*/ 391 h 796"/>
                <a:gd name="T4" fmla="*/ 368 w 406"/>
                <a:gd name="T5" fmla="*/ 323 h 796"/>
                <a:gd name="T6" fmla="*/ 346 w 406"/>
                <a:gd name="T7" fmla="*/ 263 h 796"/>
                <a:gd name="T8" fmla="*/ 323 w 406"/>
                <a:gd name="T9" fmla="*/ 203 h 796"/>
                <a:gd name="T10" fmla="*/ 301 w 406"/>
                <a:gd name="T11" fmla="*/ 158 h 796"/>
                <a:gd name="T12" fmla="*/ 278 w 406"/>
                <a:gd name="T13" fmla="*/ 120 h 796"/>
                <a:gd name="T14" fmla="*/ 248 w 406"/>
                <a:gd name="T15" fmla="*/ 83 h 796"/>
                <a:gd name="T16" fmla="*/ 225 w 406"/>
                <a:gd name="T17" fmla="*/ 53 h 796"/>
                <a:gd name="T18" fmla="*/ 195 w 406"/>
                <a:gd name="T19" fmla="*/ 38 h 796"/>
                <a:gd name="T20" fmla="*/ 165 w 406"/>
                <a:gd name="T21" fmla="*/ 23 h 796"/>
                <a:gd name="T22" fmla="*/ 143 w 406"/>
                <a:gd name="T23" fmla="*/ 7 h 796"/>
                <a:gd name="T24" fmla="*/ 120 w 406"/>
                <a:gd name="T25" fmla="*/ 0 h 796"/>
                <a:gd name="T26" fmla="*/ 90 w 406"/>
                <a:gd name="T27" fmla="*/ 0 h 796"/>
                <a:gd name="T28" fmla="*/ 53 w 406"/>
                <a:gd name="T29" fmla="*/ 15 h 796"/>
                <a:gd name="T30" fmla="*/ 23 w 406"/>
                <a:gd name="T31" fmla="*/ 38 h 796"/>
                <a:gd name="T32" fmla="*/ 23 w 406"/>
                <a:gd name="T33" fmla="*/ 38 h 796"/>
                <a:gd name="T34" fmla="*/ 8 w 406"/>
                <a:gd name="T35" fmla="*/ 68 h 796"/>
                <a:gd name="T36" fmla="*/ 0 w 406"/>
                <a:gd name="T37" fmla="*/ 98 h 796"/>
                <a:gd name="T38" fmla="*/ 0 w 406"/>
                <a:gd name="T39" fmla="*/ 98 h 796"/>
                <a:gd name="T40" fmla="*/ 15 w 406"/>
                <a:gd name="T41" fmla="*/ 75 h 796"/>
                <a:gd name="T42" fmla="*/ 15 w 406"/>
                <a:gd name="T43" fmla="*/ 75 h 796"/>
                <a:gd name="T44" fmla="*/ 45 w 406"/>
                <a:gd name="T45" fmla="*/ 45 h 796"/>
                <a:gd name="T46" fmla="*/ 83 w 406"/>
                <a:gd name="T47" fmla="*/ 38 h 796"/>
                <a:gd name="T48" fmla="*/ 113 w 406"/>
                <a:gd name="T49" fmla="*/ 38 h 796"/>
                <a:gd name="T50" fmla="*/ 135 w 406"/>
                <a:gd name="T51" fmla="*/ 45 h 796"/>
                <a:gd name="T52" fmla="*/ 158 w 406"/>
                <a:gd name="T53" fmla="*/ 53 h 796"/>
                <a:gd name="T54" fmla="*/ 188 w 406"/>
                <a:gd name="T55" fmla="*/ 68 h 796"/>
                <a:gd name="T56" fmla="*/ 218 w 406"/>
                <a:gd name="T57" fmla="*/ 90 h 796"/>
                <a:gd name="T58" fmla="*/ 240 w 406"/>
                <a:gd name="T59" fmla="*/ 120 h 796"/>
                <a:gd name="T60" fmla="*/ 271 w 406"/>
                <a:gd name="T61" fmla="*/ 150 h 796"/>
                <a:gd name="T62" fmla="*/ 293 w 406"/>
                <a:gd name="T63" fmla="*/ 195 h 796"/>
                <a:gd name="T64" fmla="*/ 316 w 406"/>
                <a:gd name="T65" fmla="*/ 240 h 796"/>
                <a:gd name="T66" fmla="*/ 338 w 406"/>
                <a:gd name="T67" fmla="*/ 293 h 796"/>
                <a:gd name="T68" fmla="*/ 361 w 406"/>
                <a:gd name="T69" fmla="*/ 361 h 796"/>
                <a:gd name="T70" fmla="*/ 376 w 406"/>
                <a:gd name="T71" fmla="*/ 428 h 796"/>
                <a:gd name="T72" fmla="*/ 376 w 406"/>
                <a:gd name="T73" fmla="*/ 428 h 796"/>
                <a:gd name="T74" fmla="*/ 391 w 406"/>
                <a:gd name="T75" fmla="*/ 518 h 796"/>
                <a:gd name="T76" fmla="*/ 398 w 406"/>
                <a:gd name="T77" fmla="*/ 616 h 796"/>
                <a:gd name="T78" fmla="*/ 398 w 406"/>
                <a:gd name="T79" fmla="*/ 706 h 796"/>
                <a:gd name="T80" fmla="*/ 383 w 406"/>
                <a:gd name="T81" fmla="*/ 796 h 796"/>
                <a:gd name="T82" fmla="*/ 391 w 406"/>
                <a:gd name="T83" fmla="*/ 766 h 796"/>
                <a:gd name="T84" fmla="*/ 391 w 406"/>
                <a:gd name="T85" fmla="*/ 766 h 796"/>
                <a:gd name="T86" fmla="*/ 406 w 406"/>
                <a:gd name="T87" fmla="*/ 668 h 796"/>
                <a:gd name="T88" fmla="*/ 406 w 406"/>
                <a:gd name="T89" fmla="*/ 578 h 796"/>
                <a:gd name="T90" fmla="*/ 398 w 406"/>
                <a:gd name="T91" fmla="*/ 488 h 796"/>
                <a:gd name="T92" fmla="*/ 383 w 406"/>
                <a:gd name="T93" fmla="*/ 391 h 796"/>
                <a:gd name="T94" fmla="*/ 383 w 406"/>
                <a:gd name="T95" fmla="*/ 39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796">
                  <a:moveTo>
                    <a:pt x="383" y="391"/>
                  </a:moveTo>
                  <a:lnTo>
                    <a:pt x="383" y="391"/>
                  </a:lnTo>
                  <a:lnTo>
                    <a:pt x="368" y="323"/>
                  </a:lnTo>
                  <a:lnTo>
                    <a:pt x="346" y="263"/>
                  </a:lnTo>
                  <a:lnTo>
                    <a:pt x="323" y="203"/>
                  </a:lnTo>
                  <a:lnTo>
                    <a:pt x="301" y="158"/>
                  </a:lnTo>
                  <a:lnTo>
                    <a:pt x="278" y="120"/>
                  </a:lnTo>
                  <a:lnTo>
                    <a:pt x="248" y="83"/>
                  </a:lnTo>
                  <a:lnTo>
                    <a:pt x="225" y="53"/>
                  </a:lnTo>
                  <a:lnTo>
                    <a:pt x="195" y="38"/>
                  </a:lnTo>
                  <a:lnTo>
                    <a:pt x="165" y="23"/>
                  </a:lnTo>
                  <a:lnTo>
                    <a:pt x="143" y="7"/>
                  </a:lnTo>
                  <a:lnTo>
                    <a:pt x="120" y="0"/>
                  </a:lnTo>
                  <a:lnTo>
                    <a:pt x="90" y="0"/>
                  </a:lnTo>
                  <a:lnTo>
                    <a:pt x="53" y="15"/>
                  </a:lnTo>
                  <a:lnTo>
                    <a:pt x="23" y="38"/>
                  </a:lnTo>
                  <a:lnTo>
                    <a:pt x="23" y="38"/>
                  </a:lnTo>
                  <a:lnTo>
                    <a:pt x="8" y="68"/>
                  </a:lnTo>
                  <a:lnTo>
                    <a:pt x="0" y="98"/>
                  </a:lnTo>
                  <a:lnTo>
                    <a:pt x="0" y="98"/>
                  </a:lnTo>
                  <a:lnTo>
                    <a:pt x="15" y="75"/>
                  </a:lnTo>
                  <a:lnTo>
                    <a:pt x="15" y="75"/>
                  </a:lnTo>
                  <a:lnTo>
                    <a:pt x="45" y="45"/>
                  </a:lnTo>
                  <a:lnTo>
                    <a:pt x="83" y="38"/>
                  </a:lnTo>
                  <a:lnTo>
                    <a:pt x="113" y="38"/>
                  </a:lnTo>
                  <a:lnTo>
                    <a:pt x="135" y="45"/>
                  </a:lnTo>
                  <a:lnTo>
                    <a:pt x="158" y="53"/>
                  </a:lnTo>
                  <a:lnTo>
                    <a:pt x="188" y="68"/>
                  </a:lnTo>
                  <a:lnTo>
                    <a:pt x="218" y="90"/>
                  </a:lnTo>
                  <a:lnTo>
                    <a:pt x="240" y="120"/>
                  </a:lnTo>
                  <a:lnTo>
                    <a:pt x="271" y="150"/>
                  </a:lnTo>
                  <a:lnTo>
                    <a:pt x="293" y="195"/>
                  </a:lnTo>
                  <a:lnTo>
                    <a:pt x="316" y="240"/>
                  </a:lnTo>
                  <a:lnTo>
                    <a:pt x="338" y="293"/>
                  </a:lnTo>
                  <a:lnTo>
                    <a:pt x="361" y="361"/>
                  </a:lnTo>
                  <a:lnTo>
                    <a:pt x="376" y="428"/>
                  </a:lnTo>
                  <a:lnTo>
                    <a:pt x="376" y="428"/>
                  </a:lnTo>
                  <a:lnTo>
                    <a:pt x="391" y="518"/>
                  </a:lnTo>
                  <a:lnTo>
                    <a:pt x="398" y="616"/>
                  </a:lnTo>
                  <a:lnTo>
                    <a:pt x="398" y="706"/>
                  </a:lnTo>
                  <a:lnTo>
                    <a:pt x="383" y="796"/>
                  </a:lnTo>
                  <a:lnTo>
                    <a:pt x="391" y="766"/>
                  </a:lnTo>
                  <a:lnTo>
                    <a:pt x="391" y="766"/>
                  </a:lnTo>
                  <a:lnTo>
                    <a:pt x="406" y="668"/>
                  </a:lnTo>
                  <a:lnTo>
                    <a:pt x="406" y="578"/>
                  </a:lnTo>
                  <a:lnTo>
                    <a:pt x="398" y="488"/>
                  </a:lnTo>
                  <a:lnTo>
                    <a:pt x="383" y="391"/>
                  </a:lnTo>
                  <a:lnTo>
                    <a:pt x="383"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3" name="Freeform 40"/>
            <p:cNvSpPr>
              <a:spLocks/>
            </p:cNvSpPr>
            <p:nvPr/>
          </p:nvSpPr>
          <p:spPr bwMode="auto">
            <a:xfrm>
              <a:off x="3408363" y="5932488"/>
              <a:ext cx="130175" cy="142875"/>
            </a:xfrm>
            <a:custGeom>
              <a:avLst/>
              <a:gdLst>
                <a:gd name="T0" fmla="*/ 52 w 82"/>
                <a:gd name="T1" fmla="*/ 7 h 90"/>
                <a:gd name="T2" fmla="*/ 52 w 82"/>
                <a:gd name="T3" fmla="*/ 7 h 90"/>
                <a:gd name="T4" fmla="*/ 52 w 82"/>
                <a:gd name="T5" fmla="*/ 15 h 90"/>
                <a:gd name="T6" fmla="*/ 52 w 82"/>
                <a:gd name="T7" fmla="*/ 22 h 90"/>
                <a:gd name="T8" fmla="*/ 37 w 82"/>
                <a:gd name="T9" fmla="*/ 37 h 90"/>
                <a:gd name="T10" fmla="*/ 37 w 82"/>
                <a:gd name="T11" fmla="*/ 37 h 90"/>
                <a:gd name="T12" fmla="*/ 30 w 82"/>
                <a:gd name="T13" fmla="*/ 45 h 90"/>
                <a:gd name="T14" fmla="*/ 30 w 82"/>
                <a:gd name="T15" fmla="*/ 45 h 90"/>
                <a:gd name="T16" fmla="*/ 30 w 82"/>
                <a:gd name="T17" fmla="*/ 60 h 90"/>
                <a:gd name="T18" fmla="*/ 45 w 82"/>
                <a:gd name="T19" fmla="*/ 75 h 90"/>
                <a:gd name="T20" fmla="*/ 60 w 82"/>
                <a:gd name="T21" fmla="*/ 82 h 90"/>
                <a:gd name="T22" fmla="*/ 82 w 82"/>
                <a:gd name="T23" fmla="*/ 90 h 90"/>
                <a:gd name="T24" fmla="*/ 82 w 82"/>
                <a:gd name="T25" fmla="*/ 90 h 90"/>
                <a:gd name="T26" fmla="*/ 52 w 82"/>
                <a:gd name="T27" fmla="*/ 90 h 90"/>
                <a:gd name="T28" fmla="*/ 22 w 82"/>
                <a:gd name="T29" fmla="*/ 75 h 90"/>
                <a:gd name="T30" fmla="*/ 7 w 82"/>
                <a:gd name="T31" fmla="*/ 52 h 90"/>
                <a:gd name="T32" fmla="*/ 0 w 82"/>
                <a:gd name="T33" fmla="*/ 45 h 90"/>
                <a:gd name="T34" fmla="*/ 7 w 82"/>
                <a:gd name="T35" fmla="*/ 30 h 90"/>
                <a:gd name="T36" fmla="*/ 7 w 82"/>
                <a:gd name="T37" fmla="*/ 30 h 90"/>
                <a:gd name="T38" fmla="*/ 7 w 82"/>
                <a:gd name="T39" fmla="*/ 30 h 90"/>
                <a:gd name="T40" fmla="*/ 7 w 82"/>
                <a:gd name="T41" fmla="*/ 30 h 90"/>
                <a:gd name="T42" fmla="*/ 15 w 82"/>
                <a:gd name="T43" fmla="*/ 15 h 90"/>
                <a:gd name="T44" fmla="*/ 15 w 82"/>
                <a:gd name="T45" fmla="*/ 15 h 90"/>
                <a:gd name="T46" fmla="*/ 30 w 82"/>
                <a:gd name="T47" fmla="*/ 7 h 90"/>
                <a:gd name="T48" fmla="*/ 37 w 82"/>
                <a:gd name="T49" fmla="*/ 0 h 90"/>
                <a:gd name="T50" fmla="*/ 52 w 82"/>
                <a:gd name="T51" fmla="*/ 7 h 90"/>
                <a:gd name="T52" fmla="*/ 52 w 82"/>
                <a:gd name="T53"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0">
                  <a:moveTo>
                    <a:pt x="52" y="7"/>
                  </a:moveTo>
                  <a:lnTo>
                    <a:pt x="52" y="7"/>
                  </a:lnTo>
                  <a:lnTo>
                    <a:pt x="52" y="15"/>
                  </a:lnTo>
                  <a:lnTo>
                    <a:pt x="52" y="22"/>
                  </a:lnTo>
                  <a:lnTo>
                    <a:pt x="37" y="37"/>
                  </a:lnTo>
                  <a:lnTo>
                    <a:pt x="37" y="37"/>
                  </a:lnTo>
                  <a:lnTo>
                    <a:pt x="30" y="45"/>
                  </a:lnTo>
                  <a:lnTo>
                    <a:pt x="30" y="45"/>
                  </a:lnTo>
                  <a:lnTo>
                    <a:pt x="30" y="60"/>
                  </a:lnTo>
                  <a:lnTo>
                    <a:pt x="45" y="75"/>
                  </a:lnTo>
                  <a:lnTo>
                    <a:pt x="60" y="82"/>
                  </a:lnTo>
                  <a:lnTo>
                    <a:pt x="82" y="90"/>
                  </a:lnTo>
                  <a:lnTo>
                    <a:pt x="82" y="90"/>
                  </a:lnTo>
                  <a:lnTo>
                    <a:pt x="52" y="90"/>
                  </a:lnTo>
                  <a:lnTo>
                    <a:pt x="22" y="75"/>
                  </a:lnTo>
                  <a:lnTo>
                    <a:pt x="7" y="52"/>
                  </a:lnTo>
                  <a:lnTo>
                    <a:pt x="0" y="45"/>
                  </a:lnTo>
                  <a:lnTo>
                    <a:pt x="7" y="30"/>
                  </a:lnTo>
                  <a:lnTo>
                    <a:pt x="7" y="30"/>
                  </a:lnTo>
                  <a:lnTo>
                    <a:pt x="7" y="30"/>
                  </a:lnTo>
                  <a:lnTo>
                    <a:pt x="7" y="30"/>
                  </a:lnTo>
                  <a:lnTo>
                    <a:pt x="15" y="15"/>
                  </a:lnTo>
                  <a:lnTo>
                    <a:pt x="15" y="15"/>
                  </a:lnTo>
                  <a:lnTo>
                    <a:pt x="30" y="7"/>
                  </a:lnTo>
                  <a:lnTo>
                    <a:pt x="37" y="0"/>
                  </a:lnTo>
                  <a:lnTo>
                    <a:pt x="52" y="7"/>
                  </a:lnTo>
                  <a:lnTo>
                    <a:pt x="5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4" name="Freeform 41"/>
            <p:cNvSpPr>
              <a:spLocks/>
            </p:cNvSpPr>
            <p:nvPr/>
          </p:nvSpPr>
          <p:spPr bwMode="auto">
            <a:xfrm>
              <a:off x="2835275" y="5573713"/>
              <a:ext cx="811213" cy="501650"/>
            </a:xfrm>
            <a:custGeom>
              <a:avLst/>
              <a:gdLst>
                <a:gd name="T0" fmla="*/ 271 w 511"/>
                <a:gd name="T1" fmla="*/ 30 h 316"/>
                <a:gd name="T2" fmla="*/ 271 w 511"/>
                <a:gd name="T3" fmla="*/ 30 h 316"/>
                <a:gd name="T4" fmla="*/ 361 w 511"/>
                <a:gd name="T5" fmla="*/ 68 h 316"/>
                <a:gd name="T6" fmla="*/ 428 w 511"/>
                <a:gd name="T7" fmla="*/ 105 h 316"/>
                <a:gd name="T8" fmla="*/ 473 w 511"/>
                <a:gd name="T9" fmla="*/ 150 h 316"/>
                <a:gd name="T10" fmla="*/ 503 w 511"/>
                <a:gd name="T11" fmla="*/ 188 h 316"/>
                <a:gd name="T12" fmla="*/ 511 w 511"/>
                <a:gd name="T13" fmla="*/ 226 h 316"/>
                <a:gd name="T14" fmla="*/ 511 w 511"/>
                <a:gd name="T15" fmla="*/ 256 h 316"/>
                <a:gd name="T16" fmla="*/ 503 w 511"/>
                <a:gd name="T17" fmla="*/ 286 h 316"/>
                <a:gd name="T18" fmla="*/ 481 w 511"/>
                <a:gd name="T19" fmla="*/ 308 h 316"/>
                <a:gd name="T20" fmla="*/ 481 w 511"/>
                <a:gd name="T21" fmla="*/ 308 h 316"/>
                <a:gd name="T22" fmla="*/ 466 w 511"/>
                <a:gd name="T23" fmla="*/ 316 h 316"/>
                <a:gd name="T24" fmla="*/ 443 w 511"/>
                <a:gd name="T25" fmla="*/ 316 h 316"/>
                <a:gd name="T26" fmla="*/ 443 w 511"/>
                <a:gd name="T27" fmla="*/ 316 h 316"/>
                <a:gd name="T28" fmla="*/ 458 w 511"/>
                <a:gd name="T29" fmla="*/ 308 h 316"/>
                <a:gd name="T30" fmla="*/ 458 w 511"/>
                <a:gd name="T31" fmla="*/ 308 h 316"/>
                <a:gd name="T32" fmla="*/ 481 w 511"/>
                <a:gd name="T33" fmla="*/ 286 h 316"/>
                <a:gd name="T34" fmla="*/ 488 w 511"/>
                <a:gd name="T35" fmla="*/ 263 h 316"/>
                <a:gd name="T36" fmla="*/ 488 w 511"/>
                <a:gd name="T37" fmla="*/ 226 h 316"/>
                <a:gd name="T38" fmla="*/ 473 w 511"/>
                <a:gd name="T39" fmla="*/ 188 h 316"/>
                <a:gd name="T40" fmla="*/ 443 w 511"/>
                <a:gd name="T41" fmla="*/ 150 h 316"/>
                <a:gd name="T42" fmla="*/ 398 w 511"/>
                <a:gd name="T43" fmla="*/ 105 h 316"/>
                <a:gd name="T44" fmla="*/ 338 w 511"/>
                <a:gd name="T45" fmla="*/ 68 h 316"/>
                <a:gd name="T46" fmla="*/ 248 w 511"/>
                <a:gd name="T47" fmla="*/ 30 h 316"/>
                <a:gd name="T48" fmla="*/ 248 w 511"/>
                <a:gd name="T49" fmla="*/ 30 h 316"/>
                <a:gd name="T50" fmla="*/ 188 w 511"/>
                <a:gd name="T51" fmla="*/ 15 h 316"/>
                <a:gd name="T52" fmla="*/ 120 w 511"/>
                <a:gd name="T53" fmla="*/ 8 h 316"/>
                <a:gd name="T54" fmla="*/ 60 w 511"/>
                <a:gd name="T55" fmla="*/ 0 h 316"/>
                <a:gd name="T56" fmla="*/ 0 w 511"/>
                <a:gd name="T57" fmla="*/ 0 h 316"/>
                <a:gd name="T58" fmla="*/ 23 w 511"/>
                <a:gd name="T59" fmla="*/ 0 h 316"/>
                <a:gd name="T60" fmla="*/ 23 w 511"/>
                <a:gd name="T61" fmla="*/ 0 h 316"/>
                <a:gd name="T62" fmla="*/ 83 w 511"/>
                <a:gd name="T63" fmla="*/ 0 h 316"/>
                <a:gd name="T64" fmla="*/ 150 w 511"/>
                <a:gd name="T65" fmla="*/ 0 h 316"/>
                <a:gd name="T66" fmla="*/ 211 w 511"/>
                <a:gd name="T67" fmla="*/ 15 h 316"/>
                <a:gd name="T68" fmla="*/ 271 w 511"/>
                <a:gd name="T69" fmla="*/ 30 h 316"/>
                <a:gd name="T70" fmla="*/ 271 w 511"/>
                <a:gd name="T71"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1" h="316">
                  <a:moveTo>
                    <a:pt x="271" y="30"/>
                  </a:moveTo>
                  <a:lnTo>
                    <a:pt x="271" y="30"/>
                  </a:lnTo>
                  <a:lnTo>
                    <a:pt x="361" y="68"/>
                  </a:lnTo>
                  <a:lnTo>
                    <a:pt x="428" y="105"/>
                  </a:lnTo>
                  <a:lnTo>
                    <a:pt x="473" y="150"/>
                  </a:lnTo>
                  <a:lnTo>
                    <a:pt x="503" y="188"/>
                  </a:lnTo>
                  <a:lnTo>
                    <a:pt x="511" y="226"/>
                  </a:lnTo>
                  <a:lnTo>
                    <a:pt x="511" y="256"/>
                  </a:lnTo>
                  <a:lnTo>
                    <a:pt x="503" y="286"/>
                  </a:lnTo>
                  <a:lnTo>
                    <a:pt x="481" y="308"/>
                  </a:lnTo>
                  <a:lnTo>
                    <a:pt x="481" y="308"/>
                  </a:lnTo>
                  <a:lnTo>
                    <a:pt x="466" y="316"/>
                  </a:lnTo>
                  <a:lnTo>
                    <a:pt x="443" y="316"/>
                  </a:lnTo>
                  <a:lnTo>
                    <a:pt x="443" y="316"/>
                  </a:lnTo>
                  <a:lnTo>
                    <a:pt x="458" y="308"/>
                  </a:lnTo>
                  <a:lnTo>
                    <a:pt x="458" y="308"/>
                  </a:lnTo>
                  <a:lnTo>
                    <a:pt x="481" y="286"/>
                  </a:lnTo>
                  <a:lnTo>
                    <a:pt x="488" y="263"/>
                  </a:lnTo>
                  <a:lnTo>
                    <a:pt x="488" y="226"/>
                  </a:lnTo>
                  <a:lnTo>
                    <a:pt x="473" y="188"/>
                  </a:lnTo>
                  <a:lnTo>
                    <a:pt x="443" y="150"/>
                  </a:lnTo>
                  <a:lnTo>
                    <a:pt x="398" y="105"/>
                  </a:lnTo>
                  <a:lnTo>
                    <a:pt x="338" y="68"/>
                  </a:lnTo>
                  <a:lnTo>
                    <a:pt x="248" y="30"/>
                  </a:lnTo>
                  <a:lnTo>
                    <a:pt x="248" y="30"/>
                  </a:lnTo>
                  <a:lnTo>
                    <a:pt x="188" y="15"/>
                  </a:lnTo>
                  <a:lnTo>
                    <a:pt x="120" y="8"/>
                  </a:lnTo>
                  <a:lnTo>
                    <a:pt x="60" y="0"/>
                  </a:lnTo>
                  <a:lnTo>
                    <a:pt x="0" y="0"/>
                  </a:lnTo>
                  <a:lnTo>
                    <a:pt x="23" y="0"/>
                  </a:lnTo>
                  <a:lnTo>
                    <a:pt x="23" y="0"/>
                  </a:lnTo>
                  <a:lnTo>
                    <a:pt x="83" y="0"/>
                  </a:lnTo>
                  <a:lnTo>
                    <a:pt x="150" y="0"/>
                  </a:lnTo>
                  <a:lnTo>
                    <a:pt x="211" y="15"/>
                  </a:lnTo>
                  <a:lnTo>
                    <a:pt x="271" y="30"/>
                  </a:lnTo>
                  <a:lnTo>
                    <a:pt x="27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5" name="Freeform 42"/>
            <p:cNvSpPr>
              <a:spLocks/>
            </p:cNvSpPr>
            <p:nvPr/>
          </p:nvSpPr>
          <p:spPr bwMode="auto">
            <a:xfrm>
              <a:off x="4027488" y="5956300"/>
              <a:ext cx="192088" cy="201613"/>
            </a:xfrm>
            <a:custGeom>
              <a:avLst/>
              <a:gdLst>
                <a:gd name="T0" fmla="*/ 68 w 121"/>
                <a:gd name="T1" fmla="*/ 7 h 127"/>
                <a:gd name="T2" fmla="*/ 68 w 121"/>
                <a:gd name="T3" fmla="*/ 7 h 127"/>
                <a:gd name="T4" fmla="*/ 75 w 121"/>
                <a:gd name="T5" fmla="*/ 15 h 127"/>
                <a:gd name="T6" fmla="*/ 75 w 121"/>
                <a:gd name="T7" fmla="*/ 30 h 127"/>
                <a:gd name="T8" fmla="*/ 60 w 121"/>
                <a:gd name="T9" fmla="*/ 37 h 127"/>
                <a:gd name="T10" fmla="*/ 45 w 121"/>
                <a:gd name="T11" fmla="*/ 52 h 127"/>
                <a:gd name="T12" fmla="*/ 45 w 121"/>
                <a:gd name="T13" fmla="*/ 52 h 127"/>
                <a:gd name="T14" fmla="*/ 38 w 121"/>
                <a:gd name="T15" fmla="*/ 60 h 127"/>
                <a:gd name="T16" fmla="*/ 38 w 121"/>
                <a:gd name="T17" fmla="*/ 60 h 127"/>
                <a:gd name="T18" fmla="*/ 45 w 121"/>
                <a:gd name="T19" fmla="*/ 82 h 127"/>
                <a:gd name="T20" fmla="*/ 68 w 121"/>
                <a:gd name="T21" fmla="*/ 105 h 127"/>
                <a:gd name="T22" fmla="*/ 90 w 121"/>
                <a:gd name="T23" fmla="*/ 120 h 127"/>
                <a:gd name="T24" fmla="*/ 121 w 121"/>
                <a:gd name="T25" fmla="*/ 120 h 127"/>
                <a:gd name="T26" fmla="*/ 121 w 121"/>
                <a:gd name="T27" fmla="*/ 120 h 127"/>
                <a:gd name="T28" fmla="*/ 98 w 121"/>
                <a:gd name="T29" fmla="*/ 127 h 127"/>
                <a:gd name="T30" fmla="*/ 75 w 121"/>
                <a:gd name="T31" fmla="*/ 127 h 127"/>
                <a:gd name="T32" fmla="*/ 53 w 121"/>
                <a:gd name="T33" fmla="*/ 120 h 127"/>
                <a:gd name="T34" fmla="*/ 30 w 121"/>
                <a:gd name="T35" fmla="*/ 112 h 127"/>
                <a:gd name="T36" fmla="*/ 15 w 121"/>
                <a:gd name="T37" fmla="*/ 97 h 127"/>
                <a:gd name="T38" fmla="*/ 8 w 121"/>
                <a:gd name="T39" fmla="*/ 82 h 127"/>
                <a:gd name="T40" fmla="*/ 0 w 121"/>
                <a:gd name="T41" fmla="*/ 67 h 127"/>
                <a:gd name="T42" fmla="*/ 0 w 121"/>
                <a:gd name="T43" fmla="*/ 52 h 127"/>
                <a:gd name="T44" fmla="*/ 0 w 121"/>
                <a:gd name="T45" fmla="*/ 52 h 127"/>
                <a:gd name="T46" fmla="*/ 0 w 121"/>
                <a:gd name="T47" fmla="*/ 45 h 127"/>
                <a:gd name="T48" fmla="*/ 0 w 121"/>
                <a:gd name="T49" fmla="*/ 45 h 127"/>
                <a:gd name="T50" fmla="*/ 15 w 121"/>
                <a:gd name="T51" fmla="*/ 22 h 127"/>
                <a:gd name="T52" fmla="*/ 15 w 121"/>
                <a:gd name="T53" fmla="*/ 22 h 127"/>
                <a:gd name="T54" fmla="*/ 30 w 121"/>
                <a:gd name="T55" fmla="*/ 7 h 127"/>
                <a:gd name="T56" fmla="*/ 45 w 121"/>
                <a:gd name="T57" fmla="*/ 0 h 127"/>
                <a:gd name="T58" fmla="*/ 60 w 121"/>
                <a:gd name="T59" fmla="*/ 0 h 127"/>
                <a:gd name="T60" fmla="*/ 68 w 121"/>
                <a:gd name="T61" fmla="*/ 7 h 127"/>
                <a:gd name="T62" fmla="*/ 68 w 121"/>
                <a:gd name="T6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7">
                  <a:moveTo>
                    <a:pt x="68" y="7"/>
                  </a:moveTo>
                  <a:lnTo>
                    <a:pt x="68" y="7"/>
                  </a:lnTo>
                  <a:lnTo>
                    <a:pt x="75" y="15"/>
                  </a:lnTo>
                  <a:lnTo>
                    <a:pt x="75" y="30"/>
                  </a:lnTo>
                  <a:lnTo>
                    <a:pt x="60" y="37"/>
                  </a:lnTo>
                  <a:lnTo>
                    <a:pt x="45" y="52"/>
                  </a:lnTo>
                  <a:lnTo>
                    <a:pt x="45" y="52"/>
                  </a:lnTo>
                  <a:lnTo>
                    <a:pt x="38" y="60"/>
                  </a:lnTo>
                  <a:lnTo>
                    <a:pt x="38" y="60"/>
                  </a:lnTo>
                  <a:lnTo>
                    <a:pt x="45" y="82"/>
                  </a:lnTo>
                  <a:lnTo>
                    <a:pt x="68" y="105"/>
                  </a:lnTo>
                  <a:lnTo>
                    <a:pt x="90" y="120"/>
                  </a:lnTo>
                  <a:lnTo>
                    <a:pt x="121" y="120"/>
                  </a:lnTo>
                  <a:lnTo>
                    <a:pt x="121" y="120"/>
                  </a:lnTo>
                  <a:lnTo>
                    <a:pt x="98" y="127"/>
                  </a:lnTo>
                  <a:lnTo>
                    <a:pt x="75" y="127"/>
                  </a:lnTo>
                  <a:lnTo>
                    <a:pt x="53" y="120"/>
                  </a:lnTo>
                  <a:lnTo>
                    <a:pt x="30" y="112"/>
                  </a:lnTo>
                  <a:lnTo>
                    <a:pt x="15" y="97"/>
                  </a:lnTo>
                  <a:lnTo>
                    <a:pt x="8" y="82"/>
                  </a:lnTo>
                  <a:lnTo>
                    <a:pt x="0" y="67"/>
                  </a:lnTo>
                  <a:lnTo>
                    <a:pt x="0" y="52"/>
                  </a:lnTo>
                  <a:lnTo>
                    <a:pt x="0" y="52"/>
                  </a:lnTo>
                  <a:lnTo>
                    <a:pt x="0" y="45"/>
                  </a:lnTo>
                  <a:lnTo>
                    <a:pt x="0" y="45"/>
                  </a:lnTo>
                  <a:lnTo>
                    <a:pt x="15" y="22"/>
                  </a:lnTo>
                  <a:lnTo>
                    <a:pt x="15" y="22"/>
                  </a:lnTo>
                  <a:lnTo>
                    <a:pt x="30" y="7"/>
                  </a:lnTo>
                  <a:lnTo>
                    <a:pt x="45" y="0"/>
                  </a:lnTo>
                  <a:lnTo>
                    <a:pt x="60" y="0"/>
                  </a:lnTo>
                  <a:lnTo>
                    <a:pt x="68" y="7"/>
                  </a:lnTo>
                  <a:lnTo>
                    <a:pt x="6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6" name="Freeform 43"/>
            <p:cNvSpPr>
              <a:spLocks/>
            </p:cNvSpPr>
            <p:nvPr/>
          </p:nvSpPr>
          <p:spPr bwMode="auto">
            <a:xfrm>
              <a:off x="3133725" y="5478463"/>
              <a:ext cx="1239838" cy="668338"/>
            </a:xfrm>
            <a:custGeom>
              <a:avLst/>
              <a:gdLst>
                <a:gd name="T0" fmla="*/ 406 w 781"/>
                <a:gd name="T1" fmla="*/ 30 h 421"/>
                <a:gd name="T2" fmla="*/ 406 w 781"/>
                <a:gd name="T3" fmla="*/ 30 h 421"/>
                <a:gd name="T4" fmla="*/ 473 w 781"/>
                <a:gd name="T5" fmla="*/ 45 h 421"/>
                <a:gd name="T6" fmla="*/ 533 w 781"/>
                <a:gd name="T7" fmla="*/ 68 h 421"/>
                <a:gd name="T8" fmla="*/ 593 w 781"/>
                <a:gd name="T9" fmla="*/ 98 h 421"/>
                <a:gd name="T10" fmla="*/ 638 w 781"/>
                <a:gd name="T11" fmla="*/ 120 h 421"/>
                <a:gd name="T12" fmla="*/ 676 w 781"/>
                <a:gd name="T13" fmla="*/ 150 h 421"/>
                <a:gd name="T14" fmla="*/ 706 w 781"/>
                <a:gd name="T15" fmla="*/ 173 h 421"/>
                <a:gd name="T16" fmla="*/ 736 w 781"/>
                <a:gd name="T17" fmla="*/ 203 h 421"/>
                <a:gd name="T18" fmla="*/ 759 w 781"/>
                <a:gd name="T19" fmla="*/ 233 h 421"/>
                <a:gd name="T20" fmla="*/ 766 w 781"/>
                <a:gd name="T21" fmla="*/ 256 h 421"/>
                <a:gd name="T22" fmla="*/ 781 w 781"/>
                <a:gd name="T23" fmla="*/ 286 h 421"/>
                <a:gd name="T24" fmla="*/ 781 w 781"/>
                <a:gd name="T25" fmla="*/ 308 h 421"/>
                <a:gd name="T26" fmla="*/ 781 w 781"/>
                <a:gd name="T27" fmla="*/ 331 h 421"/>
                <a:gd name="T28" fmla="*/ 774 w 781"/>
                <a:gd name="T29" fmla="*/ 376 h 421"/>
                <a:gd name="T30" fmla="*/ 744 w 781"/>
                <a:gd name="T31" fmla="*/ 406 h 421"/>
                <a:gd name="T32" fmla="*/ 744 w 781"/>
                <a:gd name="T33" fmla="*/ 406 h 421"/>
                <a:gd name="T34" fmla="*/ 714 w 781"/>
                <a:gd name="T35" fmla="*/ 421 h 421"/>
                <a:gd name="T36" fmla="*/ 684 w 781"/>
                <a:gd name="T37" fmla="*/ 421 h 421"/>
                <a:gd name="T38" fmla="*/ 684 w 781"/>
                <a:gd name="T39" fmla="*/ 421 h 421"/>
                <a:gd name="T40" fmla="*/ 706 w 781"/>
                <a:gd name="T41" fmla="*/ 413 h 421"/>
                <a:gd name="T42" fmla="*/ 706 w 781"/>
                <a:gd name="T43" fmla="*/ 413 h 421"/>
                <a:gd name="T44" fmla="*/ 736 w 781"/>
                <a:gd name="T45" fmla="*/ 383 h 421"/>
                <a:gd name="T46" fmla="*/ 751 w 781"/>
                <a:gd name="T47" fmla="*/ 338 h 421"/>
                <a:gd name="T48" fmla="*/ 751 w 781"/>
                <a:gd name="T49" fmla="*/ 316 h 421"/>
                <a:gd name="T50" fmla="*/ 744 w 781"/>
                <a:gd name="T51" fmla="*/ 293 h 421"/>
                <a:gd name="T52" fmla="*/ 736 w 781"/>
                <a:gd name="T53" fmla="*/ 263 h 421"/>
                <a:gd name="T54" fmla="*/ 721 w 781"/>
                <a:gd name="T55" fmla="*/ 233 h 421"/>
                <a:gd name="T56" fmla="*/ 699 w 781"/>
                <a:gd name="T57" fmla="*/ 210 h 421"/>
                <a:gd name="T58" fmla="*/ 676 w 781"/>
                <a:gd name="T59" fmla="*/ 180 h 421"/>
                <a:gd name="T60" fmla="*/ 638 w 781"/>
                <a:gd name="T61" fmla="*/ 150 h 421"/>
                <a:gd name="T62" fmla="*/ 601 w 781"/>
                <a:gd name="T63" fmla="*/ 128 h 421"/>
                <a:gd name="T64" fmla="*/ 556 w 781"/>
                <a:gd name="T65" fmla="*/ 98 h 421"/>
                <a:gd name="T66" fmla="*/ 503 w 781"/>
                <a:gd name="T67" fmla="*/ 75 h 421"/>
                <a:gd name="T68" fmla="*/ 436 w 781"/>
                <a:gd name="T69" fmla="*/ 53 h 421"/>
                <a:gd name="T70" fmla="*/ 368 w 781"/>
                <a:gd name="T71" fmla="*/ 30 h 421"/>
                <a:gd name="T72" fmla="*/ 368 w 781"/>
                <a:gd name="T73" fmla="*/ 30 h 421"/>
                <a:gd name="T74" fmla="*/ 278 w 781"/>
                <a:gd name="T75" fmla="*/ 15 h 421"/>
                <a:gd name="T76" fmla="*/ 180 w 781"/>
                <a:gd name="T77" fmla="*/ 8 h 421"/>
                <a:gd name="T78" fmla="*/ 90 w 781"/>
                <a:gd name="T79" fmla="*/ 8 h 421"/>
                <a:gd name="T80" fmla="*/ 0 w 781"/>
                <a:gd name="T81" fmla="*/ 15 h 421"/>
                <a:gd name="T82" fmla="*/ 38 w 781"/>
                <a:gd name="T83" fmla="*/ 8 h 421"/>
                <a:gd name="T84" fmla="*/ 38 w 781"/>
                <a:gd name="T85" fmla="*/ 8 h 421"/>
                <a:gd name="T86" fmla="*/ 128 w 781"/>
                <a:gd name="T87" fmla="*/ 0 h 421"/>
                <a:gd name="T88" fmla="*/ 218 w 781"/>
                <a:gd name="T89" fmla="*/ 0 h 421"/>
                <a:gd name="T90" fmla="*/ 315 w 781"/>
                <a:gd name="T91" fmla="*/ 8 h 421"/>
                <a:gd name="T92" fmla="*/ 406 w 781"/>
                <a:gd name="T93" fmla="*/ 30 h 421"/>
                <a:gd name="T94" fmla="*/ 406 w 781"/>
                <a:gd name="T95" fmla="*/ 3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1" h="421">
                  <a:moveTo>
                    <a:pt x="406" y="30"/>
                  </a:moveTo>
                  <a:lnTo>
                    <a:pt x="406" y="30"/>
                  </a:lnTo>
                  <a:lnTo>
                    <a:pt x="473" y="45"/>
                  </a:lnTo>
                  <a:lnTo>
                    <a:pt x="533" y="68"/>
                  </a:lnTo>
                  <a:lnTo>
                    <a:pt x="593" y="98"/>
                  </a:lnTo>
                  <a:lnTo>
                    <a:pt x="638" y="120"/>
                  </a:lnTo>
                  <a:lnTo>
                    <a:pt x="676" y="150"/>
                  </a:lnTo>
                  <a:lnTo>
                    <a:pt x="706" y="173"/>
                  </a:lnTo>
                  <a:lnTo>
                    <a:pt x="736" y="203"/>
                  </a:lnTo>
                  <a:lnTo>
                    <a:pt x="759" y="233"/>
                  </a:lnTo>
                  <a:lnTo>
                    <a:pt x="766" y="256"/>
                  </a:lnTo>
                  <a:lnTo>
                    <a:pt x="781" y="286"/>
                  </a:lnTo>
                  <a:lnTo>
                    <a:pt x="781" y="308"/>
                  </a:lnTo>
                  <a:lnTo>
                    <a:pt x="781" y="331"/>
                  </a:lnTo>
                  <a:lnTo>
                    <a:pt x="774" y="376"/>
                  </a:lnTo>
                  <a:lnTo>
                    <a:pt x="744" y="406"/>
                  </a:lnTo>
                  <a:lnTo>
                    <a:pt x="744" y="406"/>
                  </a:lnTo>
                  <a:lnTo>
                    <a:pt x="714" y="421"/>
                  </a:lnTo>
                  <a:lnTo>
                    <a:pt x="684" y="421"/>
                  </a:lnTo>
                  <a:lnTo>
                    <a:pt x="684" y="421"/>
                  </a:lnTo>
                  <a:lnTo>
                    <a:pt x="706" y="413"/>
                  </a:lnTo>
                  <a:lnTo>
                    <a:pt x="706" y="413"/>
                  </a:lnTo>
                  <a:lnTo>
                    <a:pt x="736" y="383"/>
                  </a:lnTo>
                  <a:lnTo>
                    <a:pt x="751" y="338"/>
                  </a:lnTo>
                  <a:lnTo>
                    <a:pt x="751" y="316"/>
                  </a:lnTo>
                  <a:lnTo>
                    <a:pt x="744" y="293"/>
                  </a:lnTo>
                  <a:lnTo>
                    <a:pt x="736" y="263"/>
                  </a:lnTo>
                  <a:lnTo>
                    <a:pt x="721" y="233"/>
                  </a:lnTo>
                  <a:lnTo>
                    <a:pt x="699" y="210"/>
                  </a:lnTo>
                  <a:lnTo>
                    <a:pt x="676" y="180"/>
                  </a:lnTo>
                  <a:lnTo>
                    <a:pt x="638" y="150"/>
                  </a:lnTo>
                  <a:lnTo>
                    <a:pt x="601" y="128"/>
                  </a:lnTo>
                  <a:lnTo>
                    <a:pt x="556" y="98"/>
                  </a:lnTo>
                  <a:lnTo>
                    <a:pt x="503" y="75"/>
                  </a:lnTo>
                  <a:lnTo>
                    <a:pt x="436" y="53"/>
                  </a:lnTo>
                  <a:lnTo>
                    <a:pt x="368" y="30"/>
                  </a:lnTo>
                  <a:lnTo>
                    <a:pt x="368" y="30"/>
                  </a:lnTo>
                  <a:lnTo>
                    <a:pt x="278" y="15"/>
                  </a:lnTo>
                  <a:lnTo>
                    <a:pt x="180" y="8"/>
                  </a:lnTo>
                  <a:lnTo>
                    <a:pt x="90" y="8"/>
                  </a:lnTo>
                  <a:lnTo>
                    <a:pt x="0" y="15"/>
                  </a:lnTo>
                  <a:lnTo>
                    <a:pt x="38" y="8"/>
                  </a:lnTo>
                  <a:lnTo>
                    <a:pt x="38" y="8"/>
                  </a:lnTo>
                  <a:lnTo>
                    <a:pt x="128" y="0"/>
                  </a:lnTo>
                  <a:lnTo>
                    <a:pt x="218" y="0"/>
                  </a:lnTo>
                  <a:lnTo>
                    <a:pt x="315" y="8"/>
                  </a:lnTo>
                  <a:lnTo>
                    <a:pt x="406" y="30"/>
                  </a:lnTo>
                  <a:lnTo>
                    <a:pt x="4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7" name="Freeform 48"/>
            <p:cNvSpPr>
              <a:spLocks/>
            </p:cNvSpPr>
            <p:nvPr/>
          </p:nvSpPr>
          <p:spPr bwMode="auto">
            <a:xfrm>
              <a:off x="-2381" y="2092325"/>
              <a:ext cx="643732" cy="1728788"/>
            </a:xfrm>
            <a:custGeom>
              <a:avLst/>
              <a:gdLst/>
              <a:ahLst/>
              <a:cxnLst/>
              <a:rect l="l" t="t" r="r" b="b"/>
              <a:pathLst>
                <a:path w="643732" h="1728788">
                  <a:moveTo>
                    <a:pt x="24607" y="0"/>
                  </a:moveTo>
                  <a:lnTo>
                    <a:pt x="72232" y="11113"/>
                  </a:lnTo>
                  <a:lnTo>
                    <a:pt x="143669" y="47625"/>
                  </a:lnTo>
                  <a:lnTo>
                    <a:pt x="215107" y="95250"/>
                  </a:lnTo>
                  <a:lnTo>
                    <a:pt x="310357" y="179388"/>
                  </a:lnTo>
                  <a:lnTo>
                    <a:pt x="405607" y="285750"/>
                  </a:lnTo>
                  <a:lnTo>
                    <a:pt x="488157" y="428625"/>
                  </a:lnTo>
                  <a:lnTo>
                    <a:pt x="537369" y="523875"/>
                  </a:lnTo>
                  <a:lnTo>
                    <a:pt x="572294" y="620713"/>
                  </a:lnTo>
                  <a:lnTo>
                    <a:pt x="596107" y="715963"/>
                  </a:lnTo>
                  <a:lnTo>
                    <a:pt x="619920" y="811213"/>
                  </a:lnTo>
                  <a:lnTo>
                    <a:pt x="643732" y="1001713"/>
                  </a:lnTo>
                  <a:lnTo>
                    <a:pt x="643732" y="1181101"/>
                  </a:lnTo>
                  <a:lnTo>
                    <a:pt x="632620" y="1358901"/>
                  </a:lnTo>
                  <a:lnTo>
                    <a:pt x="619920" y="1514476"/>
                  </a:lnTo>
                  <a:lnTo>
                    <a:pt x="596107" y="1633538"/>
                  </a:lnTo>
                  <a:lnTo>
                    <a:pt x="572294" y="1728788"/>
                  </a:lnTo>
                  <a:lnTo>
                    <a:pt x="584995" y="1443038"/>
                  </a:lnTo>
                  <a:lnTo>
                    <a:pt x="572294" y="1204913"/>
                  </a:lnTo>
                  <a:lnTo>
                    <a:pt x="561182" y="1096963"/>
                  </a:lnTo>
                  <a:lnTo>
                    <a:pt x="537369" y="1025525"/>
                  </a:lnTo>
                  <a:lnTo>
                    <a:pt x="488157" y="954088"/>
                  </a:lnTo>
                  <a:lnTo>
                    <a:pt x="440532" y="906463"/>
                  </a:lnTo>
                  <a:lnTo>
                    <a:pt x="392907" y="882650"/>
                  </a:lnTo>
                  <a:lnTo>
                    <a:pt x="334169" y="882650"/>
                  </a:lnTo>
                  <a:lnTo>
                    <a:pt x="310357" y="882650"/>
                  </a:lnTo>
                  <a:lnTo>
                    <a:pt x="286544" y="893763"/>
                  </a:lnTo>
                  <a:lnTo>
                    <a:pt x="238919" y="930275"/>
                  </a:lnTo>
                  <a:lnTo>
                    <a:pt x="191294" y="965200"/>
                  </a:lnTo>
                  <a:lnTo>
                    <a:pt x="167482" y="977900"/>
                  </a:lnTo>
                  <a:lnTo>
                    <a:pt x="83344" y="954088"/>
                  </a:lnTo>
                  <a:lnTo>
                    <a:pt x="794" y="930275"/>
                  </a:lnTo>
                  <a:lnTo>
                    <a:pt x="0" y="929758"/>
                  </a:lnTo>
                  <a:lnTo>
                    <a:pt x="0" y="735358"/>
                  </a:lnTo>
                  <a:lnTo>
                    <a:pt x="24607" y="703263"/>
                  </a:lnTo>
                  <a:lnTo>
                    <a:pt x="72232" y="668338"/>
                  </a:lnTo>
                  <a:lnTo>
                    <a:pt x="119857" y="631825"/>
                  </a:lnTo>
                  <a:lnTo>
                    <a:pt x="178594" y="620713"/>
                  </a:lnTo>
                  <a:lnTo>
                    <a:pt x="250032" y="631825"/>
                  </a:lnTo>
                  <a:lnTo>
                    <a:pt x="310357" y="655638"/>
                  </a:lnTo>
                  <a:lnTo>
                    <a:pt x="357982" y="692150"/>
                  </a:lnTo>
                  <a:lnTo>
                    <a:pt x="405607" y="727075"/>
                  </a:lnTo>
                  <a:lnTo>
                    <a:pt x="488157" y="811213"/>
                  </a:lnTo>
                  <a:lnTo>
                    <a:pt x="537369" y="882650"/>
                  </a:lnTo>
                  <a:lnTo>
                    <a:pt x="561182" y="893763"/>
                  </a:lnTo>
                  <a:lnTo>
                    <a:pt x="561182" y="882650"/>
                  </a:lnTo>
                  <a:lnTo>
                    <a:pt x="561182" y="822325"/>
                  </a:lnTo>
                  <a:lnTo>
                    <a:pt x="524670" y="739775"/>
                  </a:lnTo>
                  <a:lnTo>
                    <a:pt x="500857" y="655638"/>
                  </a:lnTo>
                  <a:lnTo>
                    <a:pt x="453232" y="584200"/>
                  </a:lnTo>
                  <a:lnTo>
                    <a:pt x="405607" y="536575"/>
                  </a:lnTo>
                  <a:lnTo>
                    <a:pt x="357982" y="512763"/>
                  </a:lnTo>
                  <a:lnTo>
                    <a:pt x="310357" y="488950"/>
                  </a:lnTo>
                  <a:lnTo>
                    <a:pt x="273844" y="488950"/>
                  </a:lnTo>
                  <a:lnTo>
                    <a:pt x="250032" y="500063"/>
                  </a:lnTo>
                  <a:lnTo>
                    <a:pt x="215107" y="512763"/>
                  </a:lnTo>
                  <a:lnTo>
                    <a:pt x="226219" y="417513"/>
                  </a:lnTo>
                  <a:lnTo>
                    <a:pt x="226219" y="333375"/>
                  </a:lnTo>
                  <a:lnTo>
                    <a:pt x="215107" y="238125"/>
                  </a:lnTo>
                  <a:lnTo>
                    <a:pt x="202407" y="190500"/>
                  </a:lnTo>
                  <a:lnTo>
                    <a:pt x="167482" y="142875"/>
                  </a:lnTo>
                  <a:lnTo>
                    <a:pt x="107157" y="71438"/>
                  </a:lnTo>
                  <a:lnTo>
                    <a:pt x="48419" y="11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8" name="Freeform 49"/>
            <p:cNvSpPr>
              <a:spLocks/>
            </p:cNvSpPr>
            <p:nvPr/>
          </p:nvSpPr>
          <p:spPr bwMode="auto">
            <a:xfrm>
              <a:off x="2000250" y="5740400"/>
              <a:ext cx="573088" cy="739775"/>
            </a:xfrm>
            <a:custGeom>
              <a:avLst/>
              <a:gdLst>
                <a:gd name="T0" fmla="*/ 0 w 361"/>
                <a:gd name="T1" fmla="*/ 0 h 466"/>
                <a:gd name="T2" fmla="*/ 0 w 361"/>
                <a:gd name="T3" fmla="*/ 0 h 466"/>
                <a:gd name="T4" fmla="*/ 68 w 361"/>
                <a:gd name="T5" fmla="*/ 60 h 466"/>
                <a:gd name="T6" fmla="*/ 113 w 361"/>
                <a:gd name="T7" fmla="*/ 113 h 466"/>
                <a:gd name="T8" fmla="*/ 136 w 361"/>
                <a:gd name="T9" fmla="*/ 143 h 466"/>
                <a:gd name="T10" fmla="*/ 151 w 361"/>
                <a:gd name="T11" fmla="*/ 173 h 466"/>
                <a:gd name="T12" fmla="*/ 151 w 361"/>
                <a:gd name="T13" fmla="*/ 173 h 466"/>
                <a:gd name="T14" fmla="*/ 158 w 361"/>
                <a:gd name="T15" fmla="*/ 211 h 466"/>
                <a:gd name="T16" fmla="*/ 158 w 361"/>
                <a:gd name="T17" fmla="*/ 256 h 466"/>
                <a:gd name="T18" fmla="*/ 151 w 361"/>
                <a:gd name="T19" fmla="*/ 293 h 466"/>
                <a:gd name="T20" fmla="*/ 151 w 361"/>
                <a:gd name="T21" fmla="*/ 293 h 466"/>
                <a:gd name="T22" fmla="*/ 188 w 361"/>
                <a:gd name="T23" fmla="*/ 293 h 466"/>
                <a:gd name="T24" fmla="*/ 226 w 361"/>
                <a:gd name="T25" fmla="*/ 301 h 466"/>
                <a:gd name="T26" fmla="*/ 248 w 361"/>
                <a:gd name="T27" fmla="*/ 308 h 466"/>
                <a:gd name="T28" fmla="*/ 248 w 361"/>
                <a:gd name="T29" fmla="*/ 308 h 466"/>
                <a:gd name="T30" fmla="*/ 278 w 361"/>
                <a:gd name="T31" fmla="*/ 331 h 466"/>
                <a:gd name="T32" fmla="*/ 301 w 361"/>
                <a:gd name="T33" fmla="*/ 353 h 466"/>
                <a:gd name="T34" fmla="*/ 338 w 361"/>
                <a:gd name="T35" fmla="*/ 406 h 466"/>
                <a:gd name="T36" fmla="*/ 353 w 361"/>
                <a:gd name="T37" fmla="*/ 444 h 466"/>
                <a:gd name="T38" fmla="*/ 361 w 361"/>
                <a:gd name="T39" fmla="*/ 466 h 466"/>
                <a:gd name="T40" fmla="*/ 361 w 361"/>
                <a:gd name="T41" fmla="*/ 466 h 466"/>
                <a:gd name="T42" fmla="*/ 361 w 361"/>
                <a:gd name="T43" fmla="*/ 263 h 466"/>
                <a:gd name="T44" fmla="*/ 361 w 361"/>
                <a:gd name="T45" fmla="*/ 263 h 466"/>
                <a:gd name="T46" fmla="*/ 353 w 361"/>
                <a:gd name="T47" fmla="*/ 181 h 466"/>
                <a:gd name="T48" fmla="*/ 346 w 361"/>
                <a:gd name="T49" fmla="*/ 151 h 466"/>
                <a:gd name="T50" fmla="*/ 346 w 361"/>
                <a:gd name="T51" fmla="*/ 151 h 466"/>
                <a:gd name="T52" fmla="*/ 286 w 361"/>
                <a:gd name="T53" fmla="*/ 128 h 466"/>
                <a:gd name="T54" fmla="*/ 286 w 361"/>
                <a:gd name="T55" fmla="*/ 128 h 466"/>
                <a:gd name="T56" fmla="*/ 248 w 361"/>
                <a:gd name="T57" fmla="*/ 113 h 466"/>
                <a:gd name="T58" fmla="*/ 203 w 361"/>
                <a:gd name="T59" fmla="*/ 98 h 466"/>
                <a:gd name="T60" fmla="*/ 151 w 361"/>
                <a:gd name="T61" fmla="*/ 68 h 466"/>
                <a:gd name="T62" fmla="*/ 151 w 361"/>
                <a:gd name="T63" fmla="*/ 68 h 466"/>
                <a:gd name="T64" fmla="*/ 203 w 361"/>
                <a:gd name="T65" fmla="*/ 106 h 466"/>
                <a:gd name="T66" fmla="*/ 241 w 361"/>
                <a:gd name="T67" fmla="*/ 143 h 466"/>
                <a:gd name="T68" fmla="*/ 271 w 361"/>
                <a:gd name="T69" fmla="*/ 181 h 466"/>
                <a:gd name="T70" fmla="*/ 271 w 361"/>
                <a:gd name="T71" fmla="*/ 181 h 466"/>
                <a:gd name="T72" fmla="*/ 293 w 361"/>
                <a:gd name="T73" fmla="*/ 218 h 466"/>
                <a:gd name="T74" fmla="*/ 308 w 361"/>
                <a:gd name="T75" fmla="*/ 248 h 466"/>
                <a:gd name="T76" fmla="*/ 316 w 361"/>
                <a:gd name="T77" fmla="*/ 293 h 466"/>
                <a:gd name="T78" fmla="*/ 316 w 361"/>
                <a:gd name="T79" fmla="*/ 293 h 466"/>
                <a:gd name="T80" fmla="*/ 293 w 361"/>
                <a:gd name="T81" fmla="*/ 248 h 466"/>
                <a:gd name="T82" fmla="*/ 271 w 361"/>
                <a:gd name="T83" fmla="*/ 218 h 466"/>
                <a:gd name="T84" fmla="*/ 241 w 361"/>
                <a:gd name="T85" fmla="*/ 173 h 466"/>
                <a:gd name="T86" fmla="*/ 241 w 361"/>
                <a:gd name="T87" fmla="*/ 173 h 466"/>
                <a:gd name="T88" fmla="*/ 181 w 361"/>
                <a:gd name="T89" fmla="*/ 121 h 466"/>
                <a:gd name="T90" fmla="*/ 106 w 361"/>
                <a:gd name="T91" fmla="*/ 68 h 466"/>
                <a:gd name="T92" fmla="*/ 0 w 361"/>
                <a:gd name="T93" fmla="*/ 0 h 466"/>
                <a:gd name="T94" fmla="*/ 0 w 361"/>
                <a:gd name="T9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466">
                  <a:moveTo>
                    <a:pt x="0" y="0"/>
                  </a:moveTo>
                  <a:lnTo>
                    <a:pt x="0" y="0"/>
                  </a:lnTo>
                  <a:lnTo>
                    <a:pt x="68" y="60"/>
                  </a:lnTo>
                  <a:lnTo>
                    <a:pt x="113" y="113"/>
                  </a:lnTo>
                  <a:lnTo>
                    <a:pt x="136" y="143"/>
                  </a:lnTo>
                  <a:lnTo>
                    <a:pt x="151" y="173"/>
                  </a:lnTo>
                  <a:lnTo>
                    <a:pt x="151" y="173"/>
                  </a:lnTo>
                  <a:lnTo>
                    <a:pt x="158" y="211"/>
                  </a:lnTo>
                  <a:lnTo>
                    <a:pt x="158" y="256"/>
                  </a:lnTo>
                  <a:lnTo>
                    <a:pt x="151" y="293"/>
                  </a:lnTo>
                  <a:lnTo>
                    <a:pt x="151" y="293"/>
                  </a:lnTo>
                  <a:lnTo>
                    <a:pt x="188" y="293"/>
                  </a:lnTo>
                  <a:lnTo>
                    <a:pt x="226" y="301"/>
                  </a:lnTo>
                  <a:lnTo>
                    <a:pt x="248" y="308"/>
                  </a:lnTo>
                  <a:lnTo>
                    <a:pt x="248" y="308"/>
                  </a:lnTo>
                  <a:lnTo>
                    <a:pt x="278" y="331"/>
                  </a:lnTo>
                  <a:lnTo>
                    <a:pt x="301" y="353"/>
                  </a:lnTo>
                  <a:lnTo>
                    <a:pt x="338" y="406"/>
                  </a:lnTo>
                  <a:lnTo>
                    <a:pt x="353" y="444"/>
                  </a:lnTo>
                  <a:lnTo>
                    <a:pt x="361" y="466"/>
                  </a:lnTo>
                  <a:lnTo>
                    <a:pt x="361" y="466"/>
                  </a:lnTo>
                  <a:lnTo>
                    <a:pt x="361" y="263"/>
                  </a:lnTo>
                  <a:lnTo>
                    <a:pt x="361" y="263"/>
                  </a:lnTo>
                  <a:lnTo>
                    <a:pt x="353" y="181"/>
                  </a:lnTo>
                  <a:lnTo>
                    <a:pt x="346" y="151"/>
                  </a:lnTo>
                  <a:lnTo>
                    <a:pt x="346" y="151"/>
                  </a:lnTo>
                  <a:lnTo>
                    <a:pt x="286" y="128"/>
                  </a:lnTo>
                  <a:lnTo>
                    <a:pt x="286" y="128"/>
                  </a:lnTo>
                  <a:lnTo>
                    <a:pt x="248" y="113"/>
                  </a:lnTo>
                  <a:lnTo>
                    <a:pt x="203" y="98"/>
                  </a:lnTo>
                  <a:lnTo>
                    <a:pt x="151" y="68"/>
                  </a:lnTo>
                  <a:lnTo>
                    <a:pt x="151" y="68"/>
                  </a:lnTo>
                  <a:lnTo>
                    <a:pt x="203" y="106"/>
                  </a:lnTo>
                  <a:lnTo>
                    <a:pt x="241" y="143"/>
                  </a:lnTo>
                  <a:lnTo>
                    <a:pt x="271" y="181"/>
                  </a:lnTo>
                  <a:lnTo>
                    <a:pt x="271" y="181"/>
                  </a:lnTo>
                  <a:lnTo>
                    <a:pt x="293" y="218"/>
                  </a:lnTo>
                  <a:lnTo>
                    <a:pt x="308" y="248"/>
                  </a:lnTo>
                  <a:lnTo>
                    <a:pt x="316" y="293"/>
                  </a:lnTo>
                  <a:lnTo>
                    <a:pt x="316" y="293"/>
                  </a:lnTo>
                  <a:lnTo>
                    <a:pt x="293" y="248"/>
                  </a:lnTo>
                  <a:lnTo>
                    <a:pt x="271" y="218"/>
                  </a:lnTo>
                  <a:lnTo>
                    <a:pt x="241" y="173"/>
                  </a:lnTo>
                  <a:lnTo>
                    <a:pt x="241" y="173"/>
                  </a:lnTo>
                  <a:lnTo>
                    <a:pt x="181" y="121"/>
                  </a:lnTo>
                  <a:lnTo>
                    <a:pt x="106" y="6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9" name="Freeform 50"/>
            <p:cNvSpPr>
              <a:spLocks/>
            </p:cNvSpPr>
            <p:nvPr/>
          </p:nvSpPr>
          <p:spPr bwMode="auto">
            <a:xfrm>
              <a:off x="450850" y="6099175"/>
              <a:ext cx="1012825" cy="608013"/>
            </a:xfrm>
            <a:custGeom>
              <a:avLst/>
              <a:gdLst>
                <a:gd name="T0" fmla="*/ 218 w 638"/>
                <a:gd name="T1" fmla="*/ 308 h 383"/>
                <a:gd name="T2" fmla="*/ 218 w 638"/>
                <a:gd name="T3" fmla="*/ 308 h 383"/>
                <a:gd name="T4" fmla="*/ 270 w 638"/>
                <a:gd name="T5" fmla="*/ 330 h 383"/>
                <a:gd name="T6" fmla="*/ 330 w 638"/>
                <a:gd name="T7" fmla="*/ 338 h 383"/>
                <a:gd name="T8" fmla="*/ 391 w 638"/>
                <a:gd name="T9" fmla="*/ 330 h 383"/>
                <a:gd name="T10" fmla="*/ 451 w 638"/>
                <a:gd name="T11" fmla="*/ 315 h 383"/>
                <a:gd name="T12" fmla="*/ 503 w 638"/>
                <a:gd name="T13" fmla="*/ 285 h 383"/>
                <a:gd name="T14" fmla="*/ 548 w 638"/>
                <a:gd name="T15" fmla="*/ 248 h 383"/>
                <a:gd name="T16" fmla="*/ 586 w 638"/>
                <a:gd name="T17" fmla="*/ 203 h 383"/>
                <a:gd name="T18" fmla="*/ 616 w 638"/>
                <a:gd name="T19" fmla="*/ 150 h 383"/>
                <a:gd name="T20" fmla="*/ 616 w 638"/>
                <a:gd name="T21" fmla="*/ 150 h 383"/>
                <a:gd name="T22" fmla="*/ 623 w 638"/>
                <a:gd name="T23" fmla="*/ 112 h 383"/>
                <a:gd name="T24" fmla="*/ 631 w 638"/>
                <a:gd name="T25" fmla="*/ 75 h 383"/>
                <a:gd name="T26" fmla="*/ 631 w 638"/>
                <a:gd name="T27" fmla="*/ 37 h 383"/>
                <a:gd name="T28" fmla="*/ 631 w 638"/>
                <a:gd name="T29" fmla="*/ 0 h 383"/>
                <a:gd name="T30" fmla="*/ 631 w 638"/>
                <a:gd name="T31" fmla="*/ 0 h 383"/>
                <a:gd name="T32" fmla="*/ 638 w 638"/>
                <a:gd name="T33" fmla="*/ 45 h 383"/>
                <a:gd name="T34" fmla="*/ 638 w 638"/>
                <a:gd name="T35" fmla="*/ 90 h 383"/>
                <a:gd name="T36" fmla="*/ 638 w 638"/>
                <a:gd name="T37" fmla="*/ 135 h 383"/>
                <a:gd name="T38" fmla="*/ 623 w 638"/>
                <a:gd name="T39" fmla="*/ 180 h 383"/>
                <a:gd name="T40" fmla="*/ 623 w 638"/>
                <a:gd name="T41" fmla="*/ 180 h 383"/>
                <a:gd name="T42" fmla="*/ 593 w 638"/>
                <a:gd name="T43" fmla="*/ 233 h 383"/>
                <a:gd name="T44" fmla="*/ 556 w 638"/>
                <a:gd name="T45" fmla="*/ 285 h 383"/>
                <a:gd name="T46" fmla="*/ 518 w 638"/>
                <a:gd name="T47" fmla="*/ 323 h 383"/>
                <a:gd name="T48" fmla="*/ 466 w 638"/>
                <a:gd name="T49" fmla="*/ 353 h 383"/>
                <a:gd name="T50" fmla="*/ 413 w 638"/>
                <a:gd name="T51" fmla="*/ 375 h 383"/>
                <a:gd name="T52" fmla="*/ 353 w 638"/>
                <a:gd name="T53" fmla="*/ 383 h 383"/>
                <a:gd name="T54" fmla="*/ 293 w 638"/>
                <a:gd name="T55" fmla="*/ 375 h 383"/>
                <a:gd name="T56" fmla="*/ 225 w 638"/>
                <a:gd name="T57" fmla="*/ 360 h 383"/>
                <a:gd name="T58" fmla="*/ 225 w 638"/>
                <a:gd name="T59" fmla="*/ 360 h 383"/>
                <a:gd name="T60" fmla="*/ 180 w 638"/>
                <a:gd name="T61" fmla="*/ 338 h 383"/>
                <a:gd name="T62" fmla="*/ 143 w 638"/>
                <a:gd name="T63" fmla="*/ 315 h 383"/>
                <a:gd name="T64" fmla="*/ 113 w 638"/>
                <a:gd name="T65" fmla="*/ 285 h 383"/>
                <a:gd name="T66" fmla="*/ 83 w 638"/>
                <a:gd name="T67" fmla="*/ 248 h 383"/>
                <a:gd name="T68" fmla="*/ 53 w 638"/>
                <a:gd name="T69" fmla="*/ 203 h 383"/>
                <a:gd name="T70" fmla="*/ 30 w 638"/>
                <a:gd name="T71" fmla="*/ 165 h 383"/>
                <a:gd name="T72" fmla="*/ 15 w 638"/>
                <a:gd name="T73" fmla="*/ 120 h 383"/>
                <a:gd name="T74" fmla="*/ 0 w 638"/>
                <a:gd name="T75" fmla="*/ 75 h 383"/>
                <a:gd name="T76" fmla="*/ 0 w 638"/>
                <a:gd name="T77" fmla="*/ 75 h 383"/>
                <a:gd name="T78" fmla="*/ 38 w 638"/>
                <a:gd name="T79" fmla="*/ 150 h 383"/>
                <a:gd name="T80" fmla="*/ 83 w 638"/>
                <a:gd name="T81" fmla="*/ 218 h 383"/>
                <a:gd name="T82" fmla="*/ 143 w 638"/>
                <a:gd name="T83" fmla="*/ 270 h 383"/>
                <a:gd name="T84" fmla="*/ 180 w 638"/>
                <a:gd name="T85" fmla="*/ 293 h 383"/>
                <a:gd name="T86" fmla="*/ 218 w 638"/>
                <a:gd name="T87" fmla="*/ 308 h 383"/>
                <a:gd name="T88" fmla="*/ 218 w 638"/>
                <a:gd name="T89" fmla="*/ 30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383">
                  <a:moveTo>
                    <a:pt x="218" y="308"/>
                  </a:moveTo>
                  <a:lnTo>
                    <a:pt x="218" y="308"/>
                  </a:lnTo>
                  <a:lnTo>
                    <a:pt x="270" y="330"/>
                  </a:lnTo>
                  <a:lnTo>
                    <a:pt x="330" y="338"/>
                  </a:lnTo>
                  <a:lnTo>
                    <a:pt x="391" y="330"/>
                  </a:lnTo>
                  <a:lnTo>
                    <a:pt x="451" y="315"/>
                  </a:lnTo>
                  <a:lnTo>
                    <a:pt x="503" y="285"/>
                  </a:lnTo>
                  <a:lnTo>
                    <a:pt x="548" y="248"/>
                  </a:lnTo>
                  <a:lnTo>
                    <a:pt x="586" y="203"/>
                  </a:lnTo>
                  <a:lnTo>
                    <a:pt x="616" y="150"/>
                  </a:lnTo>
                  <a:lnTo>
                    <a:pt x="616" y="150"/>
                  </a:lnTo>
                  <a:lnTo>
                    <a:pt x="623" y="112"/>
                  </a:lnTo>
                  <a:lnTo>
                    <a:pt x="631" y="75"/>
                  </a:lnTo>
                  <a:lnTo>
                    <a:pt x="631" y="37"/>
                  </a:lnTo>
                  <a:lnTo>
                    <a:pt x="631" y="0"/>
                  </a:lnTo>
                  <a:lnTo>
                    <a:pt x="631" y="0"/>
                  </a:lnTo>
                  <a:lnTo>
                    <a:pt x="638" y="45"/>
                  </a:lnTo>
                  <a:lnTo>
                    <a:pt x="638" y="90"/>
                  </a:lnTo>
                  <a:lnTo>
                    <a:pt x="638" y="135"/>
                  </a:lnTo>
                  <a:lnTo>
                    <a:pt x="623" y="180"/>
                  </a:lnTo>
                  <a:lnTo>
                    <a:pt x="623" y="180"/>
                  </a:lnTo>
                  <a:lnTo>
                    <a:pt x="593" y="233"/>
                  </a:lnTo>
                  <a:lnTo>
                    <a:pt x="556" y="285"/>
                  </a:lnTo>
                  <a:lnTo>
                    <a:pt x="518" y="323"/>
                  </a:lnTo>
                  <a:lnTo>
                    <a:pt x="466" y="353"/>
                  </a:lnTo>
                  <a:lnTo>
                    <a:pt x="413" y="375"/>
                  </a:lnTo>
                  <a:lnTo>
                    <a:pt x="353" y="383"/>
                  </a:lnTo>
                  <a:lnTo>
                    <a:pt x="293" y="375"/>
                  </a:lnTo>
                  <a:lnTo>
                    <a:pt x="225" y="360"/>
                  </a:lnTo>
                  <a:lnTo>
                    <a:pt x="225" y="360"/>
                  </a:lnTo>
                  <a:lnTo>
                    <a:pt x="180" y="338"/>
                  </a:lnTo>
                  <a:lnTo>
                    <a:pt x="143" y="315"/>
                  </a:lnTo>
                  <a:lnTo>
                    <a:pt x="113" y="285"/>
                  </a:lnTo>
                  <a:lnTo>
                    <a:pt x="83" y="248"/>
                  </a:lnTo>
                  <a:lnTo>
                    <a:pt x="53" y="203"/>
                  </a:lnTo>
                  <a:lnTo>
                    <a:pt x="30" y="165"/>
                  </a:lnTo>
                  <a:lnTo>
                    <a:pt x="15" y="120"/>
                  </a:lnTo>
                  <a:lnTo>
                    <a:pt x="0" y="75"/>
                  </a:lnTo>
                  <a:lnTo>
                    <a:pt x="0" y="75"/>
                  </a:lnTo>
                  <a:lnTo>
                    <a:pt x="38" y="150"/>
                  </a:lnTo>
                  <a:lnTo>
                    <a:pt x="83" y="218"/>
                  </a:lnTo>
                  <a:lnTo>
                    <a:pt x="143" y="270"/>
                  </a:lnTo>
                  <a:lnTo>
                    <a:pt x="180" y="293"/>
                  </a:lnTo>
                  <a:lnTo>
                    <a:pt x="218" y="308"/>
                  </a:lnTo>
                  <a:lnTo>
                    <a:pt x="218" y="3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0" name="Freeform 51"/>
            <p:cNvSpPr>
              <a:spLocks/>
            </p:cNvSpPr>
            <p:nvPr/>
          </p:nvSpPr>
          <p:spPr bwMode="auto">
            <a:xfrm>
              <a:off x="773113" y="5788025"/>
              <a:ext cx="679450" cy="525463"/>
            </a:xfrm>
            <a:custGeom>
              <a:avLst/>
              <a:gdLst>
                <a:gd name="T0" fmla="*/ 293 w 428"/>
                <a:gd name="T1" fmla="*/ 53 h 331"/>
                <a:gd name="T2" fmla="*/ 293 w 428"/>
                <a:gd name="T3" fmla="*/ 53 h 331"/>
                <a:gd name="T4" fmla="*/ 255 w 428"/>
                <a:gd name="T5" fmla="*/ 46 h 331"/>
                <a:gd name="T6" fmla="*/ 225 w 428"/>
                <a:gd name="T7" fmla="*/ 38 h 331"/>
                <a:gd name="T8" fmla="*/ 195 w 428"/>
                <a:gd name="T9" fmla="*/ 46 h 331"/>
                <a:gd name="T10" fmla="*/ 165 w 428"/>
                <a:gd name="T11" fmla="*/ 46 h 331"/>
                <a:gd name="T12" fmla="*/ 135 w 428"/>
                <a:gd name="T13" fmla="*/ 61 h 331"/>
                <a:gd name="T14" fmla="*/ 105 w 428"/>
                <a:gd name="T15" fmla="*/ 76 h 331"/>
                <a:gd name="T16" fmla="*/ 82 w 428"/>
                <a:gd name="T17" fmla="*/ 98 h 331"/>
                <a:gd name="T18" fmla="*/ 60 w 428"/>
                <a:gd name="T19" fmla="*/ 121 h 331"/>
                <a:gd name="T20" fmla="*/ 60 w 428"/>
                <a:gd name="T21" fmla="*/ 121 h 331"/>
                <a:gd name="T22" fmla="*/ 45 w 428"/>
                <a:gd name="T23" fmla="*/ 143 h 331"/>
                <a:gd name="T24" fmla="*/ 45 w 428"/>
                <a:gd name="T25" fmla="*/ 166 h 331"/>
                <a:gd name="T26" fmla="*/ 45 w 428"/>
                <a:gd name="T27" fmla="*/ 181 h 331"/>
                <a:gd name="T28" fmla="*/ 45 w 428"/>
                <a:gd name="T29" fmla="*/ 181 h 331"/>
                <a:gd name="T30" fmla="*/ 52 w 428"/>
                <a:gd name="T31" fmla="*/ 196 h 331"/>
                <a:gd name="T32" fmla="*/ 67 w 428"/>
                <a:gd name="T33" fmla="*/ 203 h 331"/>
                <a:gd name="T34" fmla="*/ 90 w 428"/>
                <a:gd name="T35" fmla="*/ 218 h 331"/>
                <a:gd name="T36" fmla="*/ 90 w 428"/>
                <a:gd name="T37" fmla="*/ 218 h 331"/>
                <a:gd name="T38" fmla="*/ 120 w 428"/>
                <a:gd name="T39" fmla="*/ 248 h 331"/>
                <a:gd name="T40" fmla="*/ 127 w 428"/>
                <a:gd name="T41" fmla="*/ 278 h 331"/>
                <a:gd name="T42" fmla="*/ 127 w 428"/>
                <a:gd name="T43" fmla="*/ 301 h 331"/>
                <a:gd name="T44" fmla="*/ 120 w 428"/>
                <a:gd name="T45" fmla="*/ 316 h 331"/>
                <a:gd name="T46" fmla="*/ 120 w 428"/>
                <a:gd name="T47" fmla="*/ 316 h 331"/>
                <a:gd name="T48" fmla="*/ 105 w 428"/>
                <a:gd name="T49" fmla="*/ 331 h 331"/>
                <a:gd name="T50" fmla="*/ 75 w 428"/>
                <a:gd name="T51" fmla="*/ 331 h 331"/>
                <a:gd name="T52" fmla="*/ 60 w 428"/>
                <a:gd name="T53" fmla="*/ 331 h 331"/>
                <a:gd name="T54" fmla="*/ 45 w 428"/>
                <a:gd name="T55" fmla="*/ 316 h 331"/>
                <a:gd name="T56" fmla="*/ 30 w 428"/>
                <a:gd name="T57" fmla="*/ 301 h 331"/>
                <a:gd name="T58" fmla="*/ 15 w 428"/>
                <a:gd name="T59" fmla="*/ 278 h 331"/>
                <a:gd name="T60" fmla="*/ 15 w 428"/>
                <a:gd name="T61" fmla="*/ 278 h 331"/>
                <a:gd name="T62" fmla="*/ 7 w 428"/>
                <a:gd name="T63" fmla="*/ 256 h 331"/>
                <a:gd name="T64" fmla="*/ 0 w 428"/>
                <a:gd name="T65" fmla="*/ 226 h 331"/>
                <a:gd name="T66" fmla="*/ 7 w 428"/>
                <a:gd name="T67" fmla="*/ 181 h 331"/>
                <a:gd name="T68" fmla="*/ 15 w 428"/>
                <a:gd name="T69" fmla="*/ 143 h 331"/>
                <a:gd name="T70" fmla="*/ 22 w 428"/>
                <a:gd name="T71" fmla="*/ 128 h 331"/>
                <a:gd name="T72" fmla="*/ 22 w 428"/>
                <a:gd name="T73" fmla="*/ 128 h 331"/>
                <a:gd name="T74" fmla="*/ 45 w 428"/>
                <a:gd name="T75" fmla="*/ 91 h 331"/>
                <a:gd name="T76" fmla="*/ 67 w 428"/>
                <a:gd name="T77" fmla="*/ 61 h 331"/>
                <a:gd name="T78" fmla="*/ 97 w 428"/>
                <a:gd name="T79" fmla="*/ 38 h 331"/>
                <a:gd name="T80" fmla="*/ 135 w 428"/>
                <a:gd name="T81" fmla="*/ 23 h 331"/>
                <a:gd name="T82" fmla="*/ 165 w 428"/>
                <a:gd name="T83" fmla="*/ 8 h 331"/>
                <a:gd name="T84" fmla="*/ 203 w 428"/>
                <a:gd name="T85" fmla="*/ 0 h 331"/>
                <a:gd name="T86" fmla="*/ 240 w 428"/>
                <a:gd name="T87" fmla="*/ 0 h 331"/>
                <a:gd name="T88" fmla="*/ 285 w 428"/>
                <a:gd name="T89" fmla="*/ 15 h 331"/>
                <a:gd name="T90" fmla="*/ 285 w 428"/>
                <a:gd name="T91" fmla="*/ 15 h 331"/>
                <a:gd name="T92" fmla="*/ 308 w 428"/>
                <a:gd name="T93" fmla="*/ 30 h 331"/>
                <a:gd name="T94" fmla="*/ 330 w 428"/>
                <a:gd name="T95" fmla="*/ 46 h 331"/>
                <a:gd name="T96" fmla="*/ 375 w 428"/>
                <a:gd name="T97" fmla="*/ 91 h 331"/>
                <a:gd name="T98" fmla="*/ 405 w 428"/>
                <a:gd name="T99" fmla="*/ 143 h 331"/>
                <a:gd name="T100" fmla="*/ 428 w 428"/>
                <a:gd name="T101" fmla="*/ 196 h 331"/>
                <a:gd name="T102" fmla="*/ 428 w 428"/>
                <a:gd name="T103" fmla="*/ 196 h 331"/>
                <a:gd name="T104" fmla="*/ 405 w 428"/>
                <a:gd name="T105" fmla="*/ 158 h 331"/>
                <a:gd name="T106" fmla="*/ 375 w 428"/>
                <a:gd name="T107" fmla="*/ 113 h 331"/>
                <a:gd name="T108" fmla="*/ 338 w 428"/>
                <a:gd name="T109" fmla="*/ 83 h 331"/>
                <a:gd name="T110" fmla="*/ 293 w 428"/>
                <a:gd name="T111" fmla="*/ 53 h 331"/>
                <a:gd name="T112" fmla="*/ 293 w 428"/>
                <a:gd name="T113" fmla="*/ 5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31">
                  <a:moveTo>
                    <a:pt x="293" y="53"/>
                  </a:moveTo>
                  <a:lnTo>
                    <a:pt x="293" y="53"/>
                  </a:lnTo>
                  <a:lnTo>
                    <a:pt x="255" y="46"/>
                  </a:lnTo>
                  <a:lnTo>
                    <a:pt x="225" y="38"/>
                  </a:lnTo>
                  <a:lnTo>
                    <a:pt x="195" y="46"/>
                  </a:lnTo>
                  <a:lnTo>
                    <a:pt x="165" y="46"/>
                  </a:lnTo>
                  <a:lnTo>
                    <a:pt x="135" y="61"/>
                  </a:lnTo>
                  <a:lnTo>
                    <a:pt x="105" y="76"/>
                  </a:lnTo>
                  <a:lnTo>
                    <a:pt x="82" y="98"/>
                  </a:lnTo>
                  <a:lnTo>
                    <a:pt x="60" y="121"/>
                  </a:lnTo>
                  <a:lnTo>
                    <a:pt x="60" y="121"/>
                  </a:lnTo>
                  <a:lnTo>
                    <a:pt x="45" y="143"/>
                  </a:lnTo>
                  <a:lnTo>
                    <a:pt x="45" y="166"/>
                  </a:lnTo>
                  <a:lnTo>
                    <a:pt x="45" y="181"/>
                  </a:lnTo>
                  <a:lnTo>
                    <a:pt x="45" y="181"/>
                  </a:lnTo>
                  <a:lnTo>
                    <a:pt x="52" y="196"/>
                  </a:lnTo>
                  <a:lnTo>
                    <a:pt x="67" y="203"/>
                  </a:lnTo>
                  <a:lnTo>
                    <a:pt x="90" y="218"/>
                  </a:lnTo>
                  <a:lnTo>
                    <a:pt x="90" y="218"/>
                  </a:lnTo>
                  <a:lnTo>
                    <a:pt x="120" y="248"/>
                  </a:lnTo>
                  <a:lnTo>
                    <a:pt x="127" y="278"/>
                  </a:lnTo>
                  <a:lnTo>
                    <a:pt x="127" y="301"/>
                  </a:lnTo>
                  <a:lnTo>
                    <a:pt x="120" y="316"/>
                  </a:lnTo>
                  <a:lnTo>
                    <a:pt x="120" y="316"/>
                  </a:lnTo>
                  <a:lnTo>
                    <a:pt x="105" y="331"/>
                  </a:lnTo>
                  <a:lnTo>
                    <a:pt x="75" y="331"/>
                  </a:lnTo>
                  <a:lnTo>
                    <a:pt x="60" y="331"/>
                  </a:lnTo>
                  <a:lnTo>
                    <a:pt x="45" y="316"/>
                  </a:lnTo>
                  <a:lnTo>
                    <a:pt x="30" y="301"/>
                  </a:lnTo>
                  <a:lnTo>
                    <a:pt x="15" y="278"/>
                  </a:lnTo>
                  <a:lnTo>
                    <a:pt x="15" y="278"/>
                  </a:lnTo>
                  <a:lnTo>
                    <a:pt x="7" y="256"/>
                  </a:lnTo>
                  <a:lnTo>
                    <a:pt x="0" y="226"/>
                  </a:lnTo>
                  <a:lnTo>
                    <a:pt x="7" y="181"/>
                  </a:lnTo>
                  <a:lnTo>
                    <a:pt x="15" y="143"/>
                  </a:lnTo>
                  <a:lnTo>
                    <a:pt x="22" y="128"/>
                  </a:lnTo>
                  <a:lnTo>
                    <a:pt x="22" y="128"/>
                  </a:lnTo>
                  <a:lnTo>
                    <a:pt x="45" y="91"/>
                  </a:lnTo>
                  <a:lnTo>
                    <a:pt x="67" y="61"/>
                  </a:lnTo>
                  <a:lnTo>
                    <a:pt x="97" y="38"/>
                  </a:lnTo>
                  <a:lnTo>
                    <a:pt x="135" y="23"/>
                  </a:lnTo>
                  <a:lnTo>
                    <a:pt x="165" y="8"/>
                  </a:lnTo>
                  <a:lnTo>
                    <a:pt x="203" y="0"/>
                  </a:lnTo>
                  <a:lnTo>
                    <a:pt x="240" y="0"/>
                  </a:lnTo>
                  <a:lnTo>
                    <a:pt x="285" y="15"/>
                  </a:lnTo>
                  <a:lnTo>
                    <a:pt x="285" y="15"/>
                  </a:lnTo>
                  <a:lnTo>
                    <a:pt x="308" y="30"/>
                  </a:lnTo>
                  <a:lnTo>
                    <a:pt x="330" y="46"/>
                  </a:lnTo>
                  <a:lnTo>
                    <a:pt x="375" y="91"/>
                  </a:lnTo>
                  <a:lnTo>
                    <a:pt x="405" y="143"/>
                  </a:lnTo>
                  <a:lnTo>
                    <a:pt x="428" y="196"/>
                  </a:lnTo>
                  <a:lnTo>
                    <a:pt x="428" y="196"/>
                  </a:lnTo>
                  <a:lnTo>
                    <a:pt x="405" y="158"/>
                  </a:lnTo>
                  <a:lnTo>
                    <a:pt x="375" y="113"/>
                  </a:lnTo>
                  <a:lnTo>
                    <a:pt x="338" y="83"/>
                  </a:lnTo>
                  <a:lnTo>
                    <a:pt x="293" y="53"/>
                  </a:lnTo>
                  <a:lnTo>
                    <a:pt x="293"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1" name="Freeform 52"/>
            <p:cNvSpPr>
              <a:spLocks/>
            </p:cNvSpPr>
            <p:nvPr/>
          </p:nvSpPr>
          <p:spPr bwMode="auto">
            <a:xfrm>
              <a:off x="414338" y="5287963"/>
              <a:ext cx="1562100" cy="930275"/>
            </a:xfrm>
            <a:custGeom>
              <a:avLst/>
              <a:gdLst>
                <a:gd name="T0" fmla="*/ 669 w 984"/>
                <a:gd name="T1" fmla="*/ 98 h 586"/>
                <a:gd name="T2" fmla="*/ 669 w 984"/>
                <a:gd name="T3" fmla="*/ 98 h 586"/>
                <a:gd name="T4" fmla="*/ 624 w 984"/>
                <a:gd name="T5" fmla="*/ 83 h 586"/>
                <a:gd name="T6" fmla="*/ 571 w 984"/>
                <a:gd name="T7" fmla="*/ 75 h 586"/>
                <a:gd name="T8" fmla="*/ 526 w 984"/>
                <a:gd name="T9" fmla="*/ 68 h 586"/>
                <a:gd name="T10" fmla="*/ 481 w 984"/>
                <a:gd name="T11" fmla="*/ 60 h 586"/>
                <a:gd name="T12" fmla="*/ 391 w 984"/>
                <a:gd name="T13" fmla="*/ 75 h 586"/>
                <a:gd name="T14" fmla="*/ 301 w 984"/>
                <a:gd name="T15" fmla="*/ 98 h 586"/>
                <a:gd name="T16" fmla="*/ 226 w 984"/>
                <a:gd name="T17" fmla="*/ 143 h 586"/>
                <a:gd name="T18" fmla="*/ 151 w 984"/>
                <a:gd name="T19" fmla="*/ 195 h 586"/>
                <a:gd name="T20" fmla="*/ 121 w 984"/>
                <a:gd name="T21" fmla="*/ 233 h 586"/>
                <a:gd name="T22" fmla="*/ 91 w 984"/>
                <a:gd name="T23" fmla="*/ 270 h 586"/>
                <a:gd name="T24" fmla="*/ 68 w 984"/>
                <a:gd name="T25" fmla="*/ 308 h 586"/>
                <a:gd name="T26" fmla="*/ 45 w 984"/>
                <a:gd name="T27" fmla="*/ 353 h 586"/>
                <a:gd name="T28" fmla="*/ 45 w 984"/>
                <a:gd name="T29" fmla="*/ 353 h 586"/>
                <a:gd name="T30" fmla="*/ 23 w 984"/>
                <a:gd name="T31" fmla="*/ 413 h 586"/>
                <a:gd name="T32" fmla="*/ 15 w 984"/>
                <a:gd name="T33" fmla="*/ 473 h 586"/>
                <a:gd name="T34" fmla="*/ 15 w 984"/>
                <a:gd name="T35" fmla="*/ 533 h 586"/>
                <a:gd name="T36" fmla="*/ 23 w 984"/>
                <a:gd name="T37" fmla="*/ 586 h 586"/>
                <a:gd name="T38" fmla="*/ 23 w 984"/>
                <a:gd name="T39" fmla="*/ 586 h 586"/>
                <a:gd name="T40" fmla="*/ 8 w 984"/>
                <a:gd name="T41" fmla="*/ 518 h 586"/>
                <a:gd name="T42" fmla="*/ 0 w 984"/>
                <a:gd name="T43" fmla="*/ 451 h 586"/>
                <a:gd name="T44" fmla="*/ 8 w 984"/>
                <a:gd name="T45" fmla="*/ 376 h 586"/>
                <a:gd name="T46" fmla="*/ 30 w 984"/>
                <a:gd name="T47" fmla="*/ 300 h 586"/>
                <a:gd name="T48" fmla="*/ 30 w 984"/>
                <a:gd name="T49" fmla="*/ 300 h 586"/>
                <a:gd name="T50" fmla="*/ 76 w 984"/>
                <a:gd name="T51" fmla="*/ 218 h 586"/>
                <a:gd name="T52" fmla="*/ 98 w 984"/>
                <a:gd name="T53" fmla="*/ 180 h 586"/>
                <a:gd name="T54" fmla="*/ 128 w 984"/>
                <a:gd name="T55" fmla="*/ 143 h 586"/>
                <a:gd name="T56" fmla="*/ 166 w 984"/>
                <a:gd name="T57" fmla="*/ 105 h 586"/>
                <a:gd name="T58" fmla="*/ 203 w 984"/>
                <a:gd name="T59" fmla="*/ 75 h 586"/>
                <a:gd name="T60" fmla="*/ 248 w 984"/>
                <a:gd name="T61" fmla="*/ 45 h 586"/>
                <a:gd name="T62" fmla="*/ 293 w 984"/>
                <a:gd name="T63" fmla="*/ 22 h 586"/>
                <a:gd name="T64" fmla="*/ 293 w 984"/>
                <a:gd name="T65" fmla="*/ 22 h 586"/>
                <a:gd name="T66" fmla="*/ 338 w 984"/>
                <a:gd name="T67" fmla="*/ 7 h 586"/>
                <a:gd name="T68" fmla="*/ 383 w 984"/>
                <a:gd name="T69" fmla="*/ 0 h 586"/>
                <a:gd name="T70" fmla="*/ 429 w 984"/>
                <a:gd name="T71" fmla="*/ 0 h 586"/>
                <a:gd name="T72" fmla="*/ 481 w 984"/>
                <a:gd name="T73" fmla="*/ 0 h 586"/>
                <a:gd name="T74" fmla="*/ 579 w 984"/>
                <a:gd name="T75" fmla="*/ 15 h 586"/>
                <a:gd name="T76" fmla="*/ 669 w 984"/>
                <a:gd name="T77" fmla="*/ 53 h 586"/>
                <a:gd name="T78" fmla="*/ 669 w 984"/>
                <a:gd name="T79" fmla="*/ 53 h 586"/>
                <a:gd name="T80" fmla="*/ 737 w 984"/>
                <a:gd name="T81" fmla="*/ 83 h 586"/>
                <a:gd name="T82" fmla="*/ 789 w 984"/>
                <a:gd name="T83" fmla="*/ 120 h 586"/>
                <a:gd name="T84" fmla="*/ 834 w 984"/>
                <a:gd name="T85" fmla="*/ 158 h 586"/>
                <a:gd name="T86" fmla="*/ 872 w 984"/>
                <a:gd name="T87" fmla="*/ 203 h 586"/>
                <a:gd name="T88" fmla="*/ 909 w 984"/>
                <a:gd name="T89" fmla="*/ 255 h 586"/>
                <a:gd name="T90" fmla="*/ 939 w 984"/>
                <a:gd name="T91" fmla="*/ 308 h 586"/>
                <a:gd name="T92" fmla="*/ 984 w 984"/>
                <a:gd name="T93" fmla="*/ 413 h 586"/>
                <a:gd name="T94" fmla="*/ 984 w 984"/>
                <a:gd name="T95" fmla="*/ 413 h 586"/>
                <a:gd name="T96" fmla="*/ 962 w 984"/>
                <a:gd name="T97" fmla="*/ 368 h 586"/>
                <a:gd name="T98" fmla="*/ 932 w 984"/>
                <a:gd name="T99" fmla="*/ 315 h 586"/>
                <a:gd name="T100" fmla="*/ 894 w 984"/>
                <a:gd name="T101" fmla="*/ 270 h 586"/>
                <a:gd name="T102" fmla="*/ 857 w 984"/>
                <a:gd name="T103" fmla="*/ 225 h 586"/>
                <a:gd name="T104" fmla="*/ 812 w 984"/>
                <a:gd name="T105" fmla="*/ 188 h 586"/>
                <a:gd name="T106" fmla="*/ 767 w 984"/>
                <a:gd name="T107" fmla="*/ 158 h 586"/>
                <a:gd name="T108" fmla="*/ 721 w 984"/>
                <a:gd name="T109" fmla="*/ 128 h 586"/>
                <a:gd name="T110" fmla="*/ 669 w 984"/>
                <a:gd name="T111" fmla="*/ 98 h 586"/>
                <a:gd name="T112" fmla="*/ 669 w 984"/>
                <a:gd name="T113" fmla="*/ 9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586">
                  <a:moveTo>
                    <a:pt x="669" y="98"/>
                  </a:moveTo>
                  <a:lnTo>
                    <a:pt x="669" y="98"/>
                  </a:lnTo>
                  <a:lnTo>
                    <a:pt x="624" y="83"/>
                  </a:lnTo>
                  <a:lnTo>
                    <a:pt x="571" y="75"/>
                  </a:lnTo>
                  <a:lnTo>
                    <a:pt x="526" y="68"/>
                  </a:lnTo>
                  <a:lnTo>
                    <a:pt x="481" y="60"/>
                  </a:lnTo>
                  <a:lnTo>
                    <a:pt x="391" y="75"/>
                  </a:lnTo>
                  <a:lnTo>
                    <a:pt x="301" y="98"/>
                  </a:lnTo>
                  <a:lnTo>
                    <a:pt x="226" y="143"/>
                  </a:lnTo>
                  <a:lnTo>
                    <a:pt x="151" y="195"/>
                  </a:lnTo>
                  <a:lnTo>
                    <a:pt x="121" y="233"/>
                  </a:lnTo>
                  <a:lnTo>
                    <a:pt x="91" y="270"/>
                  </a:lnTo>
                  <a:lnTo>
                    <a:pt x="68" y="308"/>
                  </a:lnTo>
                  <a:lnTo>
                    <a:pt x="45" y="353"/>
                  </a:lnTo>
                  <a:lnTo>
                    <a:pt x="45" y="353"/>
                  </a:lnTo>
                  <a:lnTo>
                    <a:pt x="23" y="413"/>
                  </a:lnTo>
                  <a:lnTo>
                    <a:pt x="15" y="473"/>
                  </a:lnTo>
                  <a:lnTo>
                    <a:pt x="15" y="533"/>
                  </a:lnTo>
                  <a:lnTo>
                    <a:pt x="23" y="586"/>
                  </a:lnTo>
                  <a:lnTo>
                    <a:pt x="23" y="586"/>
                  </a:lnTo>
                  <a:lnTo>
                    <a:pt x="8" y="518"/>
                  </a:lnTo>
                  <a:lnTo>
                    <a:pt x="0" y="451"/>
                  </a:lnTo>
                  <a:lnTo>
                    <a:pt x="8" y="376"/>
                  </a:lnTo>
                  <a:lnTo>
                    <a:pt x="30" y="300"/>
                  </a:lnTo>
                  <a:lnTo>
                    <a:pt x="30" y="300"/>
                  </a:lnTo>
                  <a:lnTo>
                    <a:pt x="76" y="218"/>
                  </a:lnTo>
                  <a:lnTo>
                    <a:pt x="98" y="180"/>
                  </a:lnTo>
                  <a:lnTo>
                    <a:pt x="128" y="143"/>
                  </a:lnTo>
                  <a:lnTo>
                    <a:pt x="166" y="105"/>
                  </a:lnTo>
                  <a:lnTo>
                    <a:pt x="203" y="75"/>
                  </a:lnTo>
                  <a:lnTo>
                    <a:pt x="248" y="45"/>
                  </a:lnTo>
                  <a:lnTo>
                    <a:pt x="293" y="22"/>
                  </a:lnTo>
                  <a:lnTo>
                    <a:pt x="293" y="22"/>
                  </a:lnTo>
                  <a:lnTo>
                    <a:pt x="338" y="7"/>
                  </a:lnTo>
                  <a:lnTo>
                    <a:pt x="383" y="0"/>
                  </a:lnTo>
                  <a:lnTo>
                    <a:pt x="429" y="0"/>
                  </a:lnTo>
                  <a:lnTo>
                    <a:pt x="481" y="0"/>
                  </a:lnTo>
                  <a:lnTo>
                    <a:pt x="579" y="15"/>
                  </a:lnTo>
                  <a:lnTo>
                    <a:pt x="669" y="53"/>
                  </a:lnTo>
                  <a:lnTo>
                    <a:pt x="669" y="53"/>
                  </a:lnTo>
                  <a:lnTo>
                    <a:pt x="737" y="83"/>
                  </a:lnTo>
                  <a:lnTo>
                    <a:pt x="789" y="120"/>
                  </a:lnTo>
                  <a:lnTo>
                    <a:pt x="834" y="158"/>
                  </a:lnTo>
                  <a:lnTo>
                    <a:pt x="872" y="203"/>
                  </a:lnTo>
                  <a:lnTo>
                    <a:pt x="909" y="255"/>
                  </a:lnTo>
                  <a:lnTo>
                    <a:pt x="939" y="308"/>
                  </a:lnTo>
                  <a:lnTo>
                    <a:pt x="984" y="413"/>
                  </a:lnTo>
                  <a:lnTo>
                    <a:pt x="984" y="413"/>
                  </a:lnTo>
                  <a:lnTo>
                    <a:pt x="962" y="368"/>
                  </a:lnTo>
                  <a:lnTo>
                    <a:pt x="932" y="315"/>
                  </a:lnTo>
                  <a:lnTo>
                    <a:pt x="894" y="270"/>
                  </a:lnTo>
                  <a:lnTo>
                    <a:pt x="857" y="225"/>
                  </a:lnTo>
                  <a:lnTo>
                    <a:pt x="812" y="188"/>
                  </a:lnTo>
                  <a:lnTo>
                    <a:pt x="767" y="158"/>
                  </a:lnTo>
                  <a:lnTo>
                    <a:pt x="721" y="128"/>
                  </a:lnTo>
                  <a:lnTo>
                    <a:pt x="669" y="98"/>
                  </a:lnTo>
                  <a:lnTo>
                    <a:pt x="66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2" name="Freeform 53"/>
            <p:cNvSpPr>
              <a:spLocks/>
            </p:cNvSpPr>
            <p:nvPr/>
          </p:nvSpPr>
          <p:spPr bwMode="auto">
            <a:xfrm>
              <a:off x="-74612" y="5956300"/>
              <a:ext cx="2159000" cy="930729"/>
            </a:xfrm>
            <a:custGeom>
              <a:avLst/>
              <a:gdLst/>
              <a:ahLst/>
              <a:cxnLst/>
              <a:rect l="l" t="t" r="r" b="b"/>
              <a:pathLst>
                <a:path w="2159000" h="930729">
                  <a:moveTo>
                    <a:pt x="0" y="917575"/>
                  </a:moveTo>
                  <a:lnTo>
                    <a:pt x="10085" y="930729"/>
                  </a:lnTo>
                  <a:lnTo>
                    <a:pt x="7962" y="930729"/>
                  </a:lnTo>
                  <a:close/>
                  <a:moveTo>
                    <a:pt x="2063750" y="0"/>
                  </a:moveTo>
                  <a:lnTo>
                    <a:pt x="2098675" y="82550"/>
                  </a:lnTo>
                  <a:lnTo>
                    <a:pt x="2122488" y="177800"/>
                  </a:lnTo>
                  <a:lnTo>
                    <a:pt x="2146300" y="285750"/>
                  </a:lnTo>
                  <a:lnTo>
                    <a:pt x="2159000" y="381000"/>
                  </a:lnTo>
                  <a:lnTo>
                    <a:pt x="2159000" y="476250"/>
                  </a:lnTo>
                  <a:lnTo>
                    <a:pt x="2146300" y="584200"/>
                  </a:lnTo>
                  <a:lnTo>
                    <a:pt x="2122488" y="679450"/>
                  </a:lnTo>
                  <a:lnTo>
                    <a:pt x="2087563" y="774700"/>
                  </a:lnTo>
                  <a:lnTo>
                    <a:pt x="2039938" y="881063"/>
                  </a:lnTo>
                  <a:lnTo>
                    <a:pt x="2003298" y="930729"/>
                  </a:lnTo>
                  <a:lnTo>
                    <a:pt x="1904263" y="930729"/>
                  </a:lnTo>
                  <a:lnTo>
                    <a:pt x="1931988" y="893763"/>
                  </a:lnTo>
                  <a:lnTo>
                    <a:pt x="1992313" y="785813"/>
                  </a:lnTo>
                  <a:lnTo>
                    <a:pt x="2039938" y="679450"/>
                  </a:lnTo>
                  <a:lnTo>
                    <a:pt x="2074863" y="595313"/>
                  </a:lnTo>
                  <a:lnTo>
                    <a:pt x="2098675" y="512763"/>
                  </a:lnTo>
                  <a:lnTo>
                    <a:pt x="2111375" y="415925"/>
                  </a:lnTo>
                  <a:lnTo>
                    <a:pt x="2111375" y="333375"/>
                  </a:lnTo>
                  <a:lnTo>
                    <a:pt x="2111375" y="249238"/>
                  </a:lnTo>
                  <a:lnTo>
                    <a:pt x="2098675" y="166688"/>
                  </a:lnTo>
                  <a:lnTo>
                    <a:pt x="2087563" y="825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3" name="Freeform 54"/>
            <p:cNvSpPr>
              <a:spLocks/>
            </p:cNvSpPr>
            <p:nvPr/>
          </p:nvSpPr>
          <p:spPr bwMode="auto">
            <a:xfrm>
              <a:off x="998538" y="6051550"/>
              <a:ext cx="227013" cy="261938"/>
            </a:xfrm>
            <a:custGeom>
              <a:avLst/>
              <a:gdLst>
                <a:gd name="T0" fmla="*/ 136 w 143"/>
                <a:gd name="T1" fmla="*/ 52 h 165"/>
                <a:gd name="T2" fmla="*/ 136 w 143"/>
                <a:gd name="T3" fmla="*/ 52 h 165"/>
                <a:gd name="T4" fmla="*/ 143 w 143"/>
                <a:gd name="T5" fmla="*/ 75 h 165"/>
                <a:gd name="T6" fmla="*/ 143 w 143"/>
                <a:gd name="T7" fmla="*/ 97 h 165"/>
                <a:gd name="T8" fmla="*/ 136 w 143"/>
                <a:gd name="T9" fmla="*/ 120 h 165"/>
                <a:gd name="T10" fmla="*/ 128 w 143"/>
                <a:gd name="T11" fmla="*/ 135 h 165"/>
                <a:gd name="T12" fmla="*/ 113 w 143"/>
                <a:gd name="T13" fmla="*/ 150 h 165"/>
                <a:gd name="T14" fmla="*/ 91 w 143"/>
                <a:gd name="T15" fmla="*/ 165 h 165"/>
                <a:gd name="T16" fmla="*/ 76 w 143"/>
                <a:gd name="T17" fmla="*/ 165 h 165"/>
                <a:gd name="T18" fmla="*/ 53 w 143"/>
                <a:gd name="T19" fmla="*/ 165 h 165"/>
                <a:gd name="T20" fmla="*/ 53 w 143"/>
                <a:gd name="T21" fmla="*/ 165 h 165"/>
                <a:gd name="T22" fmla="*/ 76 w 143"/>
                <a:gd name="T23" fmla="*/ 150 h 165"/>
                <a:gd name="T24" fmla="*/ 98 w 143"/>
                <a:gd name="T25" fmla="*/ 120 h 165"/>
                <a:gd name="T26" fmla="*/ 106 w 143"/>
                <a:gd name="T27" fmla="*/ 90 h 165"/>
                <a:gd name="T28" fmla="*/ 98 w 143"/>
                <a:gd name="T29" fmla="*/ 67 h 165"/>
                <a:gd name="T30" fmla="*/ 91 w 143"/>
                <a:gd name="T31" fmla="*/ 52 h 165"/>
                <a:gd name="T32" fmla="*/ 91 w 143"/>
                <a:gd name="T33" fmla="*/ 52 h 165"/>
                <a:gd name="T34" fmla="*/ 76 w 143"/>
                <a:gd name="T35" fmla="*/ 30 h 165"/>
                <a:gd name="T36" fmla="*/ 53 w 143"/>
                <a:gd name="T37" fmla="*/ 22 h 165"/>
                <a:gd name="T38" fmla="*/ 31 w 143"/>
                <a:gd name="T39" fmla="*/ 7 h 165"/>
                <a:gd name="T40" fmla="*/ 0 w 143"/>
                <a:gd name="T41" fmla="*/ 7 h 165"/>
                <a:gd name="T42" fmla="*/ 0 w 143"/>
                <a:gd name="T43" fmla="*/ 7 h 165"/>
                <a:gd name="T44" fmla="*/ 46 w 143"/>
                <a:gd name="T45" fmla="*/ 0 h 165"/>
                <a:gd name="T46" fmla="*/ 83 w 143"/>
                <a:gd name="T47" fmla="*/ 7 h 165"/>
                <a:gd name="T48" fmla="*/ 113 w 143"/>
                <a:gd name="T49" fmla="*/ 30 h 165"/>
                <a:gd name="T50" fmla="*/ 136 w 143"/>
                <a:gd name="T51" fmla="*/ 52 h 165"/>
                <a:gd name="T52" fmla="*/ 136 w 143"/>
                <a:gd name="T5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65">
                  <a:moveTo>
                    <a:pt x="136" y="52"/>
                  </a:moveTo>
                  <a:lnTo>
                    <a:pt x="136" y="52"/>
                  </a:lnTo>
                  <a:lnTo>
                    <a:pt x="143" y="75"/>
                  </a:lnTo>
                  <a:lnTo>
                    <a:pt x="143" y="97"/>
                  </a:lnTo>
                  <a:lnTo>
                    <a:pt x="136" y="120"/>
                  </a:lnTo>
                  <a:lnTo>
                    <a:pt x="128" y="135"/>
                  </a:lnTo>
                  <a:lnTo>
                    <a:pt x="113" y="150"/>
                  </a:lnTo>
                  <a:lnTo>
                    <a:pt x="91" y="165"/>
                  </a:lnTo>
                  <a:lnTo>
                    <a:pt x="76" y="165"/>
                  </a:lnTo>
                  <a:lnTo>
                    <a:pt x="53" y="165"/>
                  </a:lnTo>
                  <a:lnTo>
                    <a:pt x="53" y="165"/>
                  </a:lnTo>
                  <a:lnTo>
                    <a:pt x="76" y="150"/>
                  </a:lnTo>
                  <a:lnTo>
                    <a:pt x="98" y="120"/>
                  </a:lnTo>
                  <a:lnTo>
                    <a:pt x="106" y="90"/>
                  </a:lnTo>
                  <a:lnTo>
                    <a:pt x="98" y="67"/>
                  </a:lnTo>
                  <a:lnTo>
                    <a:pt x="91" y="52"/>
                  </a:lnTo>
                  <a:lnTo>
                    <a:pt x="91" y="52"/>
                  </a:lnTo>
                  <a:lnTo>
                    <a:pt x="76" y="30"/>
                  </a:lnTo>
                  <a:lnTo>
                    <a:pt x="53" y="22"/>
                  </a:lnTo>
                  <a:lnTo>
                    <a:pt x="31" y="7"/>
                  </a:lnTo>
                  <a:lnTo>
                    <a:pt x="0" y="7"/>
                  </a:lnTo>
                  <a:lnTo>
                    <a:pt x="0" y="7"/>
                  </a:lnTo>
                  <a:lnTo>
                    <a:pt x="46" y="0"/>
                  </a:lnTo>
                  <a:lnTo>
                    <a:pt x="83" y="7"/>
                  </a:lnTo>
                  <a:lnTo>
                    <a:pt x="113" y="30"/>
                  </a:lnTo>
                  <a:lnTo>
                    <a:pt x="136" y="52"/>
                  </a:lnTo>
                  <a:lnTo>
                    <a:pt x="13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4" name="Freeform 55"/>
            <p:cNvSpPr>
              <a:spLocks/>
            </p:cNvSpPr>
            <p:nvPr/>
          </p:nvSpPr>
          <p:spPr bwMode="auto">
            <a:xfrm>
              <a:off x="820738" y="4822825"/>
              <a:ext cx="238125" cy="285750"/>
            </a:xfrm>
            <a:custGeom>
              <a:avLst/>
              <a:gdLst>
                <a:gd name="T0" fmla="*/ 143 w 150"/>
                <a:gd name="T1" fmla="*/ 135 h 180"/>
                <a:gd name="T2" fmla="*/ 143 w 150"/>
                <a:gd name="T3" fmla="*/ 135 h 180"/>
                <a:gd name="T4" fmla="*/ 127 w 150"/>
                <a:gd name="T5" fmla="*/ 158 h 180"/>
                <a:gd name="T6" fmla="*/ 112 w 150"/>
                <a:gd name="T7" fmla="*/ 173 h 180"/>
                <a:gd name="T8" fmla="*/ 90 w 150"/>
                <a:gd name="T9" fmla="*/ 180 h 180"/>
                <a:gd name="T10" fmla="*/ 67 w 150"/>
                <a:gd name="T11" fmla="*/ 180 h 180"/>
                <a:gd name="T12" fmla="*/ 45 w 150"/>
                <a:gd name="T13" fmla="*/ 180 h 180"/>
                <a:gd name="T14" fmla="*/ 22 w 150"/>
                <a:gd name="T15" fmla="*/ 173 h 180"/>
                <a:gd name="T16" fmla="*/ 7 w 150"/>
                <a:gd name="T17" fmla="*/ 158 h 180"/>
                <a:gd name="T18" fmla="*/ 0 w 150"/>
                <a:gd name="T19" fmla="*/ 135 h 180"/>
                <a:gd name="T20" fmla="*/ 0 w 150"/>
                <a:gd name="T21" fmla="*/ 135 h 180"/>
                <a:gd name="T22" fmla="*/ 30 w 150"/>
                <a:gd name="T23" fmla="*/ 150 h 180"/>
                <a:gd name="T24" fmla="*/ 67 w 150"/>
                <a:gd name="T25" fmla="*/ 150 h 180"/>
                <a:gd name="T26" fmla="*/ 90 w 150"/>
                <a:gd name="T27" fmla="*/ 135 h 180"/>
                <a:gd name="T28" fmla="*/ 105 w 150"/>
                <a:gd name="T29" fmla="*/ 120 h 180"/>
                <a:gd name="T30" fmla="*/ 112 w 150"/>
                <a:gd name="T31" fmla="*/ 105 h 180"/>
                <a:gd name="T32" fmla="*/ 112 w 150"/>
                <a:gd name="T33" fmla="*/ 105 h 180"/>
                <a:gd name="T34" fmla="*/ 120 w 150"/>
                <a:gd name="T35" fmla="*/ 83 h 180"/>
                <a:gd name="T36" fmla="*/ 120 w 150"/>
                <a:gd name="T37" fmla="*/ 53 h 180"/>
                <a:gd name="T38" fmla="*/ 112 w 150"/>
                <a:gd name="T39" fmla="*/ 30 h 180"/>
                <a:gd name="T40" fmla="*/ 97 w 150"/>
                <a:gd name="T41" fmla="*/ 0 h 180"/>
                <a:gd name="T42" fmla="*/ 97 w 150"/>
                <a:gd name="T43" fmla="*/ 0 h 180"/>
                <a:gd name="T44" fmla="*/ 127 w 150"/>
                <a:gd name="T45" fmla="*/ 38 h 180"/>
                <a:gd name="T46" fmla="*/ 143 w 150"/>
                <a:gd name="T47" fmla="*/ 75 h 180"/>
                <a:gd name="T48" fmla="*/ 150 w 150"/>
                <a:gd name="T49" fmla="*/ 105 h 180"/>
                <a:gd name="T50" fmla="*/ 143 w 150"/>
                <a:gd name="T51" fmla="*/ 135 h 180"/>
                <a:gd name="T52" fmla="*/ 143 w 150"/>
                <a:gd name="T53"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80">
                  <a:moveTo>
                    <a:pt x="143" y="135"/>
                  </a:moveTo>
                  <a:lnTo>
                    <a:pt x="143" y="135"/>
                  </a:lnTo>
                  <a:lnTo>
                    <a:pt x="127" y="158"/>
                  </a:lnTo>
                  <a:lnTo>
                    <a:pt x="112" y="173"/>
                  </a:lnTo>
                  <a:lnTo>
                    <a:pt x="90" y="180"/>
                  </a:lnTo>
                  <a:lnTo>
                    <a:pt x="67" y="180"/>
                  </a:lnTo>
                  <a:lnTo>
                    <a:pt x="45" y="180"/>
                  </a:lnTo>
                  <a:lnTo>
                    <a:pt x="22" y="173"/>
                  </a:lnTo>
                  <a:lnTo>
                    <a:pt x="7" y="158"/>
                  </a:lnTo>
                  <a:lnTo>
                    <a:pt x="0" y="135"/>
                  </a:lnTo>
                  <a:lnTo>
                    <a:pt x="0" y="135"/>
                  </a:lnTo>
                  <a:lnTo>
                    <a:pt x="30" y="150"/>
                  </a:lnTo>
                  <a:lnTo>
                    <a:pt x="67" y="150"/>
                  </a:lnTo>
                  <a:lnTo>
                    <a:pt x="90" y="135"/>
                  </a:lnTo>
                  <a:lnTo>
                    <a:pt x="105" y="120"/>
                  </a:lnTo>
                  <a:lnTo>
                    <a:pt x="112" y="105"/>
                  </a:lnTo>
                  <a:lnTo>
                    <a:pt x="112" y="105"/>
                  </a:lnTo>
                  <a:lnTo>
                    <a:pt x="120" y="83"/>
                  </a:lnTo>
                  <a:lnTo>
                    <a:pt x="120" y="53"/>
                  </a:lnTo>
                  <a:lnTo>
                    <a:pt x="112" y="30"/>
                  </a:lnTo>
                  <a:lnTo>
                    <a:pt x="97" y="0"/>
                  </a:lnTo>
                  <a:lnTo>
                    <a:pt x="97" y="0"/>
                  </a:lnTo>
                  <a:lnTo>
                    <a:pt x="127" y="38"/>
                  </a:lnTo>
                  <a:lnTo>
                    <a:pt x="143" y="75"/>
                  </a:lnTo>
                  <a:lnTo>
                    <a:pt x="150" y="105"/>
                  </a:lnTo>
                  <a:lnTo>
                    <a:pt x="143" y="135"/>
                  </a:lnTo>
                  <a:lnTo>
                    <a:pt x="14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grpSp>
      <p:sp>
        <p:nvSpPr>
          <p:cNvPr id="55" name="TextBox 54"/>
          <p:cNvSpPr txBox="1"/>
          <p:nvPr userDrawn="1"/>
        </p:nvSpPr>
        <p:spPr>
          <a:xfrm>
            <a:off x="258851" y="6331334"/>
            <a:ext cx="625492" cy="501676"/>
          </a:xfrm>
          <a:prstGeom prst="rect">
            <a:avLst/>
          </a:prstGeom>
          <a:noFill/>
        </p:spPr>
        <p:txBody>
          <a:bodyPr wrap="none" rtlCol="1">
            <a:spAutoFit/>
          </a:bodyPr>
          <a:lstStyle/>
          <a:p>
            <a:pPr>
              <a:lnSpc>
                <a:spcPct val="95000"/>
              </a:lnSpc>
            </a:pPr>
            <a:fld id="{E70428EC-3056-4389-BD72-01A4DFF395E2}" type="slidenum">
              <a:rPr lang="he-IL" sz="2800" smtClean="0">
                <a:solidFill>
                  <a:srgbClr val="0070C0"/>
                </a:solidFill>
              </a:rPr>
              <a:pPr>
                <a:lnSpc>
                  <a:spcPct val="95000"/>
                </a:lnSpc>
              </a:pPr>
              <a:t>‹#›</a:t>
            </a:fld>
            <a:endParaRPr lang="he-IL" sz="2800" dirty="0">
              <a:solidFill>
                <a:srgbClr val="0070C0"/>
              </a:solidFill>
            </a:endParaRPr>
          </a:p>
        </p:txBody>
      </p:sp>
      <p:pic>
        <p:nvPicPr>
          <p:cNvPr id="56" name="Picture 2" descr="https://ipadnotebook.files.wordpress.com/2013/08/timeline-3d-mac.jpg">
            <a:hlinkClick r:id="rId14" action="ppaction://hlinksldjump"/>
          </p:cNvPr>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3936" y="6174455"/>
            <a:ext cx="683813" cy="68381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www.opensecurityarchitecture.org/cms/images/OSA_images/icon_library/osa_home.png">
            <a:hlinkClick r:id="rId16" action="ppaction://hlinksldjump"/>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96520" y="6162237"/>
            <a:ext cx="701229" cy="701229"/>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3"/>
          <p:cNvSpPr txBox="1"/>
          <p:nvPr userDrawn="1"/>
        </p:nvSpPr>
        <p:spPr>
          <a:xfrm>
            <a:off x="4813314" y="6358291"/>
            <a:ext cx="4820550" cy="369332"/>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he-IL" dirty="0">
                <a:solidFill>
                  <a:srgbClr val="514A40"/>
                </a:solidFill>
                <a:cs typeface="S-Yuda" pitchFamily="2" charset="-79"/>
              </a:rPr>
              <a:t>עורך: דובי כהן מבוסס על מצגותיו של אוהד שקד-מנדלבוים</a:t>
            </a:r>
          </a:p>
        </p:txBody>
      </p:sp>
    </p:spTree>
    <p:extLst>
      <p:ext uri="{BB962C8B-B14F-4D97-AF65-F5344CB8AC3E}">
        <p14:creationId xmlns:p14="http://schemas.microsoft.com/office/powerpoint/2010/main" val="769408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r" defTabSz="742950" rtl="1" eaLnBrk="1" latinLnBrk="0" hangingPunct="1">
        <a:lnSpc>
          <a:spcPct val="90000"/>
        </a:lnSpc>
        <a:spcBef>
          <a:spcPct val="0"/>
        </a:spcBef>
        <a:buNone/>
        <a:defRPr lang="he-IL" sz="3600" b="1" kern="1200" cap="all" baseline="0">
          <a:solidFill>
            <a:schemeClr val="accent1"/>
          </a:solidFill>
          <a:effectLst>
            <a:outerShdw blurRad="38100" dist="25400" dir="18900000" algn="bl" rotWithShape="0">
              <a:schemeClr val="bg1">
                <a:alpha val="80000"/>
              </a:schemeClr>
            </a:outerShdw>
          </a:effectLst>
          <a:latin typeface="+mj-lt"/>
          <a:ea typeface="+mj-ea"/>
          <a:cs typeface="Tahoma" panose="020B0604030504040204" pitchFamily="34" charset="0"/>
        </a:defRPr>
      </a:lvl1pPr>
    </p:titleStyle>
    <p:bodyStyle>
      <a:lvl1pPr marL="222885" indent="-185738" algn="r" defTabSz="742950" rtl="1" eaLnBrk="1" latinLnBrk="0" hangingPunct="1">
        <a:lnSpc>
          <a:spcPct val="90000"/>
        </a:lnSpc>
        <a:spcBef>
          <a:spcPts val="1463"/>
        </a:spcBef>
        <a:buClr>
          <a:schemeClr val="accent1"/>
        </a:buClr>
        <a:buFont typeface="Arial" pitchFamily="34" charset="0"/>
        <a:buChar char="•"/>
        <a:defRPr lang="he-IL" sz="2800" kern="1200">
          <a:solidFill>
            <a:schemeClr val="tx2"/>
          </a:solidFill>
          <a:latin typeface="Segoe UI" panose="020B0502040204020203" pitchFamily="34" charset="0"/>
          <a:ea typeface="+mn-ea"/>
          <a:cs typeface="Segoe UI" panose="020B0502040204020203" pitchFamily="34" charset="0"/>
        </a:defRPr>
      </a:lvl1pPr>
      <a:lvl2pPr marL="482918" indent="-185738" algn="r" defTabSz="742950" rtl="1" eaLnBrk="1" latinLnBrk="0" hangingPunct="1">
        <a:lnSpc>
          <a:spcPct val="90000"/>
        </a:lnSpc>
        <a:spcBef>
          <a:spcPts val="813"/>
        </a:spcBef>
        <a:buClr>
          <a:schemeClr val="accent1"/>
        </a:buClr>
        <a:buFont typeface="Arial" pitchFamily="34" charset="0"/>
        <a:buChar char="•"/>
        <a:defRPr lang="he-IL" sz="2400" kern="1200">
          <a:solidFill>
            <a:schemeClr val="tx2"/>
          </a:solidFill>
          <a:latin typeface="Segoe UI" panose="020B0502040204020203" pitchFamily="34" charset="0"/>
          <a:ea typeface="+mn-ea"/>
          <a:cs typeface="Segoe UI" panose="020B0502040204020203" pitchFamily="34" charset="0"/>
        </a:defRPr>
      </a:lvl2pPr>
      <a:lvl3pPr marL="742950" indent="-185738" algn="r" defTabSz="742950" rtl="1" eaLnBrk="1" latinLnBrk="0" hangingPunct="1">
        <a:lnSpc>
          <a:spcPct val="90000"/>
        </a:lnSpc>
        <a:spcBef>
          <a:spcPts val="650"/>
        </a:spcBef>
        <a:buClr>
          <a:schemeClr val="accent1"/>
        </a:buClr>
        <a:buFont typeface="Arial" pitchFamily="34" charset="0"/>
        <a:buChar char="•"/>
        <a:defRPr lang="he-IL" sz="2000" kern="1200">
          <a:solidFill>
            <a:schemeClr val="tx2"/>
          </a:solidFill>
          <a:latin typeface="Segoe UI" panose="020B0502040204020203" pitchFamily="34" charset="0"/>
          <a:ea typeface="+mn-ea"/>
          <a:cs typeface="Segoe UI" panose="020B0502040204020203" pitchFamily="34" charset="0"/>
        </a:defRPr>
      </a:lvl3pPr>
      <a:lvl4pPr marL="1002983"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4pPr>
      <a:lvl5pPr marL="1263015"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5pPr>
      <a:lvl6pPr marL="148590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6pPr>
      <a:lvl7pPr marL="170878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7pPr>
      <a:lvl8pPr marL="193167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8pPr>
      <a:lvl9pPr marL="215455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9pPr>
    </p:bodyStyle>
    <p:otherStyle>
      <a:defPPr>
        <a:defRPr lang="he-IL"/>
      </a:defPPr>
      <a:lvl1pPr marL="0" algn="r" defTabSz="742950" rtl="1" eaLnBrk="1" latinLnBrk="0" hangingPunct="1">
        <a:defRPr lang="he-IL" sz="1463" kern="1200">
          <a:solidFill>
            <a:schemeClr val="tx1"/>
          </a:solidFill>
          <a:latin typeface="+mn-lt"/>
          <a:ea typeface="+mn-ea"/>
          <a:cs typeface="+mn-cs"/>
        </a:defRPr>
      </a:lvl1pPr>
      <a:lvl2pPr marL="371475" algn="r" defTabSz="742950" rtl="1" eaLnBrk="1" latinLnBrk="0" hangingPunct="1">
        <a:defRPr lang="he-IL" sz="1463" kern="1200">
          <a:solidFill>
            <a:schemeClr val="tx1"/>
          </a:solidFill>
          <a:latin typeface="+mn-lt"/>
          <a:ea typeface="+mn-ea"/>
          <a:cs typeface="+mn-cs"/>
        </a:defRPr>
      </a:lvl2pPr>
      <a:lvl3pPr marL="742950" algn="r" defTabSz="742950" rtl="1" eaLnBrk="1" latinLnBrk="0" hangingPunct="1">
        <a:defRPr lang="he-IL" sz="1463" kern="1200">
          <a:solidFill>
            <a:schemeClr val="tx1"/>
          </a:solidFill>
          <a:latin typeface="+mn-lt"/>
          <a:ea typeface="+mn-ea"/>
          <a:cs typeface="+mn-cs"/>
        </a:defRPr>
      </a:lvl3pPr>
      <a:lvl4pPr marL="1114425" algn="r" defTabSz="742950" rtl="1" eaLnBrk="1" latinLnBrk="0" hangingPunct="1">
        <a:defRPr lang="he-IL" sz="1463" kern="1200">
          <a:solidFill>
            <a:schemeClr val="tx1"/>
          </a:solidFill>
          <a:latin typeface="+mn-lt"/>
          <a:ea typeface="+mn-ea"/>
          <a:cs typeface="+mn-cs"/>
        </a:defRPr>
      </a:lvl4pPr>
      <a:lvl5pPr marL="1485900" algn="r" defTabSz="742950" rtl="1" eaLnBrk="1" latinLnBrk="0" hangingPunct="1">
        <a:defRPr lang="he-IL" sz="1463" kern="1200">
          <a:solidFill>
            <a:schemeClr val="tx1"/>
          </a:solidFill>
          <a:latin typeface="+mn-lt"/>
          <a:ea typeface="+mn-ea"/>
          <a:cs typeface="+mn-cs"/>
        </a:defRPr>
      </a:lvl5pPr>
      <a:lvl6pPr marL="1857375" algn="r" defTabSz="742950" rtl="1" eaLnBrk="1" latinLnBrk="0" hangingPunct="1">
        <a:defRPr lang="he-IL" sz="1463" kern="1200">
          <a:solidFill>
            <a:schemeClr val="tx1"/>
          </a:solidFill>
          <a:latin typeface="+mn-lt"/>
          <a:ea typeface="+mn-ea"/>
          <a:cs typeface="+mn-cs"/>
        </a:defRPr>
      </a:lvl6pPr>
      <a:lvl7pPr marL="2228850" algn="r" defTabSz="742950" rtl="1" eaLnBrk="1" latinLnBrk="0" hangingPunct="1">
        <a:defRPr lang="he-IL" sz="1463" kern="1200">
          <a:solidFill>
            <a:schemeClr val="tx1"/>
          </a:solidFill>
          <a:latin typeface="+mn-lt"/>
          <a:ea typeface="+mn-ea"/>
          <a:cs typeface="+mn-cs"/>
        </a:defRPr>
      </a:lvl7pPr>
      <a:lvl8pPr marL="2600325" algn="r" defTabSz="742950" rtl="1" eaLnBrk="1" latinLnBrk="0" hangingPunct="1">
        <a:defRPr lang="he-IL" sz="1463" kern="1200">
          <a:solidFill>
            <a:schemeClr val="tx1"/>
          </a:solidFill>
          <a:latin typeface="+mn-lt"/>
          <a:ea typeface="+mn-ea"/>
          <a:cs typeface="+mn-cs"/>
        </a:defRPr>
      </a:lvl8pPr>
      <a:lvl9pPr marL="2971800" algn="r" defTabSz="742950" rtl="1" eaLnBrk="1" latinLnBrk="0" hangingPunct="1">
        <a:defRPr lang="he-IL" sz="14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12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מלבן 8"/>
          <p:cNvSpPr/>
          <p:nvPr userDrawn="1"/>
        </p:nvSpPr>
        <p:spPr>
          <a:xfrm>
            <a:off x="0" y="6257036"/>
            <a:ext cx="9906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2" name="מציין מיקום כותרת 1"/>
          <p:cNvSpPr>
            <a:spLocks noGrp="1"/>
          </p:cNvSpPr>
          <p:nvPr>
            <p:ph type="title"/>
          </p:nvPr>
        </p:nvSpPr>
        <p:spPr>
          <a:xfrm>
            <a:off x="212272" y="185059"/>
            <a:ext cx="9499146" cy="768531"/>
          </a:xfrm>
          <a:prstGeom prst="rect">
            <a:avLst/>
          </a:prstGeom>
        </p:spPr>
        <p:txBody>
          <a:bodyPr vert="horz" lIns="91440" tIns="45720" rIns="91440" bIns="45720" rtlCol="1" anchor="b">
            <a:noAutofit/>
          </a:bodyPr>
          <a:lstStyle/>
          <a:p>
            <a:pPr algn="r" rtl="1"/>
            <a:r>
              <a:rPr lang="he-IL" dirty="0"/>
              <a:t>לחץ כדי לערוך סגנון כותרת של תבנית בסיס</a:t>
            </a:r>
          </a:p>
        </p:txBody>
      </p:sp>
      <p:sp>
        <p:nvSpPr>
          <p:cNvPr id="3" name="מציין מיקום טקסט 2"/>
          <p:cNvSpPr>
            <a:spLocks noGrp="1"/>
          </p:cNvSpPr>
          <p:nvPr>
            <p:ph type="body" idx="1"/>
          </p:nvPr>
        </p:nvSpPr>
        <p:spPr>
          <a:xfrm>
            <a:off x="212272" y="1240972"/>
            <a:ext cx="9499146" cy="4702629"/>
          </a:xfrm>
          <a:prstGeom prst="rect">
            <a:avLst/>
          </a:prstGeom>
        </p:spPr>
        <p:txBody>
          <a:bodyPr vert="horz" lIns="91440" tIns="45720" rIns="91440" bIns="45720" rtlCol="1">
            <a:normAutofit/>
          </a:bodyPr>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8" name="מלבן 7"/>
          <p:cNvSpPr/>
          <p:nvPr userDrawn="1"/>
        </p:nvSpPr>
        <p:spPr>
          <a:xfrm>
            <a:off x="0" y="6257036"/>
            <a:ext cx="9906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grpSp>
        <p:nvGrpSpPr>
          <p:cNvPr id="10" name="Group 253"/>
          <p:cNvGrpSpPr/>
          <p:nvPr userDrawn="1"/>
        </p:nvGrpSpPr>
        <p:grpSpPr>
          <a:xfrm>
            <a:off x="-7554" y="2808515"/>
            <a:ext cx="3605555" cy="4026263"/>
            <a:chOff x="-74612" y="1066800"/>
            <a:chExt cx="5318125" cy="5820229"/>
          </a:xfrm>
          <a:solidFill>
            <a:srgbClr val="544136">
              <a:alpha val="1000"/>
            </a:srgbClr>
          </a:solidFill>
          <a:effectLst>
            <a:glow rad="88900">
              <a:srgbClr val="684722">
                <a:alpha val="10000"/>
              </a:srgbClr>
            </a:glow>
          </a:effectLst>
        </p:grpSpPr>
        <p:sp>
          <p:nvSpPr>
            <p:cNvPr id="11" name="Freeform 5"/>
            <p:cNvSpPr>
              <a:spLocks/>
            </p:cNvSpPr>
            <p:nvPr/>
          </p:nvSpPr>
          <p:spPr bwMode="auto">
            <a:xfrm>
              <a:off x="-2380" y="4214813"/>
              <a:ext cx="596107" cy="1399666"/>
            </a:xfrm>
            <a:custGeom>
              <a:avLst/>
              <a:gdLst/>
              <a:ahLst/>
              <a:cxnLst/>
              <a:rect l="l" t="t" r="r" b="b"/>
              <a:pathLst>
                <a:path w="596107" h="1399666">
                  <a:moveTo>
                    <a:pt x="96044" y="0"/>
                  </a:moveTo>
                  <a:lnTo>
                    <a:pt x="202407" y="34925"/>
                  </a:lnTo>
                  <a:lnTo>
                    <a:pt x="262732" y="71438"/>
                  </a:lnTo>
                  <a:lnTo>
                    <a:pt x="321469" y="107950"/>
                  </a:lnTo>
                  <a:lnTo>
                    <a:pt x="416719" y="203200"/>
                  </a:lnTo>
                  <a:lnTo>
                    <a:pt x="500857" y="322263"/>
                  </a:lnTo>
                  <a:lnTo>
                    <a:pt x="561182" y="441325"/>
                  </a:lnTo>
                  <a:lnTo>
                    <a:pt x="596107" y="571500"/>
                  </a:lnTo>
                  <a:lnTo>
                    <a:pt x="596107" y="715963"/>
                  </a:lnTo>
                  <a:lnTo>
                    <a:pt x="596107" y="774701"/>
                  </a:lnTo>
                  <a:lnTo>
                    <a:pt x="584995" y="846138"/>
                  </a:lnTo>
                  <a:lnTo>
                    <a:pt x="561182" y="906463"/>
                  </a:lnTo>
                  <a:lnTo>
                    <a:pt x="537370" y="977901"/>
                  </a:lnTo>
                  <a:lnTo>
                    <a:pt x="500857" y="1049338"/>
                  </a:lnTo>
                  <a:lnTo>
                    <a:pt x="453232" y="1108076"/>
                  </a:lnTo>
                  <a:lnTo>
                    <a:pt x="392907" y="1168401"/>
                  </a:lnTo>
                  <a:lnTo>
                    <a:pt x="345282" y="1228726"/>
                  </a:lnTo>
                  <a:lnTo>
                    <a:pt x="273844" y="1276351"/>
                  </a:lnTo>
                  <a:lnTo>
                    <a:pt x="215107" y="1311276"/>
                  </a:lnTo>
                  <a:lnTo>
                    <a:pt x="72232" y="1382713"/>
                  </a:lnTo>
                  <a:lnTo>
                    <a:pt x="0" y="1399666"/>
                  </a:lnTo>
                  <a:lnTo>
                    <a:pt x="0" y="1343982"/>
                  </a:lnTo>
                  <a:lnTo>
                    <a:pt x="24607" y="1335088"/>
                  </a:lnTo>
                  <a:lnTo>
                    <a:pt x="154782" y="1263651"/>
                  </a:lnTo>
                  <a:lnTo>
                    <a:pt x="273844" y="1181101"/>
                  </a:lnTo>
                  <a:lnTo>
                    <a:pt x="369094" y="1060451"/>
                  </a:lnTo>
                  <a:lnTo>
                    <a:pt x="453232" y="930276"/>
                  </a:lnTo>
                  <a:lnTo>
                    <a:pt x="500857" y="798513"/>
                  </a:lnTo>
                  <a:lnTo>
                    <a:pt x="513557" y="668338"/>
                  </a:lnTo>
                  <a:lnTo>
                    <a:pt x="513557" y="536575"/>
                  </a:lnTo>
                  <a:lnTo>
                    <a:pt x="477045" y="404813"/>
                  </a:lnTo>
                  <a:lnTo>
                    <a:pt x="429420" y="285750"/>
                  </a:lnTo>
                  <a:lnTo>
                    <a:pt x="345282" y="179388"/>
                  </a:lnTo>
                  <a:lnTo>
                    <a:pt x="250032" y="95250"/>
                  </a:lnTo>
                  <a:lnTo>
                    <a:pt x="143669" y="23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2" name="Freeform 7"/>
            <p:cNvSpPr>
              <a:spLocks/>
            </p:cNvSpPr>
            <p:nvPr/>
          </p:nvSpPr>
          <p:spPr bwMode="auto">
            <a:xfrm>
              <a:off x="-2380" y="4524063"/>
              <a:ext cx="167481" cy="549901"/>
            </a:xfrm>
            <a:custGeom>
              <a:avLst/>
              <a:gdLst/>
              <a:ahLst/>
              <a:cxnLst/>
              <a:rect l="l" t="t" r="r" b="b"/>
              <a:pathLst>
                <a:path w="167481" h="549901">
                  <a:moveTo>
                    <a:pt x="0" y="0"/>
                  </a:moveTo>
                  <a:lnTo>
                    <a:pt x="794" y="313"/>
                  </a:lnTo>
                  <a:lnTo>
                    <a:pt x="59531" y="36825"/>
                  </a:lnTo>
                  <a:lnTo>
                    <a:pt x="107156" y="95563"/>
                  </a:lnTo>
                  <a:lnTo>
                    <a:pt x="130969" y="155888"/>
                  </a:lnTo>
                  <a:lnTo>
                    <a:pt x="154781" y="214625"/>
                  </a:lnTo>
                  <a:lnTo>
                    <a:pt x="167481" y="274950"/>
                  </a:lnTo>
                  <a:lnTo>
                    <a:pt x="154781" y="346388"/>
                  </a:lnTo>
                  <a:lnTo>
                    <a:pt x="130969" y="406713"/>
                  </a:lnTo>
                  <a:lnTo>
                    <a:pt x="96044" y="465451"/>
                  </a:lnTo>
                  <a:lnTo>
                    <a:pt x="48418" y="513076"/>
                  </a:lnTo>
                  <a:lnTo>
                    <a:pt x="794" y="549588"/>
                  </a:lnTo>
                  <a:lnTo>
                    <a:pt x="0" y="549901"/>
                  </a:lnTo>
                  <a:lnTo>
                    <a:pt x="0" y="478910"/>
                  </a:lnTo>
                  <a:lnTo>
                    <a:pt x="794" y="478151"/>
                  </a:lnTo>
                  <a:lnTo>
                    <a:pt x="48418" y="430526"/>
                  </a:lnTo>
                  <a:lnTo>
                    <a:pt x="72231" y="382901"/>
                  </a:lnTo>
                  <a:lnTo>
                    <a:pt x="96044" y="298763"/>
                  </a:lnTo>
                  <a:lnTo>
                    <a:pt x="96044" y="214625"/>
                  </a:lnTo>
                  <a:lnTo>
                    <a:pt x="72231" y="143188"/>
                  </a:lnTo>
                  <a:lnTo>
                    <a:pt x="24606" y="71750"/>
                  </a:lnTo>
                  <a:lnTo>
                    <a:pt x="0" y="717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3" name="Freeform 8"/>
            <p:cNvSpPr>
              <a:spLocks/>
            </p:cNvSpPr>
            <p:nvPr/>
          </p:nvSpPr>
          <p:spPr bwMode="auto">
            <a:xfrm>
              <a:off x="2251075" y="1651000"/>
              <a:ext cx="214313" cy="190500"/>
            </a:xfrm>
            <a:custGeom>
              <a:avLst/>
              <a:gdLst>
                <a:gd name="T0" fmla="*/ 30 w 135"/>
                <a:gd name="T1" fmla="*/ 23 h 120"/>
                <a:gd name="T2" fmla="*/ 30 w 135"/>
                <a:gd name="T3" fmla="*/ 23 h 120"/>
                <a:gd name="T4" fmla="*/ 53 w 135"/>
                <a:gd name="T5" fmla="*/ 8 h 120"/>
                <a:gd name="T6" fmla="*/ 68 w 135"/>
                <a:gd name="T7" fmla="*/ 0 h 120"/>
                <a:gd name="T8" fmla="*/ 105 w 135"/>
                <a:gd name="T9" fmla="*/ 8 h 120"/>
                <a:gd name="T10" fmla="*/ 128 w 135"/>
                <a:gd name="T11" fmla="*/ 15 h 120"/>
                <a:gd name="T12" fmla="*/ 135 w 135"/>
                <a:gd name="T13" fmla="*/ 23 h 120"/>
                <a:gd name="T14" fmla="*/ 135 w 135"/>
                <a:gd name="T15" fmla="*/ 23 h 120"/>
                <a:gd name="T16" fmla="*/ 113 w 135"/>
                <a:gd name="T17" fmla="*/ 23 h 120"/>
                <a:gd name="T18" fmla="*/ 83 w 135"/>
                <a:gd name="T19" fmla="*/ 23 h 120"/>
                <a:gd name="T20" fmla="*/ 60 w 135"/>
                <a:gd name="T21" fmla="*/ 30 h 120"/>
                <a:gd name="T22" fmla="*/ 60 w 135"/>
                <a:gd name="T23" fmla="*/ 30 h 120"/>
                <a:gd name="T24" fmla="*/ 38 w 135"/>
                <a:gd name="T25" fmla="*/ 53 h 120"/>
                <a:gd name="T26" fmla="*/ 23 w 135"/>
                <a:gd name="T27" fmla="*/ 75 h 120"/>
                <a:gd name="T28" fmla="*/ 8 w 135"/>
                <a:gd name="T29" fmla="*/ 98 h 120"/>
                <a:gd name="T30" fmla="*/ 0 w 135"/>
                <a:gd name="T31" fmla="*/ 113 h 120"/>
                <a:gd name="T32" fmla="*/ 0 w 135"/>
                <a:gd name="T33" fmla="*/ 113 h 120"/>
                <a:gd name="T34" fmla="*/ 0 w 135"/>
                <a:gd name="T35" fmla="*/ 120 h 120"/>
                <a:gd name="T36" fmla="*/ 0 w 135"/>
                <a:gd name="T37" fmla="*/ 120 h 120"/>
                <a:gd name="T38" fmla="*/ 0 w 135"/>
                <a:gd name="T39" fmla="*/ 90 h 120"/>
                <a:gd name="T40" fmla="*/ 8 w 135"/>
                <a:gd name="T41" fmla="*/ 60 h 120"/>
                <a:gd name="T42" fmla="*/ 23 w 135"/>
                <a:gd name="T43" fmla="*/ 38 h 120"/>
                <a:gd name="T44" fmla="*/ 30 w 135"/>
                <a:gd name="T45" fmla="*/ 23 h 120"/>
                <a:gd name="T46" fmla="*/ 30 w 135"/>
                <a:gd name="T47"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20">
                  <a:moveTo>
                    <a:pt x="30" y="23"/>
                  </a:moveTo>
                  <a:lnTo>
                    <a:pt x="30" y="23"/>
                  </a:lnTo>
                  <a:lnTo>
                    <a:pt x="53" y="8"/>
                  </a:lnTo>
                  <a:lnTo>
                    <a:pt x="68" y="0"/>
                  </a:lnTo>
                  <a:lnTo>
                    <a:pt x="105" y="8"/>
                  </a:lnTo>
                  <a:lnTo>
                    <a:pt x="128" y="15"/>
                  </a:lnTo>
                  <a:lnTo>
                    <a:pt x="135" y="23"/>
                  </a:lnTo>
                  <a:lnTo>
                    <a:pt x="135" y="23"/>
                  </a:lnTo>
                  <a:lnTo>
                    <a:pt x="113" y="23"/>
                  </a:lnTo>
                  <a:lnTo>
                    <a:pt x="83" y="23"/>
                  </a:lnTo>
                  <a:lnTo>
                    <a:pt x="60" y="30"/>
                  </a:lnTo>
                  <a:lnTo>
                    <a:pt x="60" y="30"/>
                  </a:lnTo>
                  <a:lnTo>
                    <a:pt x="38" y="53"/>
                  </a:lnTo>
                  <a:lnTo>
                    <a:pt x="23" y="75"/>
                  </a:lnTo>
                  <a:lnTo>
                    <a:pt x="8" y="98"/>
                  </a:lnTo>
                  <a:lnTo>
                    <a:pt x="0" y="113"/>
                  </a:lnTo>
                  <a:lnTo>
                    <a:pt x="0" y="113"/>
                  </a:lnTo>
                  <a:lnTo>
                    <a:pt x="0" y="120"/>
                  </a:lnTo>
                  <a:lnTo>
                    <a:pt x="0" y="120"/>
                  </a:lnTo>
                  <a:lnTo>
                    <a:pt x="0" y="90"/>
                  </a:lnTo>
                  <a:lnTo>
                    <a:pt x="8" y="60"/>
                  </a:lnTo>
                  <a:lnTo>
                    <a:pt x="23" y="38"/>
                  </a:lnTo>
                  <a:lnTo>
                    <a:pt x="30" y="23"/>
                  </a:lnTo>
                  <a:lnTo>
                    <a:pt x="3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4" name="Freeform 9"/>
            <p:cNvSpPr>
              <a:spLocks/>
            </p:cNvSpPr>
            <p:nvPr/>
          </p:nvSpPr>
          <p:spPr bwMode="auto">
            <a:xfrm>
              <a:off x="2000250" y="1436688"/>
              <a:ext cx="692150" cy="404813"/>
            </a:xfrm>
            <a:custGeom>
              <a:avLst/>
              <a:gdLst>
                <a:gd name="T0" fmla="*/ 263 w 436"/>
                <a:gd name="T1" fmla="*/ 0 h 255"/>
                <a:gd name="T2" fmla="*/ 263 w 436"/>
                <a:gd name="T3" fmla="*/ 0 h 255"/>
                <a:gd name="T4" fmla="*/ 293 w 436"/>
                <a:gd name="T5" fmla="*/ 7 h 255"/>
                <a:gd name="T6" fmla="*/ 331 w 436"/>
                <a:gd name="T7" fmla="*/ 22 h 255"/>
                <a:gd name="T8" fmla="*/ 361 w 436"/>
                <a:gd name="T9" fmla="*/ 37 h 255"/>
                <a:gd name="T10" fmla="*/ 383 w 436"/>
                <a:gd name="T11" fmla="*/ 60 h 255"/>
                <a:gd name="T12" fmla="*/ 406 w 436"/>
                <a:gd name="T13" fmla="*/ 82 h 255"/>
                <a:gd name="T14" fmla="*/ 421 w 436"/>
                <a:gd name="T15" fmla="*/ 113 h 255"/>
                <a:gd name="T16" fmla="*/ 436 w 436"/>
                <a:gd name="T17" fmla="*/ 150 h 255"/>
                <a:gd name="T18" fmla="*/ 436 w 436"/>
                <a:gd name="T19" fmla="*/ 180 h 255"/>
                <a:gd name="T20" fmla="*/ 436 w 436"/>
                <a:gd name="T21" fmla="*/ 180 h 255"/>
                <a:gd name="T22" fmla="*/ 429 w 436"/>
                <a:gd name="T23" fmla="*/ 150 h 255"/>
                <a:gd name="T24" fmla="*/ 414 w 436"/>
                <a:gd name="T25" fmla="*/ 128 h 255"/>
                <a:gd name="T26" fmla="*/ 399 w 436"/>
                <a:gd name="T27" fmla="*/ 97 h 255"/>
                <a:gd name="T28" fmla="*/ 376 w 436"/>
                <a:gd name="T29" fmla="*/ 82 h 255"/>
                <a:gd name="T30" fmla="*/ 353 w 436"/>
                <a:gd name="T31" fmla="*/ 60 h 255"/>
                <a:gd name="T32" fmla="*/ 323 w 436"/>
                <a:gd name="T33" fmla="*/ 45 h 255"/>
                <a:gd name="T34" fmla="*/ 293 w 436"/>
                <a:gd name="T35" fmla="*/ 37 h 255"/>
                <a:gd name="T36" fmla="*/ 263 w 436"/>
                <a:gd name="T37" fmla="*/ 30 h 255"/>
                <a:gd name="T38" fmla="*/ 263 w 436"/>
                <a:gd name="T39" fmla="*/ 30 h 255"/>
                <a:gd name="T40" fmla="*/ 211 w 436"/>
                <a:gd name="T41" fmla="*/ 30 h 255"/>
                <a:gd name="T42" fmla="*/ 166 w 436"/>
                <a:gd name="T43" fmla="*/ 45 h 255"/>
                <a:gd name="T44" fmla="*/ 121 w 436"/>
                <a:gd name="T45" fmla="*/ 60 h 255"/>
                <a:gd name="T46" fmla="*/ 83 w 436"/>
                <a:gd name="T47" fmla="*/ 90 h 255"/>
                <a:gd name="T48" fmla="*/ 53 w 436"/>
                <a:gd name="T49" fmla="*/ 120 h 255"/>
                <a:gd name="T50" fmla="*/ 30 w 436"/>
                <a:gd name="T51" fmla="*/ 165 h 255"/>
                <a:gd name="T52" fmla="*/ 8 w 436"/>
                <a:gd name="T53" fmla="*/ 210 h 255"/>
                <a:gd name="T54" fmla="*/ 0 w 436"/>
                <a:gd name="T55" fmla="*/ 255 h 255"/>
                <a:gd name="T56" fmla="*/ 0 w 436"/>
                <a:gd name="T57" fmla="*/ 255 h 255"/>
                <a:gd name="T58" fmla="*/ 0 w 436"/>
                <a:gd name="T59" fmla="*/ 218 h 255"/>
                <a:gd name="T60" fmla="*/ 15 w 436"/>
                <a:gd name="T61" fmla="*/ 173 h 255"/>
                <a:gd name="T62" fmla="*/ 30 w 436"/>
                <a:gd name="T63" fmla="*/ 120 h 255"/>
                <a:gd name="T64" fmla="*/ 61 w 436"/>
                <a:gd name="T65" fmla="*/ 75 h 255"/>
                <a:gd name="T66" fmla="*/ 83 w 436"/>
                <a:gd name="T67" fmla="*/ 52 h 255"/>
                <a:gd name="T68" fmla="*/ 106 w 436"/>
                <a:gd name="T69" fmla="*/ 37 h 255"/>
                <a:gd name="T70" fmla="*/ 136 w 436"/>
                <a:gd name="T71" fmla="*/ 22 h 255"/>
                <a:gd name="T72" fmla="*/ 173 w 436"/>
                <a:gd name="T73" fmla="*/ 7 h 255"/>
                <a:gd name="T74" fmla="*/ 211 w 436"/>
                <a:gd name="T75" fmla="*/ 0 h 255"/>
                <a:gd name="T76" fmla="*/ 263 w 436"/>
                <a:gd name="T77" fmla="*/ 0 h 255"/>
                <a:gd name="T78" fmla="*/ 263 w 436"/>
                <a:gd name="T7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255">
                  <a:moveTo>
                    <a:pt x="263" y="0"/>
                  </a:moveTo>
                  <a:lnTo>
                    <a:pt x="263" y="0"/>
                  </a:lnTo>
                  <a:lnTo>
                    <a:pt x="293" y="7"/>
                  </a:lnTo>
                  <a:lnTo>
                    <a:pt x="331" y="22"/>
                  </a:lnTo>
                  <a:lnTo>
                    <a:pt x="361" y="37"/>
                  </a:lnTo>
                  <a:lnTo>
                    <a:pt x="383" y="60"/>
                  </a:lnTo>
                  <a:lnTo>
                    <a:pt x="406" y="82"/>
                  </a:lnTo>
                  <a:lnTo>
                    <a:pt x="421" y="113"/>
                  </a:lnTo>
                  <a:lnTo>
                    <a:pt x="436" y="150"/>
                  </a:lnTo>
                  <a:lnTo>
                    <a:pt x="436" y="180"/>
                  </a:lnTo>
                  <a:lnTo>
                    <a:pt x="436" y="180"/>
                  </a:lnTo>
                  <a:lnTo>
                    <a:pt x="429" y="150"/>
                  </a:lnTo>
                  <a:lnTo>
                    <a:pt x="414" y="128"/>
                  </a:lnTo>
                  <a:lnTo>
                    <a:pt x="399" y="97"/>
                  </a:lnTo>
                  <a:lnTo>
                    <a:pt x="376" y="82"/>
                  </a:lnTo>
                  <a:lnTo>
                    <a:pt x="353" y="60"/>
                  </a:lnTo>
                  <a:lnTo>
                    <a:pt x="323" y="45"/>
                  </a:lnTo>
                  <a:lnTo>
                    <a:pt x="293" y="37"/>
                  </a:lnTo>
                  <a:lnTo>
                    <a:pt x="263" y="30"/>
                  </a:lnTo>
                  <a:lnTo>
                    <a:pt x="263" y="30"/>
                  </a:lnTo>
                  <a:lnTo>
                    <a:pt x="211" y="30"/>
                  </a:lnTo>
                  <a:lnTo>
                    <a:pt x="166" y="45"/>
                  </a:lnTo>
                  <a:lnTo>
                    <a:pt x="121" y="60"/>
                  </a:lnTo>
                  <a:lnTo>
                    <a:pt x="83" y="90"/>
                  </a:lnTo>
                  <a:lnTo>
                    <a:pt x="53" y="120"/>
                  </a:lnTo>
                  <a:lnTo>
                    <a:pt x="30" y="165"/>
                  </a:lnTo>
                  <a:lnTo>
                    <a:pt x="8" y="210"/>
                  </a:lnTo>
                  <a:lnTo>
                    <a:pt x="0" y="255"/>
                  </a:lnTo>
                  <a:lnTo>
                    <a:pt x="0" y="255"/>
                  </a:lnTo>
                  <a:lnTo>
                    <a:pt x="0" y="218"/>
                  </a:lnTo>
                  <a:lnTo>
                    <a:pt x="15" y="173"/>
                  </a:lnTo>
                  <a:lnTo>
                    <a:pt x="30" y="120"/>
                  </a:lnTo>
                  <a:lnTo>
                    <a:pt x="61" y="75"/>
                  </a:lnTo>
                  <a:lnTo>
                    <a:pt x="83" y="52"/>
                  </a:lnTo>
                  <a:lnTo>
                    <a:pt x="106" y="37"/>
                  </a:lnTo>
                  <a:lnTo>
                    <a:pt x="136" y="22"/>
                  </a:lnTo>
                  <a:lnTo>
                    <a:pt x="173" y="7"/>
                  </a:lnTo>
                  <a:lnTo>
                    <a:pt x="211" y="0"/>
                  </a:lnTo>
                  <a:lnTo>
                    <a:pt x="263" y="0"/>
                  </a:lnTo>
                  <a:lnTo>
                    <a:pt x="2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5" name="Freeform 10"/>
            <p:cNvSpPr>
              <a:spLocks/>
            </p:cNvSpPr>
            <p:nvPr/>
          </p:nvSpPr>
          <p:spPr bwMode="auto">
            <a:xfrm>
              <a:off x="2251075" y="1722438"/>
              <a:ext cx="454025" cy="322263"/>
            </a:xfrm>
            <a:custGeom>
              <a:avLst/>
              <a:gdLst>
                <a:gd name="T0" fmla="*/ 113 w 286"/>
                <a:gd name="T1" fmla="*/ 203 h 203"/>
                <a:gd name="T2" fmla="*/ 113 w 286"/>
                <a:gd name="T3" fmla="*/ 203 h 203"/>
                <a:gd name="T4" fmla="*/ 90 w 286"/>
                <a:gd name="T5" fmla="*/ 203 h 203"/>
                <a:gd name="T6" fmla="*/ 68 w 286"/>
                <a:gd name="T7" fmla="*/ 188 h 203"/>
                <a:gd name="T8" fmla="*/ 53 w 286"/>
                <a:gd name="T9" fmla="*/ 180 h 203"/>
                <a:gd name="T10" fmla="*/ 30 w 286"/>
                <a:gd name="T11" fmla="*/ 165 h 203"/>
                <a:gd name="T12" fmla="*/ 15 w 286"/>
                <a:gd name="T13" fmla="*/ 143 h 203"/>
                <a:gd name="T14" fmla="*/ 8 w 286"/>
                <a:gd name="T15" fmla="*/ 120 h 203"/>
                <a:gd name="T16" fmla="*/ 0 w 286"/>
                <a:gd name="T17" fmla="*/ 98 h 203"/>
                <a:gd name="T18" fmla="*/ 0 w 286"/>
                <a:gd name="T19" fmla="*/ 75 h 203"/>
                <a:gd name="T20" fmla="*/ 0 w 286"/>
                <a:gd name="T21" fmla="*/ 75 h 203"/>
                <a:gd name="T22" fmla="*/ 15 w 286"/>
                <a:gd name="T23" fmla="*/ 105 h 203"/>
                <a:gd name="T24" fmla="*/ 30 w 286"/>
                <a:gd name="T25" fmla="*/ 135 h 203"/>
                <a:gd name="T26" fmla="*/ 68 w 286"/>
                <a:gd name="T27" fmla="*/ 158 h 203"/>
                <a:gd name="T28" fmla="*/ 113 w 286"/>
                <a:gd name="T29" fmla="*/ 173 h 203"/>
                <a:gd name="T30" fmla="*/ 113 w 286"/>
                <a:gd name="T31" fmla="*/ 173 h 203"/>
                <a:gd name="T32" fmla="*/ 143 w 286"/>
                <a:gd name="T33" fmla="*/ 180 h 203"/>
                <a:gd name="T34" fmla="*/ 173 w 286"/>
                <a:gd name="T35" fmla="*/ 173 h 203"/>
                <a:gd name="T36" fmla="*/ 203 w 286"/>
                <a:gd name="T37" fmla="*/ 158 h 203"/>
                <a:gd name="T38" fmla="*/ 225 w 286"/>
                <a:gd name="T39" fmla="*/ 143 h 203"/>
                <a:gd name="T40" fmla="*/ 248 w 286"/>
                <a:gd name="T41" fmla="*/ 120 h 203"/>
                <a:gd name="T42" fmla="*/ 263 w 286"/>
                <a:gd name="T43" fmla="*/ 90 h 203"/>
                <a:gd name="T44" fmla="*/ 278 w 286"/>
                <a:gd name="T45" fmla="*/ 60 h 203"/>
                <a:gd name="T46" fmla="*/ 278 w 286"/>
                <a:gd name="T47" fmla="*/ 30 h 203"/>
                <a:gd name="T48" fmla="*/ 278 w 286"/>
                <a:gd name="T49" fmla="*/ 30 h 203"/>
                <a:gd name="T50" fmla="*/ 278 w 286"/>
                <a:gd name="T51" fmla="*/ 0 h 203"/>
                <a:gd name="T52" fmla="*/ 278 w 286"/>
                <a:gd name="T53" fmla="*/ 0 h 203"/>
                <a:gd name="T54" fmla="*/ 286 w 286"/>
                <a:gd name="T55" fmla="*/ 60 h 203"/>
                <a:gd name="T56" fmla="*/ 286 w 286"/>
                <a:gd name="T57" fmla="*/ 60 h 203"/>
                <a:gd name="T58" fmla="*/ 278 w 286"/>
                <a:gd name="T59" fmla="*/ 90 h 203"/>
                <a:gd name="T60" fmla="*/ 271 w 286"/>
                <a:gd name="T61" fmla="*/ 120 h 203"/>
                <a:gd name="T62" fmla="*/ 248 w 286"/>
                <a:gd name="T63" fmla="*/ 143 h 203"/>
                <a:gd name="T64" fmla="*/ 233 w 286"/>
                <a:gd name="T65" fmla="*/ 165 h 203"/>
                <a:gd name="T66" fmla="*/ 203 w 286"/>
                <a:gd name="T67" fmla="*/ 180 h 203"/>
                <a:gd name="T68" fmla="*/ 180 w 286"/>
                <a:gd name="T69" fmla="*/ 195 h 203"/>
                <a:gd name="T70" fmla="*/ 150 w 286"/>
                <a:gd name="T71" fmla="*/ 203 h 203"/>
                <a:gd name="T72" fmla="*/ 113 w 286"/>
                <a:gd name="T73" fmla="*/ 203 h 203"/>
                <a:gd name="T74" fmla="*/ 113 w 286"/>
                <a:gd name="T7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03">
                  <a:moveTo>
                    <a:pt x="113" y="203"/>
                  </a:moveTo>
                  <a:lnTo>
                    <a:pt x="113" y="203"/>
                  </a:lnTo>
                  <a:lnTo>
                    <a:pt x="90" y="203"/>
                  </a:lnTo>
                  <a:lnTo>
                    <a:pt x="68" y="188"/>
                  </a:lnTo>
                  <a:lnTo>
                    <a:pt x="53" y="180"/>
                  </a:lnTo>
                  <a:lnTo>
                    <a:pt x="30" y="165"/>
                  </a:lnTo>
                  <a:lnTo>
                    <a:pt x="15" y="143"/>
                  </a:lnTo>
                  <a:lnTo>
                    <a:pt x="8" y="120"/>
                  </a:lnTo>
                  <a:lnTo>
                    <a:pt x="0" y="98"/>
                  </a:lnTo>
                  <a:lnTo>
                    <a:pt x="0" y="75"/>
                  </a:lnTo>
                  <a:lnTo>
                    <a:pt x="0" y="75"/>
                  </a:lnTo>
                  <a:lnTo>
                    <a:pt x="15" y="105"/>
                  </a:lnTo>
                  <a:lnTo>
                    <a:pt x="30" y="135"/>
                  </a:lnTo>
                  <a:lnTo>
                    <a:pt x="68" y="158"/>
                  </a:lnTo>
                  <a:lnTo>
                    <a:pt x="113" y="173"/>
                  </a:lnTo>
                  <a:lnTo>
                    <a:pt x="113" y="173"/>
                  </a:lnTo>
                  <a:lnTo>
                    <a:pt x="143" y="180"/>
                  </a:lnTo>
                  <a:lnTo>
                    <a:pt x="173" y="173"/>
                  </a:lnTo>
                  <a:lnTo>
                    <a:pt x="203" y="158"/>
                  </a:lnTo>
                  <a:lnTo>
                    <a:pt x="225" y="143"/>
                  </a:lnTo>
                  <a:lnTo>
                    <a:pt x="248" y="120"/>
                  </a:lnTo>
                  <a:lnTo>
                    <a:pt x="263" y="90"/>
                  </a:lnTo>
                  <a:lnTo>
                    <a:pt x="278" y="60"/>
                  </a:lnTo>
                  <a:lnTo>
                    <a:pt x="278" y="30"/>
                  </a:lnTo>
                  <a:lnTo>
                    <a:pt x="278" y="30"/>
                  </a:lnTo>
                  <a:lnTo>
                    <a:pt x="278" y="0"/>
                  </a:lnTo>
                  <a:lnTo>
                    <a:pt x="278" y="0"/>
                  </a:lnTo>
                  <a:lnTo>
                    <a:pt x="286" y="60"/>
                  </a:lnTo>
                  <a:lnTo>
                    <a:pt x="286" y="60"/>
                  </a:lnTo>
                  <a:lnTo>
                    <a:pt x="278" y="90"/>
                  </a:lnTo>
                  <a:lnTo>
                    <a:pt x="271" y="120"/>
                  </a:lnTo>
                  <a:lnTo>
                    <a:pt x="248" y="143"/>
                  </a:lnTo>
                  <a:lnTo>
                    <a:pt x="233" y="165"/>
                  </a:lnTo>
                  <a:lnTo>
                    <a:pt x="203" y="180"/>
                  </a:lnTo>
                  <a:lnTo>
                    <a:pt x="180" y="195"/>
                  </a:lnTo>
                  <a:lnTo>
                    <a:pt x="150" y="203"/>
                  </a:lnTo>
                  <a:lnTo>
                    <a:pt x="113" y="203"/>
                  </a:lnTo>
                  <a:lnTo>
                    <a:pt x="11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6" name="Freeform 11"/>
            <p:cNvSpPr>
              <a:spLocks/>
            </p:cNvSpPr>
            <p:nvPr/>
          </p:nvSpPr>
          <p:spPr bwMode="auto">
            <a:xfrm>
              <a:off x="-2381" y="3689628"/>
              <a:ext cx="191294" cy="96561"/>
            </a:xfrm>
            <a:custGeom>
              <a:avLst/>
              <a:gdLst/>
              <a:ahLst/>
              <a:cxnLst/>
              <a:rect l="l" t="t" r="r" b="b"/>
              <a:pathLst>
                <a:path w="191294" h="96561">
                  <a:moveTo>
                    <a:pt x="0" y="0"/>
                  </a:moveTo>
                  <a:lnTo>
                    <a:pt x="24606" y="23536"/>
                  </a:lnTo>
                  <a:lnTo>
                    <a:pt x="59531" y="48936"/>
                  </a:lnTo>
                  <a:lnTo>
                    <a:pt x="107156" y="72749"/>
                  </a:lnTo>
                  <a:lnTo>
                    <a:pt x="143669" y="83861"/>
                  </a:lnTo>
                  <a:lnTo>
                    <a:pt x="191294" y="83861"/>
                  </a:lnTo>
                  <a:lnTo>
                    <a:pt x="143669" y="96561"/>
                  </a:lnTo>
                  <a:lnTo>
                    <a:pt x="96044" y="96561"/>
                  </a:lnTo>
                  <a:lnTo>
                    <a:pt x="48419" y="96561"/>
                  </a:lnTo>
                  <a:lnTo>
                    <a:pt x="11906" y="72749"/>
                  </a:lnTo>
                  <a:lnTo>
                    <a:pt x="0" y="608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7" name="Freeform 12"/>
            <p:cNvSpPr>
              <a:spLocks/>
            </p:cNvSpPr>
            <p:nvPr/>
          </p:nvSpPr>
          <p:spPr bwMode="auto">
            <a:xfrm>
              <a:off x="-2381" y="3999845"/>
              <a:ext cx="273844" cy="48281"/>
            </a:xfrm>
            <a:custGeom>
              <a:avLst/>
              <a:gdLst/>
              <a:ahLst/>
              <a:cxnLst/>
              <a:rect l="l" t="t" r="r" b="b"/>
              <a:pathLst>
                <a:path w="273844" h="48281">
                  <a:moveTo>
                    <a:pt x="0" y="0"/>
                  </a:moveTo>
                  <a:lnTo>
                    <a:pt x="24606" y="11769"/>
                  </a:lnTo>
                  <a:lnTo>
                    <a:pt x="107156" y="35581"/>
                  </a:lnTo>
                  <a:lnTo>
                    <a:pt x="191294" y="35581"/>
                  </a:lnTo>
                  <a:lnTo>
                    <a:pt x="273844" y="35581"/>
                  </a:lnTo>
                  <a:lnTo>
                    <a:pt x="202406" y="48281"/>
                  </a:lnTo>
                  <a:lnTo>
                    <a:pt x="130969" y="48281"/>
                  </a:lnTo>
                  <a:lnTo>
                    <a:pt x="35719" y="48281"/>
                  </a:lnTo>
                  <a:lnTo>
                    <a:pt x="0" y="393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8" name="Freeform 13"/>
            <p:cNvSpPr>
              <a:spLocks/>
            </p:cNvSpPr>
            <p:nvPr/>
          </p:nvSpPr>
          <p:spPr bwMode="auto">
            <a:xfrm>
              <a:off x="-61912" y="3308350"/>
              <a:ext cx="417513" cy="465138"/>
            </a:xfrm>
            <a:custGeom>
              <a:avLst/>
              <a:gdLst>
                <a:gd name="T0" fmla="*/ 263 w 263"/>
                <a:gd name="T1" fmla="*/ 135 h 293"/>
                <a:gd name="T2" fmla="*/ 263 w 263"/>
                <a:gd name="T3" fmla="*/ 135 h 293"/>
                <a:gd name="T4" fmla="*/ 263 w 263"/>
                <a:gd name="T5" fmla="*/ 158 h 293"/>
                <a:gd name="T6" fmla="*/ 263 w 263"/>
                <a:gd name="T7" fmla="*/ 188 h 293"/>
                <a:gd name="T8" fmla="*/ 255 w 263"/>
                <a:gd name="T9" fmla="*/ 210 h 293"/>
                <a:gd name="T10" fmla="*/ 240 w 263"/>
                <a:gd name="T11" fmla="*/ 233 h 293"/>
                <a:gd name="T12" fmla="*/ 225 w 263"/>
                <a:gd name="T13" fmla="*/ 255 h 293"/>
                <a:gd name="T14" fmla="*/ 203 w 263"/>
                <a:gd name="T15" fmla="*/ 271 h 293"/>
                <a:gd name="T16" fmla="*/ 180 w 263"/>
                <a:gd name="T17" fmla="*/ 286 h 293"/>
                <a:gd name="T18" fmla="*/ 158 w 263"/>
                <a:gd name="T19" fmla="*/ 293 h 293"/>
                <a:gd name="T20" fmla="*/ 158 w 263"/>
                <a:gd name="T21" fmla="*/ 293 h 293"/>
                <a:gd name="T22" fmla="*/ 188 w 263"/>
                <a:gd name="T23" fmla="*/ 271 h 293"/>
                <a:gd name="T24" fmla="*/ 218 w 263"/>
                <a:gd name="T25" fmla="*/ 240 h 293"/>
                <a:gd name="T26" fmla="*/ 233 w 263"/>
                <a:gd name="T27" fmla="*/ 203 h 293"/>
                <a:gd name="T28" fmla="*/ 233 w 263"/>
                <a:gd name="T29" fmla="*/ 143 h 293"/>
                <a:gd name="T30" fmla="*/ 233 w 263"/>
                <a:gd name="T31" fmla="*/ 143 h 293"/>
                <a:gd name="T32" fmla="*/ 225 w 263"/>
                <a:gd name="T33" fmla="*/ 113 h 293"/>
                <a:gd name="T34" fmla="*/ 210 w 263"/>
                <a:gd name="T35" fmla="*/ 83 h 293"/>
                <a:gd name="T36" fmla="*/ 188 w 263"/>
                <a:gd name="T37" fmla="*/ 60 h 293"/>
                <a:gd name="T38" fmla="*/ 165 w 263"/>
                <a:gd name="T39" fmla="*/ 38 h 293"/>
                <a:gd name="T40" fmla="*/ 135 w 263"/>
                <a:gd name="T41" fmla="*/ 23 h 293"/>
                <a:gd name="T42" fmla="*/ 98 w 263"/>
                <a:gd name="T43" fmla="*/ 15 h 293"/>
                <a:gd name="T44" fmla="*/ 68 w 263"/>
                <a:gd name="T45" fmla="*/ 8 h 293"/>
                <a:gd name="T46" fmla="*/ 30 w 263"/>
                <a:gd name="T47" fmla="*/ 15 h 293"/>
                <a:gd name="T48" fmla="*/ 30 w 263"/>
                <a:gd name="T49" fmla="*/ 15 h 293"/>
                <a:gd name="T50" fmla="*/ 0 w 263"/>
                <a:gd name="T51" fmla="*/ 23 h 293"/>
                <a:gd name="T52" fmla="*/ 0 w 263"/>
                <a:gd name="T53" fmla="*/ 23 h 293"/>
                <a:gd name="T54" fmla="*/ 60 w 263"/>
                <a:gd name="T55" fmla="*/ 0 h 293"/>
                <a:gd name="T56" fmla="*/ 60 w 263"/>
                <a:gd name="T57" fmla="*/ 0 h 293"/>
                <a:gd name="T58" fmla="*/ 90 w 263"/>
                <a:gd name="T59" fmla="*/ 0 h 293"/>
                <a:gd name="T60" fmla="*/ 128 w 263"/>
                <a:gd name="T61" fmla="*/ 0 h 293"/>
                <a:gd name="T62" fmla="*/ 158 w 263"/>
                <a:gd name="T63" fmla="*/ 15 h 293"/>
                <a:gd name="T64" fmla="*/ 188 w 263"/>
                <a:gd name="T65" fmla="*/ 30 h 293"/>
                <a:gd name="T66" fmla="*/ 210 w 263"/>
                <a:gd name="T67" fmla="*/ 45 h 293"/>
                <a:gd name="T68" fmla="*/ 233 w 263"/>
                <a:gd name="T69" fmla="*/ 75 h 293"/>
                <a:gd name="T70" fmla="*/ 248 w 263"/>
                <a:gd name="T71" fmla="*/ 98 h 293"/>
                <a:gd name="T72" fmla="*/ 263 w 263"/>
                <a:gd name="T73" fmla="*/ 135 h 293"/>
                <a:gd name="T74" fmla="*/ 263 w 263"/>
                <a:gd name="T75" fmla="*/ 13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293">
                  <a:moveTo>
                    <a:pt x="263" y="135"/>
                  </a:moveTo>
                  <a:lnTo>
                    <a:pt x="263" y="135"/>
                  </a:lnTo>
                  <a:lnTo>
                    <a:pt x="263" y="158"/>
                  </a:lnTo>
                  <a:lnTo>
                    <a:pt x="263" y="188"/>
                  </a:lnTo>
                  <a:lnTo>
                    <a:pt x="255" y="210"/>
                  </a:lnTo>
                  <a:lnTo>
                    <a:pt x="240" y="233"/>
                  </a:lnTo>
                  <a:lnTo>
                    <a:pt x="225" y="255"/>
                  </a:lnTo>
                  <a:lnTo>
                    <a:pt x="203" y="271"/>
                  </a:lnTo>
                  <a:lnTo>
                    <a:pt x="180" y="286"/>
                  </a:lnTo>
                  <a:lnTo>
                    <a:pt x="158" y="293"/>
                  </a:lnTo>
                  <a:lnTo>
                    <a:pt x="158" y="293"/>
                  </a:lnTo>
                  <a:lnTo>
                    <a:pt x="188" y="271"/>
                  </a:lnTo>
                  <a:lnTo>
                    <a:pt x="218" y="240"/>
                  </a:lnTo>
                  <a:lnTo>
                    <a:pt x="233" y="203"/>
                  </a:lnTo>
                  <a:lnTo>
                    <a:pt x="233" y="143"/>
                  </a:lnTo>
                  <a:lnTo>
                    <a:pt x="233" y="143"/>
                  </a:lnTo>
                  <a:lnTo>
                    <a:pt x="225" y="113"/>
                  </a:lnTo>
                  <a:lnTo>
                    <a:pt x="210" y="83"/>
                  </a:lnTo>
                  <a:lnTo>
                    <a:pt x="188" y="60"/>
                  </a:lnTo>
                  <a:lnTo>
                    <a:pt x="165" y="38"/>
                  </a:lnTo>
                  <a:lnTo>
                    <a:pt x="135" y="23"/>
                  </a:lnTo>
                  <a:lnTo>
                    <a:pt x="98" y="15"/>
                  </a:lnTo>
                  <a:lnTo>
                    <a:pt x="68" y="8"/>
                  </a:lnTo>
                  <a:lnTo>
                    <a:pt x="30" y="15"/>
                  </a:lnTo>
                  <a:lnTo>
                    <a:pt x="30" y="15"/>
                  </a:lnTo>
                  <a:lnTo>
                    <a:pt x="0" y="23"/>
                  </a:lnTo>
                  <a:lnTo>
                    <a:pt x="0" y="23"/>
                  </a:lnTo>
                  <a:lnTo>
                    <a:pt x="60" y="0"/>
                  </a:lnTo>
                  <a:lnTo>
                    <a:pt x="60" y="0"/>
                  </a:lnTo>
                  <a:lnTo>
                    <a:pt x="90" y="0"/>
                  </a:lnTo>
                  <a:lnTo>
                    <a:pt x="128" y="0"/>
                  </a:lnTo>
                  <a:lnTo>
                    <a:pt x="158" y="15"/>
                  </a:lnTo>
                  <a:lnTo>
                    <a:pt x="188" y="30"/>
                  </a:lnTo>
                  <a:lnTo>
                    <a:pt x="210" y="45"/>
                  </a:lnTo>
                  <a:lnTo>
                    <a:pt x="233" y="75"/>
                  </a:lnTo>
                  <a:lnTo>
                    <a:pt x="248" y="98"/>
                  </a:lnTo>
                  <a:lnTo>
                    <a:pt x="263" y="135"/>
                  </a:lnTo>
                  <a:lnTo>
                    <a:pt x="26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9" name="Freeform 16"/>
            <p:cNvSpPr>
              <a:spLocks/>
            </p:cNvSpPr>
            <p:nvPr/>
          </p:nvSpPr>
          <p:spPr bwMode="auto">
            <a:xfrm>
              <a:off x="4659313" y="4381500"/>
              <a:ext cx="358775" cy="309563"/>
            </a:xfrm>
            <a:custGeom>
              <a:avLst/>
              <a:gdLst>
                <a:gd name="T0" fmla="*/ 8 w 226"/>
                <a:gd name="T1" fmla="*/ 90 h 195"/>
                <a:gd name="T2" fmla="*/ 8 w 226"/>
                <a:gd name="T3" fmla="*/ 90 h 195"/>
                <a:gd name="T4" fmla="*/ 30 w 226"/>
                <a:gd name="T5" fmla="*/ 45 h 195"/>
                <a:gd name="T6" fmla="*/ 61 w 226"/>
                <a:gd name="T7" fmla="*/ 15 h 195"/>
                <a:gd name="T8" fmla="*/ 83 w 226"/>
                <a:gd name="T9" fmla="*/ 8 h 195"/>
                <a:gd name="T10" fmla="*/ 106 w 226"/>
                <a:gd name="T11" fmla="*/ 0 h 195"/>
                <a:gd name="T12" fmla="*/ 136 w 226"/>
                <a:gd name="T13" fmla="*/ 0 h 195"/>
                <a:gd name="T14" fmla="*/ 158 w 226"/>
                <a:gd name="T15" fmla="*/ 0 h 195"/>
                <a:gd name="T16" fmla="*/ 158 w 226"/>
                <a:gd name="T17" fmla="*/ 0 h 195"/>
                <a:gd name="T18" fmla="*/ 181 w 226"/>
                <a:gd name="T19" fmla="*/ 15 h 195"/>
                <a:gd name="T20" fmla="*/ 203 w 226"/>
                <a:gd name="T21" fmla="*/ 30 h 195"/>
                <a:gd name="T22" fmla="*/ 218 w 226"/>
                <a:gd name="T23" fmla="*/ 53 h 195"/>
                <a:gd name="T24" fmla="*/ 226 w 226"/>
                <a:gd name="T25" fmla="*/ 75 h 195"/>
                <a:gd name="T26" fmla="*/ 226 w 226"/>
                <a:gd name="T27" fmla="*/ 75 h 195"/>
                <a:gd name="T28" fmla="*/ 203 w 226"/>
                <a:gd name="T29" fmla="*/ 45 h 195"/>
                <a:gd name="T30" fmla="*/ 173 w 226"/>
                <a:gd name="T31" fmla="*/ 30 h 195"/>
                <a:gd name="T32" fmla="*/ 173 w 226"/>
                <a:gd name="T33" fmla="*/ 30 h 195"/>
                <a:gd name="T34" fmla="*/ 143 w 226"/>
                <a:gd name="T35" fmla="*/ 23 h 195"/>
                <a:gd name="T36" fmla="*/ 121 w 226"/>
                <a:gd name="T37" fmla="*/ 30 h 195"/>
                <a:gd name="T38" fmla="*/ 98 w 226"/>
                <a:gd name="T39" fmla="*/ 30 h 195"/>
                <a:gd name="T40" fmla="*/ 76 w 226"/>
                <a:gd name="T41" fmla="*/ 45 h 195"/>
                <a:gd name="T42" fmla="*/ 38 w 226"/>
                <a:gd name="T43" fmla="*/ 75 h 195"/>
                <a:gd name="T44" fmla="*/ 15 w 226"/>
                <a:gd name="T45" fmla="*/ 113 h 195"/>
                <a:gd name="T46" fmla="*/ 15 w 226"/>
                <a:gd name="T47" fmla="*/ 113 h 195"/>
                <a:gd name="T48" fmla="*/ 8 w 226"/>
                <a:gd name="T49" fmla="*/ 158 h 195"/>
                <a:gd name="T50" fmla="*/ 15 w 226"/>
                <a:gd name="T51" fmla="*/ 195 h 195"/>
                <a:gd name="T52" fmla="*/ 15 w 226"/>
                <a:gd name="T53" fmla="*/ 195 h 195"/>
                <a:gd name="T54" fmla="*/ 8 w 226"/>
                <a:gd name="T55" fmla="*/ 173 h 195"/>
                <a:gd name="T56" fmla="*/ 0 w 226"/>
                <a:gd name="T57" fmla="*/ 143 h 195"/>
                <a:gd name="T58" fmla="*/ 0 w 226"/>
                <a:gd name="T59" fmla="*/ 113 h 195"/>
                <a:gd name="T60" fmla="*/ 8 w 226"/>
                <a:gd name="T61" fmla="*/ 90 h 195"/>
                <a:gd name="T62" fmla="*/ 8 w 226"/>
                <a:gd name="T63"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195">
                  <a:moveTo>
                    <a:pt x="8" y="90"/>
                  </a:moveTo>
                  <a:lnTo>
                    <a:pt x="8" y="90"/>
                  </a:lnTo>
                  <a:lnTo>
                    <a:pt x="30" y="45"/>
                  </a:lnTo>
                  <a:lnTo>
                    <a:pt x="61" y="15"/>
                  </a:lnTo>
                  <a:lnTo>
                    <a:pt x="83" y="8"/>
                  </a:lnTo>
                  <a:lnTo>
                    <a:pt x="106" y="0"/>
                  </a:lnTo>
                  <a:lnTo>
                    <a:pt x="136" y="0"/>
                  </a:lnTo>
                  <a:lnTo>
                    <a:pt x="158" y="0"/>
                  </a:lnTo>
                  <a:lnTo>
                    <a:pt x="158" y="0"/>
                  </a:lnTo>
                  <a:lnTo>
                    <a:pt x="181" y="15"/>
                  </a:lnTo>
                  <a:lnTo>
                    <a:pt x="203" y="30"/>
                  </a:lnTo>
                  <a:lnTo>
                    <a:pt x="218" y="53"/>
                  </a:lnTo>
                  <a:lnTo>
                    <a:pt x="226" y="75"/>
                  </a:lnTo>
                  <a:lnTo>
                    <a:pt x="226" y="75"/>
                  </a:lnTo>
                  <a:lnTo>
                    <a:pt x="203" y="45"/>
                  </a:lnTo>
                  <a:lnTo>
                    <a:pt x="173" y="30"/>
                  </a:lnTo>
                  <a:lnTo>
                    <a:pt x="173" y="30"/>
                  </a:lnTo>
                  <a:lnTo>
                    <a:pt x="143" y="23"/>
                  </a:lnTo>
                  <a:lnTo>
                    <a:pt x="121" y="30"/>
                  </a:lnTo>
                  <a:lnTo>
                    <a:pt x="98" y="30"/>
                  </a:lnTo>
                  <a:lnTo>
                    <a:pt x="76" y="45"/>
                  </a:lnTo>
                  <a:lnTo>
                    <a:pt x="38" y="75"/>
                  </a:lnTo>
                  <a:lnTo>
                    <a:pt x="15" y="113"/>
                  </a:lnTo>
                  <a:lnTo>
                    <a:pt x="15" y="113"/>
                  </a:lnTo>
                  <a:lnTo>
                    <a:pt x="8" y="158"/>
                  </a:lnTo>
                  <a:lnTo>
                    <a:pt x="15" y="195"/>
                  </a:lnTo>
                  <a:lnTo>
                    <a:pt x="15" y="195"/>
                  </a:lnTo>
                  <a:lnTo>
                    <a:pt x="8" y="173"/>
                  </a:lnTo>
                  <a:lnTo>
                    <a:pt x="0" y="143"/>
                  </a:lnTo>
                  <a:lnTo>
                    <a:pt x="0" y="113"/>
                  </a:lnTo>
                  <a:lnTo>
                    <a:pt x="8" y="90"/>
                  </a:lnTo>
                  <a:lnTo>
                    <a:pt x="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0" name="Freeform 17"/>
            <p:cNvSpPr>
              <a:spLocks/>
            </p:cNvSpPr>
            <p:nvPr/>
          </p:nvSpPr>
          <p:spPr bwMode="auto">
            <a:xfrm>
              <a:off x="4827588" y="4500563"/>
              <a:ext cx="214313" cy="190500"/>
            </a:xfrm>
            <a:custGeom>
              <a:avLst/>
              <a:gdLst>
                <a:gd name="T0" fmla="*/ 7 w 135"/>
                <a:gd name="T1" fmla="*/ 60 h 120"/>
                <a:gd name="T2" fmla="*/ 7 w 135"/>
                <a:gd name="T3" fmla="*/ 60 h 120"/>
                <a:gd name="T4" fmla="*/ 15 w 135"/>
                <a:gd name="T5" fmla="*/ 60 h 120"/>
                <a:gd name="T6" fmla="*/ 22 w 135"/>
                <a:gd name="T7" fmla="*/ 60 h 120"/>
                <a:gd name="T8" fmla="*/ 37 w 135"/>
                <a:gd name="T9" fmla="*/ 83 h 120"/>
                <a:gd name="T10" fmla="*/ 37 w 135"/>
                <a:gd name="T11" fmla="*/ 83 h 120"/>
                <a:gd name="T12" fmla="*/ 45 w 135"/>
                <a:gd name="T13" fmla="*/ 98 h 120"/>
                <a:gd name="T14" fmla="*/ 60 w 135"/>
                <a:gd name="T15" fmla="*/ 105 h 120"/>
                <a:gd name="T16" fmla="*/ 60 w 135"/>
                <a:gd name="T17" fmla="*/ 105 h 120"/>
                <a:gd name="T18" fmla="*/ 75 w 135"/>
                <a:gd name="T19" fmla="*/ 98 h 120"/>
                <a:gd name="T20" fmla="*/ 97 w 135"/>
                <a:gd name="T21" fmla="*/ 83 h 120"/>
                <a:gd name="T22" fmla="*/ 112 w 135"/>
                <a:gd name="T23" fmla="*/ 68 h 120"/>
                <a:gd name="T24" fmla="*/ 120 w 135"/>
                <a:gd name="T25" fmla="*/ 45 h 120"/>
                <a:gd name="T26" fmla="*/ 120 w 135"/>
                <a:gd name="T27" fmla="*/ 45 h 120"/>
                <a:gd name="T28" fmla="*/ 127 w 135"/>
                <a:gd name="T29" fmla="*/ 23 h 120"/>
                <a:gd name="T30" fmla="*/ 120 w 135"/>
                <a:gd name="T31" fmla="*/ 0 h 120"/>
                <a:gd name="T32" fmla="*/ 120 w 135"/>
                <a:gd name="T33" fmla="*/ 0 h 120"/>
                <a:gd name="T34" fmla="*/ 135 w 135"/>
                <a:gd name="T35" fmla="*/ 38 h 120"/>
                <a:gd name="T36" fmla="*/ 135 w 135"/>
                <a:gd name="T37" fmla="*/ 53 h 120"/>
                <a:gd name="T38" fmla="*/ 135 w 135"/>
                <a:gd name="T39" fmla="*/ 75 h 120"/>
                <a:gd name="T40" fmla="*/ 135 w 135"/>
                <a:gd name="T41" fmla="*/ 75 h 120"/>
                <a:gd name="T42" fmla="*/ 120 w 135"/>
                <a:gd name="T43" fmla="*/ 90 h 120"/>
                <a:gd name="T44" fmla="*/ 112 w 135"/>
                <a:gd name="T45" fmla="*/ 105 h 120"/>
                <a:gd name="T46" fmla="*/ 82 w 135"/>
                <a:gd name="T47" fmla="*/ 120 h 120"/>
                <a:gd name="T48" fmla="*/ 60 w 135"/>
                <a:gd name="T49" fmla="*/ 120 h 120"/>
                <a:gd name="T50" fmla="*/ 37 w 135"/>
                <a:gd name="T51" fmla="*/ 113 h 120"/>
                <a:gd name="T52" fmla="*/ 37 w 135"/>
                <a:gd name="T53" fmla="*/ 113 h 120"/>
                <a:gd name="T54" fmla="*/ 22 w 135"/>
                <a:gd name="T55" fmla="*/ 105 h 120"/>
                <a:gd name="T56" fmla="*/ 7 w 135"/>
                <a:gd name="T57" fmla="*/ 98 h 120"/>
                <a:gd name="T58" fmla="*/ 7 w 135"/>
                <a:gd name="T59" fmla="*/ 98 h 120"/>
                <a:gd name="T60" fmla="*/ 0 w 135"/>
                <a:gd name="T61" fmla="*/ 83 h 120"/>
                <a:gd name="T62" fmla="*/ 0 w 135"/>
                <a:gd name="T63" fmla="*/ 68 h 120"/>
                <a:gd name="T64" fmla="*/ 7 w 135"/>
                <a:gd name="T65" fmla="*/ 60 h 120"/>
                <a:gd name="T66" fmla="*/ 7 w 135"/>
                <a:gd name="T6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0">
                  <a:moveTo>
                    <a:pt x="7" y="60"/>
                  </a:moveTo>
                  <a:lnTo>
                    <a:pt x="7" y="60"/>
                  </a:lnTo>
                  <a:lnTo>
                    <a:pt x="15" y="60"/>
                  </a:lnTo>
                  <a:lnTo>
                    <a:pt x="22" y="60"/>
                  </a:lnTo>
                  <a:lnTo>
                    <a:pt x="37" y="83"/>
                  </a:lnTo>
                  <a:lnTo>
                    <a:pt x="37" y="83"/>
                  </a:lnTo>
                  <a:lnTo>
                    <a:pt x="45" y="98"/>
                  </a:lnTo>
                  <a:lnTo>
                    <a:pt x="60" y="105"/>
                  </a:lnTo>
                  <a:lnTo>
                    <a:pt x="60" y="105"/>
                  </a:lnTo>
                  <a:lnTo>
                    <a:pt x="75" y="98"/>
                  </a:lnTo>
                  <a:lnTo>
                    <a:pt x="97" y="83"/>
                  </a:lnTo>
                  <a:lnTo>
                    <a:pt x="112" y="68"/>
                  </a:lnTo>
                  <a:lnTo>
                    <a:pt x="120" y="45"/>
                  </a:lnTo>
                  <a:lnTo>
                    <a:pt x="120" y="45"/>
                  </a:lnTo>
                  <a:lnTo>
                    <a:pt x="127" y="23"/>
                  </a:lnTo>
                  <a:lnTo>
                    <a:pt x="120" y="0"/>
                  </a:lnTo>
                  <a:lnTo>
                    <a:pt x="120" y="0"/>
                  </a:lnTo>
                  <a:lnTo>
                    <a:pt x="135" y="38"/>
                  </a:lnTo>
                  <a:lnTo>
                    <a:pt x="135" y="53"/>
                  </a:lnTo>
                  <a:lnTo>
                    <a:pt x="135" y="75"/>
                  </a:lnTo>
                  <a:lnTo>
                    <a:pt x="135" y="75"/>
                  </a:lnTo>
                  <a:lnTo>
                    <a:pt x="120" y="90"/>
                  </a:lnTo>
                  <a:lnTo>
                    <a:pt x="112" y="105"/>
                  </a:lnTo>
                  <a:lnTo>
                    <a:pt x="82" y="120"/>
                  </a:lnTo>
                  <a:lnTo>
                    <a:pt x="60" y="120"/>
                  </a:lnTo>
                  <a:lnTo>
                    <a:pt x="37" y="113"/>
                  </a:lnTo>
                  <a:lnTo>
                    <a:pt x="37" y="113"/>
                  </a:lnTo>
                  <a:lnTo>
                    <a:pt x="22" y="105"/>
                  </a:lnTo>
                  <a:lnTo>
                    <a:pt x="7" y="98"/>
                  </a:lnTo>
                  <a:lnTo>
                    <a:pt x="7" y="98"/>
                  </a:lnTo>
                  <a:lnTo>
                    <a:pt x="0" y="83"/>
                  </a:lnTo>
                  <a:lnTo>
                    <a:pt x="0" y="68"/>
                  </a:lnTo>
                  <a:lnTo>
                    <a:pt x="7" y="60"/>
                  </a:lnTo>
                  <a:lnTo>
                    <a:pt x="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1" name="Freeform 18"/>
            <p:cNvSpPr>
              <a:spLocks/>
            </p:cNvSpPr>
            <p:nvPr/>
          </p:nvSpPr>
          <p:spPr bwMode="auto">
            <a:xfrm>
              <a:off x="4683125" y="4394200"/>
              <a:ext cx="560388" cy="488950"/>
            </a:xfrm>
            <a:custGeom>
              <a:avLst/>
              <a:gdLst>
                <a:gd name="T0" fmla="*/ 346 w 353"/>
                <a:gd name="T1" fmla="*/ 172 h 308"/>
                <a:gd name="T2" fmla="*/ 346 w 353"/>
                <a:gd name="T3" fmla="*/ 172 h 308"/>
                <a:gd name="T4" fmla="*/ 331 w 353"/>
                <a:gd name="T5" fmla="*/ 202 h 308"/>
                <a:gd name="T6" fmla="*/ 308 w 353"/>
                <a:gd name="T7" fmla="*/ 240 h 308"/>
                <a:gd name="T8" fmla="*/ 286 w 353"/>
                <a:gd name="T9" fmla="*/ 263 h 308"/>
                <a:gd name="T10" fmla="*/ 256 w 353"/>
                <a:gd name="T11" fmla="*/ 285 h 308"/>
                <a:gd name="T12" fmla="*/ 218 w 353"/>
                <a:gd name="T13" fmla="*/ 293 h 308"/>
                <a:gd name="T14" fmla="*/ 181 w 353"/>
                <a:gd name="T15" fmla="*/ 300 h 308"/>
                <a:gd name="T16" fmla="*/ 151 w 353"/>
                <a:gd name="T17" fmla="*/ 308 h 308"/>
                <a:gd name="T18" fmla="*/ 113 w 353"/>
                <a:gd name="T19" fmla="*/ 300 h 308"/>
                <a:gd name="T20" fmla="*/ 113 w 353"/>
                <a:gd name="T21" fmla="*/ 300 h 308"/>
                <a:gd name="T22" fmla="*/ 76 w 353"/>
                <a:gd name="T23" fmla="*/ 278 h 308"/>
                <a:gd name="T24" fmla="*/ 46 w 353"/>
                <a:gd name="T25" fmla="*/ 255 h 308"/>
                <a:gd name="T26" fmla="*/ 15 w 353"/>
                <a:gd name="T27" fmla="*/ 225 h 308"/>
                <a:gd name="T28" fmla="*/ 0 w 353"/>
                <a:gd name="T29" fmla="*/ 187 h 308"/>
                <a:gd name="T30" fmla="*/ 0 w 353"/>
                <a:gd name="T31" fmla="*/ 187 h 308"/>
                <a:gd name="T32" fmla="*/ 15 w 353"/>
                <a:gd name="T33" fmla="*/ 217 h 308"/>
                <a:gd name="T34" fmla="*/ 38 w 353"/>
                <a:gd name="T35" fmla="*/ 232 h 308"/>
                <a:gd name="T36" fmla="*/ 61 w 353"/>
                <a:gd name="T37" fmla="*/ 247 h 308"/>
                <a:gd name="T38" fmla="*/ 91 w 353"/>
                <a:gd name="T39" fmla="*/ 263 h 308"/>
                <a:gd name="T40" fmla="*/ 91 w 353"/>
                <a:gd name="T41" fmla="*/ 263 h 308"/>
                <a:gd name="T42" fmla="*/ 121 w 353"/>
                <a:gd name="T43" fmla="*/ 270 h 308"/>
                <a:gd name="T44" fmla="*/ 158 w 353"/>
                <a:gd name="T45" fmla="*/ 270 h 308"/>
                <a:gd name="T46" fmla="*/ 196 w 353"/>
                <a:gd name="T47" fmla="*/ 263 h 308"/>
                <a:gd name="T48" fmla="*/ 226 w 353"/>
                <a:gd name="T49" fmla="*/ 247 h 308"/>
                <a:gd name="T50" fmla="*/ 256 w 353"/>
                <a:gd name="T51" fmla="*/ 225 h 308"/>
                <a:gd name="T52" fmla="*/ 286 w 353"/>
                <a:gd name="T53" fmla="*/ 202 h 308"/>
                <a:gd name="T54" fmla="*/ 308 w 353"/>
                <a:gd name="T55" fmla="*/ 172 h 308"/>
                <a:gd name="T56" fmla="*/ 323 w 353"/>
                <a:gd name="T57" fmla="*/ 135 h 308"/>
                <a:gd name="T58" fmla="*/ 323 w 353"/>
                <a:gd name="T59" fmla="*/ 135 h 308"/>
                <a:gd name="T60" fmla="*/ 331 w 353"/>
                <a:gd name="T61" fmla="*/ 97 h 308"/>
                <a:gd name="T62" fmla="*/ 338 w 353"/>
                <a:gd name="T63" fmla="*/ 60 h 308"/>
                <a:gd name="T64" fmla="*/ 338 w 353"/>
                <a:gd name="T65" fmla="*/ 30 h 308"/>
                <a:gd name="T66" fmla="*/ 331 w 353"/>
                <a:gd name="T67" fmla="*/ 0 h 308"/>
                <a:gd name="T68" fmla="*/ 331 w 353"/>
                <a:gd name="T69" fmla="*/ 0 h 308"/>
                <a:gd name="T70" fmla="*/ 346 w 353"/>
                <a:gd name="T71" fmla="*/ 37 h 308"/>
                <a:gd name="T72" fmla="*/ 353 w 353"/>
                <a:gd name="T73" fmla="*/ 75 h 308"/>
                <a:gd name="T74" fmla="*/ 353 w 353"/>
                <a:gd name="T75" fmla="*/ 120 h 308"/>
                <a:gd name="T76" fmla="*/ 346 w 353"/>
                <a:gd name="T77" fmla="*/ 172 h 308"/>
                <a:gd name="T78" fmla="*/ 346 w 353"/>
                <a:gd name="T79" fmla="*/ 17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08">
                  <a:moveTo>
                    <a:pt x="346" y="172"/>
                  </a:moveTo>
                  <a:lnTo>
                    <a:pt x="346" y="172"/>
                  </a:lnTo>
                  <a:lnTo>
                    <a:pt x="331" y="202"/>
                  </a:lnTo>
                  <a:lnTo>
                    <a:pt x="308" y="240"/>
                  </a:lnTo>
                  <a:lnTo>
                    <a:pt x="286" y="263"/>
                  </a:lnTo>
                  <a:lnTo>
                    <a:pt x="256" y="285"/>
                  </a:lnTo>
                  <a:lnTo>
                    <a:pt x="218" y="293"/>
                  </a:lnTo>
                  <a:lnTo>
                    <a:pt x="181" y="300"/>
                  </a:lnTo>
                  <a:lnTo>
                    <a:pt x="151" y="308"/>
                  </a:lnTo>
                  <a:lnTo>
                    <a:pt x="113" y="300"/>
                  </a:lnTo>
                  <a:lnTo>
                    <a:pt x="113" y="300"/>
                  </a:lnTo>
                  <a:lnTo>
                    <a:pt x="76" y="278"/>
                  </a:lnTo>
                  <a:lnTo>
                    <a:pt x="46" y="255"/>
                  </a:lnTo>
                  <a:lnTo>
                    <a:pt x="15" y="225"/>
                  </a:lnTo>
                  <a:lnTo>
                    <a:pt x="0" y="187"/>
                  </a:lnTo>
                  <a:lnTo>
                    <a:pt x="0" y="187"/>
                  </a:lnTo>
                  <a:lnTo>
                    <a:pt x="15" y="217"/>
                  </a:lnTo>
                  <a:lnTo>
                    <a:pt x="38" y="232"/>
                  </a:lnTo>
                  <a:lnTo>
                    <a:pt x="61" y="247"/>
                  </a:lnTo>
                  <a:lnTo>
                    <a:pt x="91" y="263"/>
                  </a:lnTo>
                  <a:lnTo>
                    <a:pt x="91" y="263"/>
                  </a:lnTo>
                  <a:lnTo>
                    <a:pt x="121" y="270"/>
                  </a:lnTo>
                  <a:lnTo>
                    <a:pt x="158" y="270"/>
                  </a:lnTo>
                  <a:lnTo>
                    <a:pt x="196" y="263"/>
                  </a:lnTo>
                  <a:lnTo>
                    <a:pt x="226" y="247"/>
                  </a:lnTo>
                  <a:lnTo>
                    <a:pt x="256" y="225"/>
                  </a:lnTo>
                  <a:lnTo>
                    <a:pt x="286" y="202"/>
                  </a:lnTo>
                  <a:lnTo>
                    <a:pt x="308" y="172"/>
                  </a:lnTo>
                  <a:lnTo>
                    <a:pt x="323" y="135"/>
                  </a:lnTo>
                  <a:lnTo>
                    <a:pt x="323" y="135"/>
                  </a:lnTo>
                  <a:lnTo>
                    <a:pt x="331" y="97"/>
                  </a:lnTo>
                  <a:lnTo>
                    <a:pt x="338" y="60"/>
                  </a:lnTo>
                  <a:lnTo>
                    <a:pt x="338" y="30"/>
                  </a:lnTo>
                  <a:lnTo>
                    <a:pt x="331" y="0"/>
                  </a:lnTo>
                  <a:lnTo>
                    <a:pt x="331" y="0"/>
                  </a:lnTo>
                  <a:lnTo>
                    <a:pt x="346" y="37"/>
                  </a:lnTo>
                  <a:lnTo>
                    <a:pt x="353" y="75"/>
                  </a:lnTo>
                  <a:lnTo>
                    <a:pt x="353" y="120"/>
                  </a:lnTo>
                  <a:lnTo>
                    <a:pt x="346" y="172"/>
                  </a:lnTo>
                  <a:lnTo>
                    <a:pt x="346"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2" name="Freeform 19"/>
            <p:cNvSpPr>
              <a:spLocks/>
            </p:cNvSpPr>
            <p:nvPr/>
          </p:nvSpPr>
          <p:spPr bwMode="auto">
            <a:xfrm>
              <a:off x="3575050" y="4143375"/>
              <a:ext cx="1633538" cy="1179513"/>
            </a:xfrm>
            <a:custGeom>
              <a:avLst/>
              <a:gdLst>
                <a:gd name="T0" fmla="*/ 744 w 1029"/>
                <a:gd name="T1" fmla="*/ 15 h 743"/>
                <a:gd name="T2" fmla="*/ 744 w 1029"/>
                <a:gd name="T3" fmla="*/ 15 h 743"/>
                <a:gd name="T4" fmla="*/ 691 w 1029"/>
                <a:gd name="T5" fmla="*/ 37 h 743"/>
                <a:gd name="T6" fmla="*/ 646 w 1029"/>
                <a:gd name="T7" fmla="*/ 67 h 743"/>
                <a:gd name="T8" fmla="*/ 601 w 1029"/>
                <a:gd name="T9" fmla="*/ 105 h 743"/>
                <a:gd name="T10" fmla="*/ 563 w 1029"/>
                <a:gd name="T11" fmla="*/ 150 h 743"/>
                <a:gd name="T12" fmla="*/ 488 w 1029"/>
                <a:gd name="T13" fmla="*/ 248 h 743"/>
                <a:gd name="T14" fmla="*/ 398 w 1029"/>
                <a:gd name="T15" fmla="*/ 360 h 743"/>
                <a:gd name="T16" fmla="*/ 398 w 1029"/>
                <a:gd name="T17" fmla="*/ 360 h 743"/>
                <a:gd name="T18" fmla="*/ 330 w 1029"/>
                <a:gd name="T19" fmla="*/ 443 h 743"/>
                <a:gd name="T20" fmla="*/ 263 w 1029"/>
                <a:gd name="T21" fmla="*/ 511 h 743"/>
                <a:gd name="T22" fmla="*/ 135 w 1029"/>
                <a:gd name="T23" fmla="*/ 631 h 743"/>
                <a:gd name="T24" fmla="*/ 37 w 1029"/>
                <a:gd name="T25" fmla="*/ 713 h 743"/>
                <a:gd name="T26" fmla="*/ 0 w 1029"/>
                <a:gd name="T27" fmla="*/ 743 h 743"/>
                <a:gd name="T28" fmla="*/ 0 w 1029"/>
                <a:gd name="T29" fmla="*/ 743 h 743"/>
                <a:gd name="T30" fmla="*/ 22 w 1029"/>
                <a:gd name="T31" fmla="*/ 728 h 743"/>
                <a:gd name="T32" fmla="*/ 105 w 1029"/>
                <a:gd name="T33" fmla="*/ 676 h 743"/>
                <a:gd name="T34" fmla="*/ 218 w 1029"/>
                <a:gd name="T35" fmla="*/ 593 h 743"/>
                <a:gd name="T36" fmla="*/ 285 w 1029"/>
                <a:gd name="T37" fmla="*/ 533 h 743"/>
                <a:gd name="T38" fmla="*/ 353 w 1029"/>
                <a:gd name="T39" fmla="*/ 473 h 743"/>
                <a:gd name="T40" fmla="*/ 353 w 1029"/>
                <a:gd name="T41" fmla="*/ 473 h 743"/>
                <a:gd name="T42" fmla="*/ 421 w 1029"/>
                <a:gd name="T43" fmla="*/ 398 h 743"/>
                <a:gd name="T44" fmla="*/ 488 w 1029"/>
                <a:gd name="T45" fmla="*/ 315 h 743"/>
                <a:gd name="T46" fmla="*/ 556 w 1029"/>
                <a:gd name="T47" fmla="*/ 233 h 743"/>
                <a:gd name="T48" fmla="*/ 616 w 1029"/>
                <a:gd name="T49" fmla="*/ 165 h 743"/>
                <a:gd name="T50" fmla="*/ 676 w 1029"/>
                <a:gd name="T51" fmla="*/ 105 h 743"/>
                <a:gd name="T52" fmla="*/ 713 w 1029"/>
                <a:gd name="T53" fmla="*/ 83 h 743"/>
                <a:gd name="T54" fmla="*/ 744 w 1029"/>
                <a:gd name="T55" fmla="*/ 60 h 743"/>
                <a:gd name="T56" fmla="*/ 781 w 1029"/>
                <a:gd name="T57" fmla="*/ 52 h 743"/>
                <a:gd name="T58" fmla="*/ 811 w 1029"/>
                <a:gd name="T59" fmla="*/ 45 h 743"/>
                <a:gd name="T60" fmla="*/ 849 w 1029"/>
                <a:gd name="T61" fmla="*/ 45 h 743"/>
                <a:gd name="T62" fmla="*/ 886 w 1029"/>
                <a:gd name="T63" fmla="*/ 60 h 743"/>
                <a:gd name="T64" fmla="*/ 886 w 1029"/>
                <a:gd name="T65" fmla="*/ 60 h 743"/>
                <a:gd name="T66" fmla="*/ 931 w 1029"/>
                <a:gd name="T67" fmla="*/ 75 h 743"/>
                <a:gd name="T68" fmla="*/ 976 w 1029"/>
                <a:gd name="T69" fmla="*/ 98 h 743"/>
                <a:gd name="T70" fmla="*/ 1006 w 1029"/>
                <a:gd name="T71" fmla="*/ 128 h 743"/>
                <a:gd name="T72" fmla="*/ 1029 w 1029"/>
                <a:gd name="T73" fmla="*/ 158 h 743"/>
                <a:gd name="T74" fmla="*/ 1029 w 1029"/>
                <a:gd name="T75" fmla="*/ 158 h 743"/>
                <a:gd name="T76" fmla="*/ 1006 w 1029"/>
                <a:gd name="T77" fmla="*/ 113 h 743"/>
                <a:gd name="T78" fmla="*/ 976 w 1029"/>
                <a:gd name="T79" fmla="*/ 67 h 743"/>
                <a:gd name="T80" fmla="*/ 931 w 1029"/>
                <a:gd name="T81" fmla="*/ 37 h 743"/>
                <a:gd name="T82" fmla="*/ 871 w 1029"/>
                <a:gd name="T83" fmla="*/ 15 h 743"/>
                <a:gd name="T84" fmla="*/ 871 w 1029"/>
                <a:gd name="T85" fmla="*/ 15 h 743"/>
                <a:gd name="T86" fmla="*/ 811 w 1029"/>
                <a:gd name="T87" fmla="*/ 0 h 743"/>
                <a:gd name="T88" fmla="*/ 781 w 1029"/>
                <a:gd name="T89" fmla="*/ 0 h 743"/>
                <a:gd name="T90" fmla="*/ 744 w 1029"/>
                <a:gd name="T91" fmla="*/ 15 h 743"/>
                <a:gd name="T92" fmla="*/ 744 w 1029"/>
                <a:gd name="T93" fmla="*/ 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9" h="743">
                  <a:moveTo>
                    <a:pt x="744" y="15"/>
                  </a:moveTo>
                  <a:lnTo>
                    <a:pt x="744" y="15"/>
                  </a:lnTo>
                  <a:lnTo>
                    <a:pt x="691" y="37"/>
                  </a:lnTo>
                  <a:lnTo>
                    <a:pt x="646" y="67"/>
                  </a:lnTo>
                  <a:lnTo>
                    <a:pt x="601" y="105"/>
                  </a:lnTo>
                  <a:lnTo>
                    <a:pt x="563" y="150"/>
                  </a:lnTo>
                  <a:lnTo>
                    <a:pt x="488" y="248"/>
                  </a:lnTo>
                  <a:lnTo>
                    <a:pt x="398" y="360"/>
                  </a:lnTo>
                  <a:lnTo>
                    <a:pt x="398" y="360"/>
                  </a:lnTo>
                  <a:lnTo>
                    <a:pt x="330" y="443"/>
                  </a:lnTo>
                  <a:lnTo>
                    <a:pt x="263" y="511"/>
                  </a:lnTo>
                  <a:lnTo>
                    <a:pt x="135" y="631"/>
                  </a:lnTo>
                  <a:lnTo>
                    <a:pt x="37" y="713"/>
                  </a:lnTo>
                  <a:lnTo>
                    <a:pt x="0" y="743"/>
                  </a:lnTo>
                  <a:lnTo>
                    <a:pt x="0" y="743"/>
                  </a:lnTo>
                  <a:lnTo>
                    <a:pt x="22" y="728"/>
                  </a:lnTo>
                  <a:lnTo>
                    <a:pt x="105" y="676"/>
                  </a:lnTo>
                  <a:lnTo>
                    <a:pt x="218" y="593"/>
                  </a:lnTo>
                  <a:lnTo>
                    <a:pt x="285" y="533"/>
                  </a:lnTo>
                  <a:lnTo>
                    <a:pt x="353" y="473"/>
                  </a:lnTo>
                  <a:lnTo>
                    <a:pt x="353" y="473"/>
                  </a:lnTo>
                  <a:lnTo>
                    <a:pt x="421" y="398"/>
                  </a:lnTo>
                  <a:lnTo>
                    <a:pt x="488" y="315"/>
                  </a:lnTo>
                  <a:lnTo>
                    <a:pt x="556" y="233"/>
                  </a:lnTo>
                  <a:lnTo>
                    <a:pt x="616" y="165"/>
                  </a:lnTo>
                  <a:lnTo>
                    <a:pt x="676" y="105"/>
                  </a:lnTo>
                  <a:lnTo>
                    <a:pt x="713" y="83"/>
                  </a:lnTo>
                  <a:lnTo>
                    <a:pt x="744" y="60"/>
                  </a:lnTo>
                  <a:lnTo>
                    <a:pt x="781" y="52"/>
                  </a:lnTo>
                  <a:lnTo>
                    <a:pt x="811" y="45"/>
                  </a:lnTo>
                  <a:lnTo>
                    <a:pt x="849" y="45"/>
                  </a:lnTo>
                  <a:lnTo>
                    <a:pt x="886" y="60"/>
                  </a:lnTo>
                  <a:lnTo>
                    <a:pt x="886" y="60"/>
                  </a:lnTo>
                  <a:lnTo>
                    <a:pt x="931" y="75"/>
                  </a:lnTo>
                  <a:lnTo>
                    <a:pt x="976" y="98"/>
                  </a:lnTo>
                  <a:lnTo>
                    <a:pt x="1006" y="128"/>
                  </a:lnTo>
                  <a:lnTo>
                    <a:pt x="1029" y="158"/>
                  </a:lnTo>
                  <a:lnTo>
                    <a:pt x="1029" y="158"/>
                  </a:lnTo>
                  <a:lnTo>
                    <a:pt x="1006" y="113"/>
                  </a:lnTo>
                  <a:lnTo>
                    <a:pt x="976" y="67"/>
                  </a:lnTo>
                  <a:lnTo>
                    <a:pt x="931" y="37"/>
                  </a:lnTo>
                  <a:lnTo>
                    <a:pt x="871" y="15"/>
                  </a:lnTo>
                  <a:lnTo>
                    <a:pt x="871" y="15"/>
                  </a:lnTo>
                  <a:lnTo>
                    <a:pt x="811" y="0"/>
                  </a:lnTo>
                  <a:lnTo>
                    <a:pt x="781" y="0"/>
                  </a:lnTo>
                  <a:lnTo>
                    <a:pt x="744" y="15"/>
                  </a:lnTo>
                  <a:lnTo>
                    <a:pt x="74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3" name="Freeform 20"/>
            <p:cNvSpPr>
              <a:spLocks/>
            </p:cNvSpPr>
            <p:nvPr/>
          </p:nvSpPr>
          <p:spPr bwMode="auto">
            <a:xfrm>
              <a:off x="-2381" y="6348413"/>
              <a:ext cx="321469" cy="538616"/>
            </a:xfrm>
            <a:custGeom>
              <a:avLst/>
              <a:gdLst/>
              <a:ahLst/>
              <a:cxnLst/>
              <a:rect l="l" t="t" r="r" b="b"/>
              <a:pathLst>
                <a:path w="321469" h="538616">
                  <a:moveTo>
                    <a:pt x="107157" y="0"/>
                  </a:moveTo>
                  <a:lnTo>
                    <a:pt x="143669" y="0"/>
                  </a:lnTo>
                  <a:lnTo>
                    <a:pt x="178594" y="0"/>
                  </a:lnTo>
                  <a:lnTo>
                    <a:pt x="226219" y="0"/>
                  </a:lnTo>
                  <a:lnTo>
                    <a:pt x="297657" y="23812"/>
                  </a:lnTo>
                  <a:lnTo>
                    <a:pt x="321469" y="36512"/>
                  </a:lnTo>
                  <a:lnTo>
                    <a:pt x="310357" y="96837"/>
                  </a:lnTo>
                  <a:lnTo>
                    <a:pt x="286544" y="144462"/>
                  </a:lnTo>
                  <a:lnTo>
                    <a:pt x="250032" y="192087"/>
                  </a:lnTo>
                  <a:lnTo>
                    <a:pt x="226219" y="203200"/>
                  </a:lnTo>
                  <a:lnTo>
                    <a:pt x="191294" y="203200"/>
                  </a:lnTo>
                  <a:lnTo>
                    <a:pt x="154782" y="215900"/>
                  </a:lnTo>
                  <a:lnTo>
                    <a:pt x="119857" y="227012"/>
                  </a:lnTo>
                  <a:lnTo>
                    <a:pt x="96044" y="263525"/>
                  </a:lnTo>
                  <a:lnTo>
                    <a:pt x="83344" y="298450"/>
                  </a:lnTo>
                  <a:lnTo>
                    <a:pt x="72232" y="346075"/>
                  </a:lnTo>
                  <a:lnTo>
                    <a:pt x="96044" y="393700"/>
                  </a:lnTo>
                  <a:lnTo>
                    <a:pt x="119857" y="454025"/>
                  </a:lnTo>
                  <a:lnTo>
                    <a:pt x="154782" y="501650"/>
                  </a:lnTo>
                  <a:lnTo>
                    <a:pt x="188185" y="538616"/>
                  </a:lnTo>
                  <a:lnTo>
                    <a:pt x="122164" y="538616"/>
                  </a:lnTo>
                  <a:lnTo>
                    <a:pt x="119857" y="536575"/>
                  </a:lnTo>
                  <a:lnTo>
                    <a:pt x="24607" y="441325"/>
                  </a:lnTo>
                  <a:lnTo>
                    <a:pt x="0" y="410218"/>
                  </a:lnTo>
                  <a:lnTo>
                    <a:pt x="0" y="334686"/>
                  </a:lnTo>
                  <a:lnTo>
                    <a:pt x="11906" y="346075"/>
                  </a:lnTo>
                  <a:lnTo>
                    <a:pt x="24607" y="334962"/>
                  </a:lnTo>
                  <a:lnTo>
                    <a:pt x="11906" y="274637"/>
                  </a:lnTo>
                  <a:lnTo>
                    <a:pt x="11906" y="192087"/>
                  </a:lnTo>
                  <a:lnTo>
                    <a:pt x="11906" y="144462"/>
                  </a:lnTo>
                  <a:lnTo>
                    <a:pt x="24607" y="107950"/>
                  </a:lnTo>
                  <a:lnTo>
                    <a:pt x="35719" y="60325"/>
                  </a:lnTo>
                  <a:lnTo>
                    <a:pt x="72232" y="238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4" name="Freeform 21"/>
            <p:cNvSpPr>
              <a:spLocks/>
            </p:cNvSpPr>
            <p:nvPr/>
          </p:nvSpPr>
          <p:spPr bwMode="auto">
            <a:xfrm>
              <a:off x="4243388" y="3463925"/>
              <a:ext cx="976313" cy="822325"/>
            </a:xfrm>
            <a:custGeom>
              <a:avLst/>
              <a:gdLst>
                <a:gd name="T0" fmla="*/ 0 w 615"/>
                <a:gd name="T1" fmla="*/ 518 h 518"/>
                <a:gd name="T2" fmla="*/ 67 w 615"/>
                <a:gd name="T3" fmla="*/ 368 h 518"/>
                <a:gd name="T4" fmla="*/ 150 w 615"/>
                <a:gd name="T5" fmla="*/ 233 h 518"/>
                <a:gd name="T6" fmla="*/ 262 w 615"/>
                <a:gd name="T7" fmla="*/ 112 h 518"/>
                <a:gd name="T8" fmla="*/ 338 w 615"/>
                <a:gd name="T9" fmla="*/ 60 h 518"/>
                <a:gd name="T10" fmla="*/ 465 w 615"/>
                <a:gd name="T11" fmla="*/ 7 h 518"/>
                <a:gd name="T12" fmla="*/ 563 w 615"/>
                <a:gd name="T13" fmla="*/ 0 h 518"/>
                <a:gd name="T14" fmla="*/ 615 w 615"/>
                <a:gd name="T15" fmla="*/ 15 h 518"/>
                <a:gd name="T16" fmla="*/ 570 w 615"/>
                <a:gd name="T17" fmla="*/ 15 h 518"/>
                <a:gd name="T18" fmla="*/ 488 w 615"/>
                <a:gd name="T19" fmla="*/ 52 h 518"/>
                <a:gd name="T20" fmla="*/ 458 w 615"/>
                <a:gd name="T21" fmla="*/ 82 h 518"/>
                <a:gd name="T22" fmla="*/ 420 w 615"/>
                <a:gd name="T23" fmla="*/ 150 h 518"/>
                <a:gd name="T24" fmla="*/ 413 w 615"/>
                <a:gd name="T25" fmla="*/ 142 h 518"/>
                <a:gd name="T26" fmla="*/ 368 w 615"/>
                <a:gd name="T27" fmla="*/ 120 h 518"/>
                <a:gd name="T28" fmla="*/ 315 w 615"/>
                <a:gd name="T29" fmla="*/ 127 h 518"/>
                <a:gd name="T30" fmla="*/ 285 w 615"/>
                <a:gd name="T31" fmla="*/ 142 h 518"/>
                <a:gd name="T32" fmla="*/ 202 w 615"/>
                <a:gd name="T33" fmla="*/ 210 h 518"/>
                <a:gd name="T34" fmla="*/ 217 w 615"/>
                <a:gd name="T35" fmla="*/ 218 h 518"/>
                <a:gd name="T36" fmla="*/ 247 w 615"/>
                <a:gd name="T37" fmla="*/ 203 h 518"/>
                <a:gd name="T38" fmla="*/ 330 w 615"/>
                <a:gd name="T39" fmla="*/ 188 h 518"/>
                <a:gd name="T40" fmla="*/ 383 w 615"/>
                <a:gd name="T41" fmla="*/ 195 h 518"/>
                <a:gd name="T42" fmla="*/ 413 w 615"/>
                <a:gd name="T43" fmla="*/ 203 h 518"/>
                <a:gd name="T44" fmla="*/ 435 w 615"/>
                <a:gd name="T45" fmla="*/ 248 h 518"/>
                <a:gd name="T46" fmla="*/ 450 w 615"/>
                <a:gd name="T47" fmla="*/ 300 h 518"/>
                <a:gd name="T48" fmla="*/ 443 w 615"/>
                <a:gd name="T49" fmla="*/ 360 h 518"/>
                <a:gd name="T50" fmla="*/ 405 w 615"/>
                <a:gd name="T51" fmla="*/ 360 h 518"/>
                <a:gd name="T52" fmla="*/ 330 w 615"/>
                <a:gd name="T53" fmla="*/ 338 h 518"/>
                <a:gd name="T54" fmla="*/ 323 w 615"/>
                <a:gd name="T55" fmla="*/ 323 h 518"/>
                <a:gd name="T56" fmla="*/ 308 w 615"/>
                <a:gd name="T57" fmla="*/ 278 h 518"/>
                <a:gd name="T58" fmla="*/ 292 w 615"/>
                <a:gd name="T59" fmla="*/ 263 h 518"/>
                <a:gd name="T60" fmla="*/ 240 w 615"/>
                <a:gd name="T61" fmla="*/ 248 h 518"/>
                <a:gd name="T62" fmla="*/ 180 w 615"/>
                <a:gd name="T63" fmla="*/ 270 h 518"/>
                <a:gd name="T64" fmla="*/ 157 w 615"/>
                <a:gd name="T65" fmla="*/ 293 h 518"/>
                <a:gd name="T66" fmla="*/ 67 w 615"/>
                <a:gd name="T67" fmla="*/ 413 h 518"/>
                <a:gd name="T68" fmla="*/ 0 w 615"/>
                <a:gd name="T69"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518">
                  <a:moveTo>
                    <a:pt x="0" y="518"/>
                  </a:moveTo>
                  <a:lnTo>
                    <a:pt x="0" y="518"/>
                  </a:lnTo>
                  <a:lnTo>
                    <a:pt x="15" y="473"/>
                  </a:lnTo>
                  <a:lnTo>
                    <a:pt x="67" y="368"/>
                  </a:lnTo>
                  <a:lnTo>
                    <a:pt x="105" y="300"/>
                  </a:lnTo>
                  <a:lnTo>
                    <a:pt x="150" y="233"/>
                  </a:lnTo>
                  <a:lnTo>
                    <a:pt x="202" y="165"/>
                  </a:lnTo>
                  <a:lnTo>
                    <a:pt x="262" y="112"/>
                  </a:lnTo>
                  <a:lnTo>
                    <a:pt x="262" y="112"/>
                  </a:lnTo>
                  <a:lnTo>
                    <a:pt x="338" y="60"/>
                  </a:lnTo>
                  <a:lnTo>
                    <a:pt x="405" y="30"/>
                  </a:lnTo>
                  <a:lnTo>
                    <a:pt x="465" y="7"/>
                  </a:lnTo>
                  <a:lnTo>
                    <a:pt x="518" y="0"/>
                  </a:lnTo>
                  <a:lnTo>
                    <a:pt x="563" y="0"/>
                  </a:lnTo>
                  <a:lnTo>
                    <a:pt x="593" y="7"/>
                  </a:lnTo>
                  <a:lnTo>
                    <a:pt x="615" y="15"/>
                  </a:lnTo>
                  <a:lnTo>
                    <a:pt x="615" y="15"/>
                  </a:lnTo>
                  <a:lnTo>
                    <a:pt x="570" y="15"/>
                  </a:lnTo>
                  <a:lnTo>
                    <a:pt x="525" y="30"/>
                  </a:lnTo>
                  <a:lnTo>
                    <a:pt x="488" y="52"/>
                  </a:lnTo>
                  <a:lnTo>
                    <a:pt x="488" y="52"/>
                  </a:lnTo>
                  <a:lnTo>
                    <a:pt x="458" y="82"/>
                  </a:lnTo>
                  <a:lnTo>
                    <a:pt x="435" y="112"/>
                  </a:lnTo>
                  <a:lnTo>
                    <a:pt x="420" y="150"/>
                  </a:lnTo>
                  <a:lnTo>
                    <a:pt x="420" y="150"/>
                  </a:lnTo>
                  <a:lnTo>
                    <a:pt x="413" y="142"/>
                  </a:lnTo>
                  <a:lnTo>
                    <a:pt x="390" y="127"/>
                  </a:lnTo>
                  <a:lnTo>
                    <a:pt x="368" y="120"/>
                  </a:lnTo>
                  <a:lnTo>
                    <a:pt x="345" y="120"/>
                  </a:lnTo>
                  <a:lnTo>
                    <a:pt x="315" y="127"/>
                  </a:lnTo>
                  <a:lnTo>
                    <a:pt x="285" y="142"/>
                  </a:lnTo>
                  <a:lnTo>
                    <a:pt x="285" y="142"/>
                  </a:lnTo>
                  <a:lnTo>
                    <a:pt x="225" y="188"/>
                  </a:lnTo>
                  <a:lnTo>
                    <a:pt x="202" y="210"/>
                  </a:lnTo>
                  <a:lnTo>
                    <a:pt x="210" y="218"/>
                  </a:lnTo>
                  <a:lnTo>
                    <a:pt x="217" y="218"/>
                  </a:lnTo>
                  <a:lnTo>
                    <a:pt x="217" y="218"/>
                  </a:lnTo>
                  <a:lnTo>
                    <a:pt x="247" y="203"/>
                  </a:lnTo>
                  <a:lnTo>
                    <a:pt x="300" y="188"/>
                  </a:lnTo>
                  <a:lnTo>
                    <a:pt x="330" y="188"/>
                  </a:lnTo>
                  <a:lnTo>
                    <a:pt x="353" y="188"/>
                  </a:lnTo>
                  <a:lnTo>
                    <a:pt x="383" y="195"/>
                  </a:lnTo>
                  <a:lnTo>
                    <a:pt x="413" y="203"/>
                  </a:lnTo>
                  <a:lnTo>
                    <a:pt x="413" y="203"/>
                  </a:lnTo>
                  <a:lnTo>
                    <a:pt x="428" y="225"/>
                  </a:lnTo>
                  <a:lnTo>
                    <a:pt x="435" y="248"/>
                  </a:lnTo>
                  <a:lnTo>
                    <a:pt x="443" y="270"/>
                  </a:lnTo>
                  <a:lnTo>
                    <a:pt x="450" y="300"/>
                  </a:lnTo>
                  <a:lnTo>
                    <a:pt x="443" y="338"/>
                  </a:lnTo>
                  <a:lnTo>
                    <a:pt x="443" y="360"/>
                  </a:lnTo>
                  <a:lnTo>
                    <a:pt x="443" y="360"/>
                  </a:lnTo>
                  <a:lnTo>
                    <a:pt x="405" y="360"/>
                  </a:lnTo>
                  <a:lnTo>
                    <a:pt x="368" y="353"/>
                  </a:lnTo>
                  <a:lnTo>
                    <a:pt x="330" y="338"/>
                  </a:lnTo>
                  <a:lnTo>
                    <a:pt x="330" y="338"/>
                  </a:lnTo>
                  <a:lnTo>
                    <a:pt x="323" y="323"/>
                  </a:lnTo>
                  <a:lnTo>
                    <a:pt x="315" y="308"/>
                  </a:lnTo>
                  <a:lnTo>
                    <a:pt x="308" y="278"/>
                  </a:lnTo>
                  <a:lnTo>
                    <a:pt x="292" y="263"/>
                  </a:lnTo>
                  <a:lnTo>
                    <a:pt x="292" y="263"/>
                  </a:lnTo>
                  <a:lnTo>
                    <a:pt x="270" y="248"/>
                  </a:lnTo>
                  <a:lnTo>
                    <a:pt x="240" y="248"/>
                  </a:lnTo>
                  <a:lnTo>
                    <a:pt x="217" y="248"/>
                  </a:lnTo>
                  <a:lnTo>
                    <a:pt x="180" y="270"/>
                  </a:lnTo>
                  <a:lnTo>
                    <a:pt x="180" y="270"/>
                  </a:lnTo>
                  <a:lnTo>
                    <a:pt x="157" y="293"/>
                  </a:lnTo>
                  <a:lnTo>
                    <a:pt x="127" y="323"/>
                  </a:lnTo>
                  <a:lnTo>
                    <a:pt x="67" y="413"/>
                  </a:lnTo>
                  <a:lnTo>
                    <a:pt x="0" y="518"/>
                  </a:lnTo>
                  <a:lnTo>
                    <a:pt x="0" y="5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5" name="Freeform 22"/>
            <p:cNvSpPr>
              <a:spLocks/>
            </p:cNvSpPr>
            <p:nvPr/>
          </p:nvSpPr>
          <p:spPr bwMode="auto">
            <a:xfrm>
              <a:off x="2216150" y="2533650"/>
              <a:ext cx="344488" cy="214313"/>
            </a:xfrm>
            <a:custGeom>
              <a:avLst/>
              <a:gdLst>
                <a:gd name="T0" fmla="*/ 30 w 217"/>
                <a:gd name="T1" fmla="*/ 0 h 135"/>
                <a:gd name="T2" fmla="*/ 30 w 217"/>
                <a:gd name="T3" fmla="*/ 0 h 135"/>
                <a:gd name="T4" fmla="*/ 45 w 217"/>
                <a:gd name="T5" fmla="*/ 0 h 135"/>
                <a:gd name="T6" fmla="*/ 60 w 217"/>
                <a:gd name="T7" fmla="*/ 15 h 135"/>
                <a:gd name="T8" fmla="*/ 67 w 217"/>
                <a:gd name="T9" fmla="*/ 30 h 135"/>
                <a:gd name="T10" fmla="*/ 75 w 217"/>
                <a:gd name="T11" fmla="*/ 67 h 135"/>
                <a:gd name="T12" fmla="*/ 75 w 217"/>
                <a:gd name="T13" fmla="*/ 67 h 135"/>
                <a:gd name="T14" fmla="*/ 75 w 217"/>
                <a:gd name="T15" fmla="*/ 83 h 135"/>
                <a:gd name="T16" fmla="*/ 75 w 217"/>
                <a:gd name="T17" fmla="*/ 83 h 135"/>
                <a:gd name="T18" fmla="*/ 112 w 217"/>
                <a:gd name="T19" fmla="*/ 90 h 135"/>
                <a:gd name="T20" fmla="*/ 150 w 217"/>
                <a:gd name="T21" fmla="*/ 75 h 135"/>
                <a:gd name="T22" fmla="*/ 187 w 217"/>
                <a:gd name="T23" fmla="*/ 52 h 135"/>
                <a:gd name="T24" fmla="*/ 217 w 217"/>
                <a:gd name="T25" fmla="*/ 22 h 135"/>
                <a:gd name="T26" fmla="*/ 217 w 217"/>
                <a:gd name="T27" fmla="*/ 22 h 135"/>
                <a:gd name="T28" fmla="*/ 202 w 217"/>
                <a:gd name="T29" fmla="*/ 52 h 135"/>
                <a:gd name="T30" fmla="*/ 187 w 217"/>
                <a:gd name="T31" fmla="*/ 83 h 135"/>
                <a:gd name="T32" fmla="*/ 165 w 217"/>
                <a:gd name="T33" fmla="*/ 105 h 135"/>
                <a:gd name="T34" fmla="*/ 135 w 217"/>
                <a:gd name="T35" fmla="*/ 128 h 135"/>
                <a:gd name="T36" fmla="*/ 105 w 217"/>
                <a:gd name="T37" fmla="*/ 135 h 135"/>
                <a:gd name="T38" fmla="*/ 82 w 217"/>
                <a:gd name="T39" fmla="*/ 135 h 135"/>
                <a:gd name="T40" fmla="*/ 52 w 217"/>
                <a:gd name="T41" fmla="*/ 128 h 135"/>
                <a:gd name="T42" fmla="*/ 37 w 217"/>
                <a:gd name="T43" fmla="*/ 113 h 135"/>
                <a:gd name="T44" fmla="*/ 37 w 217"/>
                <a:gd name="T45" fmla="*/ 113 h 135"/>
                <a:gd name="T46" fmla="*/ 30 w 217"/>
                <a:gd name="T47" fmla="*/ 113 h 135"/>
                <a:gd name="T48" fmla="*/ 30 w 217"/>
                <a:gd name="T49" fmla="*/ 113 h 135"/>
                <a:gd name="T50" fmla="*/ 22 w 217"/>
                <a:gd name="T51" fmla="*/ 105 h 135"/>
                <a:gd name="T52" fmla="*/ 7 w 217"/>
                <a:gd name="T53" fmla="*/ 83 h 135"/>
                <a:gd name="T54" fmla="*/ 7 w 217"/>
                <a:gd name="T55" fmla="*/ 83 h 135"/>
                <a:gd name="T56" fmla="*/ 0 w 217"/>
                <a:gd name="T57" fmla="*/ 45 h 135"/>
                <a:gd name="T58" fmla="*/ 7 w 217"/>
                <a:gd name="T59" fmla="*/ 22 h 135"/>
                <a:gd name="T60" fmla="*/ 15 w 217"/>
                <a:gd name="T61" fmla="*/ 7 h 135"/>
                <a:gd name="T62" fmla="*/ 30 w 217"/>
                <a:gd name="T63" fmla="*/ 0 h 135"/>
                <a:gd name="T64" fmla="*/ 30 w 217"/>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35">
                  <a:moveTo>
                    <a:pt x="30" y="0"/>
                  </a:moveTo>
                  <a:lnTo>
                    <a:pt x="30" y="0"/>
                  </a:lnTo>
                  <a:lnTo>
                    <a:pt x="45" y="0"/>
                  </a:lnTo>
                  <a:lnTo>
                    <a:pt x="60" y="15"/>
                  </a:lnTo>
                  <a:lnTo>
                    <a:pt x="67" y="30"/>
                  </a:lnTo>
                  <a:lnTo>
                    <a:pt x="75" y="67"/>
                  </a:lnTo>
                  <a:lnTo>
                    <a:pt x="75" y="67"/>
                  </a:lnTo>
                  <a:lnTo>
                    <a:pt x="75" y="83"/>
                  </a:lnTo>
                  <a:lnTo>
                    <a:pt x="75" y="83"/>
                  </a:lnTo>
                  <a:lnTo>
                    <a:pt x="112" y="90"/>
                  </a:lnTo>
                  <a:lnTo>
                    <a:pt x="150" y="75"/>
                  </a:lnTo>
                  <a:lnTo>
                    <a:pt x="187" y="52"/>
                  </a:lnTo>
                  <a:lnTo>
                    <a:pt x="217" y="22"/>
                  </a:lnTo>
                  <a:lnTo>
                    <a:pt x="217" y="22"/>
                  </a:lnTo>
                  <a:lnTo>
                    <a:pt x="202" y="52"/>
                  </a:lnTo>
                  <a:lnTo>
                    <a:pt x="187" y="83"/>
                  </a:lnTo>
                  <a:lnTo>
                    <a:pt x="165" y="105"/>
                  </a:lnTo>
                  <a:lnTo>
                    <a:pt x="135" y="128"/>
                  </a:lnTo>
                  <a:lnTo>
                    <a:pt x="105" y="135"/>
                  </a:lnTo>
                  <a:lnTo>
                    <a:pt x="82" y="135"/>
                  </a:lnTo>
                  <a:lnTo>
                    <a:pt x="52" y="128"/>
                  </a:lnTo>
                  <a:lnTo>
                    <a:pt x="37" y="113"/>
                  </a:lnTo>
                  <a:lnTo>
                    <a:pt x="37" y="113"/>
                  </a:lnTo>
                  <a:lnTo>
                    <a:pt x="30" y="113"/>
                  </a:lnTo>
                  <a:lnTo>
                    <a:pt x="30" y="113"/>
                  </a:lnTo>
                  <a:lnTo>
                    <a:pt x="22" y="105"/>
                  </a:lnTo>
                  <a:lnTo>
                    <a:pt x="7" y="83"/>
                  </a:lnTo>
                  <a:lnTo>
                    <a:pt x="7" y="83"/>
                  </a:lnTo>
                  <a:lnTo>
                    <a:pt x="0" y="45"/>
                  </a:lnTo>
                  <a:lnTo>
                    <a:pt x="7" y="22"/>
                  </a:lnTo>
                  <a:lnTo>
                    <a:pt x="15" y="7"/>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6" name="Freeform 23"/>
            <p:cNvSpPr>
              <a:spLocks/>
            </p:cNvSpPr>
            <p:nvPr/>
          </p:nvSpPr>
          <p:spPr bwMode="auto">
            <a:xfrm>
              <a:off x="950913" y="2211388"/>
              <a:ext cx="1633538" cy="1216025"/>
            </a:xfrm>
            <a:custGeom>
              <a:avLst/>
              <a:gdLst>
                <a:gd name="T0" fmla="*/ 316 w 1029"/>
                <a:gd name="T1" fmla="*/ 278 h 766"/>
                <a:gd name="T2" fmla="*/ 316 w 1029"/>
                <a:gd name="T3" fmla="*/ 278 h 766"/>
                <a:gd name="T4" fmla="*/ 391 w 1029"/>
                <a:gd name="T5" fmla="*/ 210 h 766"/>
                <a:gd name="T6" fmla="*/ 466 w 1029"/>
                <a:gd name="T7" fmla="*/ 150 h 766"/>
                <a:gd name="T8" fmla="*/ 534 w 1029"/>
                <a:gd name="T9" fmla="*/ 98 h 766"/>
                <a:gd name="T10" fmla="*/ 601 w 1029"/>
                <a:gd name="T11" fmla="*/ 60 h 766"/>
                <a:gd name="T12" fmla="*/ 661 w 1029"/>
                <a:gd name="T13" fmla="*/ 38 h 766"/>
                <a:gd name="T14" fmla="*/ 722 w 1029"/>
                <a:gd name="T15" fmla="*/ 15 h 766"/>
                <a:gd name="T16" fmla="*/ 774 w 1029"/>
                <a:gd name="T17" fmla="*/ 0 h 766"/>
                <a:gd name="T18" fmla="*/ 827 w 1029"/>
                <a:gd name="T19" fmla="*/ 0 h 766"/>
                <a:gd name="T20" fmla="*/ 872 w 1029"/>
                <a:gd name="T21" fmla="*/ 0 h 766"/>
                <a:gd name="T22" fmla="*/ 909 w 1029"/>
                <a:gd name="T23" fmla="*/ 8 h 766"/>
                <a:gd name="T24" fmla="*/ 939 w 1029"/>
                <a:gd name="T25" fmla="*/ 23 h 766"/>
                <a:gd name="T26" fmla="*/ 969 w 1029"/>
                <a:gd name="T27" fmla="*/ 38 h 766"/>
                <a:gd name="T28" fmla="*/ 992 w 1029"/>
                <a:gd name="T29" fmla="*/ 60 h 766"/>
                <a:gd name="T30" fmla="*/ 1014 w 1029"/>
                <a:gd name="T31" fmla="*/ 83 h 766"/>
                <a:gd name="T32" fmla="*/ 1022 w 1029"/>
                <a:gd name="T33" fmla="*/ 113 h 766"/>
                <a:gd name="T34" fmla="*/ 1029 w 1029"/>
                <a:gd name="T35" fmla="*/ 135 h 766"/>
                <a:gd name="T36" fmla="*/ 1029 w 1029"/>
                <a:gd name="T37" fmla="*/ 135 h 766"/>
                <a:gd name="T38" fmla="*/ 1029 w 1029"/>
                <a:gd name="T39" fmla="*/ 188 h 766"/>
                <a:gd name="T40" fmla="*/ 1014 w 1029"/>
                <a:gd name="T41" fmla="*/ 225 h 766"/>
                <a:gd name="T42" fmla="*/ 1014 w 1029"/>
                <a:gd name="T43" fmla="*/ 225 h 766"/>
                <a:gd name="T44" fmla="*/ 1014 w 1029"/>
                <a:gd name="T45" fmla="*/ 188 h 766"/>
                <a:gd name="T46" fmla="*/ 1014 w 1029"/>
                <a:gd name="T47" fmla="*/ 188 h 766"/>
                <a:gd name="T48" fmla="*/ 1007 w 1029"/>
                <a:gd name="T49" fmla="*/ 158 h 766"/>
                <a:gd name="T50" fmla="*/ 992 w 1029"/>
                <a:gd name="T51" fmla="*/ 128 h 766"/>
                <a:gd name="T52" fmla="*/ 977 w 1029"/>
                <a:gd name="T53" fmla="*/ 105 h 766"/>
                <a:gd name="T54" fmla="*/ 954 w 1029"/>
                <a:gd name="T55" fmla="*/ 83 h 766"/>
                <a:gd name="T56" fmla="*/ 924 w 1029"/>
                <a:gd name="T57" fmla="*/ 68 h 766"/>
                <a:gd name="T58" fmla="*/ 887 w 1029"/>
                <a:gd name="T59" fmla="*/ 53 h 766"/>
                <a:gd name="T60" fmla="*/ 849 w 1029"/>
                <a:gd name="T61" fmla="*/ 45 h 766"/>
                <a:gd name="T62" fmla="*/ 804 w 1029"/>
                <a:gd name="T63" fmla="*/ 45 h 766"/>
                <a:gd name="T64" fmla="*/ 759 w 1029"/>
                <a:gd name="T65" fmla="*/ 53 h 766"/>
                <a:gd name="T66" fmla="*/ 699 w 1029"/>
                <a:gd name="T67" fmla="*/ 60 h 766"/>
                <a:gd name="T68" fmla="*/ 646 w 1029"/>
                <a:gd name="T69" fmla="*/ 83 h 766"/>
                <a:gd name="T70" fmla="*/ 586 w 1029"/>
                <a:gd name="T71" fmla="*/ 113 h 766"/>
                <a:gd name="T72" fmla="*/ 519 w 1029"/>
                <a:gd name="T73" fmla="*/ 150 h 766"/>
                <a:gd name="T74" fmla="*/ 451 w 1029"/>
                <a:gd name="T75" fmla="*/ 195 h 766"/>
                <a:gd name="T76" fmla="*/ 376 w 1029"/>
                <a:gd name="T77" fmla="*/ 255 h 766"/>
                <a:gd name="T78" fmla="*/ 301 w 1029"/>
                <a:gd name="T79" fmla="*/ 323 h 766"/>
                <a:gd name="T80" fmla="*/ 301 w 1029"/>
                <a:gd name="T81" fmla="*/ 323 h 766"/>
                <a:gd name="T82" fmla="*/ 203 w 1029"/>
                <a:gd name="T83" fmla="*/ 428 h 766"/>
                <a:gd name="T84" fmla="*/ 128 w 1029"/>
                <a:gd name="T85" fmla="*/ 533 h 766"/>
                <a:gd name="T86" fmla="*/ 61 w 1029"/>
                <a:gd name="T87" fmla="*/ 646 h 766"/>
                <a:gd name="T88" fmla="*/ 0 w 1029"/>
                <a:gd name="T89" fmla="*/ 766 h 766"/>
                <a:gd name="T90" fmla="*/ 23 w 1029"/>
                <a:gd name="T91" fmla="*/ 721 h 766"/>
                <a:gd name="T92" fmla="*/ 23 w 1029"/>
                <a:gd name="T93" fmla="*/ 721 h 766"/>
                <a:gd name="T94" fmla="*/ 76 w 1029"/>
                <a:gd name="T95" fmla="*/ 601 h 766"/>
                <a:gd name="T96" fmla="*/ 143 w 1029"/>
                <a:gd name="T97" fmla="*/ 488 h 766"/>
                <a:gd name="T98" fmla="*/ 226 w 1029"/>
                <a:gd name="T99" fmla="*/ 376 h 766"/>
                <a:gd name="T100" fmla="*/ 316 w 1029"/>
                <a:gd name="T101" fmla="*/ 278 h 766"/>
                <a:gd name="T102" fmla="*/ 316 w 1029"/>
                <a:gd name="T103" fmla="*/ 278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9" h="766">
                  <a:moveTo>
                    <a:pt x="316" y="278"/>
                  </a:moveTo>
                  <a:lnTo>
                    <a:pt x="316" y="278"/>
                  </a:lnTo>
                  <a:lnTo>
                    <a:pt x="391" y="210"/>
                  </a:lnTo>
                  <a:lnTo>
                    <a:pt x="466" y="150"/>
                  </a:lnTo>
                  <a:lnTo>
                    <a:pt x="534" y="98"/>
                  </a:lnTo>
                  <a:lnTo>
                    <a:pt x="601" y="60"/>
                  </a:lnTo>
                  <a:lnTo>
                    <a:pt x="661" y="38"/>
                  </a:lnTo>
                  <a:lnTo>
                    <a:pt x="722" y="15"/>
                  </a:lnTo>
                  <a:lnTo>
                    <a:pt x="774" y="0"/>
                  </a:lnTo>
                  <a:lnTo>
                    <a:pt x="827" y="0"/>
                  </a:lnTo>
                  <a:lnTo>
                    <a:pt x="872" y="0"/>
                  </a:lnTo>
                  <a:lnTo>
                    <a:pt x="909" y="8"/>
                  </a:lnTo>
                  <a:lnTo>
                    <a:pt x="939" y="23"/>
                  </a:lnTo>
                  <a:lnTo>
                    <a:pt x="969" y="38"/>
                  </a:lnTo>
                  <a:lnTo>
                    <a:pt x="992" y="60"/>
                  </a:lnTo>
                  <a:lnTo>
                    <a:pt x="1014" y="83"/>
                  </a:lnTo>
                  <a:lnTo>
                    <a:pt x="1022" y="113"/>
                  </a:lnTo>
                  <a:lnTo>
                    <a:pt x="1029" y="135"/>
                  </a:lnTo>
                  <a:lnTo>
                    <a:pt x="1029" y="135"/>
                  </a:lnTo>
                  <a:lnTo>
                    <a:pt x="1029" y="188"/>
                  </a:lnTo>
                  <a:lnTo>
                    <a:pt x="1014" y="225"/>
                  </a:lnTo>
                  <a:lnTo>
                    <a:pt x="1014" y="225"/>
                  </a:lnTo>
                  <a:lnTo>
                    <a:pt x="1014" y="188"/>
                  </a:lnTo>
                  <a:lnTo>
                    <a:pt x="1014" y="188"/>
                  </a:lnTo>
                  <a:lnTo>
                    <a:pt x="1007" y="158"/>
                  </a:lnTo>
                  <a:lnTo>
                    <a:pt x="992" y="128"/>
                  </a:lnTo>
                  <a:lnTo>
                    <a:pt x="977" y="105"/>
                  </a:lnTo>
                  <a:lnTo>
                    <a:pt x="954" y="83"/>
                  </a:lnTo>
                  <a:lnTo>
                    <a:pt x="924" y="68"/>
                  </a:lnTo>
                  <a:lnTo>
                    <a:pt x="887" y="53"/>
                  </a:lnTo>
                  <a:lnTo>
                    <a:pt x="849" y="45"/>
                  </a:lnTo>
                  <a:lnTo>
                    <a:pt x="804" y="45"/>
                  </a:lnTo>
                  <a:lnTo>
                    <a:pt x="759" y="53"/>
                  </a:lnTo>
                  <a:lnTo>
                    <a:pt x="699" y="60"/>
                  </a:lnTo>
                  <a:lnTo>
                    <a:pt x="646" y="83"/>
                  </a:lnTo>
                  <a:lnTo>
                    <a:pt x="586" y="113"/>
                  </a:lnTo>
                  <a:lnTo>
                    <a:pt x="519" y="150"/>
                  </a:lnTo>
                  <a:lnTo>
                    <a:pt x="451" y="195"/>
                  </a:lnTo>
                  <a:lnTo>
                    <a:pt x="376" y="255"/>
                  </a:lnTo>
                  <a:lnTo>
                    <a:pt x="301" y="323"/>
                  </a:lnTo>
                  <a:lnTo>
                    <a:pt x="301" y="323"/>
                  </a:lnTo>
                  <a:lnTo>
                    <a:pt x="203" y="428"/>
                  </a:lnTo>
                  <a:lnTo>
                    <a:pt x="128" y="533"/>
                  </a:lnTo>
                  <a:lnTo>
                    <a:pt x="61" y="646"/>
                  </a:lnTo>
                  <a:lnTo>
                    <a:pt x="0" y="766"/>
                  </a:lnTo>
                  <a:lnTo>
                    <a:pt x="23" y="721"/>
                  </a:lnTo>
                  <a:lnTo>
                    <a:pt x="23" y="721"/>
                  </a:lnTo>
                  <a:lnTo>
                    <a:pt x="76" y="601"/>
                  </a:lnTo>
                  <a:lnTo>
                    <a:pt x="143" y="488"/>
                  </a:lnTo>
                  <a:lnTo>
                    <a:pt x="226" y="376"/>
                  </a:lnTo>
                  <a:lnTo>
                    <a:pt x="316" y="278"/>
                  </a:lnTo>
                  <a:lnTo>
                    <a:pt x="316"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dirty="0">
                <a:solidFill>
                  <a:srgbClr val="514A40"/>
                </a:solidFill>
                <a:latin typeface="Gisha" pitchFamily="34" charset="-79"/>
                <a:ea typeface="Tahoma" pitchFamily="34" charset="0"/>
                <a:cs typeface="Gisha" pitchFamily="34" charset="-79"/>
              </a:endParaRPr>
            </a:p>
          </p:txBody>
        </p:sp>
        <p:sp>
          <p:nvSpPr>
            <p:cNvPr id="27" name="Freeform 24"/>
            <p:cNvSpPr>
              <a:spLocks/>
            </p:cNvSpPr>
            <p:nvPr/>
          </p:nvSpPr>
          <p:spPr bwMode="auto">
            <a:xfrm>
              <a:off x="808038" y="1484313"/>
              <a:ext cx="488950" cy="763588"/>
            </a:xfrm>
            <a:custGeom>
              <a:avLst/>
              <a:gdLst>
                <a:gd name="T0" fmla="*/ 211 w 308"/>
                <a:gd name="T1" fmla="*/ 421 h 481"/>
                <a:gd name="T2" fmla="*/ 211 w 308"/>
                <a:gd name="T3" fmla="*/ 421 h 481"/>
                <a:gd name="T4" fmla="*/ 241 w 308"/>
                <a:gd name="T5" fmla="*/ 383 h 481"/>
                <a:gd name="T6" fmla="*/ 271 w 308"/>
                <a:gd name="T7" fmla="*/ 345 h 481"/>
                <a:gd name="T8" fmla="*/ 293 w 308"/>
                <a:gd name="T9" fmla="*/ 308 h 481"/>
                <a:gd name="T10" fmla="*/ 301 w 308"/>
                <a:gd name="T11" fmla="*/ 263 h 481"/>
                <a:gd name="T12" fmla="*/ 308 w 308"/>
                <a:gd name="T13" fmla="*/ 218 h 481"/>
                <a:gd name="T14" fmla="*/ 301 w 308"/>
                <a:gd name="T15" fmla="*/ 165 h 481"/>
                <a:gd name="T16" fmla="*/ 286 w 308"/>
                <a:gd name="T17" fmla="*/ 120 h 481"/>
                <a:gd name="T18" fmla="*/ 263 w 308"/>
                <a:gd name="T19" fmla="*/ 75 h 481"/>
                <a:gd name="T20" fmla="*/ 263 w 308"/>
                <a:gd name="T21" fmla="*/ 75 h 481"/>
                <a:gd name="T22" fmla="*/ 226 w 308"/>
                <a:gd name="T23" fmla="*/ 45 h 481"/>
                <a:gd name="T24" fmla="*/ 181 w 308"/>
                <a:gd name="T25" fmla="*/ 15 h 481"/>
                <a:gd name="T26" fmla="*/ 128 w 308"/>
                <a:gd name="T27" fmla="*/ 0 h 481"/>
                <a:gd name="T28" fmla="*/ 83 w 308"/>
                <a:gd name="T29" fmla="*/ 0 h 481"/>
                <a:gd name="T30" fmla="*/ 83 w 308"/>
                <a:gd name="T31" fmla="*/ 0 h 481"/>
                <a:gd name="T32" fmla="*/ 113 w 308"/>
                <a:gd name="T33" fmla="*/ 15 h 481"/>
                <a:gd name="T34" fmla="*/ 143 w 308"/>
                <a:gd name="T35" fmla="*/ 30 h 481"/>
                <a:gd name="T36" fmla="*/ 173 w 308"/>
                <a:gd name="T37" fmla="*/ 52 h 481"/>
                <a:gd name="T38" fmla="*/ 196 w 308"/>
                <a:gd name="T39" fmla="*/ 75 h 481"/>
                <a:gd name="T40" fmla="*/ 196 w 308"/>
                <a:gd name="T41" fmla="*/ 75 h 481"/>
                <a:gd name="T42" fmla="*/ 226 w 308"/>
                <a:gd name="T43" fmla="*/ 120 h 481"/>
                <a:gd name="T44" fmla="*/ 241 w 308"/>
                <a:gd name="T45" fmla="*/ 165 h 481"/>
                <a:gd name="T46" fmla="*/ 248 w 308"/>
                <a:gd name="T47" fmla="*/ 210 h 481"/>
                <a:gd name="T48" fmla="*/ 241 w 308"/>
                <a:gd name="T49" fmla="*/ 255 h 481"/>
                <a:gd name="T50" fmla="*/ 233 w 308"/>
                <a:gd name="T51" fmla="*/ 300 h 481"/>
                <a:gd name="T52" fmla="*/ 211 w 308"/>
                <a:gd name="T53" fmla="*/ 345 h 481"/>
                <a:gd name="T54" fmla="*/ 181 w 308"/>
                <a:gd name="T55" fmla="*/ 383 h 481"/>
                <a:gd name="T56" fmla="*/ 151 w 308"/>
                <a:gd name="T57" fmla="*/ 421 h 481"/>
                <a:gd name="T58" fmla="*/ 151 w 308"/>
                <a:gd name="T59" fmla="*/ 421 h 481"/>
                <a:gd name="T60" fmla="*/ 113 w 308"/>
                <a:gd name="T61" fmla="*/ 443 h 481"/>
                <a:gd name="T62" fmla="*/ 83 w 308"/>
                <a:gd name="T63" fmla="*/ 458 h 481"/>
                <a:gd name="T64" fmla="*/ 38 w 308"/>
                <a:gd name="T65" fmla="*/ 473 h 481"/>
                <a:gd name="T66" fmla="*/ 0 w 308"/>
                <a:gd name="T67" fmla="*/ 481 h 481"/>
                <a:gd name="T68" fmla="*/ 0 w 308"/>
                <a:gd name="T69" fmla="*/ 481 h 481"/>
                <a:gd name="T70" fmla="*/ 53 w 308"/>
                <a:gd name="T71" fmla="*/ 481 h 481"/>
                <a:gd name="T72" fmla="*/ 113 w 308"/>
                <a:gd name="T73" fmla="*/ 473 h 481"/>
                <a:gd name="T74" fmla="*/ 166 w 308"/>
                <a:gd name="T75" fmla="*/ 451 h 481"/>
                <a:gd name="T76" fmla="*/ 211 w 308"/>
                <a:gd name="T77" fmla="*/ 421 h 481"/>
                <a:gd name="T78" fmla="*/ 211 w 308"/>
                <a:gd name="T79" fmla="*/ 4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481">
                  <a:moveTo>
                    <a:pt x="211" y="421"/>
                  </a:moveTo>
                  <a:lnTo>
                    <a:pt x="211" y="421"/>
                  </a:lnTo>
                  <a:lnTo>
                    <a:pt x="241" y="383"/>
                  </a:lnTo>
                  <a:lnTo>
                    <a:pt x="271" y="345"/>
                  </a:lnTo>
                  <a:lnTo>
                    <a:pt x="293" y="308"/>
                  </a:lnTo>
                  <a:lnTo>
                    <a:pt x="301" y="263"/>
                  </a:lnTo>
                  <a:lnTo>
                    <a:pt x="308" y="218"/>
                  </a:lnTo>
                  <a:lnTo>
                    <a:pt x="301" y="165"/>
                  </a:lnTo>
                  <a:lnTo>
                    <a:pt x="286" y="120"/>
                  </a:lnTo>
                  <a:lnTo>
                    <a:pt x="263" y="75"/>
                  </a:lnTo>
                  <a:lnTo>
                    <a:pt x="263" y="75"/>
                  </a:lnTo>
                  <a:lnTo>
                    <a:pt x="226" y="45"/>
                  </a:lnTo>
                  <a:lnTo>
                    <a:pt x="181" y="15"/>
                  </a:lnTo>
                  <a:lnTo>
                    <a:pt x="128" y="0"/>
                  </a:lnTo>
                  <a:lnTo>
                    <a:pt x="83" y="0"/>
                  </a:lnTo>
                  <a:lnTo>
                    <a:pt x="83" y="0"/>
                  </a:lnTo>
                  <a:lnTo>
                    <a:pt x="113" y="15"/>
                  </a:lnTo>
                  <a:lnTo>
                    <a:pt x="143" y="30"/>
                  </a:lnTo>
                  <a:lnTo>
                    <a:pt x="173" y="52"/>
                  </a:lnTo>
                  <a:lnTo>
                    <a:pt x="196" y="75"/>
                  </a:lnTo>
                  <a:lnTo>
                    <a:pt x="196" y="75"/>
                  </a:lnTo>
                  <a:lnTo>
                    <a:pt x="226" y="120"/>
                  </a:lnTo>
                  <a:lnTo>
                    <a:pt x="241" y="165"/>
                  </a:lnTo>
                  <a:lnTo>
                    <a:pt x="248" y="210"/>
                  </a:lnTo>
                  <a:lnTo>
                    <a:pt x="241" y="255"/>
                  </a:lnTo>
                  <a:lnTo>
                    <a:pt x="233" y="300"/>
                  </a:lnTo>
                  <a:lnTo>
                    <a:pt x="211" y="345"/>
                  </a:lnTo>
                  <a:lnTo>
                    <a:pt x="181" y="383"/>
                  </a:lnTo>
                  <a:lnTo>
                    <a:pt x="151" y="421"/>
                  </a:lnTo>
                  <a:lnTo>
                    <a:pt x="151" y="421"/>
                  </a:lnTo>
                  <a:lnTo>
                    <a:pt x="113" y="443"/>
                  </a:lnTo>
                  <a:lnTo>
                    <a:pt x="83" y="458"/>
                  </a:lnTo>
                  <a:lnTo>
                    <a:pt x="38" y="473"/>
                  </a:lnTo>
                  <a:lnTo>
                    <a:pt x="0" y="481"/>
                  </a:lnTo>
                  <a:lnTo>
                    <a:pt x="0" y="481"/>
                  </a:lnTo>
                  <a:lnTo>
                    <a:pt x="53" y="481"/>
                  </a:lnTo>
                  <a:lnTo>
                    <a:pt x="113" y="473"/>
                  </a:lnTo>
                  <a:lnTo>
                    <a:pt x="166" y="451"/>
                  </a:lnTo>
                  <a:lnTo>
                    <a:pt x="211" y="421"/>
                  </a:lnTo>
                  <a:lnTo>
                    <a:pt x="211" y="4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8" name="Freeform 25"/>
            <p:cNvSpPr>
              <a:spLocks/>
            </p:cNvSpPr>
            <p:nvPr/>
          </p:nvSpPr>
          <p:spPr bwMode="auto">
            <a:xfrm>
              <a:off x="630238" y="1484313"/>
              <a:ext cx="309563" cy="452438"/>
            </a:xfrm>
            <a:custGeom>
              <a:avLst/>
              <a:gdLst>
                <a:gd name="T0" fmla="*/ 165 w 195"/>
                <a:gd name="T1" fmla="*/ 255 h 285"/>
                <a:gd name="T2" fmla="*/ 165 w 195"/>
                <a:gd name="T3" fmla="*/ 255 h 285"/>
                <a:gd name="T4" fmla="*/ 165 w 195"/>
                <a:gd name="T5" fmla="*/ 240 h 285"/>
                <a:gd name="T6" fmla="*/ 150 w 195"/>
                <a:gd name="T7" fmla="*/ 225 h 285"/>
                <a:gd name="T8" fmla="*/ 127 w 195"/>
                <a:gd name="T9" fmla="*/ 218 h 285"/>
                <a:gd name="T10" fmla="*/ 105 w 195"/>
                <a:gd name="T11" fmla="*/ 218 h 285"/>
                <a:gd name="T12" fmla="*/ 105 w 195"/>
                <a:gd name="T13" fmla="*/ 218 h 285"/>
                <a:gd name="T14" fmla="*/ 67 w 195"/>
                <a:gd name="T15" fmla="*/ 210 h 285"/>
                <a:gd name="T16" fmla="*/ 45 w 195"/>
                <a:gd name="T17" fmla="*/ 195 h 285"/>
                <a:gd name="T18" fmla="*/ 45 w 195"/>
                <a:gd name="T19" fmla="*/ 195 h 285"/>
                <a:gd name="T20" fmla="*/ 45 w 195"/>
                <a:gd name="T21" fmla="*/ 150 h 285"/>
                <a:gd name="T22" fmla="*/ 52 w 195"/>
                <a:gd name="T23" fmla="*/ 113 h 285"/>
                <a:gd name="T24" fmla="*/ 75 w 195"/>
                <a:gd name="T25" fmla="*/ 67 h 285"/>
                <a:gd name="T26" fmla="*/ 105 w 195"/>
                <a:gd name="T27" fmla="*/ 37 h 285"/>
                <a:gd name="T28" fmla="*/ 105 w 195"/>
                <a:gd name="T29" fmla="*/ 37 h 285"/>
                <a:gd name="T30" fmla="*/ 150 w 195"/>
                <a:gd name="T31" fmla="*/ 15 h 285"/>
                <a:gd name="T32" fmla="*/ 195 w 195"/>
                <a:gd name="T33" fmla="*/ 0 h 285"/>
                <a:gd name="T34" fmla="*/ 195 w 195"/>
                <a:gd name="T35" fmla="*/ 0 h 285"/>
                <a:gd name="T36" fmla="*/ 150 w 195"/>
                <a:gd name="T37" fmla="*/ 0 h 285"/>
                <a:gd name="T38" fmla="*/ 112 w 195"/>
                <a:gd name="T39" fmla="*/ 0 h 285"/>
                <a:gd name="T40" fmla="*/ 82 w 195"/>
                <a:gd name="T41" fmla="*/ 15 h 285"/>
                <a:gd name="T42" fmla="*/ 45 w 195"/>
                <a:gd name="T43" fmla="*/ 37 h 285"/>
                <a:gd name="T44" fmla="*/ 45 w 195"/>
                <a:gd name="T45" fmla="*/ 37 h 285"/>
                <a:gd name="T46" fmla="*/ 22 w 195"/>
                <a:gd name="T47" fmla="*/ 67 h 285"/>
                <a:gd name="T48" fmla="*/ 7 w 195"/>
                <a:gd name="T49" fmla="*/ 98 h 285"/>
                <a:gd name="T50" fmla="*/ 0 w 195"/>
                <a:gd name="T51" fmla="*/ 128 h 285"/>
                <a:gd name="T52" fmla="*/ 0 w 195"/>
                <a:gd name="T53" fmla="*/ 150 h 285"/>
                <a:gd name="T54" fmla="*/ 7 w 195"/>
                <a:gd name="T55" fmla="*/ 180 h 285"/>
                <a:gd name="T56" fmla="*/ 22 w 195"/>
                <a:gd name="T57" fmla="*/ 203 h 285"/>
                <a:gd name="T58" fmla="*/ 45 w 195"/>
                <a:gd name="T59" fmla="*/ 240 h 285"/>
                <a:gd name="T60" fmla="*/ 45 w 195"/>
                <a:gd name="T61" fmla="*/ 240 h 285"/>
                <a:gd name="T62" fmla="*/ 67 w 195"/>
                <a:gd name="T63" fmla="*/ 263 h 285"/>
                <a:gd name="T64" fmla="*/ 97 w 195"/>
                <a:gd name="T65" fmla="*/ 278 h 285"/>
                <a:gd name="T66" fmla="*/ 97 w 195"/>
                <a:gd name="T67" fmla="*/ 278 h 285"/>
                <a:gd name="T68" fmla="*/ 127 w 195"/>
                <a:gd name="T69" fmla="*/ 285 h 285"/>
                <a:gd name="T70" fmla="*/ 150 w 195"/>
                <a:gd name="T71" fmla="*/ 278 h 285"/>
                <a:gd name="T72" fmla="*/ 157 w 195"/>
                <a:gd name="T73" fmla="*/ 270 h 285"/>
                <a:gd name="T74" fmla="*/ 165 w 195"/>
                <a:gd name="T75" fmla="*/ 255 h 285"/>
                <a:gd name="T76" fmla="*/ 165 w 195"/>
                <a:gd name="T77"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5" h="285">
                  <a:moveTo>
                    <a:pt x="165" y="255"/>
                  </a:moveTo>
                  <a:lnTo>
                    <a:pt x="165" y="255"/>
                  </a:lnTo>
                  <a:lnTo>
                    <a:pt x="165" y="240"/>
                  </a:lnTo>
                  <a:lnTo>
                    <a:pt x="150" y="225"/>
                  </a:lnTo>
                  <a:lnTo>
                    <a:pt x="127" y="218"/>
                  </a:lnTo>
                  <a:lnTo>
                    <a:pt x="105" y="218"/>
                  </a:lnTo>
                  <a:lnTo>
                    <a:pt x="105" y="218"/>
                  </a:lnTo>
                  <a:lnTo>
                    <a:pt x="67" y="210"/>
                  </a:lnTo>
                  <a:lnTo>
                    <a:pt x="45" y="195"/>
                  </a:lnTo>
                  <a:lnTo>
                    <a:pt x="45" y="195"/>
                  </a:lnTo>
                  <a:lnTo>
                    <a:pt x="45" y="150"/>
                  </a:lnTo>
                  <a:lnTo>
                    <a:pt x="52" y="113"/>
                  </a:lnTo>
                  <a:lnTo>
                    <a:pt x="75" y="67"/>
                  </a:lnTo>
                  <a:lnTo>
                    <a:pt x="105" y="37"/>
                  </a:lnTo>
                  <a:lnTo>
                    <a:pt x="105" y="37"/>
                  </a:lnTo>
                  <a:lnTo>
                    <a:pt x="150" y="15"/>
                  </a:lnTo>
                  <a:lnTo>
                    <a:pt x="195" y="0"/>
                  </a:lnTo>
                  <a:lnTo>
                    <a:pt x="195" y="0"/>
                  </a:lnTo>
                  <a:lnTo>
                    <a:pt x="150" y="0"/>
                  </a:lnTo>
                  <a:lnTo>
                    <a:pt x="112" y="0"/>
                  </a:lnTo>
                  <a:lnTo>
                    <a:pt x="82" y="15"/>
                  </a:lnTo>
                  <a:lnTo>
                    <a:pt x="45" y="37"/>
                  </a:lnTo>
                  <a:lnTo>
                    <a:pt x="45" y="37"/>
                  </a:lnTo>
                  <a:lnTo>
                    <a:pt x="22" y="67"/>
                  </a:lnTo>
                  <a:lnTo>
                    <a:pt x="7" y="98"/>
                  </a:lnTo>
                  <a:lnTo>
                    <a:pt x="0" y="128"/>
                  </a:lnTo>
                  <a:lnTo>
                    <a:pt x="0" y="150"/>
                  </a:lnTo>
                  <a:lnTo>
                    <a:pt x="7" y="180"/>
                  </a:lnTo>
                  <a:lnTo>
                    <a:pt x="22" y="203"/>
                  </a:lnTo>
                  <a:lnTo>
                    <a:pt x="45" y="240"/>
                  </a:lnTo>
                  <a:lnTo>
                    <a:pt x="45" y="240"/>
                  </a:lnTo>
                  <a:lnTo>
                    <a:pt x="67" y="263"/>
                  </a:lnTo>
                  <a:lnTo>
                    <a:pt x="97" y="278"/>
                  </a:lnTo>
                  <a:lnTo>
                    <a:pt x="97" y="278"/>
                  </a:lnTo>
                  <a:lnTo>
                    <a:pt x="127" y="285"/>
                  </a:lnTo>
                  <a:lnTo>
                    <a:pt x="150" y="278"/>
                  </a:lnTo>
                  <a:lnTo>
                    <a:pt x="157" y="270"/>
                  </a:lnTo>
                  <a:lnTo>
                    <a:pt x="165" y="255"/>
                  </a:lnTo>
                  <a:lnTo>
                    <a:pt x="165"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9" name="Freeform 26"/>
            <p:cNvSpPr>
              <a:spLocks/>
            </p:cNvSpPr>
            <p:nvPr/>
          </p:nvSpPr>
          <p:spPr bwMode="auto">
            <a:xfrm>
              <a:off x="260350" y="1066800"/>
              <a:ext cx="738188" cy="1181100"/>
            </a:xfrm>
            <a:custGeom>
              <a:avLst/>
              <a:gdLst>
                <a:gd name="T0" fmla="*/ 142 w 465"/>
                <a:gd name="T1" fmla="*/ 90 h 744"/>
                <a:gd name="T2" fmla="*/ 142 w 465"/>
                <a:gd name="T3" fmla="*/ 90 h 744"/>
                <a:gd name="T4" fmla="*/ 82 w 465"/>
                <a:gd name="T5" fmla="*/ 143 h 744"/>
                <a:gd name="T6" fmla="*/ 45 w 465"/>
                <a:gd name="T7" fmla="*/ 203 h 744"/>
                <a:gd name="T8" fmla="*/ 15 w 465"/>
                <a:gd name="T9" fmla="*/ 270 h 744"/>
                <a:gd name="T10" fmla="*/ 0 w 465"/>
                <a:gd name="T11" fmla="*/ 346 h 744"/>
                <a:gd name="T12" fmla="*/ 0 w 465"/>
                <a:gd name="T13" fmla="*/ 413 h 744"/>
                <a:gd name="T14" fmla="*/ 7 w 465"/>
                <a:gd name="T15" fmla="*/ 481 h 744"/>
                <a:gd name="T16" fmla="*/ 37 w 465"/>
                <a:gd name="T17" fmla="*/ 548 h 744"/>
                <a:gd name="T18" fmla="*/ 75 w 465"/>
                <a:gd name="T19" fmla="*/ 608 h 744"/>
                <a:gd name="T20" fmla="*/ 75 w 465"/>
                <a:gd name="T21" fmla="*/ 608 h 744"/>
                <a:gd name="T22" fmla="*/ 97 w 465"/>
                <a:gd name="T23" fmla="*/ 638 h 744"/>
                <a:gd name="T24" fmla="*/ 127 w 465"/>
                <a:gd name="T25" fmla="*/ 668 h 744"/>
                <a:gd name="T26" fmla="*/ 195 w 465"/>
                <a:gd name="T27" fmla="*/ 706 h 744"/>
                <a:gd name="T28" fmla="*/ 233 w 465"/>
                <a:gd name="T29" fmla="*/ 721 h 744"/>
                <a:gd name="T30" fmla="*/ 270 w 465"/>
                <a:gd name="T31" fmla="*/ 736 h 744"/>
                <a:gd name="T32" fmla="*/ 308 w 465"/>
                <a:gd name="T33" fmla="*/ 744 h 744"/>
                <a:gd name="T34" fmla="*/ 345 w 465"/>
                <a:gd name="T35" fmla="*/ 744 h 744"/>
                <a:gd name="T36" fmla="*/ 345 w 465"/>
                <a:gd name="T37" fmla="*/ 744 h 744"/>
                <a:gd name="T38" fmla="*/ 293 w 465"/>
                <a:gd name="T39" fmla="*/ 729 h 744"/>
                <a:gd name="T40" fmla="*/ 240 w 465"/>
                <a:gd name="T41" fmla="*/ 706 h 744"/>
                <a:gd name="T42" fmla="*/ 195 w 465"/>
                <a:gd name="T43" fmla="*/ 676 h 744"/>
                <a:gd name="T44" fmla="*/ 158 w 465"/>
                <a:gd name="T45" fmla="*/ 631 h 744"/>
                <a:gd name="T46" fmla="*/ 158 w 465"/>
                <a:gd name="T47" fmla="*/ 631 h 744"/>
                <a:gd name="T48" fmla="*/ 120 w 465"/>
                <a:gd name="T49" fmla="*/ 571 h 744"/>
                <a:gd name="T50" fmla="*/ 90 w 465"/>
                <a:gd name="T51" fmla="*/ 503 h 744"/>
                <a:gd name="T52" fmla="*/ 82 w 465"/>
                <a:gd name="T53" fmla="*/ 436 h 744"/>
                <a:gd name="T54" fmla="*/ 82 w 465"/>
                <a:gd name="T55" fmla="*/ 361 h 744"/>
                <a:gd name="T56" fmla="*/ 97 w 465"/>
                <a:gd name="T57" fmla="*/ 293 h 744"/>
                <a:gd name="T58" fmla="*/ 127 w 465"/>
                <a:gd name="T59" fmla="*/ 225 h 744"/>
                <a:gd name="T60" fmla="*/ 165 w 465"/>
                <a:gd name="T61" fmla="*/ 165 h 744"/>
                <a:gd name="T62" fmla="*/ 225 w 465"/>
                <a:gd name="T63" fmla="*/ 113 h 744"/>
                <a:gd name="T64" fmla="*/ 225 w 465"/>
                <a:gd name="T65" fmla="*/ 113 h 744"/>
                <a:gd name="T66" fmla="*/ 285 w 465"/>
                <a:gd name="T67" fmla="*/ 68 h 744"/>
                <a:gd name="T68" fmla="*/ 345 w 465"/>
                <a:gd name="T69" fmla="*/ 38 h 744"/>
                <a:gd name="T70" fmla="*/ 405 w 465"/>
                <a:gd name="T71" fmla="*/ 15 h 744"/>
                <a:gd name="T72" fmla="*/ 465 w 465"/>
                <a:gd name="T73" fmla="*/ 8 h 744"/>
                <a:gd name="T74" fmla="*/ 465 w 465"/>
                <a:gd name="T75" fmla="*/ 8 h 744"/>
                <a:gd name="T76" fmla="*/ 383 w 465"/>
                <a:gd name="T77" fmla="*/ 0 h 744"/>
                <a:gd name="T78" fmla="*/ 300 w 465"/>
                <a:gd name="T79" fmla="*/ 15 h 744"/>
                <a:gd name="T80" fmla="*/ 263 w 465"/>
                <a:gd name="T81" fmla="*/ 23 h 744"/>
                <a:gd name="T82" fmla="*/ 218 w 465"/>
                <a:gd name="T83" fmla="*/ 38 h 744"/>
                <a:gd name="T84" fmla="*/ 180 w 465"/>
                <a:gd name="T85" fmla="*/ 60 h 744"/>
                <a:gd name="T86" fmla="*/ 142 w 465"/>
                <a:gd name="T87" fmla="*/ 90 h 744"/>
                <a:gd name="T88" fmla="*/ 142 w 465"/>
                <a:gd name="T89" fmla="*/ 9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744">
                  <a:moveTo>
                    <a:pt x="142" y="90"/>
                  </a:moveTo>
                  <a:lnTo>
                    <a:pt x="142" y="90"/>
                  </a:lnTo>
                  <a:lnTo>
                    <a:pt x="82" y="143"/>
                  </a:lnTo>
                  <a:lnTo>
                    <a:pt x="45" y="203"/>
                  </a:lnTo>
                  <a:lnTo>
                    <a:pt x="15" y="270"/>
                  </a:lnTo>
                  <a:lnTo>
                    <a:pt x="0" y="346"/>
                  </a:lnTo>
                  <a:lnTo>
                    <a:pt x="0" y="413"/>
                  </a:lnTo>
                  <a:lnTo>
                    <a:pt x="7" y="481"/>
                  </a:lnTo>
                  <a:lnTo>
                    <a:pt x="37" y="548"/>
                  </a:lnTo>
                  <a:lnTo>
                    <a:pt x="75" y="608"/>
                  </a:lnTo>
                  <a:lnTo>
                    <a:pt x="75" y="608"/>
                  </a:lnTo>
                  <a:lnTo>
                    <a:pt x="97" y="638"/>
                  </a:lnTo>
                  <a:lnTo>
                    <a:pt x="127" y="668"/>
                  </a:lnTo>
                  <a:lnTo>
                    <a:pt x="195" y="706"/>
                  </a:lnTo>
                  <a:lnTo>
                    <a:pt x="233" y="721"/>
                  </a:lnTo>
                  <a:lnTo>
                    <a:pt x="270" y="736"/>
                  </a:lnTo>
                  <a:lnTo>
                    <a:pt x="308" y="744"/>
                  </a:lnTo>
                  <a:lnTo>
                    <a:pt x="345" y="744"/>
                  </a:lnTo>
                  <a:lnTo>
                    <a:pt x="345" y="744"/>
                  </a:lnTo>
                  <a:lnTo>
                    <a:pt x="293" y="729"/>
                  </a:lnTo>
                  <a:lnTo>
                    <a:pt x="240" y="706"/>
                  </a:lnTo>
                  <a:lnTo>
                    <a:pt x="195" y="676"/>
                  </a:lnTo>
                  <a:lnTo>
                    <a:pt x="158" y="631"/>
                  </a:lnTo>
                  <a:lnTo>
                    <a:pt x="158" y="631"/>
                  </a:lnTo>
                  <a:lnTo>
                    <a:pt x="120" y="571"/>
                  </a:lnTo>
                  <a:lnTo>
                    <a:pt x="90" y="503"/>
                  </a:lnTo>
                  <a:lnTo>
                    <a:pt x="82" y="436"/>
                  </a:lnTo>
                  <a:lnTo>
                    <a:pt x="82" y="361"/>
                  </a:lnTo>
                  <a:lnTo>
                    <a:pt x="97" y="293"/>
                  </a:lnTo>
                  <a:lnTo>
                    <a:pt x="127" y="225"/>
                  </a:lnTo>
                  <a:lnTo>
                    <a:pt x="165" y="165"/>
                  </a:lnTo>
                  <a:lnTo>
                    <a:pt x="225" y="113"/>
                  </a:lnTo>
                  <a:lnTo>
                    <a:pt x="225" y="113"/>
                  </a:lnTo>
                  <a:lnTo>
                    <a:pt x="285" y="68"/>
                  </a:lnTo>
                  <a:lnTo>
                    <a:pt x="345" y="38"/>
                  </a:lnTo>
                  <a:lnTo>
                    <a:pt x="405" y="15"/>
                  </a:lnTo>
                  <a:lnTo>
                    <a:pt x="465" y="8"/>
                  </a:lnTo>
                  <a:lnTo>
                    <a:pt x="465" y="8"/>
                  </a:lnTo>
                  <a:lnTo>
                    <a:pt x="383" y="0"/>
                  </a:lnTo>
                  <a:lnTo>
                    <a:pt x="300" y="15"/>
                  </a:lnTo>
                  <a:lnTo>
                    <a:pt x="263" y="23"/>
                  </a:lnTo>
                  <a:lnTo>
                    <a:pt x="218" y="38"/>
                  </a:lnTo>
                  <a:lnTo>
                    <a:pt x="180" y="60"/>
                  </a:lnTo>
                  <a:lnTo>
                    <a:pt x="142" y="90"/>
                  </a:lnTo>
                  <a:lnTo>
                    <a:pt x="142"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0" name="Freeform 27"/>
            <p:cNvSpPr>
              <a:spLocks/>
            </p:cNvSpPr>
            <p:nvPr/>
          </p:nvSpPr>
          <p:spPr bwMode="auto">
            <a:xfrm>
              <a:off x="665163" y="1079500"/>
              <a:ext cx="1073150" cy="3756025"/>
            </a:xfrm>
            <a:custGeom>
              <a:avLst/>
              <a:gdLst>
                <a:gd name="T0" fmla="*/ 676 w 676"/>
                <a:gd name="T1" fmla="*/ 413 h 2366"/>
                <a:gd name="T2" fmla="*/ 669 w 676"/>
                <a:gd name="T3" fmla="*/ 525 h 2366"/>
                <a:gd name="T4" fmla="*/ 646 w 676"/>
                <a:gd name="T5" fmla="*/ 630 h 2366"/>
                <a:gd name="T6" fmla="*/ 548 w 676"/>
                <a:gd name="T7" fmla="*/ 841 h 2366"/>
                <a:gd name="T8" fmla="*/ 421 w 676"/>
                <a:gd name="T9" fmla="*/ 1051 h 2366"/>
                <a:gd name="T10" fmla="*/ 271 w 676"/>
                <a:gd name="T11" fmla="*/ 1291 h 2366"/>
                <a:gd name="T12" fmla="*/ 218 w 676"/>
                <a:gd name="T13" fmla="*/ 1389 h 2366"/>
                <a:gd name="T14" fmla="*/ 135 w 676"/>
                <a:gd name="T15" fmla="*/ 1584 h 2366"/>
                <a:gd name="T16" fmla="*/ 90 w 676"/>
                <a:gd name="T17" fmla="*/ 1772 h 2366"/>
                <a:gd name="T18" fmla="*/ 68 w 676"/>
                <a:gd name="T19" fmla="*/ 1945 h 2366"/>
                <a:gd name="T20" fmla="*/ 83 w 676"/>
                <a:gd name="T21" fmla="*/ 2163 h 2366"/>
                <a:gd name="T22" fmla="*/ 120 w 676"/>
                <a:gd name="T23" fmla="*/ 2366 h 2366"/>
                <a:gd name="T24" fmla="*/ 83 w 676"/>
                <a:gd name="T25" fmla="*/ 2290 h 2366"/>
                <a:gd name="T26" fmla="*/ 23 w 676"/>
                <a:gd name="T27" fmla="*/ 2095 h 2366"/>
                <a:gd name="T28" fmla="*/ 8 w 676"/>
                <a:gd name="T29" fmla="*/ 1960 h 2366"/>
                <a:gd name="T30" fmla="*/ 8 w 676"/>
                <a:gd name="T31" fmla="*/ 1802 h 2366"/>
                <a:gd name="T32" fmla="*/ 38 w 676"/>
                <a:gd name="T33" fmla="*/ 1637 h 2366"/>
                <a:gd name="T34" fmla="*/ 105 w 676"/>
                <a:gd name="T35" fmla="*/ 1457 h 2366"/>
                <a:gd name="T36" fmla="*/ 210 w 676"/>
                <a:gd name="T37" fmla="*/ 1276 h 2366"/>
                <a:gd name="T38" fmla="*/ 413 w 676"/>
                <a:gd name="T39" fmla="*/ 923 h 2366"/>
                <a:gd name="T40" fmla="*/ 533 w 676"/>
                <a:gd name="T41" fmla="*/ 676 h 2366"/>
                <a:gd name="T42" fmla="*/ 579 w 676"/>
                <a:gd name="T43" fmla="*/ 525 h 2366"/>
                <a:gd name="T44" fmla="*/ 579 w 676"/>
                <a:gd name="T45" fmla="*/ 383 h 2366"/>
                <a:gd name="T46" fmla="*/ 533 w 676"/>
                <a:gd name="T47" fmla="*/ 247 h 2366"/>
                <a:gd name="T48" fmla="*/ 488 w 676"/>
                <a:gd name="T49" fmla="*/ 180 h 2366"/>
                <a:gd name="T50" fmla="*/ 353 w 676"/>
                <a:gd name="T51" fmla="*/ 52 h 2366"/>
                <a:gd name="T52" fmla="*/ 286 w 676"/>
                <a:gd name="T53" fmla="*/ 15 h 2366"/>
                <a:gd name="T54" fmla="*/ 210 w 676"/>
                <a:gd name="T55" fmla="*/ 0 h 2366"/>
                <a:gd name="T56" fmla="*/ 256 w 676"/>
                <a:gd name="T57" fmla="*/ 0 h 2366"/>
                <a:gd name="T58" fmla="*/ 353 w 676"/>
                <a:gd name="T59" fmla="*/ 15 h 2366"/>
                <a:gd name="T60" fmla="*/ 458 w 676"/>
                <a:gd name="T61" fmla="*/ 60 h 2366"/>
                <a:gd name="T62" fmla="*/ 548 w 676"/>
                <a:gd name="T63" fmla="*/ 135 h 2366"/>
                <a:gd name="T64" fmla="*/ 586 w 676"/>
                <a:gd name="T65" fmla="*/ 180 h 2366"/>
                <a:gd name="T66" fmla="*/ 646 w 676"/>
                <a:gd name="T67" fmla="*/ 277 h 2366"/>
                <a:gd name="T68" fmla="*/ 676 w 676"/>
                <a:gd name="T69" fmla="*/ 413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6" h="2366">
                  <a:moveTo>
                    <a:pt x="676" y="413"/>
                  </a:moveTo>
                  <a:lnTo>
                    <a:pt x="676" y="413"/>
                  </a:lnTo>
                  <a:lnTo>
                    <a:pt x="676" y="473"/>
                  </a:lnTo>
                  <a:lnTo>
                    <a:pt x="669" y="525"/>
                  </a:lnTo>
                  <a:lnTo>
                    <a:pt x="661" y="578"/>
                  </a:lnTo>
                  <a:lnTo>
                    <a:pt x="646" y="630"/>
                  </a:lnTo>
                  <a:lnTo>
                    <a:pt x="601" y="736"/>
                  </a:lnTo>
                  <a:lnTo>
                    <a:pt x="548" y="841"/>
                  </a:lnTo>
                  <a:lnTo>
                    <a:pt x="488" y="946"/>
                  </a:lnTo>
                  <a:lnTo>
                    <a:pt x="421" y="1051"/>
                  </a:lnTo>
                  <a:lnTo>
                    <a:pt x="346" y="1164"/>
                  </a:lnTo>
                  <a:lnTo>
                    <a:pt x="271" y="1291"/>
                  </a:lnTo>
                  <a:lnTo>
                    <a:pt x="271" y="1291"/>
                  </a:lnTo>
                  <a:lnTo>
                    <a:pt x="218" y="1389"/>
                  </a:lnTo>
                  <a:lnTo>
                    <a:pt x="165" y="1487"/>
                  </a:lnTo>
                  <a:lnTo>
                    <a:pt x="135" y="1584"/>
                  </a:lnTo>
                  <a:lnTo>
                    <a:pt x="105" y="1682"/>
                  </a:lnTo>
                  <a:lnTo>
                    <a:pt x="90" y="1772"/>
                  </a:lnTo>
                  <a:lnTo>
                    <a:pt x="75" y="1862"/>
                  </a:lnTo>
                  <a:lnTo>
                    <a:pt x="68" y="1945"/>
                  </a:lnTo>
                  <a:lnTo>
                    <a:pt x="68" y="2028"/>
                  </a:lnTo>
                  <a:lnTo>
                    <a:pt x="83" y="2163"/>
                  </a:lnTo>
                  <a:lnTo>
                    <a:pt x="98" y="2268"/>
                  </a:lnTo>
                  <a:lnTo>
                    <a:pt x="120" y="2366"/>
                  </a:lnTo>
                  <a:lnTo>
                    <a:pt x="120" y="2366"/>
                  </a:lnTo>
                  <a:lnTo>
                    <a:pt x="83" y="2290"/>
                  </a:lnTo>
                  <a:lnTo>
                    <a:pt x="53" y="2208"/>
                  </a:lnTo>
                  <a:lnTo>
                    <a:pt x="23" y="2095"/>
                  </a:lnTo>
                  <a:lnTo>
                    <a:pt x="15" y="2028"/>
                  </a:lnTo>
                  <a:lnTo>
                    <a:pt x="8" y="1960"/>
                  </a:lnTo>
                  <a:lnTo>
                    <a:pt x="0" y="1885"/>
                  </a:lnTo>
                  <a:lnTo>
                    <a:pt x="8" y="1802"/>
                  </a:lnTo>
                  <a:lnTo>
                    <a:pt x="15" y="1720"/>
                  </a:lnTo>
                  <a:lnTo>
                    <a:pt x="38" y="1637"/>
                  </a:lnTo>
                  <a:lnTo>
                    <a:pt x="68" y="1547"/>
                  </a:lnTo>
                  <a:lnTo>
                    <a:pt x="105" y="1457"/>
                  </a:lnTo>
                  <a:lnTo>
                    <a:pt x="105" y="1457"/>
                  </a:lnTo>
                  <a:lnTo>
                    <a:pt x="210" y="1276"/>
                  </a:lnTo>
                  <a:lnTo>
                    <a:pt x="308" y="1096"/>
                  </a:lnTo>
                  <a:lnTo>
                    <a:pt x="413" y="923"/>
                  </a:lnTo>
                  <a:lnTo>
                    <a:pt x="496" y="758"/>
                  </a:lnTo>
                  <a:lnTo>
                    <a:pt x="533" y="676"/>
                  </a:lnTo>
                  <a:lnTo>
                    <a:pt x="556" y="600"/>
                  </a:lnTo>
                  <a:lnTo>
                    <a:pt x="579" y="525"/>
                  </a:lnTo>
                  <a:lnTo>
                    <a:pt x="586" y="450"/>
                  </a:lnTo>
                  <a:lnTo>
                    <a:pt x="579" y="383"/>
                  </a:lnTo>
                  <a:lnTo>
                    <a:pt x="563" y="307"/>
                  </a:lnTo>
                  <a:lnTo>
                    <a:pt x="533" y="247"/>
                  </a:lnTo>
                  <a:lnTo>
                    <a:pt x="488" y="180"/>
                  </a:lnTo>
                  <a:lnTo>
                    <a:pt x="488" y="180"/>
                  </a:lnTo>
                  <a:lnTo>
                    <a:pt x="428" y="112"/>
                  </a:lnTo>
                  <a:lnTo>
                    <a:pt x="353" y="52"/>
                  </a:lnTo>
                  <a:lnTo>
                    <a:pt x="323" y="30"/>
                  </a:lnTo>
                  <a:lnTo>
                    <a:pt x="286" y="15"/>
                  </a:lnTo>
                  <a:lnTo>
                    <a:pt x="248" y="7"/>
                  </a:lnTo>
                  <a:lnTo>
                    <a:pt x="210" y="0"/>
                  </a:lnTo>
                  <a:lnTo>
                    <a:pt x="210" y="0"/>
                  </a:lnTo>
                  <a:lnTo>
                    <a:pt x="256" y="0"/>
                  </a:lnTo>
                  <a:lnTo>
                    <a:pt x="308" y="0"/>
                  </a:lnTo>
                  <a:lnTo>
                    <a:pt x="353" y="15"/>
                  </a:lnTo>
                  <a:lnTo>
                    <a:pt x="406" y="37"/>
                  </a:lnTo>
                  <a:lnTo>
                    <a:pt x="458" y="60"/>
                  </a:lnTo>
                  <a:lnTo>
                    <a:pt x="503" y="90"/>
                  </a:lnTo>
                  <a:lnTo>
                    <a:pt x="548" y="135"/>
                  </a:lnTo>
                  <a:lnTo>
                    <a:pt x="586" y="180"/>
                  </a:lnTo>
                  <a:lnTo>
                    <a:pt x="586" y="180"/>
                  </a:lnTo>
                  <a:lnTo>
                    <a:pt x="616" y="225"/>
                  </a:lnTo>
                  <a:lnTo>
                    <a:pt x="646" y="277"/>
                  </a:lnTo>
                  <a:lnTo>
                    <a:pt x="669" y="345"/>
                  </a:lnTo>
                  <a:lnTo>
                    <a:pt x="676" y="413"/>
                  </a:lnTo>
                  <a:lnTo>
                    <a:pt x="676" y="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1" name="Freeform 28"/>
            <p:cNvSpPr>
              <a:spLocks/>
            </p:cNvSpPr>
            <p:nvPr/>
          </p:nvSpPr>
          <p:spPr bwMode="auto">
            <a:xfrm>
              <a:off x="1022350" y="2998788"/>
              <a:ext cx="1955800" cy="1490663"/>
            </a:xfrm>
            <a:custGeom>
              <a:avLst/>
              <a:gdLst>
                <a:gd name="T0" fmla="*/ 0 w 1232"/>
                <a:gd name="T1" fmla="*/ 698 h 939"/>
                <a:gd name="T2" fmla="*/ 0 w 1232"/>
                <a:gd name="T3" fmla="*/ 698 h 939"/>
                <a:gd name="T4" fmla="*/ 8 w 1232"/>
                <a:gd name="T5" fmla="*/ 623 h 939"/>
                <a:gd name="T6" fmla="*/ 16 w 1232"/>
                <a:gd name="T7" fmla="*/ 556 h 939"/>
                <a:gd name="T8" fmla="*/ 38 w 1232"/>
                <a:gd name="T9" fmla="*/ 488 h 939"/>
                <a:gd name="T10" fmla="*/ 61 w 1232"/>
                <a:gd name="T11" fmla="*/ 428 h 939"/>
                <a:gd name="T12" fmla="*/ 91 w 1232"/>
                <a:gd name="T13" fmla="*/ 360 h 939"/>
                <a:gd name="T14" fmla="*/ 128 w 1232"/>
                <a:gd name="T15" fmla="*/ 300 h 939"/>
                <a:gd name="T16" fmla="*/ 166 w 1232"/>
                <a:gd name="T17" fmla="*/ 248 h 939"/>
                <a:gd name="T18" fmla="*/ 211 w 1232"/>
                <a:gd name="T19" fmla="*/ 195 h 939"/>
                <a:gd name="T20" fmla="*/ 256 w 1232"/>
                <a:gd name="T21" fmla="*/ 150 h 939"/>
                <a:gd name="T22" fmla="*/ 308 w 1232"/>
                <a:gd name="T23" fmla="*/ 112 h 939"/>
                <a:gd name="T24" fmla="*/ 369 w 1232"/>
                <a:gd name="T25" fmla="*/ 75 h 939"/>
                <a:gd name="T26" fmla="*/ 429 w 1232"/>
                <a:gd name="T27" fmla="*/ 45 h 939"/>
                <a:gd name="T28" fmla="*/ 489 w 1232"/>
                <a:gd name="T29" fmla="*/ 22 h 939"/>
                <a:gd name="T30" fmla="*/ 556 w 1232"/>
                <a:gd name="T31" fmla="*/ 7 h 939"/>
                <a:gd name="T32" fmla="*/ 624 w 1232"/>
                <a:gd name="T33" fmla="*/ 0 h 939"/>
                <a:gd name="T34" fmla="*/ 692 w 1232"/>
                <a:gd name="T35" fmla="*/ 0 h 939"/>
                <a:gd name="T36" fmla="*/ 692 w 1232"/>
                <a:gd name="T37" fmla="*/ 0 h 939"/>
                <a:gd name="T38" fmla="*/ 744 w 1232"/>
                <a:gd name="T39" fmla="*/ 7 h 939"/>
                <a:gd name="T40" fmla="*/ 789 w 1232"/>
                <a:gd name="T41" fmla="*/ 15 h 939"/>
                <a:gd name="T42" fmla="*/ 834 w 1232"/>
                <a:gd name="T43" fmla="*/ 30 h 939"/>
                <a:gd name="T44" fmla="*/ 879 w 1232"/>
                <a:gd name="T45" fmla="*/ 52 h 939"/>
                <a:gd name="T46" fmla="*/ 969 w 1232"/>
                <a:gd name="T47" fmla="*/ 105 h 939"/>
                <a:gd name="T48" fmla="*/ 1045 w 1232"/>
                <a:gd name="T49" fmla="*/ 165 h 939"/>
                <a:gd name="T50" fmla="*/ 1112 w 1232"/>
                <a:gd name="T51" fmla="*/ 240 h 939"/>
                <a:gd name="T52" fmla="*/ 1165 w 1232"/>
                <a:gd name="T53" fmla="*/ 330 h 939"/>
                <a:gd name="T54" fmla="*/ 1210 w 1232"/>
                <a:gd name="T55" fmla="*/ 420 h 939"/>
                <a:gd name="T56" fmla="*/ 1232 w 1232"/>
                <a:gd name="T57" fmla="*/ 511 h 939"/>
                <a:gd name="T58" fmla="*/ 1232 w 1232"/>
                <a:gd name="T59" fmla="*/ 511 h 939"/>
                <a:gd name="T60" fmla="*/ 1202 w 1232"/>
                <a:gd name="T61" fmla="*/ 428 h 939"/>
                <a:gd name="T62" fmla="*/ 1165 w 1232"/>
                <a:gd name="T63" fmla="*/ 353 h 939"/>
                <a:gd name="T64" fmla="*/ 1112 w 1232"/>
                <a:gd name="T65" fmla="*/ 285 h 939"/>
                <a:gd name="T66" fmla="*/ 1052 w 1232"/>
                <a:gd name="T67" fmla="*/ 225 h 939"/>
                <a:gd name="T68" fmla="*/ 977 w 1232"/>
                <a:gd name="T69" fmla="*/ 180 h 939"/>
                <a:gd name="T70" fmla="*/ 902 w 1232"/>
                <a:gd name="T71" fmla="*/ 143 h 939"/>
                <a:gd name="T72" fmla="*/ 819 w 1232"/>
                <a:gd name="T73" fmla="*/ 112 h 939"/>
                <a:gd name="T74" fmla="*/ 729 w 1232"/>
                <a:gd name="T75" fmla="*/ 105 h 939"/>
                <a:gd name="T76" fmla="*/ 729 w 1232"/>
                <a:gd name="T77" fmla="*/ 105 h 939"/>
                <a:gd name="T78" fmla="*/ 661 w 1232"/>
                <a:gd name="T79" fmla="*/ 97 h 939"/>
                <a:gd name="T80" fmla="*/ 594 w 1232"/>
                <a:gd name="T81" fmla="*/ 105 h 939"/>
                <a:gd name="T82" fmla="*/ 526 w 1232"/>
                <a:gd name="T83" fmla="*/ 120 h 939"/>
                <a:gd name="T84" fmla="*/ 459 w 1232"/>
                <a:gd name="T85" fmla="*/ 143 h 939"/>
                <a:gd name="T86" fmla="*/ 399 w 1232"/>
                <a:gd name="T87" fmla="*/ 165 h 939"/>
                <a:gd name="T88" fmla="*/ 338 w 1232"/>
                <a:gd name="T89" fmla="*/ 195 h 939"/>
                <a:gd name="T90" fmla="*/ 286 w 1232"/>
                <a:gd name="T91" fmla="*/ 233 h 939"/>
                <a:gd name="T92" fmla="*/ 233 w 1232"/>
                <a:gd name="T93" fmla="*/ 270 h 939"/>
                <a:gd name="T94" fmla="*/ 188 w 1232"/>
                <a:gd name="T95" fmla="*/ 315 h 939"/>
                <a:gd name="T96" fmla="*/ 143 w 1232"/>
                <a:gd name="T97" fmla="*/ 368 h 939"/>
                <a:gd name="T98" fmla="*/ 106 w 1232"/>
                <a:gd name="T99" fmla="*/ 420 h 939"/>
                <a:gd name="T100" fmla="*/ 76 w 1232"/>
                <a:gd name="T101" fmla="*/ 481 h 939"/>
                <a:gd name="T102" fmla="*/ 53 w 1232"/>
                <a:gd name="T103" fmla="*/ 541 h 939"/>
                <a:gd name="T104" fmla="*/ 31 w 1232"/>
                <a:gd name="T105" fmla="*/ 608 h 939"/>
                <a:gd name="T106" fmla="*/ 16 w 1232"/>
                <a:gd name="T107" fmla="*/ 676 h 939"/>
                <a:gd name="T108" fmla="*/ 8 w 1232"/>
                <a:gd name="T109" fmla="*/ 743 h 939"/>
                <a:gd name="T110" fmla="*/ 8 w 1232"/>
                <a:gd name="T111" fmla="*/ 743 h 939"/>
                <a:gd name="T112" fmla="*/ 8 w 1232"/>
                <a:gd name="T113" fmla="*/ 841 h 939"/>
                <a:gd name="T114" fmla="*/ 23 w 1232"/>
                <a:gd name="T115" fmla="*/ 939 h 939"/>
                <a:gd name="T116" fmla="*/ 23 w 1232"/>
                <a:gd name="T117" fmla="*/ 939 h 939"/>
                <a:gd name="T118" fmla="*/ 0 w 1232"/>
                <a:gd name="T119" fmla="*/ 819 h 939"/>
                <a:gd name="T120" fmla="*/ 0 w 1232"/>
                <a:gd name="T121" fmla="*/ 758 h 939"/>
                <a:gd name="T122" fmla="*/ 0 w 1232"/>
                <a:gd name="T123" fmla="*/ 698 h 939"/>
                <a:gd name="T124" fmla="*/ 0 w 1232"/>
                <a:gd name="T125" fmla="*/ 698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2" h="939">
                  <a:moveTo>
                    <a:pt x="0" y="698"/>
                  </a:moveTo>
                  <a:lnTo>
                    <a:pt x="0" y="698"/>
                  </a:lnTo>
                  <a:lnTo>
                    <a:pt x="8" y="623"/>
                  </a:lnTo>
                  <a:lnTo>
                    <a:pt x="16" y="556"/>
                  </a:lnTo>
                  <a:lnTo>
                    <a:pt x="38" y="488"/>
                  </a:lnTo>
                  <a:lnTo>
                    <a:pt x="61" y="428"/>
                  </a:lnTo>
                  <a:lnTo>
                    <a:pt x="91" y="360"/>
                  </a:lnTo>
                  <a:lnTo>
                    <a:pt x="128" y="300"/>
                  </a:lnTo>
                  <a:lnTo>
                    <a:pt x="166" y="248"/>
                  </a:lnTo>
                  <a:lnTo>
                    <a:pt x="211" y="195"/>
                  </a:lnTo>
                  <a:lnTo>
                    <a:pt x="256" y="150"/>
                  </a:lnTo>
                  <a:lnTo>
                    <a:pt x="308" y="112"/>
                  </a:lnTo>
                  <a:lnTo>
                    <a:pt x="369" y="75"/>
                  </a:lnTo>
                  <a:lnTo>
                    <a:pt x="429" y="45"/>
                  </a:lnTo>
                  <a:lnTo>
                    <a:pt x="489" y="22"/>
                  </a:lnTo>
                  <a:lnTo>
                    <a:pt x="556" y="7"/>
                  </a:lnTo>
                  <a:lnTo>
                    <a:pt x="624" y="0"/>
                  </a:lnTo>
                  <a:lnTo>
                    <a:pt x="692" y="0"/>
                  </a:lnTo>
                  <a:lnTo>
                    <a:pt x="692" y="0"/>
                  </a:lnTo>
                  <a:lnTo>
                    <a:pt x="744" y="7"/>
                  </a:lnTo>
                  <a:lnTo>
                    <a:pt x="789" y="15"/>
                  </a:lnTo>
                  <a:lnTo>
                    <a:pt x="834" y="30"/>
                  </a:lnTo>
                  <a:lnTo>
                    <a:pt x="879" y="52"/>
                  </a:lnTo>
                  <a:lnTo>
                    <a:pt x="969" y="105"/>
                  </a:lnTo>
                  <a:lnTo>
                    <a:pt x="1045" y="165"/>
                  </a:lnTo>
                  <a:lnTo>
                    <a:pt x="1112" y="240"/>
                  </a:lnTo>
                  <a:lnTo>
                    <a:pt x="1165" y="330"/>
                  </a:lnTo>
                  <a:lnTo>
                    <a:pt x="1210" y="420"/>
                  </a:lnTo>
                  <a:lnTo>
                    <a:pt x="1232" y="511"/>
                  </a:lnTo>
                  <a:lnTo>
                    <a:pt x="1232" y="511"/>
                  </a:lnTo>
                  <a:lnTo>
                    <a:pt x="1202" y="428"/>
                  </a:lnTo>
                  <a:lnTo>
                    <a:pt x="1165" y="353"/>
                  </a:lnTo>
                  <a:lnTo>
                    <a:pt x="1112" y="285"/>
                  </a:lnTo>
                  <a:lnTo>
                    <a:pt x="1052" y="225"/>
                  </a:lnTo>
                  <a:lnTo>
                    <a:pt x="977" y="180"/>
                  </a:lnTo>
                  <a:lnTo>
                    <a:pt x="902" y="143"/>
                  </a:lnTo>
                  <a:lnTo>
                    <a:pt x="819" y="112"/>
                  </a:lnTo>
                  <a:lnTo>
                    <a:pt x="729" y="105"/>
                  </a:lnTo>
                  <a:lnTo>
                    <a:pt x="729" y="105"/>
                  </a:lnTo>
                  <a:lnTo>
                    <a:pt x="661" y="97"/>
                  </a:lnTo>
                  <a:lnTo>
                    <a:pt x="594" y="105"/>
                  </a:lnTo>
                  <a:lnTo>
                    <a:pt x="526" y="120"/>
                  </a:lnTo>
                  <a:lnTo>
                    <a:pt x="459" y="143"/>
                  </a:lnTo>
                  <a:lnTo>
                    <a:pt x="399" y="165"/>
                  </a:lnTo>
                  <a:lnTo>
                    <a:pt x="338" y="195"/>
                  </a:lnTo>
                  <a:lnTo>
                    <a:pt x="286" y="233"/>
                  </a:lnTo>
                  <a:lnTo>
                    <a:pt x="233" y="270"/>
                  </a:lnTo>
                  <a:lnTo>
                    <a:pt x="188" y="315"/>
                  </a:lnTo>
                  <a:lnTo>
                    <a:pt x="143" y="368"/>
                  </a:lnTo>
                  <a:lnTo>
                    <a:pt x="106" y="420"/>
                  </a:lnTo>
                  <a:lnTo>
                    <a:pt x="76" y="481"/>
                  </a:lnTo>
                  <a:lnTo>
                    <a:pt x="53" y="541"/>
                  </a:lnTo>
                  <a:lnTo>
                    <a:pt x="31" y="608"/>
                  </a:lnTo>
                  <a:lnTo>
                    <a:pt x="16" y="676"/>
                  </a:lnTo>
                  <a:lnTo>
                    <a:pt x="8" y="743"/>
                  </a:lnTo>
                  <a:lnTo>
                    <a:pt x="8" y="743"/>
                  </a:lnTo>
                  <a:lnTo>
                    <a:pt x="8" y="841"/>
                  </a:lnTo>
                  <a:lnTo>
                    <a:pt x="23" y="939"/>
                  </a:lnTo>
                  <a:lnTo>
                    <a:pt x="23" y="939"/>
                  </a:lnTo>
                  <a:lnTo>
                    <a:pt x="0" y="819"/>
                  </a:lnTo>
                  <a:lnTo>
                    <a:pt x="0" y="758"/>
                  </a:lnTo>
                  <a:lnTo>
                    <a:pt x="0" y="698"/>
                  </a:lnTo>
                  <a:lnTo>
                    <a:pt x="0"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2" name="Freeform 29"/>
            <p:cNvSpPr>
              <a:spLocks/>
            </p:cNvSpPr>
            <p:nvPr/>
          </p:nvSpPr>
          <p:spPr bwMode="auto">
            <a:xfrm>
              <a:off x="1751013" y="3810000"/>
              <a:ext cx="1263650" cy="1001713"/>
            </a:xfrm>
            <a:custGeom>
              <a:avLst/>
              <a:gdLst>
                <a:gd name="T0" fmla="*/ 360 w 796"/>
                <a:gd name="T1" fmla="*/ 631 h 631"/>
                <a:gd name="T2" fmla="*/ 225 w 796"/>
                <a:gd name="T3" fmla="*/ 585 h 631"/>
                <a:gd name="T4" fmla="*/ 97 w 796"/>
                <a:gd name="T5" fmla="*/ 495 h 631"/>
                <a:gd name="T6" fmla="*/ 37 w 796"/>
                <a:gd name="T7" fmla="*/ 398 h 631"/>
                <a:gd name="T8" fmla="*/ 7 w 796"/>
                <a:gd name="T9" fmla="*/ 323 h 631"/>
                <a:gd name="T10" fmla="*/ 0 w 796"/>
                <a:gd name="T11" fmla="*/ 240 h 631"/>
                <a:gd name="T12" fmla="*/ 7 w 796"/>
                <a:gd name="T13" fmla="*/ 195 h 631"/>
                <a:gd name="T14" fmla="*/ 37 w 796"/>
                <a:gd name="T15" fmla="*/ 105 h 631"/>
                <a:gd name="T16" fmla="*/ 82 w 796"/>
                <a:gd name="T17" fmla="*/ 67 h 631"/>
                <a:gd name="T18" fmla="*/ 127 w 796"/>
                <a:gd name="T19" fmla="*/ 67 h 631"/>
                <a:gd name="T20" fmla="*/ 165 w 796"/>
                <a:gd name="T21" fmla="*/ 82 h 631"/>
                <a:gd name="T22" fmla="*/ 187 w 796"/>
                <a:gd name="T23" fmla="*/ 112 h 631"/>
                <a:gd name="T24" fmla="*/ 202 w 796"/>
                <a:gd name="T25" fmla="*/ 157 h 631"/>
                <a:gd name="T26" fmla="*/ 187 w 796"/>
                <a:gd name="T27" fmla="*/ 202 h 631"/>
                <a:gd name="T28" fmla="*/ 150 w 796"/>
                <a:gd name="T29" fmla="*/ 255 h 631"/>
                <a:gd name="T30" fmla="*/ 127 w 796"/>
                <a:gd name="T31" fmla="*/ 285 h 631"/>
                <a:gd name="T32" fmla="*/ 90 w 796"/>
                <a:gd name="T33" fmla="*/ 360 h 631"/>
                <a:gd name="T34" fmla="*/ 90 w 796"/>
                <a:gd name="T35" fmla="*/ 420 h 631"/>
                <a:gd name="T36" fmla="*/ 97 w 796"/>
                <a:gd name="T37" fmla="*/ 435 h 631"/>
                <a:gd name="T38" fmla="*/ 195 w 796"/>
                <a:gd name="T39" fmla="*/ 510 h 631"/>
                <a:gd name="T40" fmla="*/ 323 w 796"/>
                <a:gd name="T41" fmla="*/ 533 h 631"/>
                <a:gd name="T42" fmla="*/ 368 w 796"/>
                <a:gd name="T43" fmla="*/ 540 h 631"/>
                <a:gd name="T44" fmla="*/ 495 w 796"/>
                <a:gd name="T45" fmla="*/ 510 h 631"/>
                <a:gd name="T46" fmla="*/ 638 w 796"/>
                <a:gd name="T47" fmla="*/ 428 h 631"/>
                <a:gd name="T48" fmla="*/ 736 w 796"/>
                <a:gd name="T49" fmla="*/ 293 h 631"/>
                <a:gd name="T50" fmla="*/ 781 w 796"/>
                <a:gd name="T51" fmla="*/ 172 h 631"/>
                <a:gd name="T52" fmla="*/ 781 w 796"/>
                <a:gd name="T53" fmla="*/ 127 h 631"/>
                <a:gd name="T54" fmla="*/ 773 w 796"/>
                <a:gd name="T55" fmla="*/ 0 h 631"/>
                <a:gd name="T56" fmla="*/ 788 w 796"/>
                <a:gd name="T57" fmla="*/ 82 h 631"/>
                <a:gd name="T58" fmla="*/ 796 w 796"/>
                <a:gd name="T59" fmla="*/ 172 h 631"/>
                <a:gd name="T60" fmla="*/ 751 w 796"/>
                <a:gd name="T61" fmla="*/ 353 h 631"/>
                <a:gd name="T62" fmla="*/ 661 w 796"/>
                <a:gd name="T63" fmla="*/ 495 h 631"/>
                <a:gd name="T64" fmla="*/ 563 w 796"/>
                <a:gd name="T65" fmla="*/ 578 h 631"/>
                <a:gd name="T66" fmla="*/ 488 w 796"/>
                <a:gd name="T67" fmla="*/ 615 h 631"/>
                <a:gd name="T68" fmla="*/ 405 w 796"/>
                <a:gd name="T69" fmla="*/ 631 h 631"/>
                <a:gd name="T70" fmla="*/ 360 w 796"/>
                <a:gd name="T7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631">
                  <a:moveTo>
                    <a:pt x="360" y="631"/>
                  </a:moveTo>
                  <a:lnTo>
                    <a:pt x="360" y="631"/>
                  </a:lnTo>
                  <a:lnTo>
                    <a:pt x="293" y="615"/>
                  </a:lnTo>
                  <a:lnTo>
                    <a:pt x="225" y="585"/>
                  </a:lnTo>
                  <a:lnTo>
                    <a:pt x="157" y="548"/>
                  </a:lnTo>
                  <a:lnTo>
                    <a:pt x="97" y="495"/>
                  </a:lnTo>
                  <a:lnTo>
                    <a:pt x="52" y="435"/>
                  </a:lnTo>
                  <a:lnTo>
                    <a:pt x="37" y="398"/>
                  </a:lnTo>
                  <a:lnTo>
                    <a:pt x="22" y="360"/>
                  </a:lnTo>
                  <a:lnTo>
                    <a:pt x="7" y="323"/>
                  </a:lnTo>
                  <a:lnTo>
                    <a:pt x="0" y="277"/>
                  </a:lnTo>
                  <a:lnTo>
                    <a:pt x="0" y="240"/>
                  </a:lnTo>
                  <a:lnTo>
                    <a:pt x="7" y="195"/>
                  </a:lnTo>
                  <a:lnTo>
                    <a:pt x="7" y="195"/>
                  </a:lnTo>
                  <a:lnTo>
                    <a:pt x="22" y="142"/>
                  </a:lnTo>
                  <a:lnTo>
                    <a:pt x="37" y="105"/>
                  </a:lnTo>
                  <a:lnTo>
                    <a:pt x="60" y="82"/>
                  </a:lnTo>
                  <a:lnTo>
                    <a:pt x="82" y="67"/>
                  </a:lnTo>
                  <a:lnTo>
                    <a:pt x="105" y="67"/>
                  </a:lnTo>
                  <a:lnTo>
                    <a:pt x="127" y="67"/>
                  </a:lnTo>
                  <a:lnTo>
                    <a:pt x="142" y="75"/>
                  </a:lnTo>
                  <a:lnTo>
                    <a:pt x="165" y="82"/>
                  </a:lnTo>
                  <a:lnTo>
                    <a:pt x="165" y="82"/>
                  </a:lnTo>
                  <a:lnTo>
                    <a:pt x="187" y="112"/>
                  </a:lnTo>
                  <a:lnTo>
                    <a:pt x="195" y="135"/>
                  </a:lnTo>
                  <a:lnTo>
                    <a:pt x="202" y="157"/>
                  </a:lnTo>
                  <a:lnTo>
                    <a:pt x="195" y="180"/>
                  </a:lnTo>
                  <a:lnTo>
                    <a:pt x="187" y="202"/>
                  </a:lnTo>
                  <a:lnTo>
                    <a:pt x="172" y="225"/>
                  </a:lnTo>
                  <a:lnTo>
                    <a:pt x="150" y="255"/>
                  </a:lnTo>
                  <a:lnTo>
                    <a:pt x="150" y="255"/>
                  </a:lnTo>
                  <a:lnTo>
                    <a:pt x="127" y="285"/>
                  </a:lnTo>
                  <a:lnTo>
                    <a:pt x="105" y="308"/>
                  </a:lnTo>
                  <a:lnTo>
                    <a:pt x="90" y="360"/>
                  </a:lnTo>
                  <a:lnTo>
                    <a:pt x="82" y="405"/>
                  </a:lnTo>
                  <a:lnTo>
                    <a:pt x="90" y="420"/>
                  </a:lnTo>
                  <a:lnTo>
                    <a:pt x="97" y="435"/>
                  </a:lnTo>
                  <a:lnTo>
                    <a:pt x="97" y="435"/>
                  </a:lnTo>
                  <a:lnTo>
                    <a:pt x="142" y="480"/>
                  </a:lnTo>
                  <a:lnTo>
                    <a:pt x="195" y="510"/>
                  </a:lnTo>
                  <a:lnTo>
                    <a:pt x="255" y="525"/>
                  </a:lnTo>
                  <a:lnTo>
                    <a:pt x="323" y="533"/>
                  </a:lnTo>
                  <a:lnTo>
                    <a:pt x="323" y="533"/>
                  </a:lnTo>
                  <a:lnTo>
                    <a:pt x="368" y="540"/>
                  </a:lnTo>
                  <a:lnTo>
                    <a:pt x="413" y="533"/>
                  </a:lnTo>
                  <a:lnTo>
                    <a:pt x="495" y="510"/>
                  </a:lnTo>
                  <a:lnTo>
                    <a:pt x="571" y="480"/>
                  </a:lnTo>
                  <a:lnTo>
                    <a:pt x="638" y="428"/>
                  </a:lnTo>
                  <a:lnTo>
                    <a:pt x="698" y="368"/>
                  </a:lnTo>
                  <a:lnTo>
                    <a:pt x="736" y="293"/>
                  </a:lnTo>
                  <a:lnTo>
                    <a:pt x="766" y="210"/>
                  </a:lnTo>
                  <a:lnTo>
                    <a:pt x="781" y="172"/>
                  </a:lnTo>
                  <a:lnTo>
                    <a:pt x="781" y="127"/>
                  </a:lnTo>
                  <a:lnTo>
                    <a:pt x="781" y="127"/>
                  </a:lnTo>
                  <a:lnTo>
                    <a:pt x="781" y="60"/>
                  </a:lnTo>
                  <a:lnTo>
                    <a:pt x="773" y="0"/>
                  </a:lnTo>
                  <a:lnTo>
                    <a:pt x="773" y="0"/>
                  </a:lnTo>
                  <a:lnTo>
                    <a:pt x="788" y="82"/>
                  </a:lnTo>
                  <a:lnTo>
                    <a:pt x="796" y="172"/>
                  </a:lnTo>
                  <a:lnTo>
                    <a:pt x="796" y="172"/>
                  </a:lnTo>
                  <a:lnTo>
                    <a:pt x="781" y="262"/>
                  </a:lnTo>
                  <a:lnTo>
                    <a:pt x="751" y="353"/>
                  </a:lnTo>
                  <a:lnTo>
                    <a:pt x="713" y="428"/>
                  </a:lnTo>
                  <a:lnTo>
                    <a:pt x="661" y="495"/>
                  </a:lnTo>
                  <a:lnTo>
                    <a:pt x="601" y="555"/>
                  </a:lnTo>
                  <a:lnTo>
                    <a:pt x="563" y="578"/>
                  </a:lnTo>
                  <a:lnTo>
                    <a:pt x="533" y="600"/>
                  </a:lnTo>
                  <a:lnTo>
                    <a:pt x="488" y="615"/>
                  </a:lnTo>
                  <a:lnTo>
                    <a:pt x="450" y="623"/>
                  </a:lnTo>
                  <a:lnTo>
                    <a:pt x="405" y="631"/>
                  </a:lnTo>
                  <a:lnTo>
                    <a:pt x="360" y="631"/>
                  </a:lnTo>
                  <a:lnTo>
                    <a:pt x="36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3" name="Freeform 30"/>
            <p:cNvSpPr>
              <a:spLocks/>
            </p:cNvSpPr>
            <p:nvPr/>
          </p:nvSpPr>
          <p:spPr bwMode="auto">
            <a:xfrm>
              <a:off x="1058863" y="3440113"/>
              <a:ext cx="3063875" cy="2276475"/>
            </a:xfrm>
            <a:custGeom>
              <a:avLst/>
              <a:gdLst>
                <a:gd name="T0" fmla="*/ 819 w 1930"/>
                <a:gd name="T1" fmla="*/ 1434 h 1434"/>
                <a:gd name="T2" fmla="*/ 669 w 1930"/>
                <a:gd name="T3" fmla="*/ 1412 h 1434"/>
                <a:gd name="T4" fmla="*/ 526 w 1930"/>
                <a:gd name="T5" fmla="*/ 1359 h 1434"/>
                <a:gd name="T6" fmla="*/ 398 w 1930"/>
                <a:gd name="T7" fmla="*/ 1284 h 1434"/>
                <a:gd name="T8" fmla="*/ 285 w 1930"/>
                <a:gd name="T9" fmla="*/ 1186 h 1434"/>
                <a:gd name="T10" fmla="*/ 180 w 1930"/>
                <a:gd name="T11" fmla="*/ 1074 h 1434"/>
                <a:gd name="T12" fmla="*/ 98 w 1930"/>
                <a:gd name="T13" fmla="*/ 946 h 1434"/>
                <a:gd name="T14" fmla="*/ 38 w 1930"/>
                <a:gd name="T15" fmla="*/ 803 h 1434"/>
                <a:gd name="T16" fmla="*/ 0 w 1930"/>
                <a:gd name="T17" fmla="*/ 661 h 1434"/>
                <a:gd name="T18" fmla="*/ 15 w 1930"/>
                <a:gd name="T19" fmla="*/ 728 h 1434"/>
                <a:gd name="T20" fmla="*/ 68 w 1930"/>
                <a:gd name="T21" fmla="*/ 856 h 1434"/>
                <a:gd name="T22" fmla="*/ 143 w 1930"/>
                <a:gd name="T23" fmla="*/ 969 h 1434"/>
                <a:gd name="T24" fmla="*/ 233 w 1930"/>
                <a:gd name="T25" fmla="*/ 1074 h 1434"/>
                <a:gd name="T26" fmla="*/ 338 w 1930"/>
                <a:gd name="T27" fmla="*/ 1164 h 1434"/>
                <a:gd name="T28" fmla="*/ 451 w 1930"/>
                <a:gd name="T29" fmla="*/ 1239 h 1434"/>
                <a:gd name="T30" fmla="*/ 578 w 1930"/>
                <a:gd name="T31" fmla="*/ 1292 h 1434"/>
                <a:gd name="T32" fmla="*/ 721 w 1930"/>
                <a:gd name="T33" fmla="*/ 1322 h 1434"/>
                <a:gd name="T34" fmla="*/ 789 w 1930"/>
                <a:gd name="T35" fmla="*/ 1329 h 1434"/>
                <a:gd name="T36" fmla="*/ 1007 w 1930"/>
                <a:gd name="T37" fmla="*/ 1322 h 1434"/>
                <a:gd name="T38" fmla="*/ 1217 w 1930"/>
                <a:gd name="T39" fmla="*/ 1269 h 1434"/>
                <a:gd name="T40" fmla="*/ 1397 w 1930"/>
                <a:gd name="T41" fmla="*/ 1179 h 1434"/>
                <a:gd name="T42" fmla="*/ 1562 w 1930"/>
                <a:gd name="T43" fmla="*/ 1059 h 1434"/>
                <a:gd name="T44" fmla="*/ 1705 w 1930"/>
                <a:gd name="T45" fmla="*/ 909 h 1434"/>
                <a:gd name="T46" fmla="*/ 1810 w 1930"/>
                <a:gd name="T47" fmla="*/ 736 h 1434"/>
                <a:gd name="T48" fmla="*/ 1885 w 1930"/>
                <a:gd name="T49" fmla="*/ 541 h 1434"/>
                <a:gd name="T50" fmla="*/ 1915 w 1930"/>
                <a:gd name="T51" fmla="*/ 323 h 1434"/>
                <a:gd name="T52" fmla="*/ 1915 w 1930"/>
                <a:gd name="T53" fmla="*/ 240 h 1434"/>
                <a:gd name="T54" fmla="*/ 1908 w 1930"/>
                <a:gd name="T55" fmla="*/ 82 h 1434"/>
                <a:gd name="T56" fmla="*/ 1893 w 1930"/>
                <a:gd name="T57" fmla="*/ 0 h 1434"/>
                <a:gd name="T58" fmla="*/ 1923 w 1930"/>
                <a:gd name="T59" fmla="*/ 180 h 1434"/>
                <a:gd name="T60" fmla="*/ 1930 w 1930"/>
                <a:gd name="T61" fmla="*/ 375 h 1434"/>
                <a:gd name="T62" fmla="*/ 1915 w 1930"/>
                <a:gd name="T63" fmla="*/ 480 h 1434"/>
                <a:gd name="T64" fmla="*/ 1863 w 1930"/>
                <a:gd name="T65" fmla="*/ 691 h 1434"/>
                <a:gd name="T66" fmla="*/ 1773 w 1930"/>
                <a:gd name="T67" fmla="*/ 886 h 1434"/>
                <a:gd name="T68" fmla="*/ 1653 w 1930"/>
                <a:gd name="T69" fmla="*/ 1059 h 1434"/>
                <a:gd name="T70" fmla="*/ 1502 w 1930"/>
                <a:gd name="T71" fmla="*/ 1209 h 1434"/>
                <a:gd name="T72" fmla="*/ 1330 w 1930"/>
                <a:gd name="T73" fmla="*/ 1322 h 1434"/>
                <a:gd name="T74" fmla="*/ 1142 w 1930"/>
                <a:gd name="T75" fmla="*/ 1397 h 1434"/>
                <a:gd name="T76" fmla="*/ 931 w 1930"/>
                <a:gd name="T77" fmla="*/ 1434 h 1434"/>
                <a:gd name="T78" fmla="*/ 819 w 1930"/>
                <a:gd name="T79" fmla="*/ 143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0" h="1434">
                  <a:moveTo>
                    <a:pt x="819" y="1434"/>
                  </a:moveTo>
                  <a:lnTo>
                    <a:pt x="819" y="1434"/>
                  </a:lnTo>
                  <a:lnTo>
                    <a:pt x="744" y="1427"/>
                  </a:lnTo>
                  <a:lnTo>
                    <a:pt x="669" y="1412"/>
                  </a:lnTo>
                  <a:lnTo>
                    <a:pt x="601" y="1389"/>
                  </a:lnTo>
                  <a:lnTo>
                    <a:pt x="526" y="1359"/>
                  </a:lnTo>
                  <a:lnTo>
                    <a:pt x="466" y="1322"/>
                  </a:lnTo>
                  <a:lnTo>
                    <a:pt x="398" y="1284"/>
                  </a:lnTo>
                  <a:lnTo>
                    <a:pt x="338" y="1239"/>
                  </a:lnTo>
                  <a:lnTo>
                    <a:pt x="285" y="1186"/>
                  </a:lnTo>
                  <a:lnTo>
                    <a:pt x="233" y="1134"/>
                  </a:lnTo>
                  <a:lnTo>
                    <a:pt x="180" y="1074"/>
                  </a:lnTo>
                  <a:lnTo>
                    <a:pt x="135" y="1006"/>
                  </a:lnTo>
                  <a:lnTo>
                    <a:pt x="98" y="946"/>
                  </a:lnTo>
                  <a:lnTo>
                    <a:pt x="68" y="879"/>
                  </a:lnTo>
                  <a:lnTo>
                    <a:pt x="38" y="803"/>
                  </a:lnTo>
                  <a:lnTo>
                    <a:pt x="15" y="736"/>
                  </a:lnTo>
                  <a:lnTo>
                    <a:pt x="0" y="661"/>
                  </a:lnTo>
                  <a:lnTo>
                    <a:pt x="0" y="661"/>
                  </a:lnTo>
                  <a:lnTo>
                    <a:pt x="15" y="728"/>
                  </a:lnTo>
                  <a:lnTo>
                    <a:pt x="45" y="796"/>
                  </a:lnTo>
                  <a:lnTo>
                    <a:pt x="68" y="856"/>
                  </a:lnTo>
                  <a:lnTo>
                    <a:pt x="105" y="916"/>
                  </a:lnTo>
                  <a:lnTo>
                    <a:pt x="143" y="969"/>
                  </a:lnTo>
                  <a:lnTo>
                    <a:pt x="188" y="1029"/>
                  </a:lnTo>
                  <a:lnTo>
                    <a:pt x="233" y="1074"/>
                  </a:lnTo>
                  <a:lnTo>
                    <a:pt x="278" y="1119"/>
                  </a:lnTo>
                  <a:lnTo>
                    <a:pt x="338" y="1164"/>
                  </a:lnTo>
                  <a:lnTo>
                    <a:pt x="391" y="1202"/>
                  </a:lnTo>
                  <a:lnTo>
                    <a:pt x="451" y="1239"/>
                  </a:lnTo>
                  <a:lnTo>
                    <a:pt x="518" y="1262"/>
                  </a:lnTo>
                  <a:lnTo>
                    <a:pt x="578" y="1292"/>
                  </a:lnTo>
                  <a:lnTo>
                    <a:pt x="646" y="1307"/>
                  </a:lnTo>
                  <a:lnTo>
                    <a:pt x="721" y="1322"/>
                  </a:lnTo>
                  <a:lnTo>
                    <a:pt x="789" y="1329"/>
                  </a:lnTo>
                  <a:lnTo>
                    <a:pt x="789" y="1329"/>
                  </a:lnTo>
                  <a:lnTo>
                    <a:pt x="901" y="1329"/>
                  </a:lnTo>
                  <a:lnTo>
                    <a:pt x="1007" y="1322"/>
                  </a:lnTo>
                  <a:lnTo>
                    <a:pt x="1112" y="1299"/>
                  </a:lnTo>
                  <a:lnTo>
                    <a:pt x="1217" y="1269"/>
                  </a:lnTo>
                  <a:lnTo>
                    <a:pt x="1307" y="1232"/>
                  </a:lnTo>
                  <a:lnTo>
                    <a:pt x="1397" y="1179"/>
                  </a:lnTo>
                  <a:lnTo>
                    <a:pt x="1487" y="1126"/>
                  </a:lnTo>
                  <a:lnTo>
                    <a:pt x="1562" y="1059"/>
                  </a:lnTo>
                  <a:lnTo>
                    <a:pt x="1637" y="991"/>
                  </a:lnTo>
                  <a:lnTo>
                    <a:pt x="1705" y="909"/>
                  </a:lnTo>
                  <a:lnTo>
                    <a:pt x="1765" y="826"/>
                  </a:lnTo>
                  <a:lnTo>
                    <a:pt x="1810" y="736"/>
                  </a:lnTo>
                  <a:lnTo>
                    <a:pt x="1855" y="638"/>
                  </a:lnTo>
                  <a:lnTo>
                    <a:pt x="1885" y="541"/>
                  </a:lnTo>
                  <a:lnTo>
                    <a:pt x="1908" y="435"/>
                  </a:lnTo>
                  <a:lnTo>
                    <a:pt x="1915" y="323"/>
                  </a:lnTo>
                  <a:lnTo>
                    <a:pt x="1915" y="323"/>
                  </a:lnTo>
                  <a:lnTo>
                    <a:pt x="1915" y="240"/>
                  </a:lnTo>
                  <a:lnTo>
                    <a:pt x="1915" y="157"/>
                  </a:lnTo>
                  <a:lnTo>
                    <a:pt x="1908" y="82"/>
                  </a:lnTo>
                  <a:lnTo>
                    <a:pt x="1893" y="0"/>
                  </a:lnTo>
                  <a:lnTo>
                    <a:pt x="1893" y="0"/>
                  </a:lnTo>
                  <a:lnTo>
                    <a:pt x="1915" y="90"/>
                  </a:lnTo>
                  <a:lnTo>
                    <a:pt x="1923" y="180"/>
                  </a:lnTo>
                  <a:lnTo>
                    <a:pt x="1930" y="278"/>
                  </a:lnTo>
                  <a:lnTo>
                    <a:pt x="1930" y="375"/>
                  </a:lnTo>
                  <a:lnTo>
                    <a:pt x="1930" y="375"/>
                  </a:lnTo>
                  <a:lnTo>
                    <a:pt x="1915" y="480"/>
                  </a:lnTo>
                  <a:lnTo>
                    <a:pt x="1893" y="586"/>
                  </a:lnTo>
                  <a:lnTo>
                    <a:pt x="1863" y="691"/>
                  </a:lnTo>
                  <a:lnTo>
                    <a:pt x="1818" y="796"/>
                  </a:lnTo>
                  <a:lnTo>
                    <a:pt x="1773" y="886"/>
                  </a:lnTo>
                  <a:lnTo>
                    <a:pt x="1713" y="976"/>
                  </a:lnTo>
                  <a:lnTo>
                    <a:pt x="1653" y="1059"/>
                  </a:lnTo>
                  <a:lnTo>
                    <a:pt x="1577" y="1141"/>
                  </a:lnTo>
                  <a:lnTo>
                    <a:pt x="1502" y="1209"/>
                  </a:lnTo>
                  <a:lnTo>
                    <a:pt x="1420" y="1269"/>
                  </a:lnTo>
                  <a:lnTo>
                    <a:pt x="1330" y="1322"/>
                  </a:lnTo>
                  <a:lnTo>
                    <a:pt x="1239" y="1367"/>
                  </a:lnTo>
                  <a:lnTo>
                    <a:pt x="1142" y="1397"/>
                  </a:lnTo>
                  <a:lnTo>
                    <a:pt x="1037" y="1419"/>
                  </a:lnTo>
                  <a:lnTo>
                    <a:pt x="931" y="1434"/>
                  </a:lnTo>
                  <a:lnTo>
                    <a:pt x="819" y="1434"/>
                  </a:lnTo>
                  <a:lnTo>
                    <a:pt x="819" y="1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4" name="Freeform 31"/>
            <p:cNvSpPr>
              <a:spLocks/>
            </p:cNvSpPr>
            <p:nvPr/>
          </p:nvSpPr>
          <p:spPr bwMode="auto">
            <a:xfrm>
              <a:off x="2000250" y="3749675"/>
              <a:ext cx="311150" cy="298450"/>
            </a:xfrm>
            <a:custGeom>
              <a:avLst/>
              <a:gdLst>
                <a:gd name="T0" fmla="*/ 166 w 196"/>
                <a:gd name="T1" fmla="*/ 38 h 188"/>
                <a:gd name="T2" fmla="*/ 166 w 196"/>
                <a:gd name="T3" fmla="*/ 38 h 188"/>
                <a:gd name="T4" fmla="*/ 188 w 196"/>
                <a:gd name="T5" fmla="*/ 60 h 188"/>
                <a:gd name="T6" fmla="*/ 196 w 196"/>
                <a:gd name="T7" fmla="*/ 90 h 188"/>
                <a:gd name="T8" fmla="*/ 188 w 196"/>
                <a:gd name="T9" fmla="*/ 113 h 188"/>
                <a:gd name="T10" fmla="*/ 181 w 196"/>
                <a:gd name="T11" fmla="*/ 143 h 188"/>
                <a:gd name="T12" fmla="*/ 166 w 196"/>
                <a:gd name="T13" fmla="*/ 165 h 188"/>
                <a:gd name="T14" fmla="*/ 151 w 196"/>
                <a:gd name="T15" fmla="*/ 180 h 188"/>
                <a:gd name="T16" fmla="*/ 128 w 196"/>
                <a:gd name="T17" fmla="*/ 188 h 188"/>
                <a:gd name="T18" fmla="*/ 98 w 196"/>
                <a:gd name="T19" fmla="*/ 188 h 188"/>
                <a:gd name="T20" fmla="*/ 98 w 196"/>
                <a:gd name="T21" fmla="*/ 188 h 188"/>
                <a:gd name="T22" fmla="*/ 128 w 196"/>
                <a:gd name="T23" fmla="*/ 165 h 188"/>
                <a:gd name="T24" fmla="*/ 143 w 196"/>
                <a:gd name="T25" fmla="*/ 128 h 188"/>
                <a:gd name="T26" fmla="*/ 143 w 196"/>
                <a:gd name="T27" fmla="*/ 105 h 188"/>
                <a:gd name="T28" fmla="*/ 143 w 196"/>
                <a:gd name="T29" fmla="*/ 90 h 188"/>
                <a:gd name="T30" fmla="*/ 136 w 196"/>
                <a:gd name="T31" fmla="*/ 68 h 188"/>
                <a:gd name="T32" fmla="*/ 121 w 196"/>
                <a:gd name="T33" fmla="*/ 45 h 188"/>
                <a:gd name="T34" fmla="*/ 121 w 196"/>
                <a:gd name="T35" fmla="*/ 45 h 188"/>
                <a:gd name="T36" fmla="*/ 98 w 196"/>
                <a:gd name="T37" fmla="*/ 30 h 188"/>
                <a:gd name="T38" fmla="*/ 68 w 196"/>
                <a:gd name="T39" fmla="*/ 23 h 188"/>
                <a:gd name="T40" fmla="*/ 38 w 196"/>
                <a:gd name="T41" fmla="*/ 15 h 188"/>
                <a:gd name="T42" fmla="*/ 0 w 196"/>
                <a:gd name="T43" fmla="*/ 15 h 188"/>
                <a:gd name="T44" fmla="*/ 0 w 196"/>
                <a:gd name="T45" fmla="*/ 15 h 188"/>
                <a:gd name="T46" fmla="*/ 53 w 196"/>
                <a:gd name="T47" fmla="*/ 0 h 188"/>
                <a:gd name="T48" fmla="*/ 98 w 196"/>
                <a:gd name="T49" fmla="*/ 0 h 188"/>
                <a:gd name="T50" fmla="*/ 136 w 196"/>
                <a:gd name="T51" fmla="*/ 15 h 188"/>
                <a:gd name="T52" fmla="*/ 166 w 196"/>
                <a:gd name="T53" fmla="*/ 38 h 188"/>
                <a:gd name="T54" fmla="*/ 166 w 196"/>
                <a:gd name="T55" fmla="*/ 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88">
                  <a:moveTo>
                    <a:pt x="166" y="38"/>
                  </a:moveTo>
                  <a:lnTo>
                    <a:pt x="166" y="38"/>
                  </a:lnTo>
                  <a:lnTo>
                    <a:pt x="188" y="60"/>
                  </a:lnTo>
                  <a:lnTo>
                    <a:pt x="196" y="90"/>
                  </a:lnTo>
                  <a:lnTo>
                    <a:pt x="188" y="113"/>
                  </a:lnTo>
                  <a:lnTo>
                    <a:pt x="181" y="143"/>
                  </a:lnTo>
                  <a:lnTo>
                    <a:pt x="166" y="165"/>
                  </a:lnTo>
                  <a:lnTo>
                    <a:pt x="151" y="180"/>
                  </a:lnTo>
                  <a:lnTo>
                    <a:pt x="128" y="188"/>
                  </a:lnTo>
                  <a:lnTo>
                    <a:pt x="98" y="188"/>
                  </a:lnTo>
                  <a:lnTo>
                    <a:pt x="98" y="188"/>
                  </a:lnTo>
                  <a:lnTo>
                    <a:pt x="128" y="165"/>
                  </a:lnTo>
                  <a:lnTo>
                    <a:pt x="143" y="128"/>
                  </a:lnTo>
                  <a:lnTo>
                    <a:pt x="143" y="105"/>
                  </a:lnTo>
                  <a:lnTo>
                    <a:pt x="143" y="90"/>
                  </a:lnTo>
                  <a:lnTo>
                    <a:pt x="136" y="68"/>
                  </a:lnTo>
                  <a:lnTo>
                    <a:pt x="121" y="45"/>
                  </a:lnTo>
                  <a:lnTo>
                    <a:pt x="121" y="45"/>
                  </a:lnTo>
                  <a:lnTo>
                    <a:pt x="98" y="30"/>
                  </a:lnTo>
                  <a:lnTo>
                    <a:pt x="68" y="23"/>
                  </a:lnTo>
                  <a:lnTo>
                    <a:pt x="38" y="15"/>
                  </a:lnTo>
                  <a:lnTo>
                    <a:pt x="0" y="15"/>
                  </a:lnTo>
                  <a:lnTo>
                    <a:pt x="0" y="15"/>
                  </a:lnTo>
                  <a:lnTo>
                    <a:pt x="53" y="0"/>
                  </a:lnTo>
                  <a:lnTo>
                    <a:pt x="98" y="0"/>
                  </a:lnTo>
                  <a:lnTo>
                    <a:pt x="136" y="15"/>
                  </a:lnTo>
                  <a:lnTo>
                    <a:pt x="166" y="38"/>
                  </a:lnTo>
                  <a:lnTo>
                    <a:pt x="16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5" name="Freeform 32"/>
            <p:cNvSpPr>
              <a:spLocks/>
            </p:cNvSpPr>
            <p:nvPr/>
          </p:nvSpPr>
          <p:spPr bwMode="auto">
            <a:xfrm>
              <a:off x="3194050" y="5848350"/>
              <a:ext cx="249238" cy="238125"/>
            </a:xfrm>
            <a:custGeom>
              <a:avLst/>
              <a:gdLst>
                <a:gd name="T0" fmla="*/ 22 w 157"/>
                <a:gd name="T1" fmla="*/ 23 h 150"/>
                <a:gd name="T2" fmla="*/ 22 w 157"/>
                <a:gd name="T3" fmla="*/ 23 h 150"/>
                <a:gd name="T4" fmla="*/ 7 w 157"/>
                <a:gd name="T5" fmla="*/ 45 h 150"/>
                <a:gd name="T6" fmla="*/ 0 w 157"/>
                <a:gd name="T7" fmla="*/ 68 h 150"/>
                <a:gd name="T8" fmla="*/ 0 w 157"/>
                <a:gd name="T9" fmla="*/ 90 h 150"/>
                <a:gd name="T10" fmla="*/ 7 w 157"/>
                <a:gd name="T11" fmla="*/ 113 h 150"/>
                <a:gd name="T12" fmla="*/ 15 w 157"/>
                <a:gd name="T13" fmla="*/ 128 h 150"/>
                <a:gd name="T14" fmla="*/ 30 w 157"/>
                <a:gd name="T15" fmla="*/ 143 h 150"/>
                <a:gd name="T16" fmla="*/ 52 w 157"/>
                <a:gd name="T17" fmla="*/ 150 h 150"/>
                <a:gd name="T18" fmla="*/ 67 w 157"/>
                <a:gd name="T19" fmla="*/ 150 h 150"/>
                <a:gd name="T20" fmla="*/ 67 w 157"/>
                <a:gd name="T21" fmla="*/ 150 h 150"/>
                <a:gd name="T22" fmla="*/ 45 w 157"/>
                <a:gd name="T23" fmla="*/ 128 h 150"/>
                <a:gd name="T24" fmla="*/ 37 w 157"/>
                <a:gd name="T25" fmla="*/ 98 h 150"/>
                <a:gd name="T26" fmla="*/ 45 w 157"/>
                <a:gd name="T27" fmla="*/ 68 h 150"/>
                <a:gd name="T28" fmla="*/ 52 w 157"/>
                <a:gd name="T29" fmla="*/ 53 h 150"/>
                <a:gd name="T30" fmla="*/ 60 w 157"/>
                <a:gd name="T31" fmla="*/ 38 h 150"/>
                <a:gd name="T32" fmla="*/ 60 w 157"/>
                <a:gd name="T33" fmla="*/ 38 h 150"/>
                <a:gd name="T34" fmla="*/ 82 w 157"/>
                <a:gd name="T35" fmla="*/ 23 h 150"/>
                <a:gd name="T36" fmla="*/ 105 w 157"/>
                <a:gd name="T37" fmla="*/ 15 h 150"/>
                <a:gd name="T38" fmla="*/ 127 w 157"/>
                <a:gd name="T39" fmla="*/ 8 h 150"/>
                <a:gd name="T40" fmla="*/ 157 w 157"/>
                <a:gd name="T41" fmla="*/ 15 h 150"/>
                <a:gd name="T42" fmla="*/ 157 w 157"/>
                <a:gd name="T43" fmla="*/ 15 h 150"/>
                <a:gd name="T44" fmla="*/ 120 w 157"/>
                <a:gd name="T45" fmla="*/ 0 h 150"/>
                <a:gd name="T46" fmla="*/ 82 w 157"/>
                <a:gd name="T47" fmla="*/ 0 h 150"/>
                <a:gd name="T48" fmla="*/ 45 w 157"/>
                <a:gd name="T49" fmla="*/ 8 h 150"/>
                <a:gd name="T50" fmla="*/ 22 w 157"/>
                <a:gd name="T51" fmla="*/ 23 h 150"/>
                <a:gd name="T52" fmla="*/ 22 w 157"/>
                <a:gd name="T53"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 h="150">
                  <a:moveTo>
                    <a:pt x="22" y="23"/>
                  </a:moveTo>
                  <a:lnTo>
                    <a:pt x="22" y="23"/>
                  </a:lnTo>
                  <a:lnTo>
                    <a:pt x="7" y="45"/>
                  </a:lnTo>
                  <a:lnTo>
                    <a:pt x="0" y="68"/>
                  </a:lnTo>
                  <a:lnTo>
                    <a:pt x="0" y="90"/>
                  </a:lnTo>
                  <a:lnTo>
                    <a:pt x="7" y="113"/>
                  </a:lnTo>
                  <a:lnTo>
                    <a:pt x="15" y="128"/>
                  </a:lnTo>
                  <a:lnTo>
                    <a:pt x="30" y="143"/>
                  </a:lnTo>
                  <a:lnTo>
                    <a:pt x="52" y="150"/>
                  </a:lnTo>
                  <a:lnTo>
                    <a:pt x="67" y="150"/>
                  </a:lnTo>
                  <a:lnTo>
                    <a:pt x="67" y="150"/>
                  </a:lnTo>
                  <a:lnTo>
                    <a:pt x="45" y="128"/>
                  </a:lnTo>
                  <a:lnTo>
                    <a:pt x="37" y="98"/>
                  </a:lnTo>
                  <a:lnTo>
                    <a:pt x="45" y="68"/>
                  </a:lnTo>
                  <a:lnTo>
                    <a:pt x="52" y="53"/>
                  </a:lnTo>
                  <a:lnTo>
                    <a:pt x="60" y="38"/>
                  </a:lnTo>
                  <a:lnTo>
                    <a:pt x="60" y="38"/>
                  </a:lnTo>
                  <a:lnTo>
                    <a:pt x="82" y="23"/>
                  </a:lnTo>
                  <a:lnTo>
                    <a:pt x="105" y="15"/>
                  </a:lnTo>
                  <a:lnTo>
                    <a:pt x="127" y="8"/>
                  </a:lnTo>
                  <a:lnTo>
                    <a:pt x="157" y="15"/>
                  </a:lnTo>
                  <a:lnTo>
                    <a:pt x="157" y="15"/>
                  </a:lnTo>
                  <a:lnTo>
                    <a:pt x="120" y="0"/>
                  </a:lnTo>
                  <a:lnTo>
                    <a:pt x="82" y="0"/>
                  </a:lnTo>
                  <a:lnTo>
                    <a:pt x="45" y="8"/>
                  </a:lnTo>
                  <a:lnTo>
                    <a:pt x="22" y="23"/>
                  </a:lnTo>
                  <a:lnTo>
                    <a:pt x="2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6" name="Freeform 33"/>
            <p:cNvSpPr>
              <a:spLocks/>
            </p:cNvSpPr>
            <p:nvPr/>
          </p:nvSpPr>
          <p:spPr bwMode="auto">
            <a:xfrm>
              <a:off x="2859088" y="4762500"/>
              <a:ext cx="238125" cy="274638"/>
            </a:xfrm>
            <a:custGeom>
              <a:avLst/>
              <a:gdLst>
                <a:gd name="T0" fmla="*/ 8 w 150"/>
                <a:gd name="T1" fmla="*/ 128 h 173"/>
                <a:gd name="T2" fmla="*/ 8 w 150"/>
                <a:gd name="T3" fmla="*/ 128 h 173"/>
                <a:gd name="T4" fmla="*/ 23 w 150"/>
                <a:gd name="T5" fmla="*/ 151 h 173"/>
                <a:gd name="T6" fmla="*/ 38 w 150"/>
                <a:gd name="T7" fmla="*/ 166 h 173"/>
                <a:gd name="T8" fmla="*/ 60 w 150"/>
                <a:gd name="T9" fmla="*/ 173 h 173"/>
                <a:gd name="T10" fmla="*/ 83 w 150"/>
                <a:gd name="T11" fmla="*/ 173 h 173"/>
                <a:gd name="T12" fmla="*/ 105 w 150"/>
                <a:gd name="T13" fmla="*/ 173 h 173"/>
                <a:gd name="T14" fmla="*/ 128 w 150"/>
                <a:gd name="T15" fmla="*/ 166 h 173"/>
                <a:gd name="T16" fmla="*/ 143 w 150"/>
                <a:gd name="T17" fmla="*/ 151 h 173"/>
                <a:gd name="T18" fmla="*/ 150 w 150"/>
                <a:gd name="T19" fmla="*/ 128 h 173"/>
                <a:gd name="T20" fmla="*/ 150 w 150"/>
                <a:gd name="T21" fmla="*/ 128 h 173"/>
                <a:gd name="T22" fmla="*/ 120 w 150"/>
                <a:gd name="T23" fmla="*/ 143 h 173"/>
                <a:gd name="T24" fmla="*/ 83 w 150"/>
                <a:gd name="T25" fmla="*/ 143 h 173"/>
                <a:gd name="T26" fmla="*/ 53 w 150"/>
                <a:gd name="T27" fmla="*/ 128 h 173"/>
                <a:gd name="T28" fmla="*/ 45 w 150"/>
                <a:gd name="T29" fmla="*/ 113 h 173"/>
                <a:gd name="T30" fmla="*/ 38 w 150"/>
                <a:gd name="T31" fmla="*/ 98 h 173"/>
                <a:gd name="T32" fmla="*/ 38 w 150"/>
                <a:gd name="T33" fmla="*/ 98 h 173"/>
                <a:gd name="T34" fmla="*/ 30 w 150"/>
                <a:gd name="T35" fmla="*/ 76 h 173"/>
                <a:gd name="T36" fmla="*/ 30 w 150"/>
                <a:gd name="T37" fmla="*/ 53 h 173"/>
                <a:gd name="T38" fmla="*/ 38 w 150"/>
                <a:gd name="T39" fmla="*/ 23 h 173"/>
                <a:gd name="T40" fmla="*/ 45 w 150"/>
                <a:gd name="T41" fmla="*/ 0 h 173"/>
                <a:gd name="T42" fmla="*/ 45 w 150"/>
                <a:gd name="T43" fmla="*/ 0 h 173"/>
                <a:gd name="T44" fmla="*/ 23 w 150"/>
                <a:gd name="T45" fmla="*/ 31 h 173"/>
                <a:gd name="T46" fmla="*/ 8 w 150"/>
                <a:gd name="T47" fmla="*/ 68 h 173"/>
                <a:gd name="T48" fmla="*/ 0 w 150"/>
                <a:gd name="T49" fmla="*/ 98 h 173"/>
                <a:gd name="T50" fmla="*/ 8 w 150"/>
                <a:gd name="T51" fmla="*/ 128 h 173"/>
                <a:gd name="T52" fmla="*/ 8 w 150"/>
                <a:gd name="T53"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3">
                  <a:moveTo>
                    <a:pt x="8" y="128"/>
                  </a:moveTo>
                  <a:lnTo>
                    <a:pt x="8" y="128"/>
                  </a:lnTo>
                  <a:lnTo>
                    <a:pt x="23" y="151"/>
                  </a:lnTo>
                  <a:lnTo>
                    <a:pt x="38" y="166"/>
                  </a:lnTo>
                  <a:lnTo>
                    <a:pt x="60" y="173"/>
                  </a:lnTo>
                  <a:lnTo>
                    <a:pt x="83" y="173"/>
                  </a:lnTo>
                  <a:lnTo>
                    <a:pt x="105" y="173"/>
                  </a:lnTo>
                  <a:lnTo>
                    <a:pt x="128" y="166"/>
                  </a:lnTo>
                  <a:lnTo>
                    <a:pt x="143" y="151"/>
                  </a:lnTo>
                  <a:lnTo>
                    <a:pt x="150" y="128"/>
                  </a:lnTo>
                  <a:lnTo>
                    <a:pt x="150" y="128"/>
                  </a:lnTo>
                  <a:lnTo>
                    <a:pt x="120" y="143"/>
                  </a:lnTo>
                  <a:lnTo>
                    <a:pt x="83" y="143"/>
                  </a:lnTo>
                  <a:lnTo>
                    <a:pt x="53" y="128"/>
                  </a:lnTo>
                  <a:lnTo>
                    <a:pt x="45" y="113"/>
                  </a:lnTo>
                  <a:lnTo>
                    <a:pt x="38" y="98"/>
                  </a:lnTo>
                  <a:lnTo>
                    <a:pt x="38" y="98"/>
                  </a:lnTo>
                  <a:lnTo>
                    <a:pt x="30" y="76"/>
                  </a:lnTo>
                  <a:lnTo>
                    <a:pt x="30" y="53"/>
                  </a:lnTo>
                  <a:lnTo>
                    <a:pt x="38" y="23"/>
                  </a:lnTo>
                  <a:lnTo>
                    <a:pt x="45" y="0"/>
                  </a:lnTo>
                  <a:lnTo>
                    <a:pt x="45" y="0"/>
                  </a:lnTo>
                  <a:lnTo>
                    <a:pt x="23" y="31"/>
                  </a:lnTo>
                  <a:lnTo>
                    <a:pt x="8" y="68"/>
                  </a:lnTo>
                  <a:lnTo>
                    <a:pt x="0" y="98"/>
                  </a:lnTo>
                  <a:lnTo>
                    <a:pt x="8" y="128"/>
                  </a:lnTo>
                  <a:lnTo>
                    <a:pt x="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7" name="Freeform 34"/>
            <p:cNvSpPr>
              <a:spLocks/>
            </p:cNvSpPr>
            <p:nvPr/>
          </p:nvSpPr>
          <p:spPr bwMode="auto">
            <a:xfrm>
              <a:off x="3038475" y="4703763"/>
              <a:ext cx="119063" cy="166688"/>
            </a:xfrm>
            <a:custGeom>
              <a:avLst/>
              <a:gdLst>
                <a:gd name="T0" fmla="*/ 75 w 75"/>
                <a:gd name="T1" fmla="*/ 83 h 105"/>
                <a:gd name="T2" fmla="*/ 75 w 75"/>
                <a:gd name="T3" fmla="*/ 83 h 105"/>
                <a:gd name="T4" fmla="*/ 67 w 75"/>
                <a:gd name="T5" fmla="*/ 75 h 105"/>
                <a:gd name="T6" fmla="*/ 60 w 75"/>
                <a:gd name="T7" fmla="*/ 68 h 105"/>
                <a:gd name="T8" fmla="*/ 37 w 75"/>
                <a:gd name="T9" fmla="*/ 68 h 105"/>
                <a:gd name="T10" fmla="*/ 37 w 75"/>
                <a:gd name="T11" fmla="*/ 68 h 105"/>
                <a:gd name="T12" fmla="*/ 30 w 75"/>
                <a:gd name="T13" fmla="*/ 75 h 105"/>
                <a:gd name="T14" fmla="*/ 30 w 75"/>
                <a:gd name="T15" fmla="*/ 75 h 105"/>
                <a:gd name="T16" fmla="*/ 22 w 75"/>
                <a:gd name="T17" fmla="*/ 60 h 105"/>
                <a:gd name="T18" fmla="*/ 22 w 75"/>
                <a:gd name="T19" fmla="*/ 37 h 105"/>
                <a:gd name="T20" fmla="*/ 30 w 75"/>
                <a:gd name="T21" fmla="*/ 15 h 105"/>
                <a:gd name="T22" fmla="*/ 45 w 75"/>
                <a:gd name="T23" fmla="*/ 0 h 105"/>
                <a:gd name="T24" fmla="*/ 45 w 75"/>
                <a:gd name="T25" fmla="*/ 0 h 105"/>
                <a:gd name="T26" fmla="*/ 15 w 75"/>
                <a:gd name="T27" fmla="*/ 22 h 105"/>
                <a:gd name="T28" fmla="*/ 0 w 75"/>
                <a:gd name="T29" fmla="*/ 52 h 105"/>
                <a:gd name="T30" fmla="*/ 7 w 75"/>
                <a:gd name="T31" fmla="*/ 75 h 105"/>
                <a:gd name="T32" fmla="*/ 7 w 75"/>
                <a:gd name="T33" fmla="*/ 90 h 105"/>
                <a:gd name="T34" fmla="*/ 15 w 75"/>
                <a:gd name="T35" fmla="*/ 98 h 105"/>
                <a:gd name="T36" fmla="*/ 15 w 75"/>
                <a:gd name="T37" fmla="*/ 98 h 105"/>
                <a:gd name="T38" fmla="*/ 22 w 75"/>
                <a:gd name="T39" fmla="*/ 98 h 105"/>
                <a:gd name="T40" fmla="*/ 22 w 75"/>
                <a:gd name="T41" fmla="*/ 98 h 105"/>
                <a:gd name="T42" fmla="*/ 37 w 75"/>
                <a:gd name="T43" fmla="*/ 105 h 105"/>
                <a:gd name="T44" fmla="*/ 37 w 75"/>
                <a:gd name="T45" fmla="*/ 105 h 105"/>
                <a:gd name="T46" fmla="*/ 52 w 75"/>
                <a:gd name="T47" fmla="*/ 105 h 105"/>
                <a:gd name="T48" fmla="*/ 67 w 75"/>
                <a:gd name="T49" fmla="*/ 98 h 105"/>
                <a:gd name="T50" fmla="*/ 75 w 75"/>
                <a:gd name="T51" fmla="*/ 83 h 105"/>
                <a:gd name="T52" fmla="*/ 75 w 75"/>
                <a:gd name="T5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 h="105">
                  <a:moveTo>
                    <a:pt x="75" y="83"/>
                  </a:moveTo>
                  <a:lnTo>
                    <a:pt x="75" y="83"/>
                  </a:lnTo>
                  <a:lnTo>
                    <a:pt x="67" y="75"/>
                  </a:lnTo>
                  <a:lnTo>
                    <a:pt x="60" y="68"/>
                  </a:lnTo>
                  <a:lnTo>
                    <a:pt x="37" y="68"/>
                  </a:lnTo>
                  <a:lnTo>
                    <a:pt x="37" y="68"/>
                  </a:lnTo>
                  <a:lnTo>
                    <a:pt x="30" y="75"/>
                  </a:lnTo>
                  <a:lnTo>
                    <a:pt x="30" y="75"/>
                  </a:lnTo>
                  <a:lnTo>
                    <a:pt x="22" y="60"/>
                  </a:lnTo>
                  <a:lnTo>
                    <a:pt x="22" y="37"/>
                  </a:lnTo>
                  <a:lnTo>
                    <a:pt x="30" y="15"/>
                  </a:lnTo>
                  <a:lnTo>
                    <a:pt x="45" y="0"/>
                  </a:lnTo>
                  <a:lnTo>
                    <a:pt x="45" y="0"/>
                  </a:lnTo>
                  <a:lnTo>
                    <a:pt x="15" y="22"/>
                  </a:lnTo>
                  <a:lnTo>
                    <a:pt x="0" y="52"/>
                  </a:lnTo>
                  <a:lnTo>
                    <a:pt x="7" y="75"/>
                  </a:lnTo>
                  <a:lnTo>
                    <a:pt x="7" y="90"/>
                  </a:lnTo>
                  <a:lnTo>
                    <a:pt x="15" y="98"/>
                  </a:lnTo>
                  <a:lnTo>
                    <a:pt x="15" y="98"/>
                  </a:lnTo>
                  <a:lnTo>
                    <a:pt x="22" y="98"/>
                  </a:lnTo>
                  <a:lnTo>
                    <a:pt x="22" y="98"/>
                  </a:lnTo>
                  <a:lnTo>
                    <a:pt x="37" y="105"/>
                  </a:lnTo>
                  <a:lnTo>
                    <a:pt x="37" y="105"/>
                  </a:lnTo>
                  <a:lnTo>
                    <a:pt x="52" y="105"/>
                  </a:lnTo>
                  <a:lnTo>
                    <a:pt x="67" y="98"/>
                  </a:lnTo>
                  <a:lnTo>
                    <a:pt x="75" y="83"/>
                  </a:lnTo>
                  <a:lnTo>
                    <a:pt x="7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8" name="Freeform 35"/>
            <p:cNvSpPr>
              <a:spLocks/>
            </p:cNvSpPr>
            <p:nvPr/>
          </p:nvSpPr>
          <p:spPr bwMode="auto">
            <a:xfrm>
              <a:off x="2895600" y="4679950"/>
              <a:ext cx="417513" cy="858838"/>
            </a:xfrm>
            <a:custGeom>
              <a:avLst/>
              <a:gdLst>
                <a:gd name="T0" fmla="*/ 188 w 263"/>
                <a:gd name="T1" fmla="*/ 345 h 541"/>
                <a:gd name="T2" fmla="*/ 188 w 263"/>
                <a:gd name="T3" fmla="*/ 345 h 541"/>
                <a:gd name="T4" fmla="*/ 233 w 263"/>
                <a:gd name="T5" fmla="*/ 255 h 541"/>
                <a:gd name="T6" fmla="*/ 255 w 263"/>
                <a:gd name="T7" fmla="*/ 188 h 541"/>
                <a:gd name="T8" fmla="*/ 263 w 263"/>
                <a:gd name="T9" fmla="*/ 128 h 541"/>
                <a:gd name="T10" fmla="*/ 255 w 263"/>
                <a:gd name="T11" fmla="*/ 75 h 541"/>
                <a:gd name="T12" fmla="*/ 240 w 263"/>
                <a:gd name="T13" fmla="*/ 37 h 541"/>
                <a:gd name="T14" fmla="*/ 225 w 263"/>
                <a:gd name="T15" fmla="*/ 15 h 541"/>
                <a:gd name="T16" fmla="*/ 195 w 263"/>
                <a:gd name="T17" fmla="*/ 0 h 541"/>
                <a:gd name="T18" fmla="*/ 173 w 263"/>
                <a:gd name="T19" fmla="*/ 0 h 541"/>
                <a:gd name="T20" fmla="*/ 173 w 263"/>
                <a:gd name="T21" fmla="*/ 0 h 541"/>
                <a:gd name="T22" fmla="*/ 150 w 263"/>
                <a:gd name="T23" fmla="*/ 0 h 541"/>
                <a:gd name="T24" fmla="*/ 135 w 263"/>
                <a:gd name="T25" fmla="*/ 15 h 541"/>
                <a:gd name="T26" fmla="*/ 135 w 263"/>
                <a:gd name="T27" fmla="*/ 15 h 541"/>
                <a:gd name="T28" fmla="*/ 150 w 263"/>
                <a:gd name="T29" fmla="*/ 7 h 541"/>
                <a:gd name="T30" fmla="*/ 150 w 263"/>
                <a:gd name="T31" fmla="*/ 7 h 541"/>
                <a:gd name="T32" fmla="*/ 180 w 263"/>
                <a:gd name="T33" fmla="*/ 15 h 541"/>
                <a:gd name="T34" fmla="*/ 203 w 263"/>
                <a:gd name="T35" fmla="*/ 30 h 541"/>
                <a:gd name="T36" fmla="*/ 225 w 263"/>
                <a:gd name="T37" fmla="*/ 52 h 541"/>
                <a:gd name="T38" fmla="*/ 240 w 263"/>
                <a:gd name="T39" fmla="*/ 90 h 541"/>
                <a:gd name="T40" fmla="*/ 240 w 263"/>
                <a:gd name="T41" fmla="*/ 143 h 541"/>
                <a:gd name="T42" fmla="*/ 233 w 263"/>
                <a:gd name="T43" fmla="*/ 203 h 541"/>
                <a:gd name="T44" fmla="*/ 210 w 263"/>
                <a:gd name="T45" fmla="*/ 270 h 541"/>
                <a:gd name="T46" fmla="*/ 165 w 263"/>
                <a:gd name="T47" fmla="*/ 353 h 541"/>
                <a:gd name="T48" fmla="*/ 165 w 263"/>
                <a:gd name="T49" fmla="*/ 353 h 541"/>
                <a:gd name="T50" fmla="*/ 127 w 263"/>
                <a:gd name="T51" fmla="*/ 413 h 541"/>
                <a:gd name="T52" fmla="*/ 90 w 263"/>
                <a:gd name="T53" fmla="*/ 458 h 541"/>
                <a:gd name="T54" fmla="*/ 45 w 263"/>
                <a:gd name="T55" fmla="*/ 503 h 541"/>
                <a:gd name="T56" fmla="*/ 0 w 263"/>
                <a:gd name="T57" fmla="*/ 541 h 541"/>
                <a:gd name="T58" fmla="*/ 15 w 263"/>
                <a:gd name="T59" fmla="*/ 526 h 541"/>
                <a:gd name="T60" fmla="*/ 15 w 263"/>
                <a:gd name="T61" fmla="*/ 526 h 541"/>
                <a:gd name="T62" fmla="*/ 67 w 263"/>
                <a:gd name="T63" fmla="*/ 488 h 541"/>
                <a:gd name="T64" fmla="*/ 112 w 263"/>
                <a:gd name="T65" fmla="*/ 443 h 541"/>
                <a:gd name="T66" fmla="*/ 150 w 263"/>
                <a:gd name="T67" fmla="*/ 398 h 541"/>
                <a:gd name="T68" fmla="*/ 188 w 263"/>
                <a:gd name="T69" fmla="*/ 345 h 541"/>
                <a:gd name="T70" fmla="*/ 188 w 263"/>
                <a:gd name="T71" fmla="*/ 34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541">
                  <a:moveTo>
                    <a:pt x="188" y="345"/>
                  </a:moveTo>
                  <a:lnTo>
                    <a:pt x="188" y="345"/>
                  </a:lnTo>
                  <a:lnTo>
                    <a:pt x="233" y="255"/>
                  </a:lnTo>
                  <a:lnTo>
                    <a:pt x="255" y="188"/>
                  </a:lnTo>
                  <a:lnTo>
                    <a:pt x="263" y="128"/>
                  </a:lnTo>
                  <a:lnTo>
                    <a:pt x="255" y="75"/>
                  </a:lnTo>
                  <a:lnTo>
                    <a:pt x="240" y="37"/>
                  </a:lnTo>
                  <a:lnTo>
                    <a:pt x="225" y="15"/>
                  </a:lnTo>
                  <a:lnTo>
                    <a:pt x="195" y="0"/>
                  </a:lnTo>
                  <a:lnTo>
                    <a:pt x="173" y="0"/>
                  </a:lnTo>
                  <a:lnTo>
                    <a:pt x="173" y="0"/>
                  </a:lnTo>
                  <a:lnTo>
                    <a:pt x="150" y="0"/>
                  </a:lnTo>
                  <a:lnTo>
                    <a:pt x="135" y="15"/>
                  </a:lnTo>
                  <a:lnTo>
                    <a:pt x="135" y="15"/>
                  </a:lnTo>
                  <a:lnTo>
                    <a:pt x="150" y="7"/>
                  </a:lnTo>
                  <a:lnTo>
                    <a:pt x="150" y="7"/>
                  </a:lnTo>
                  <a:lnTo>
                    <a:pt x="180" y="15"/>
                  </a:lnTo>
                  <a:lnTo>
                    <a:pt x="203" y="30"/>
                  </a:lnTo>
                  <a:lnTo>
                    <a:pt x="225" y="52"/>
                  </a:lnTo>
                  <a:lnTo>
                    <a:pt x="240" y="90"/>
                  </a:lnTo>
                  <a:lnTo>
                    <a:pt x="240" y="143"/>
                  </a:lnTo>
                  <a:lnTo>
                    <a:pt x="233" y="203"/>
                  </a:lnTo>
                  <a:lnTo>
                    <a:pt x="210" y="270"/>
                  </a:lnTo>
                  <a:lnTo>
                    <a:pt x="165" y="353"/>
                  </a:lnTo>
                  <a:lnTo>
                    <a:pt x="165" y="353"/>
                  </a:lnTo>
                  <a:lnTo>
                    <a:pt x="127" y="413"/>
                  </a:lnTo>
                  <a:lnTo>
                    <a:pt x="90" y="458"/>
                  </a:lnTo>
                  <a:lnTo>
                    <a:pt x="45" y="503"/>
                  </a:lnTo>
                  <a:lnTo>
                    <a:pt x="0" y="541"/>
                  </a:lnTo>
                  <a:lnTo>
                    <a:pt x="15" y="526"/>
                  </a:lnTo>
                  <a:lnTo>
                    <a:pt x="15" y="526"/>
                  </a:lnTo>
                  <a:lnTo>
                    <a:pt x="67" y="488"/>
                  </a:lnTo>
                  <a:lnTo>
                    <a:pt x="112" y="443"/>
                  </a:lnTo>
                  <a:lnTo>
                    <a:pt x="150" y="398"/>
                  </a:lnTo>
                  <a:lnTo>
                    <a:pt x="188" y="345"/>
                  </a:lnTo>
                  <a:lnTo>
                    <a:pt x="188"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9" name="Freeform 36"/>
            <p:cNvSpPr>
              <a:spLocks/>
            </p:cNvSpPr>
            <p:nvPr/>
          </p:nvSpPr>
          <p:spPr bwMode="auto">
            <a:xfrm>
              <a:off x="3348038" y="4178300"/>
              <a:ext cx="155575" cy="239713"/>
            </a:xfrm>
            <a:custGeom>
              <a:avLst/>
              <a:gdLst>
                <a:gd name="T0" fmla="*/ 98 w 98"/>
                <a:gd name="T1" fmla="*/ 121 h 151"/>
                <a:gd name="T2" fmla="*/ 98 w 98"/>
                <a:gd name="T3" fmla="*/ 121 h 151"/>
                <a:gd name="T4" fmla="*/ 98 w 98"/>
                <a:gd name="T5" fmla="*/ 113 h 151"/>
                <a:gd name="T6" fmla="*/ 90 w 98"/>
                <a:gd name="T7" fmla="*/ 106 h 151"/>
                <a:gd name="T8" fmla="*/ 75 w 98"/>
                <a:gd name="T9" fmla="*/ 106 h 151"/>
                <a:gd name="T10" fmla="*/ 53 w 98"/>
                <a:gd name="T11" fmla="*/ 106 h 151"/>
                <a:gd name="T12" fmla="*/ 53 w 98"/>
                <a:gd name="T13" fmla="*/ 106 h 151"/>
                <a:gd name="T14" fmla="*/ 38 w 98"/>
                <a:gd name="T15" fmla="*/ 106 h 151"/>
                <a:gd name="T16" fmla="*/ 38 w 98"/>
                <a:gd name="T17" fmla="*/ 106 h 151"/>
                <a:gd name="T18" fmla="*/ 30 w 98"/>
                <a:gd name="T19" fmla="*/ 83 h 151"/>
                <a:gd name="T20" fmla="*/ 30 w 98"/>
                <a:gd name="T21" fmla="*/ 61 h 151"/>
                <a:gd name="T22" fmla="*/ 38 w 98"/>
                <a:gd name="T23" fmla="*/ 30 h 151"/>
                <a:gd name="T24" fmla="*/ 53 w 98"/>
                <a:gd name="T25" fmla="*/ 0 h 151"/>
                <a:gd name="T26" fmla="*/ 53 w 98"/>
                <a:gd name="T27" fmla="*/ 0 h 151"/>
                <a:gd name="T28" fmla="*/ 38 w 98"/>
                <a:gd name="T29" fmla="*/ 15 h 151"/>
                <a:gd name="T30" fmla="*/ 15 w 98"/>
                <a:gd name="T31" fmla="*/ 30 h 151"/>
                <a:gd name="T32" fmla="*/ 8 w 98"/>
                <a:gd name="T33" fmla="*/ 53 h 151"/>
                <a:gd name="T34" fmla="*/ 0 w 98"/>
                <a:gd name="T35" fmla="*/ 76 h 151"/>
                <a:gd name="T36" fmla="*/ 0 w 98"/>
                <a:gd name="T37" fmla="*/ 98 h 151"/>
                <a:gd name="T38" fmla="*/ 0 w 98"/>
                <a:gd name="T39" fmla="*/ 113 h 151"/>
                <a:gd name="T40" fmla="*/ 8 w 98"/>
                <a:gd name="T41" fmla="*/ 128 h 151"/>
                <a:gd name="T42" fmla="*/ 23 w 98"/>
                <a:gd name="T43" fmla="*/ 143 h 151"/>
                <a:gd name="T44" fmla="*/ 23 w 98"/>
                <a:gd name="T45" fmla="*/ 143 h 151"/>
                <a:gd name="T46" fmla="*/ 23 w 98"/>
                <a:gd name="T47" fmla="*/ 143 h 151"/>
                <a:gd name="T48" fmla="*/ 23 w 98"/>
                <a:gd name="T49" fmla="*/ 143 h 151"/>
                <a:gd name="T50" fmla="*/ 45 w 98"/>
                <a:gd name="T51" fmla="*/ 151 h 151"/>
                <a:gd name="T52" fmla="*/ 45 w 98"/>
                <a:gd name="T53" fmla="*/ 151 h 151"/>
                <a:gd name="T54" fmla="*/ 75 w 98"/>
                <a:gd name="T55" fmla="*/ 151 h 151"/>
                <a:gd name="T56" fmla="*/ 90 w 98"/>
                <a:gd name="T57" fmla="*/ 143 h 151"/>
                <a:gd name="T58" fmla="*/ 98 w 98"/>
                <a:gd name="T59" fmla="*/ 136 h 151"/>
                <a:gd name="T60" fmla="*/ 98 w 98"/>
                <a:gd name="T61" fmla="*/ 121 h 151"/>
                <a:gd name="T62" fmla="*/ 98 w 98"/>
                <a:gd name="T63"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51">
                  <a:moveTo>
                    <a:pt x="98" y="121"/>
                  </a:moveTo>
                  <a:lnTo>
                    <a:pt x="98" y="121"/>
                  </a:lnTo>
                  <a:lnTo>
                    <a:pt x="98" y="113"/>
                  </a:lnTo>
                  <a:lnTo>
                    <a:pt x="90" y="106"/>
                  </a:lnTo>
                  <a:lnTo>
                    <a:pt x="75" y="106"/>
                  </a:lnTo>
                  <a:lnTo>
                    <a:pt x="53" y="106"/>
                  </a:lnTo>
                  <a:lnTo>
                    <a:pt x="53" y="106"/>
                  </a:lnTo>
                  <a:lnTo>
                    <a:pt x="38" y="106"/>
                  </a:lnTo>
                  <a:lnTo>
                    <a:pt x="38" y="106"/>
                  </a:lnTo>
                  <a:lnTo>
                    <a:pt x="30" y="83"/>
                  </a:lnTo>
                  <a:lnTo>
                    <a:pt x="30" y="61"/>
                  </a:lnTo>
                  <a:lnTo>
                    <a:pt x="38" y="30"/>
                  </a:lnTo>
                  <a:lnTo>
                    <a:pt x="53" y="0"/>
                  </a:lnTo>
                  <a:lnTo>
                    <a:pt x="53" y="0"/>
                  </a:lnTo>
                  <a:lnTo>
                    <a:pt x="38" y="15"/>
                  </a:lnTo>
                  <a:lnTo>
                    <a:pt x="15" y="30"/>
                  </a:lnTo>
                  <a:lnTo>
                    <a:pt x="8" y="53"/>
                  </a:lnTo>
                  <a:lnTo>
                    <a:pt x="0" y="76"/>
                  </a:lnTo>
                  <a:lnTo>
                    <a:pt x="0" y="98"/>
                  </a:lnTo>
                  <a:lnTo>
                    <a:pt x="0" y="113"/>
                  </a:lnTo>
                  <a:lnTo>
                    <a:pt x="8" y="128"/>
                  </a:lnTo>
                  <a:lnTo>
                    <a:pt x="23" y="143"/>
                  </a:lnTo>
                  <a:lnTo>
                    <a:pt x="23" y="143"/>
                  </a:lnTo>
                  <a:lnTo>
                    <a:pt x="23" y="143"/>
                  </a:lnTo>
                  <a:lnTo>
                    <a:pt x="23" y="143"/>
                  </a:lnTo>
                  <a:lnTo>
                    <a:pt x="45" y="151"/>
                  </a:lnTo>
                  <a:lnTo>
                    <a:pt x="45" y="151"/>
                  </a:lnTo>
                  <a:lnTo>
                    <a:pt x="75" y="151"/>
                  </a:lnTo>
                  <a:lnTo>
                    <a:pt x="90" y="143"/>
                  </a:lnTo>
                  <a:lnTo>
                    <a:pt x="98" y="136"/>
                  </a:lnTo>
                  <a:lnTo>
                    <a:pt x="98" y="121"/>
                  </a:lnTo>
                  <a:lnTo>
                    <a:pt x="98"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0" name="Freeform 37"/>
            <p:cNvSpPr>
              <a:spLocks/>
            </p:cNvSpPr>
            <p:nvPr/>
          </p:nvSpPr>
          <p:spPr bwMode="auto">
            <a:xfrm>
              <a:off x="3144838" y="4130675"/>
              <a:ext cx="596900" cy="1289050"/>
            </a:xfrm>
            <a:custGeom>
              <a:avLst/>
              <a:gdLst>
                <a:gd name="T0" fmla="*/ 271 w 376"/>
                <a:gd name="T1" fmla="*/ 511 h 812"/>
                <a:gd name="T2" fmla="*/ 271 w 376"/>
                <a:gd name="T3" fmla="*/ 511 h 812"/>
                <a:gd name="T4" fmla="*/ 308 w 376"/>
                <a:gd name="T5" fmla="*/ 444 h 812"/>
                <a:gd name="T6" fmla="*/ 331 w 376"/>
                <a:gd name="T7" fmla="*/ 383 h 812"/>
                <a:gd name="T8" fmla="*/ 354 w 376"/>
                <a:gd name="T9" fmla="*/ 331 h 812"/>
                <a:gd name="T10" fmla="*/ 369 w 376"/>
                <a:gd name="T11" fmla="*/ 278 h 812"/>
                <a:gd name="T12" fmla="*/ 376 w 376"/>
                <a:gd name="T13" fmla="*/ 233 h 812"/>
                <a:gd name="T14" fmla="*/ 376 w 376"/>
                <a:gd name="T15" fmla="*/ 188 h 812"/>
                <a:gd name="T16" fmla="*/ 376 w 376"/>
                <a:gd name="T17" fmla="*/ 151 h 812"/>
                <a:gd name="T18" fmla="*/ 369 w 376"/>
                <a:gd name="T19" fmla="*/ 121 h 812"/>
                <a:gd name="T20" fmla="*/ 361 w 376"/>
                <a:gd name="T21" fmla="*/ 91 h 812"/>
                <a:gd name="T22" fmla="*/ 346 w 376"/>
                <a:gd name="T23" fmla="*/ 60 h 812"/>
                <a:gd name="T24" fmla="*/ 331 w 376"/>
                <a:gd name="T25" fmla="*/ 45 h 812"/>
                <a:gd name="T26" fmla="*/ 316 w 376"/>
                <a:gd name="T27" fmla="*/ 23 h 812"/>
                <a:gd name="T28" fmla="*/ 278 w 376"/>
                <a:gd name="T29" fmla="*/ 8 h 812"/>
                <a:gd name="T30" fmla="*/ 241 w 376"/>
                <a:gd name="T31" fmla="*/ 0 h 812"/>
                <a:gd name="T32" fmla="*/ 241 w 376"/>
                <a:gd name="T33" fmla="*/ 0 h 812"/>
                <a:gd name="T34" fmla="*/ 203 w 376"/>
                <a:gd name="T35" fmla="*/ 15 h 812"/>
                <a:gd name="T36" fmla="*/ 181 w 376"/>
                <a:gd name="T37" fmla="*/ 30 h 812"/>
                <a:gd name="T38" fmla="*/ 181 w 376"/>
                <a:gd name="T39" fmla="*/ 30 h 812"/>
                <a:gd name="T40" fmla="*/ 211 w 376"/>
                <a:gd name="T41" fmla="*/ 23 h 812"/>
                <a:gd name="T42" fmla="*/ 211 w 376"/>
                <a:gd name="T43" fmla="*/ 23 h 812"/>
                <a:gd name="T44" fmla="*/ 248 w 376"/>
                <a:gd name="T45" fmla="*/ 30 h 812"/>
                <a:gd name="T46" fmla="*/ 286 w 376"/>
                <a:gd name="T47" fmla="*/ 45 h 812"/>
                <a:gd name="T48" fmla="*/ 301 w 376"/>
                <a:gd name="T49" fmla="*/ 60 h 812"/>
                <a:gd name="T50" fmla="*/ 316 w 376"/>
                <a:gd name="T51" fmla="*/ 83 h 812"/>
                <a:gd name="T52" fmla="*/ 331 w 376"/>
                <a:gd name="T53" fmla="*/ 113 h 812"/>
                <a:gd name="T54" fmla="*/ 339 w 376"/>
                <a:gd name="T55" fmla="*/ 136 h 812"/>
                <a:gd name="T56" fmla="*/ 346 w 376"/>
                <a:gd name="T57" fmla="*/ 173 h 812"/>
                <a:gd name="T58" fmla="*/ 346 w 376"/>
                <a:gd name="T59" fmla="*/ 211 h 812"/>
                <a:gd name="T60" fmla="*/ 346 w 376"/>
                <a:gd name="T61" fmla="*/ 256 h 812"/>
                <a:gd name="T62" fmla="*/ 339 w 376"/>
                <a:gd name="T63" fmla="*/ 301 h 812"/>
                <a:gd name="T64" fmla="*/ 323 w 376"/>
                <a:gd name="T65" fmla="*/ 353 h 812"/>
                <a:gd name="T66" fmla="*/ 301 w 376"/>
                <a:gd name="T67" fmla="*/ 406 h 812"/>
                <a:gd name="T68" fmla="*/ 278 w 376"/>
                <a:gd name="T69" fmla="*/ 466 h 812"/>
                <a:gd name="T70" fmla="*/ 241 w 376"/>
                <a:gd name="T71" fmla="*/ 534 h 812"/>
                <a:gd name="T72" fmla="*/ 241 w 376"/>
                <a:gd name="T73" fmla="*/ 534 h 812"/>
                <a:gd name="T74" fmla="*/ 188 w 376"/>
                <a:gd name="T75" fmla="*/ 609 h 812"/>
                <a:gd name="T76" fmla="*/ 136 w 376"/>
                <a:gd name="T77" fmla="*/ 684 h 812"/>
                <a:gd name="T78" fmla="*/ 68 w 376"/>
                <a:gd name="T79" fmla="*/ 751 h 812"/>
                <a:gd name="T80" fmla="*/ 0 w 376"/>
                <a:gd name="T81" fmla="*/ 812 h 812"/>
                <a:gd name="T82" fmla="*/ 31 w 376"/>
                <a:gd name="T83" fmla="*/ 789 h 812"/>
                <a:gd name="T84" fmla="*/ 31 w 376"/>
                <a:gd name="T85" fmla="*/ 789 h 812"/>
                <a:gd name="T86" fmla="*/ 98 w 376"/>
                <a:gd name="T87" fmla="*/ 729 h 812"/>
                <a:gd name="T88" fmla="*/ 158 w 376"/>
                <a:gd name="T89" fmla="*/ 661 h 812"/>
                <a:gd name="T90" fmla="*/ 218 w 376"/>
                <a:gd name="T91" fmla="*/ 594 h 812"/>
                <a:gd name="T92" fmla="*/ 271 w 376"/>
                <a:gd name="T93" fmla="*/ 511 h 812"/>
                <a:gd name="T94" fmla="*/ 271 w 376"/>
                <a:gd name="T95" fmla="*/ 51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 h="812">
                  <a:moveTo>
                    <a:pt x="271" y="511"/>
                  </a:moveTo>
                  <a:lnTo>
                    <a:pt x="271" y="511"/>
                  </a:lnTo>
                  <a:lnTo>
                    <a:pt x="308" y="444"/>
                  </a:lnTo>
                  <a:lnTo>
                    <a:pt x="331" y="383"/>
                  </a:lnTo>
                  <a:lnTo>
                    <a:pt x="354" y="331"/>
                  </a:lnTo>
                  <a:lnTo>
                    <a:pt x="369" y="278"/>
                  </a:lnTo>
                  <a:lnTo>
                    <a:pt x="376" y="233"/>
                  </a:lnTo>
                  <a:lnTo>
                    <a:pt x="376" y="188"/>
                  </a:lnTo>
                  <a:lnTo>
                    <a:pt x="376" y="151"/>
                  </a:lnTo>
                  <a:lnTo>
                    <a:pt x="369" y="121"/>
                  </a:lnTo>
                  <a:lnTo>
                    <a:pt x="361" y="91"/>
                  </a:lnTo>
                  <a:lnTo>
                    <a:pt x="346" y="60"/>
                  </a:lnTo>
                  <a:lnTo>
                    <a:pt x="331" y="45"/>
                  </a:lnTo>
                  <a:lnTo>
                    <a:pt x="316" y="23"/>
                  </a:lnTo>
                  <a:lnTo>
                    <a:pt x="278" y="8"/>
                  </a:lnTo>
                  <a:lnTo>
                    <a:pt x="241" y="0"/>
                  </a:lnTo>
                  <a:lnTo>
                    <a:pt x="241" y="0"/>
                  </a:lnTo>
                  <a:lnTo>
                    <a:pt x="203" y="15"/>
                  </a:lnTo>
                  <a:lnTo>
                    <a:pt x="181" y="30"/>
                  </a:lnTo>
                  <a:lnTo>
                    <a:pt x="181" y="30"/>
                  </a:lnTo>
                  <a:lnTo>
                    <a:pt x="211" y="23"/>
                  </a:lnTo>
                  <a:lnTo>
                    <a:pt x="211" y="23"/>
                  </a:lnTo>
                  <a:lnTo>
                    <a:pt x="248" y="30"/>
                  </a:lnTo>
                  <a:lnTo>
                    <a:pt x="286" y="45"/>
                  </a:lnTo>
                  <a:lnTo>
                    <a:pt x="301" y="60"/>
                  </a:lnTo>
                  <a:lnTo>
                    <a:pt x="316" y="83"/>
                  </a:lnTo>
                  <a:lnTo>
                    <a:pt x="331" y="113"/>
                  </a:lnTo>
                  <a:lnTo>
                    <a:pt x="339" y="136"/>
                  </a:lnTo>
                  <a:lnTo>
                    <a:pt x="346" y="173"/>
                  </a:lnTo>
                  <a:lnTo>
                    <a:pt x="346" y="211"/>
                  </a:lnTo>
                  <a:lnTo>
                    <a:pt x="346" y="256"/>
                  </a:lnTo>
                  <a:lnTo>
                    <a:pt x="339" y="301"/>
                  </a:lnTo>
                  <a:lnTo>
                    <a:pt x="323" y="353"/>
                  </a:lnTo>
                  <a:lnTo>
                    <a:pt x="301" y="406"/>
                  </a:lnTo>
                  <a:lnTo>
                    <a:pt x="278" y="466"/>
                  </a:lnTo>
                  <a:lnTo>
                    <a:pt x="241" y="534"/>
                  </a:lnTo>
                  <a:lnTo>
                    <a:pt x="241" y="534"/>
                  </a:lnTo>
                  <a:lnTo>
                    <a:pt x="188" y="609"/>
                  </a:lnTo>
                  <a:lnTo>
                    <a:pt x="136" y="684"/>
                  </a:lnTo>
                  <a:lnTo>
                    <a:pt x="68" y="751"/>
                  </a:lnTo>
                  <a:lnTo>
                    <a:pt x="0" y="812"/>
                  </a:lnTo>
                  <a:lnTo>
                    <a:pt x="31" y="789"/>
                  </a:lnTo>
                  <a:lnTo>
                    <a:pt x="31" y="789"/>
                  </a:lnTo>
                  <a:lnTo>
                    <a:pt x="98" y="729"/>
                  </a:lnTo>
                  <a:lnTo>
                    <a:pt x="158" y="661"/>
                  </a:lnTo>
                  <a:lnTo>
                    <a:pt x="218" y="594"/>
                  </a:lnTo>
                  <a:lnTo>
                    <a:pt x="271" y="511"/>
                  </a:lnTo>
                  <a:lnTo>
                    <a:pt x="271" y="5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1" name="Freeform 38"/>
            <p:cNvSpPr>
              <a:spLocks/>
            </p:cNvSpPr>
            <p:nvPr/>
          </p:nvSpPr>
          <p:spPr bwMode="auto">
            <a:xfrm>
              <a:off x="3265488" y="3321050"/>
              <a:ext cx="201613" cy="190500"/>
            </a:xfrm>
            <a:custGeom>
              <a:avLst/>
              <a:gdLst>
                <a:gd name="T0" fmla="*/ 120 w 127"/>
                <a:gd name="T1" fmla="*/ 60 h 120"/>
                <a:gd name="T2" fmla="*/ 120 w 127"/>
                <a:gd name="T3" fmla="*/ 60 h 120"/>
                <a:gd name="T4" fmla="*/ 112 w 127"/>
                <a:gd name="T5" fmla="*/ 52 h 120"/>
                <a:gd name="T6" fmla="*/ 97 w 127"/>
                <a:gd name="T7" fmla="*/ 52 h 120"/>
                <a:gd name="T8" fmla="*/ 90 w 127"/>
                <a:gd name="T9" fmla="*/ 60 h 120"/>
                <a:gd name="T10" fmla="*/ 75 w 127"/>
                <a:gd name="T11" fmla="*/ 75 h 120"/>
                <a:gd name="T12" fmla="*/ 75 w 127"/>
                <a:gd name="T13" fmla="*/ 75 h 120"/>
                <a:gd name="T14" fmla="*/ 67 w 127"/>
                <a:gd name="T15" fmla="*/ 90 h 120"/>
                <a:gd name="T16" fmla="*/ 67 w 127"/>
                <a:gd name="T17" fmla="*/ 90 h 120"/>
                <a:gd name="T18" fmla="*/ 45 w 127"/>
                <a:gd name="T19" fmla="*/ 75 h 120"/>
                <a:gd name="T20" fmla="*/ 22 w 127"/>
                <a:gd name="T21" fmla="*/ 60 h 120"/>
                <a:gd name="T22" fmla="*/ 7 w 127"/>
                <a:gd name="T23" fmla="*/ 30 h 120"/>
                <a:gd name="T24" fmla="*/ 7 w 127"/>
                <a:gd name="T25" fmla="*/ 0 h 120"/>
                <a:gd name="T26" fmla="*/ 7 w 127"/>
                <a:gd name="T27" fmla="*/ 0 h 120"/>
                <a:gd name="T28" fmla="*/ 0 w 127"/>
                <a:gd name="T29" fmla="*/ 22 h 120"/>
                <a:gd name="T30" fmla="*/ 0 w 127"/>
                <a:gd name="T31" fmla="*/ 45 h 120"/>
                <a:gd name="T32" fmla="*/ 7 w 127"/>
                <a:gd name="T33" fmla="*/ 67 h 120"/>
                <a:gd name="T34" fmla="*/ 15 w 127"/>
                <a:gd name="T35" fmla="*/ 90 h 120"/>
                <a:gd name="T36" fmla="*/ 30 w 127"/>
                <a:gd name="T37" fmla="*/ 105 h 120"/>
                <a:gd name="T38" fmla="*/ 45 w 127"/>
                <a:gd name="T39" fmla="*/ 120 h 120"/>
                <a:gd name="T40" fmla="*/ 60 w 127"/>
                <a:gd name="T41" fmla="*/ 120 h 120"/>
                <a:gd name="T42" fmla="*/ 75 w 127"/>
                <a:gd name="T43" fmla="*/ 120 h 120"/>
                <a:gd name="T44" fmla="*/ 75 w 127"/>
                <a:gd name="T45" fmla="*/ 120 h 120"/>
                <a:gd name="T46" fmla="*/ 75 w 127"/>
                <a:gd name="T47" fmla="*/ 120 h 120"/>
                <a:gd name="T48" fmla="*/ 75 w 127"/>
                <a:gd name="T49" fmla="*/ 120 h 120"/>
                <a:gd name="T50" fmla="*/ 105 w 127"/>
                <a:gd name="T51" fmla="*/ 112 h 120"/>
                <a:gd name="T52" fmla="*/ 105 w 127"/>
                <a:gd name="T53" fmla="*/ 112 h 120"/>
                <a:gd name="T54" fmla="*/ 120 w 127"/>
                <a:gd name="T55" fmla="*/ 97 h 120"/>
                <a:gd name="T56" fmla="*/ 127 w 127"/>
                <a:gd name="T57" fmla="*/ 82 h 120"/>
                <a:gd name="T58" fmla="*/ 127 w 127"/>
                <a:gd name="T59" fmla="*/ 67 h 120"/>
                <a:gd name="T60" fmla="*/ 120 w 127"/>
                <a:gd name="T61" fmla="*/ 60 h 120"/>
                <a:gd name="T62" fmla="*/ 120 w 127"/>
                <a:gd name="T6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20">
                  <a:moveTo>
                    <a:pt x="120" y="60"/>
                  </a:moveTo>
                  <a:lnTo>
                    <a:pt x="120" y="60"/>
                  </a:lnTo>
                  <a:lnTo>
                    <a:pt x="112" y="52"/>
                  </a:lnTo>
                  <a:lnTo>
                    <a:pt x="97" y="52"/>
                  </a:lnTo>
                  <a:lnTo>
                    <a:pt x="90" y="60"/>
                  </a:lnTo>
                  <a:lnTo>
                    <a:pt x="75" y="75"/>
                  </a:lnTo>
                  <a:lnTo>
                    <a:pt x="75" y="75"/>
                  </a:lnTo>
                  <a:lnTo>
                    <a:pt x="67" y="90"/>
                  </a:lnTo>
                  <a:lnTo>
                    <a:pt x="67" y="90"/>
                  </a:lnTo>
                  <a:lnTo>
                    <a:pt x="45" y="75"/>
                  </a:lnTo>
                  <a:lnTo>
                    <a:pt x="22" y="60"/>
                  </a:lnTo>
                  <a:lnTo>
                    <a:pt x="7" y="30"/>
                  </a:lnTo>
                  <a:lnTo>
                    <a:pt x="7" y="0"/>
                  </a:lnTo>
                  <a:lnTo>
                    <a:pt x="7" y="0"/>
                  </a:lnTo>
                  <a:lnTo>
                    <a:pt x="0" y="22"/>
                  </a:lnTo>
                  <a:lnTo>
                    <a:pt x="0" y="45"/>
                  </a:lnTo>
                  <a:lnTo>
                    <a:pt x="7" y="67"/>
                  </a:lnTo>
                  <a:lnTo>
                    <a:pt x="15" y="90"/>
                  </a:lnTo>
                  <a:lnTo>
                    <a:pt x="30" y="105"/>
                  </a:lnTo>
                  <a:lnTo>
                    <a:pt x="45" y="120"/>
                  </a:lnTo>
                  <a:lnTo>
                    <a:pt x="60" y="120"/>
                  </a:lnTo>
                  <a:lnTo>
                    <a:pt x="75" y="120"/>
                  </a:lnTo>
                  <a:lnTo>
                    <a:pt x="75" y="120"/>
                  </a:lnTo>
                  <a:lnTo>
                    <a:pt x="75" y="120"/>
                  </a:lnTo>
                  <a:lnTo>
                    <a:pt x="75" y="120"/>
                  </a:lnTo>
                  <a:lnTo>
                    <a:pt x="105" y="112"/>
                  </a:lnTo>
                  <a:lnTo>
                    <a:pt x="105" y="112"/>
                  </a:lnTo>
                  <a:lnTo>
                    <a:pt x="120" y="97"/>
                  </a:lnTo>
                  <a:lnTo>
                    <a:pt x="127" y="82"/>
                  </a:lnTo>
                  <a:lnTo>
                    <a:pt x="127" y="67"/>
                  </a:lnTo>
                  <a:lnTo>
                    <a:pt x="120" y="60"/>
                  </a:lnTo>
                  <a:lnTo>
                    <a:pt x="12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2" name="Freeform 39"/>
            <p:cNvSpPr>
              <a:spLocks/>
            </p:cNvSpPr>
            <p:nvPr/>
          </p:nvSpPr>
          <p:spPr bwMode="auto">
            <a:xfrm>
              <a:off x="3276600" y="3165475"/>
              <a:ext cx="644525" cy="1263650"/>
            </a:xfrm>
            <a:custGeom>
              <a:avLst/>
              <a:gdLst>
                <a:gd name="T0" fmla="*/ 383 w 406"/>
                <a:gd name="T1" fmla="*/ 391 h 796"/>
                <a:gd name="T2" fmla="*/ 383 w 406"/>
                <a:gd name="T3" fmla="*/ 391 h 796"/>
                <a:gd name="T4" fmla="*/ 368 w 406"/>
                <a:gd name="T5" fmla="*/ 323 h 796"/>
                <a:gd name="T6" fmla="*/ 346 w 406"/>
                <a:gd name="T7" fmla="*/ 263 h 796"/>
                <a:gd name="T8" fmla="*/ 323 w 406"/>
                <a:gd name="T9" fmla="*/ 203 h 796"/>
                <a:gd name="T10" fmla="*/ 301 w 406"/>
                <a:gd name="T11" fmla="*/ 158 h 796"/>
                <a:gd name="T12" fmla="*/ 278 w 406"/>
                <a:gd name="T13" fmla="*/ 120 h 796"/>
                <a:gd name="T14" fmla="*/ 248 w 406"/>
                <a:gd name="T15" fmla="*/ 83 h 796"/>
                <a:gd name="T16" fmla="*/ 225 w 406"/>
                <a:gd name="T17" fmla="*/ 53 h 796"/>
                <a:gd name="T18" fmla="*/ 195 w 406"/>
                <a:gd name="T19" fmla="*/ 38 h 796"/>
                <a:gd name="T20" fmla="*/ 165 w 406"/>
                <a:gd name="T21" fmla="*/ 23 h 796"/>
                <a:gd name="T22" fmla="*/ 143 w 406"/>
                <a:gd name="T23" fmla="*/ 7 h 796"/>
                <a:gd name="T24" fmla="*/ 120 w 406"/>
                <a:gd name="T25" fmla="*/ 0 h 796"/>
                <a:gd name="T26" fmla="*/ 90 w 406"/>
                <a:gd name="T27" fmla="*/ 0 h 796"/>
                <a:gd name="T28" fmla="*/ 53 w 406"/>
                <a:gd name="T29" fmla="*/ 15 h 796"/>
                <a:gd name="T30" fmla="*/ 23 w 406"/>
                <a:gd name="T31" fmla="*/ 38 h 796"/>
                <a:gd name="T32" fmla="*/ 23 w 406"/>
                <a:gd name="T33" fmla="*/ 38 h 796"/>
                <a:gd name="T34" fmla="*/ 8 w 406"/>
                <a:gd name="T35" fmla="*/ 68 h 796"/>
                <a:gd name="T36" fmla="*/ 0 w 406"/>
                <a:gd name="T37" fmla="*/ 98 h 796"/>
                <a:gd name="T38" fmla="*/ 0 w 406"/>
                <a:gd name="T39" fmla="*/ 98 h 796"/>
                <a:gd name="T40" fmla="*/ 15 w 406"/>
                <a:gd name="T41" fmla="*/ 75 h 796"/>
                <a:gd name="T42" fmla="*/ 15 w 406"/>
                <a:gd name="T43" fmla="*/ 75 h 796"/>
                <a:gd name="T44" fmla="*/ 45 w 406"/>
                <a:gd name="T45" fmla="*/ 45 h 796"/>
                <a:gd name="T46" fmla="*/ 83 w 406"/>
                <a:gd name="T47" fmla="*/ 38 h 796"/>
                <a:gd name="T48" fmla="*/ 113 w 406"/>
                <a:gd name="T49" fmla="*/ 38 h 796"/>
                <a:gd name="T50" fmla="*/ 135 w 406"/>
                <a:gd name="T51" fmla="*/ 45 h 796"/>
                <a:gd name="T52" fmla="*/ 158 w 406"/>
                <a:gd name="T53" fmla="*/ 53 h 796"/>
                <a:gd name="T54" fmla="*/ 188 w 406"/>
                <a:gd name="T55" fmla="*/ 68 h 796"/>
                <a:gd name="T56" fmla="*/ 218 w 406"/>
                <a:gd name="T57" fmla="*/ 90 h 796"/>
                <a:gd name="T58" fmla="*/ 240 w 406"/>
                <a:gd name="T59" fmla="*/ 120 h 796"/>
                <a:gd name="T60" fmla="*/ 271 w 406"/>
                <a:gd name="T61" fmla="*/ 150 h 796"/>
                <a:gd name="T62" fmla="*/ 293 w 406"/>
                <a:gd name="T63" fmla="*/ 195 h 796"/>
                <a:gd name="T64" fmla="*/ 316 w 406"/>
                <a:gd name="T65" fmla="*/ 240 h 796"/>
                <a:gd name="T66" fmla="*/ 338 w 406"/>
                <a:gd name="T67" fmla="*/ 293 h 796"/>
                <a:gd name="T68" fmla="*/ 361 w 406"/>
                <a:gd name="T69" fmla="*/ 361 h 796"/>
                <a:gd name="T70" fmla="*/ 376 w 406"/>
                <a:gd name="T71" fmla="*/ 428 h 796"/>
                <a:gd name="T72" fmla="*/ 376 w 406"/>
                <a:gd name="T73" fmla="*/ 428 h 796"/>
                <a:gd name="T74" fmla="*/ 391 w 406"/>
                <a:gd name="T75" fmla="*/ 518 h 796"/>
                <a:gd name="T76" fmla="*/ 398 w 406"/>
                <a:gd name="T77" fmla="*/ 616 h 796"/>
                <a:gd name="T78" fmla="*/ 398 w 406"/>
                <a:gd name="T79" fmla="*/ 706 h 796"/>
                <a:gd name="T80" fmla="*/ 383 w 406"/>
                <a:gd name="T81" fmla="*/ 796 h 796"/>
                <a:gd name="T82" fmla="*/ 391 w 406"/>
                <a:gd name="T83" fmla="*/ 766 h 796"/>
                <a:gd name="T84" fmla="*/ 391 w 406"/>
                <a:gd name="T85" fmla="*/ 766 h 796"/>
                <a:gd name="T86" fmla="*/ 406 w 406"/>
                <a:gd name="T87" fmla="*/ 668 h 796"/>
                <a:gd name="T88" fmla="*/ 406 w 406"/>
                <a:gd name="T89" fmla="*/ 578 h 796"/>
                <a:gd name="T90" fmla="*/ 398 w 406"/>
                <a:gd name="T91" fmla="*/ 488 h 796"/>
                <a:gd name="T92" fmla="*/ 383 w 406"/>
                <a:gd name="T93" fmla="*/ 391 h 796"/>
                <a:gd name="T94" fmla="*/ 383 w 406"/>
                <a:gd name="T95" fmla="*/ 39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796">
                  <a:moveTo>
                    <a:pt x="383" y="391"/>
                  </a:moveTo>
                  <a:lnTo>
                    <a:pt x="383" y="391"/>
                  </a:lnTo>
                  <a:lnTo>
                    <a:pt x="368" y="323"/>
                  </a:lnTo>
                  <a:lnTo>
                    <a:pt x="346" y="263"/>
                  </a:lnTo>
                  <a:lnTo>
                    <a:pt x="323" y="203"/>
                  </a:lnTo>
                  <a:lnTo>
                    <a:pt x="301" y="158"/>
                  </a:lnTo>
                  <a:lnTo>
                    <a:pt x="278" y="120"/>
                  </a:lnTo>
                  <a:lnTo>
                    <a:pt x="248" y="83"/>
                  </a:lnTo>
                  <a:lnTo>
                    <a:pt x="225" y="53"/>
                  </a:lnTo>
                  <a:lnTo>
                    <a:pt x="195" y="38"/>
                  </a:lnTo>
                  <a:lnTo>
                    <a:pt x="165" y="23"/>
                  </a:lnTo>
                  <a:lnTo>
                    <a:pt x="143" y="7"/>
                  </a:lnTo>
                  <a:lnTo>
                    <a:pt x="120" y="0"/>
                  </a:lnTo>
                  <a:lnTo>
                    <a:pt x="90" y="0"/>
                  </a:lnTo>
                  <a:lnTo>
                    <a:pt x="53" y="15"/>
                  </a:lnTo>
                  <a:lnTo>
                    <a:pt x="23" y="38"/>
                  </a:lnTo>
                  <a:lnTo>
                    <a:pt x="23" y="38"/>
                  </a:lnTo>
                  <a:lnTo>
                    <a:pt x="8" y="68"/>
                  </a:lnTo>
                  <a:lnTo>
                    <a:pt x="0" y="98"/>
                  </a:lnTo>
                  <a:lnTo>
                    <a:pt x="0" y="98"/>
                  </a:lnTo>
                  <a:lnTo>
                    <a:pt x="15" y="75"/>
                  </a:lnTo>
                  <a:lnTo>
                    <a:pt x="15" y="75"/>
                  </a:lnTo>
                  <a:lnTo>
                    <a:pt x="45" y="45"/>
                  </a:lnTo>
                  <a:lnTo>
                    <a:pt x="83" y="38"/>
                  </a:lnTo>
                  <a:lnTo>
                    <a:pt x="113" y="38"/>
                  </a:lnTo>
                  <a:lnTo>
                    <a:pt x="135" y="45"/>
                  </a:lnTo>
                  <a:lnTo>
                    <a:pt x="158" y="53"/>
                  </a:lnTo>
                  <a:lnTo>
                    <a:pt x="188" y="68"/>
                  </a:lnTo>
                  <a:lnTo>
                    <a:pt x="218" y="90"/>
                  </a:lnTo>
                  <a:lnTo>
                    <a:pt x="240" y="120"/>
                  </a:lnTo>
                  <a:lnTo>
                    <a:pt x="271" y="150"/>
                  </a:lnTo>
                  <a:lnTo>
                    <a:pt x="293" y="195"/>
                  </a:lnTo>
                  <a:lnTo>
                    <a:pt x="316" y="240"/>
                  </a:lnTo>
                  <a:lnTo>
                    <a:pt x="338" y="293"/>
                  </a:lnTo>
                  <a:lnTo>
                    <a:pt x="361" y="361"/>
                  </a:lnTo>
                  <a:lnTo>
                    <a:pt x="376" y="428"/>
                  </a:lnTo>
                  <a:lnTo>
                    <a:pt x="376" y="428"/>
                  </a:lnTo>
                  <a:lnTo>
                    <a:pt x="391" y="518"/>
                  </a:lnTo>
                  <a:lnTo>
                    <a:pt x="398" y="616"/>
                  </a:lnTo>
                  <a:lnTo>
                    <a:pt x="398" y="706"/>
                  </a:lnTo>
                  <a:lnTo>
                    <a:pt x="383" y="796"/>
                  </a:lnTo>
                  <a:lnTo>
                    <a:pt x="391" y="766"/>
                  </a:lnTo>
                  <a:lnTo>
                    <a:pt x="391" y="766"/>
                  </a:lnTo>
                  <a:lnTo>
                    <a:pt x="406" y="668"/>
                  </a:lnTo>
                  <a:lnTo>
                    <a:pt x="406" y="578"/>
                  </a:lnTo>
                  <a:lnTo>
                    <a:pt x="398" y="488"/>
                  </a:lnTo>
                  <a:lnTo>
                    <a:pt x="383" y="391"/>
                  </a:lnTo>
                  <a:lnTo>
                    <a:pt x="383"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3" name="Freeform 40"/>
            <p:cNvSpPr>
              <a:spLocks/>
            </p:cNvSpPr>
            <p:nvPr/>
          </p:nvSpPr>
          <p:spPr bwMode="auto">
            <a:xfrm>
              <a:off x="3408363" y="5932488"/>
              <a:ext cx="130175" cy="142875"/>
            </a:xfrm>
            <a:custGeom>
              <a:avLst/>
              <a:gdLst>
                <a:gd name="T0" fmla="*/ 52 w 82"/>
                <a:gd name="T1" fmla="*/ 7 h 90"/>
                <a:gd name="T2" fmla="*/ 52 w 82"/>
                <a:gd name="T3" fmla="*/ 7 h 90"/>
                <a:gd name="T4" fmla="*/ 52 w 82"/>
                <a:gd name="T5" fmla="*/ 15 h 90"/>
                <a:gd name="T6" fmla="*/ 52 w 82"/>
                <a:gd name="T7" fmla="*/ 22 h 90"/>
                <a:gd name="T8" fmla="*/ 37 w 82"/>
                <a:gd name="T9" fmla="*/ 37 h 90"/>
                <a:gd name="T10" fmla="*/ 37 w 82"/>
                <a:gd name="T11" fmla="*/ 37 h 90"/>
                <a:gd name="T12" fmla="*/ 30 w 82"/>
                <a:gd name="T13" fmla="*/ 45 h 90"/>
                <a:gd name="T14" fmla="*/ 30 w 82"/>
                <a:gd name="T15" fmla="*/ 45 h 90"/>
                <a:gd name="T16" fmla="*/ 30 w 82"/>
                <a:gd name="T17" fmla="*/ 60 h 90"/>
                <a:gd name="T18" fmla="*/ 45 w 82"/>
                <a:gd name="T19" fmla="*/ 75 h 90"/>
                <a:gd name="T20" fmla="*/ 60 w 82"/>
                <a:gd name="T21" fmla="*/ 82 h 90"/>
                <a:gd name="T22" fmla="*/ 82 w 82"/>
                <a:gd name="T23" fmla="*/ 90 h 90"/>
                <a:gd name="T24" fmla="*/ 82 w 82"/>
                <a:gd name="T25" fmla="*/ 90 h 90"/>
                <a:gd name="T26" fmla="*/ 52 w 82"/>
                <a:gd name="T27" fmla="*/ 90 h 90"/>
                <a:gd name="T28" fmla="*/ 22 w 82"/>
                <a:gd name="T29" fmla="*/ 75 h 90"/>
                <a:gd name="T30" fmla="*/ 7 w 82"/>
                <a:gd name="T31" fmla="*/ 52 h 90"/>
                <a:gd name="T32" fmla="*/ 0 w 82"/>
                <a:gd name="T33" fmla="*/ 45 h 90"/>
                <a:gd name="T34" fmla="*/ 7 w 82"/>
                <a:gd name="T35" fmla="*/ 30 h 90"/>
                <a:gd name="T36" fmla="*/ 7 w 82"/>
                <a:gd name="T37" fmla="*/ 30 h 90"/>
                <a:gd name="T38" fmla="*/ 7 w 82"/>
                <a:gd name="T39" fmla="*/ 30 h 90"/>
                <a:gd name="T40" fmla="*/ 7 w 82"/>
                <a:gd name="T41" fmla="*/ 30 h 90"/>
                <a:gd name="T42" fmla="*/ 15 w 82"/>
                <a:gd name="T43" fmla="*/ 15 h 90"/>
                <a:gd name="T44" fmla="*/ 15 w 82"/>
                <a:gd name="T45" fmla="*/ 15 h 90"/>
                <a:gd name="T46" fmla="*/ 30 w 82"/>
                <a:gd name="T47" fmla="*/ 7 h 90"/>
                <a:gd name="T48" fmla="*/ 37 w 82"/>
                <a:gd name="T49" fmla="*/ 0 h 90"/>
                <a:gd name="T50" fmla="*/ 52 w 82"/>
                <a:gd name="T51" fmla="*/ 7 h 90"/>
                <a:gd name="T52" fmla="*/ 52 w 82"/>
                <a:gd name="T53"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0">
                  <a:moveTo>
                    <a:pt x="52" y="7"/>
                  </a:moveTo>
                  <a:lnTo>
                    <a:pt x="52" y="7"/>
                  </a:lnTo>
                  <a:lnTo>
                    <a:pt x="52" y="15"/>
                  </a:lnTo>
                  <a:lnTo>
                    <a:pt x="52" y="22"/>
                  </a:lnTo>
                  <a:lnTo>
                    <a:pt x="37" y="37"/>
                  </a:lnTo>
                  <a:lnTo>
                    <a:pt x="37" y="37"/>
                  </a:lnTo>
                  <a:lnTo>
                    <a:pt x="30" y="45"/>
                  </a:lnTo>
                  <a:lnTo>
                    <a:pt x="30" y="45"/>
                  </a:lnTo>
                  <a:lnTo>
                    <a:pt x="30" y="60"/>
                  </a:lnTo>
                  <a:lnTo>
                    <a:pt x="45" y="75"/>
                  </a:lnTo>
                  <a:lnTo>
                    <a:pt x="60" y="82"/>
                  </a:lnTo>
                  <a:lnTo>
                    <a:pt x="82" y="90"/>
                  </a:lnTo>
                  <a:lnTo>
                    <a:pt x="82" y="90"/>
                  </a:lnTo>
                  <a:lnTo>
                    <a:pt x="52" y="90"/>
                  </a:lnTo>
                  <a:lnTo>
                    <a:pt x="22" y="75"/>
                  </a:lnTo>
                  <a:lnTo>
                    <a:pt x="7" y="52"/>
                  </a:lnTo>
                  <a:lnTo>
                    <a:pt x="0" y="45"/>
                  </a:lnTo>
                  <a:lnTo>
                    <a:pt x="7" y="30"/>
                  </a:lnTo>
                  <a:lnTo>
                    <a:pt x="7" y="30"/>
                  </a:lnTo>
                  <a:lnTo>
                    <a:pt x="7" y="30"/>
                  </a:lnTo>
                  <a:lnTo>
                    <a:pt x="7" y="30"/>
                  </a:lnTo>
                  <a:lnTo>
                    <a:pt x="15" y="15"/>
                  </a:lnTo>
                  <a:lnTo>
                    <a:pt x="15" y="15"/>
                  </a:lnTo>
                  <a:lnTo>
                    <a:pt x="30" y="7"/>
                  </a:lnTo>
                  <a:lnTo>
                    <a:pt x="37" y="0"/>
                  </a:lnTo>
                  <a:lnTo>
                    <a:pt x="52" y="7"/>
                  </a:lnTo>
                  <a:lnTo>
                    <a:pt x="5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4" name="Freeform 41"/>
            <p:cNvSpPr>
              <a:spLocks/>
            </p:cNvSpPr>
            <p:nvPr/>
          </p:nvSpPr>
          <p:spPr bwMode="auto">
            <a:xfrm>
              <a:off x="2835275" y="5573713"/>
              <a:ext cx="811213" cy="501650"/>
            </a:xfrm>
            <a:custGeom>
              <a:avLst/>
              <a:gdLst>
                <a:gd name="T0" fmla="*/ 271 w 511"/>
                <a:gd name="T1" fmla="*/ 30 h 316"/>
                <a:gd name="T2" fmla="*/ 271 w 511"/>
                <a:gd name="T3" fmla="*/ 30 h 316"/>
                <a:gd name="T4" fmla="*/ 361 w 511"/>
                <a:gd name="T5" fmla="*/ 68 h 316"/>
                <a:gd name="T6" fmla="*/ 428 w 511"/>
                <a:gd name="T7" fmla="*/ 105 h 316"/>
                <a:gd name="T8" fmla="*/ 473 w 511"/>
                <a:gd name="T9" fmla="*/ 150 h 316"/>
                <a:gd name="T10" fmla="*/ 503 w 511"/>
                <a:gd name="T11" fmla="*/ 188 h 316"/>
                <a:gd name="T12" fmla="*/ 511 w 511"/>
                <a:gd name="T13" fmla="*/ 226 h 316"/>
                <a:gd name="T14" fmla="*/ 511 w 511"/>
                <a:gd name="T15" fmla="*/ 256 h 316"/>
                <a:gd name="T16" fmla="*/ 503 w 511"/>
                <a:gd name="T17" fmla="*/ 286 h 316"/>
                <a:gd name="T18" fmla="*/ 481 w 511"/>
                <a:gd name="T19" fmla="*/ 308 h 316"/>
                <a:gd name="T20" fmla="*/ 481 w 511"/>
                <a:gd name="T21" fmla="*/ 308 h 316"/>
                <a:gd name="T22" fmla="*/ 466 w 511"/>
                <a:gd name="T23" fmla="*/ 316 h 316"/>
                <a:gd name="T24" fmla="*/ 443 w 511"/>
                <a:gd name="T25" fmla="*/ 316 h 316"/>
                <a:gd name="T26" fmla="*/ 443 w 511"/>
                <a:gd name="T27" fmla="*/ 316 h 316"/>
                <a:gd name="T28" fmla="*/ 458 w 511"/>
                <a:gd name="T29" fmla="*/ 308 h 316"/>
                <a:gd name="T30" fmla="*/ 458 w 511"/>
                <a:gd name="T31" fmla="*/ 308 h 316"/>
                <a:gd name="T32" fmla="*/ 481 w 511"/>
                <a:gd name="T33" fmla="*/ 286 h 316"/>
                <a:gd name="T34" fmla="*/ 488 w 511"/>
                <a:gd name="T35" fmla="*/ 263 h 316"/>
                <a:gd name="T36" fmla="*/ 488 w 511"/>
                <a:gd name="T37" fmla="*/ 226 h 316"/>
                <a:gd name="T38" fmla="*/ 473 w 511"/>
                <a:gd name="T39" fmla="*/ 188 h 316"/>
                <a:gd name="T40" fmla="*/ 443 w 511"/>
                <a:gd name="T41" fmla="*/ 150 h 316"/>
                <a:gd name="T42" fmla="*/ 398 w 511"/>
                <a:gd name="T43" fmla="*/ 105 h 316"/>
                <a:gd name="T44" fmla="*/ 338 w 511"/>
                <a:gd name="T45" fmla="*/ 68 h 316"/>
                <a:gd name="T46" fmla="*/ 248 w 511"/>
                <a:gd name="T47" fmla="*/ 30 h 316"/>
                <a:gd name="T48" fmla="*/ 248 w 511"/>
                <a:gd name="T49" fmla="*/ 30 h 316"/>
                <a:gd name="T50" fmla="*/ 188 w 511"/>
                <a:gd name="T51" fmla="*/ 15 h 316"/>
                <a:gd name="T52" fmla="*/ 120 w 511"/>
                <a:gd name="T53" fmla="*/ 8 h 316"/>
                <a:gd name="T54" fmla="*/ 60 w 511"/>
                <a:gd name="T55" fmla="*/ 0 h 316"/>
                <a:gd name="T56" fmla="*/ 0 w 511"/>
                <a:gd name="T57" fmla="*/ 0 h 316"/>
                <a:gd name="T58" fmla="*/ 23 w 511"/>
                <a:gd name="T59" fmla="*/ 0 h 316"/>
                <a:gd name="T60" fmla="*/ 23 w 511"/>
                <a:gd name="T61" fmla="*/ 0 h 316"/>
                <a:gd name="T62" fmla="*/ 83 w 511"/>
                <a:gd name="T63" fmla="*/ 0 h 316"/>
                <a:gd name="T64" fmla="*/ 150 w 511"/>
                <a:gd name="T65" fmla="*/ 0 h 316"/>
                <a:gd name="T66" fmla="*/ 211 w 511"/>
                <a:gd name="T67" fmla="*/ 15 h 316"/>
                <a:gd name="T68" fmla="*/ 271 w 511"/>
                <a:gd name="T69" fmla="*/ 30 h 316"/>
                <a:gd name="T70" fmla="*/ 271 w 511"/>
                <a:gd name="T71"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1" h="316">
                  <a:moveTo>
                    <a:pt x="271" y="30"/>
                  </a:moveTo>
                  <a:lnTo>
                    <a:pt x="271" y="30"/>
                  </a:lnTo>
                  <a:lnTo>
                    <a:pt x="361" y="68"/>
                  </a:lnTo>
                  <a:lnTo>
                    <a:pt x="428" y="105"/>
                  </a:lnTo>
                  <a:lnTo>
                    <a:pt x="473" y="150"/>
                  </a:lnTo>
                  <a:lnTo>
                    <a:pt x="503" y="188"/>
                  </a:lnTo>
                  <a:lnTo>
                    <a:pt x="511" y="226"/>
                  </a:lnTo>
                  <a:lnTo>
                    <a:pt x="511" y="256"/>
                  </a:lnTo>
                  <a:lnTo>
                    <a:pt x="503" y="286"/>
                  </a:lnTo>
                  <a:lnTo>
                    <a:pt x="481" y="308"/>
                  </a:lnTo>
                  <a:lnTo>
                    <a:pt x="481" y="308"/>
                  </a:lnTo>
                  <a:lnTo>
                    <a:pt x="466" y="316"/>
                  </a:lnTo>
                  <a:lnTo>
                    <a:pt x="443" y="316"/>
                  </a:lnTo>
                  <a:lnTo>
                    <a:pt x="443" y="316"/>
                  </a:lnTo>
                  <a:lnTo>
                    <a:pt x="458" y="308"/>
                  </a:lnTo>
                  <a:lnTo>
                    <a:pt x="458" y="308"/>
                  </a:lnTo>
                  <a:lnTo>
                    <a:pt x="481" y="286"/>
                  </a:lnTo>
                  <a:lnTo>
                    <a:pt x="488" y="263"/>
                  </a:lnTo>
                  <a:lnTo>
                    <a:pt x="488" y="226"/>
                  </a:lnTo>
                  <a:lnTo>
                    <a:pt x="473" y="188"/>
                  </a:lnTo>
                  <a:lnTo>
                    <a:pt x="443" y="150"/>
                  </a:lnTo>
                  <a:lnTo>
                    <a:pt x="398" y="105"/>
                  </a:lnTo>
                  <a:lnTo>
                    <a:pt x="338" y="68"/>
                  </a:lnTo>
                  <a:lnTo>
                    <a:pt x="248" y="30"/>
                  </a:lnTo>
                  <a:lnTo>
                    <a:pt x="248" y="30"/>
                  </a:lnTo>
                  <a:lnTo>
                    <a:pt x="188" y="15"/>
                  </a:lnTo>
                  <a:lnTo>
                    <a:pt x="120" y="8"/>
                  </a:lnTo>
                  <a:lnTo>
                    <a:pt x="60" y="0"/>
                  </a:lnTo>
                  <a:lnTo>
                    <a:pt x="0" y="0"/>
                  </a:lnTo>
                  <a:lnTo>
                    <a:pt x="23" y="0"/>
                  </a:lnTo>
                  <a:lnTo>
                    <a:pt x="23" y="0"/>
                  </a:lnTo>
                  <a:lnTo>
                    <a:pt x="83" y="0"/>
                  </a:lnTo>
                  <a:lnTo>
                    <a:pt x="150" y="0"/>
                  </a:lnTo>
                  <a:lnTo>
                    <a:pt x="211" y="15"/>
                  </a:lnTo>
                  <a:lnTo>
                    <a:pt x="271" y="30"/>
                  </a:lnTo>
                  <a:lnTo>
                    <a:pt x="27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5" name="Freeform 42"/>
            <p:cNvSpPr>
              <a:spLocks/>
            </p:cNvSpPr>
            <p:nvPr/>
          </p:nvSpPr>
          <p:spPr bwMode="auto">
            <a:xfrm>
              <a:off x="4027488" y="5956300"/>
              <a:ext cx="192088" cy="201613"/>
            </a:xfrm>
            <a:custGeom>
              <a:avLst/>
              <a:gdLst>
                <a:gd name="T0" fmla="*/ 68 w 121"/>
                <a:gd name="T1" fmla="*/ 7 h 127"/>
                <a:gd name="T2" fmla="*/ 68 w 121"/>
                <a:gd name="T3" fmla="*/ 7 h 127"/>
                <a:gd name="T4" fmla="*/ 75 w 121"/>
                <a:gd name="T5" fmla="*/ 15 h 127"/>
                <a:gd name="T6" fmla="*/ 75 w 121"/>
                <a:gd name="T7" fmla="*/ 30 h 127"/>
                <a:gd name="T8" fmla="*/ 60 w 121"/>
                <a:gd name="T9" fmla="*/ 37 h 127"/>
                <a:gd name="T10" fmla="*/ 45 w 121"/>
                <a:gd name="T11" fmla="*/ 52 h 127"/>
                <a:gd name="T12" fmla="*/ 45 w 121"/>
                <a:gd name="T13" fmla="*/ 52 h 127"/>
                <a:gd name="T14" fmla="*/ 38 w 121"/>
                <a:gd name="T15" fmla="*/ 60 h 127"/>
                <a:gd name="T16" fmla="*/ 38 w 121"/>
                <a:gd name="T17" fmla="*/ 60 h 127"/>
                <a:gd name="T18" fmla="*/ 45 w 121"/>
                <a:gd name="T19" fmla="*/ 82 h 127"/>
                <a:gd name="T20" fmla="*/ 68 w 121"/>
                <a:gd name="T21" fmla="*/ 105 h 127"/>
                <a:gd name="T22" fmla="*/ 90 w 121"/>
                <a:gd name="T23" fmla="*/ 120 h 127"/>
                <a:gd name="T24" fmla="*/ 121 w 121"/>
                <a:gd name="T25" fmla="*/ 120 h 127"/>
                <a:gd name="T26" fmla="*/ 121 w 121"/>
                <a:gd name="T27" fmla="*/ 120 h 127"/>
                <a:gd name="T28" fmla="*/ 98 w 121"/>
                <a:gd name="T29" fmla="*/ 127 h 127"/>
                <a:gd name="T30" fmla="*/ 75 w 121"/>
                <a:gd name="T31" fmla="*/ 127 h 127"/>
                <a:gd name="T32" fmla="*/ 53 w 121"/>
                <a:gd name="T33" fmla="*/ 120 h 127"/>
                <a:gd name="T34" fmla="*/ 30 w 121"/>
                <a:gd name="T35" fmla="*/ 112 h 127"/>
                <a:gd name="T36" fmla="*/ 15 w 121"/>
                <a:gd name="T37" fmla="*/ 97 h 127"/>
                <a:gd name="T38" fmla="*/ 8 w 121"/>
                <a:gd name="T39" fmla="*/ 82 h 127"/>
                <a:gd name="T40" fmla="*/ 0 w 121"/>
                <a:gd name="T41" fmla="*/ 67 h 127"/>
                <a:gd name="T42" fmla="*/ 0 w 121"/>
                <a:gd name="T43" fmla="*/ 52 h 127"/>
                <a:gd name="T44" fmla="*/ 0 w 121"/>
                <a:gd name="T45" fmla="*/ 52 h 127"/>
                <a:gd name="T46" fmla="*/ 0 w 121"/>
                <a:gd name="T47" fmla="*/ 45 h 127"/>
                <a:gd name="T48" fmla="*/ 0 w 121"/>
                <a:gd name="T49" fmla="*/ 45 h 127"/>
                <a:gd name="T50" fmla="*/ 15 w 121"/>
                <a:gd name="T51" fmla="*/ 22 h 127"/>
                <a:gd name="T52" fmla="*/ 15 w 121"/>
                <a:gd name="T53" fmla="*/ 22 h 127"/>
                <a:gd name="T54" fmla="*/ 30 w 121"/>
                <a:gd name="T55" fmla="*/ 7 h 127"/>
                <a:gd name="T56" fmla="*/ 45 w 121"/>
                <a:gd name="T57" fmla="*/ 0 h 127"/>
                <a:gd name="T58" fmla="*/ 60 w 121"/>
                <a:gd name="T59" fmla="*/ 0 h 127"/>
                <a:gd name="T60" fmla="*/ 68 w 121"/>
                <a:gd name="T61" fmla="*/ 7 h 127"/>
                <a:gd name="T62" fmla="*/ 68 w 121"/>
                <a:gd name="T6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7">
                  <a:moveTo>
                    <a:pt x="68" y="7"/>
                  </a:moveTo>
                  <a:lnTo>
                    <a:pt x="68" y="7"/>
                  </a:lnTo>
                  <a:lnTo>
                    <a:pt x="75" y="15"/>
                  </a:lnTo>
                  <a:lnTo>
                    <a:pt x="75" y="30"/>
                  </a:lnTo>
                  <a:lnTo>
                    <a:pt x="60" y="37"/>
                  </a:lnTo>
                  <a:lnTo>
                    <a:pt x="45" y="52"/>
                  </a:lnTo>
                  <a:lnTo>
                    <a:pt x="45" y="52"/>
                  </a:lnTo>
                  <a:lnTo>
                    <a:pt x="38" y="60"/>
                  </a:lnTo>
                  <a:lnTo>
                    <a:pt x="38" y="60"/>
                  </a:lnTo>
                  <a:lnTo>
                    <a:pt x="45" y="82"/>
                  </a:lnTo>
                  <a:lnTo>
                    <a:pt x="68" y="105"/>
                  </a:lnTo>
                  <a:lnTo>
                    <a:pt x="90" y="120"/>
                  </a:lnTo>
                  <a:lnTo>
                    <a:pt x="121" y="120"/>
                  </a:lnTo>
                  <a:lnTo>
                    <a:pt x="121" y="120"/>
                  </a:lnTo>
                  <a:lnTo>
                    <a:pt x="98" y="127"/>
                  </a:lnTo>
                  <a:lnTo>
                    <a:pt x="75" y="127"/>
                  </a:lnTo>
                  <a:lnTo>
                    <a:pt x="53" y="120"/>
                  </a:lnTo>
                  <a:lnTo>
                    <a:pt x="30" y="112"/>
                  </a:lnTo>
                  <a:lnTo>
                    <a:pt x="15" y="97"/>
                  </a:lnTo>
                  <a:lnTo>
                    <a:pt x="8" y="82"/>
                  </a:lnTo>
                  <a:lnTo>
                    <a:pt x="0" y="67"/>
                  </a:lnTo>
                  <a:lnTo>
                    <a:pt x="0" y="52"/>
                  </a:lnTo>
                  <a:lnTo>
                    <a:pt x="0" y="52"/>
                  </a:lnTo>
                  <a:lnTo>
                    <a:pt x="0" y="45"/>
                  </a:lnTo>
                  <a:lnTo>
                    <a:pt x="0" y="45"/>
                  </a:lnTo>
                  <a:lnTo>
                    <a:pt x="15" y="22"/>
                  </a:lnTo>
                  <a:lnTo>
                    <a:pt x="15" y="22"/>
                  </a:lnTo>
                  <a:lnTo>
                    <a:pt x="30" y="7"/>
                  </a:lnTo>
                  <a:lnTo>
                    <a:pt x="45" y="0"/>
                  </a:lnTo>
                  <a:lnTo>
                    <a:pt x="60" y="0"/>
                  </a:lnTo>
                  <a:lnTo>
                    <a:pt x="68" y="7"/>
                  </a:lnTo>
                  <a:lnTo>
                    <a:pt x="6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6" name="Freeform 43"/>
            <p:cNvSpPr>
              <a:spLocks/>
            </p:cNvSpPr>
            <p:nvPr/>
          </p:nvSpPr>
          <p:spPr bwMode="auto">
            <a:xfrm>
              <a:off x="3133725" y="5478463"/>
              <a:ext cx="1239838" cy="668338"/>
            </a:xfrm>
            <a:custGeom>
              <a:avLst/>
              <a:gdLst>
                <a:gd name="T0" fmla="*/ 406 w 781"/>
                <a:gd name="T1" fmla="*/ 30 h 421"/>
                <a:gd name="T2" fmla="*/ 406 w 781"/>
                <a:gd name="T3" fmla="*/ 30 h 421"/>
                <a:gd name="T4" fmla="*/ 473 w 781"/>
                <a:gd name="T5" fmla="*/ 45 h 421"/>
                <a:gd name="T6" fmla="*/ 533 w 781"/>
                <a:gd name="T7" fmla="*/ 68 h 421"/>
                <a:gd name="T8" fmla="*/ 593 w 781"/>
                <a:gd name="T9" fmla="*/ 98 h 421"/>
                <a:gd name="T10" fmla="*/ 638 w 781"/>
                <a:gd name="T11" fmla="*/ 120 h 421"/>
                <a:gd name="T12" fmla="*/ 676 w 781"/>
                <a:gd name="T13" fmla="*/ 150 h 421"/>
                <a:gd name="T14" fmla="*/ 706 w 781"/>
                <a:gd name="T15" fmla="*/ 173 h 421"/>
                <a:gd name="T16" fmla="*/ 736 w 781"/>
                <a:gd name="T17" fmla="*/ 203 h 421"/>
                <a:gd name="T18" fmla="*/ 759 w 781"/>
                <a:gd name="T19" fmla="*/ 233 h 421"/>
                <a:gd name="T20" fmla="*/ 766 w 781"/>
                <a:gd name="T21" fmla="*/ 256 h 421"/>
                <a:gd name="T22" fmla="*/ 781 w 781"/>
                <a:gd name="T23" fmla="*/ 286 h 421"/>
                <a:gd name="T24" fmla="*/ 781 w 781"/>
                <a:gd name="T25" fmla="*/ 308 h 421"/>
                <a:gd name="T26" fmla="*/ 781 w 781"/>
                <a:gd name="T27" fmla="*/ 331 h 421"/>
                <a:gd name="T28" fmla="*/ 774 w 781"/>
                <a:gd name="T29" fmla="*/ 376 h 421"/>
                <a:gd name="T30" fmla="*/ 744 w 781"/>
                <a:gd name="T31" fmla="*/ 406 h 421"/>
                <a:gd name="T32" fmla="*/ 744 w 781"/>
                <a:gd name="T33" fmla="*/ 406 h 421"/>
                <a:gd name="T34" fmla="*/ 714 w 781"/>
                <a:gd name="T35" fmla="*/ 421 h 421"/>
                <a:gd name="T36" fmla="*/ 684 w 781"/>
                <a:gd name="T37" fmla="*/ 421 h 421"/>
                <a:gd name="T38" fmla="*/ 684 w 781"/>
                <a:gd name="T39" fmla="*/ 421 h 421"/>
                <a:gd name="T40" fmla="*/ 706 w 781"/>
                <a:gd name="T41" fmla="*/ 413 h 421"/>
                <a:gd name="T42" fmla="*/ 706 w 781"/>
                <a:gd name="T43" fmla="*/ 413 h 421"/>
                <a:gd name="T44" fmla="*/ 736 w 781"/>
                <a:gd name="T45" fmla="*/ 383 h 421"/>
                <a:gd name="T46" fmla="*/ 751 w 781"/>
                <a:gd name="T47" fmla="*/ 338 h 421"/>
                <a:gd name="T48" fmla="*/ 751 w 781"/>
                <a:gd name="T49" fmla="*/ 316 h 421"/>
                <a:gd name="T50" fmla="*/ 744 w 781"/>
                <a:gd name="T51" fmla="*/ 293 h 421"/>
                <a:gd name="T52" fmla="*/ 736 w 781"/>
                <a:gd name="T53" fmla="*/ 263 h 421"/>
                <a:gd name="T54" fmla="*/ 721 w 781"/>
                <a:gd name="T55" fmla="*/ 233 h 421"/>
                <a:gd name="T56" fmla="*/ 699 w 781"/>
                <a:gd name="T57" fmla="*/ 210 h 421"/>
                <a:gd name="T58" fmla="*/ 676 w 781"/>
                <a:gd name="T59" fmla="*/ 180 h 421"/>
                <a:gd name="T60" fmla="*/ 638 w 781"/>
                <a:gd name="T61" fmla="*/ 150 h 421"/>
                <a:gd name="T62" fmla="*/ 601 w 781"/>
                <a:gd name="T63" fmla="*/ 128 h 421"/>
                <a:gd name="T64" fmla="*/ 556 w 781"/>
                <a:gd name="T65" fmla="*/ 98 h 421"/>
                <a:gd name="T66" fmla="*/ 503 w 781"/>
                <a:gd name="T67" fmla="*/ 75 h 421"/>
                <a:gd name="T68" fmla="*/ 436 w 781"/>
                <a:gd name="T69" fmla="*/ 53 h 421"/>
                <a:gd name="T70" fmla="*/ 368 w 781"/>
                <a:gd name="T71" fmla="*/ 30 h 421"/>
                <a:gd name="T72" fmla="*/ 368 w 781"/>
                <a:gd name="T73" fmla="*/ 30 h 421"/>
                <a:gd name="T74" fmla="*/ 278 w 781"/>
                <a:gd name="T75" fmla="*/ 15 h 421"/>
                <a:gd name="T76" fmla="*/ 180 w 781"/>
                <a:gd name="T77" fmla="*/ 8 h 421"/>
                <a:gd name="T78" fmla="*/ 90 w 781"/>
                <a:gd name="T79" fmla="*/ 8 h 421"/>
                <a:gd name="T80" fmla="*/ 0 w 781"/>
                <a:gd name="T81" fmla="*/ 15 h 421"/>
                <a:gd name="T82" fmla="*/ 38 w 781"/>
                <a:gd name="T83" fmla="*/ 8 h 421"/>
                <a:gd name="T84" fmla="*/ 38 w 781"/>
                <a:gd name="T85" fmla="*/ 8 h 421"/>
                <a:gd name="T86" fmla="*/ 128 w 781"/>
                <a:gd name="T87" fmla="*/ 0 h 421"/>
                <a:gd name="T88" fmla="*/ 218 w 781"/>
                <a:gd name="T89" fmla="*/ 0 h 421"/>
                <a:gd name="T90" fmla="*/ 315 w 781"/>
                <a:gd name="T91" fmla="*/ 8 h 421"/>
                <a:gd name="T92" fmla="*/ 406 w 781"/>
                <a:gd name="T93" fmla="*/ 30 h 421"/>
                <a:gd name="T94" fmla="*/ 406 w 781"/>
                <a:gd name="T95" fmla="*/ 3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1" h="421">
                  <a:moveTo>
                    <a:pt x="406" y="30"/>
                  </a:moveTo>
                  <a:lnTo>
                    <a:pt x="406" y="30"/>
                  </a:lnTo>
                  <a:lnTo>
                    <a:pt x="473" y="45"/>
                  </a:lnTo>
                  <a:lnTo>
                    <a:pt x="533" y="68"/>
                  </a:lnTo>
                  <a:lnTo>
                    <a:pt x="593" y="98"/>
                  </a:lnTo>
                  <a:lnTo>
                    <a:pt x="638" y="120"/>
                  </a:lnTo>
                  <a:lnTo>
                    <a:pt x="676" y="150"/>
                  </a:lnTo>
                  <a:lnTo>
                    <a:pt x="706" y="173"/>
                  </a:lnTo>
                  <a:lnTo>
                    <a:pt x="736" y="203"/>
                  </a:lnTo>
                  <a:lnTo>
                    <a:pt x="759" y="233"/>
                  </a:lnTo>
                  <a:lnTo>
                    <a:pt x="766" y="256"/>
                  </a:lnTo>
                  <a:lnTo>
                    <a:pt x="781" y="286"/>
                  </a:lnTo>
                  <a:lnTo>
                    <a:pt x="781" y="308"/>
                  </a:lnTo>
                  <a:lnTo>
                    <a:pt x="781" y="331"/>
                  </a:lnTo>
                  <a:lnTo>
                    <a:pt x="774" y="376"/>
                  </a:lnTo>
                  <a:lnTo>
                    <a:pt x="744" y="406"/>
                  </a:lnTo>
                  <a:lnTo>
                    <a:pt x="744" y="406"/>
                  </a:lnTo>
                  <a:lnTo>
                    <a:pt x="714" y="421"/>
                  </a:lnTo>
                  <a:lnTo>
                    <a:pt x="684" y="421"/>
                  </a:lnTo>
                  <a:lnTo>
                    <a:pt x="684" y="421"/>
                  </a:lnTo>
                  <a:lnTo>
                    <a:pt x="706" y="413"/>
                  </a:lnTo>
                  <a:lnTo>
                    <a:pt x="706" y="413"/>
                  </a:lnTo>
                  <a:lnTo>
                    <a:pt x="736" y="383"/>
                  </a:lnTo>
                  <a:lnTo>
                    <a:pt x="751" y="338"/>
                  </a:lnTo>
                  <a:lnTo>
                    <a:pt x="751" y="316"/>
                  </a:lnTo>
                  <a:lnTo>
                    <a:pt x="744" y="293"/>
                  </a:lnTo>
                  <a:lnTo>
                    <a:pt x="736" y="263"/>
                  </a:lnTo>
                  <a:lnTo>
                    <a:pt x="721" y="233"/>
                  </a:lnTo>
                  <a:lnTo>
                    <a:pt x="699" y="210"/>
                  </a:lnTo>
                  <a:lnTo>
                    <a:pt x="676" y="180"/>
                  </a:lnTo>
                  <a:lnTo>
                    <a:pt x="638" y="150"/>
                  </a:lnTo>
                  <a:lnTo>
                    <a:pt x="601" y="128"/>
                  </a:lnTo>
                  <a:lnTo>
                    <a:pt x="556" y="98"/>
                  </a:lnTo>
                  <a:lnTo>
                    <a:pt x="503" y="75"/>
                  </a:lnTo>
                  <a:lnTo>
                    <a:pt x="436" y="53"/>
                  </a:lnTo>
                  <a:lnTo>
                    <a:pt x="368" y="30"/>
                  </a:lnTo>
                  <a:lnTo>
                    <a:pt x="368" y="30"/>
                  </a:lnTo>
                  <a:lnTo>
                    <a:pt x="278" y="15"/>
                  </a:lnTo>
                  <a:lnTo>
                    <a:pt x="180" y="8"/>
                  </a:lnTo>
                  <a:lnTo>
                    <a:pt x="90" y="8"/>
                  </a:lnTo>
                  <a:lnTo>
                    <a:pt x="0" y="15"/>
                  </a:lnTo>
                  <a:lnTo>
                    <a:pt x="38" y="8"/>
                  </a:lnTo>
                  <a:lnTo>
                    <a:pt x="38" y="8"/>
                  </a:lnTo>
                  <a:lnTo>
                    <a:pt x="128" y="0"/>
                  </a:lnTo>
                  <a:lnTo>
                    <a:pt x="218" y="0"/>
                  </a:lnTo>
                  <a:lnTo>
                    <a:pt x="315" y="8"/>
                  </a:lnTo>
                  <a:lnTo>
                    <a:pt x="406" y="30"/>
                  </a:lnTo>
                  <a:lnTo>
                    <a:pt x="4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7" name="Freeform 48"/>
            <p:cNvSpPr>
              <a:spLocks/>
            </p:cNvSpPr>
            <p:nvPr/>
          </p:nvSpPr>
          <p:spPr bwMode="auto">
            <a:xfrm>
              <a:off x="-2381" y="2092325"/>
              <a:ext cx="643732" cy="1728788"/>
            </a:xfrm>
            <a:custGeom>
              <a:avLst/>
              <a:gdLst/>
              <a:ahLst/>
              <a:cxnLst/>
              <a:rect l="l" t="t" r="r" b="b"/>
              <a:pathLst>
                <a:path w="643732" h="1728788">
                  <a:moveTo>
                    <a:pt x="24607" y="0"/>
                  </a:moveTo>
                  <a:lnTo>
                    <a:pt x="72232" y="11113"/>
                  </a:lnTo>
                  <a:lnTo>
                    <a:pt x="143669" y="47625"/>
                  </a:lnTo>
                  <a:lnTo>
                    <a:pt x="215107" y="95250"/>
                  </a:lnTo>
                  <a:lnTo>
                    <a:pt x="310357" y="179388"/>
                  </a:lnTo>
                  <a:lnTo>
                    <a:pt x="405607" y="285750"/>
                  </a:lnTo>
                  <a:lnTo>
                    <a:pt x="488157" y="428625"/>
                  </a:lnTo>
                  <a:lnTo>
                    <a:pt x="537369" y="523875"/>
                  </a:lnTo>
                  <a:lnTo>
                    <a:pt x="572294" y="620713"/>
                  </a:lnTo>
                  <a:lnTo>
                    <a:pt x="596107" y="715963"/>
                  </a:lnTo>
                  <a:lnTo>
                    <a:pt x="619920" y="811213"/>
                  </a:lnTo>
                  <a:lnTo>
                    <a:pt x="643732" y="1001713"/>
                  </a:lnTo>
                  <a:lnTo>
                    <a:pt x="643732" y="1181101"/>
                  </a:lnTo>
                  <a:lnTo>
                    <a:pt x="632620" y="1358901"/>
                  </a:lnTo>
                  <a:lnTo>
                    <a:pt x="619920" y="1514476"/>
                  </a:lnTo>
                  <a:lnTo>
                    <a:pt x="596107" y="1633538"/>
                  </a:lnTo>
                  <a:lnTo>
                    <a:pt x="572294" y="1728788"/>
                  </a:lnTo>
                  <a:lnTo>
                    <a:pt x="584995" y="1443038"/>
                  </a:lnTo>
                  <a:lnTo>
                    <a:pt x="572294" y="1204913"/>
                  </a:lnTo>
                  <a:lnTo>
                    <a:pt x="561182" y="1096963"/>
                  </a:lnTo>
                  <a:lnTo>
                    <a:pt x="537369" y="1025525"/>
                  </a:lnTo>
                  <a:lnTo>
                    <a:pt x="488157" y="954088"/>
                  </a:lnTo>
                  <a:lnTo>
                    <a:pt x="440532" y="906463"/>
                  </a:lnTo>
                  <a:lnTo>
                    <a:pt x="392907" y="882650"/>
                  </a:lnTo>
                  <a:lnTo>
                    <a:pt x="334169" y="882650"/>
                  </a:lnTo>
                  <a:lnTo>
                    <a:pt x="310357" y="882650"/>
                  </a:lnTo>
                  <a:lnTo>
                    <a:pt x="286544" y="893763"/>
                  </a:lnTo>
                  <a:lnTo>
                    <a:pt x="238919" y="930275"/>
                  </a:lnTo>
                  <a:lnTo>
                    <a:pt x="191294" y="965200"/>
                  </a:lnTo>
                  <a:lnTo>
                    <a:pt x="167482" y="977900"/>
                  </a:lnTo>
                  <a:lnTo>
                    <a:pt x="83344" y="954088"/>
                  </a:lnTo>
                  <a:lnTo>
                    <a:pt x="794" y="930275"/>
                  </a:lnTo>
                  <a:lnTo>
                    <a:pt x="0" y="929758"/>
                  </a:lnTo>
                  <a:lnTo>
                    <a:pt x="0" y="735358"/>
                  </a:lnTo>
                  <a:lnTo>
                    <a:pt x="24607" y="703263"/>
                  </a:lnTo>
                  <a:lnTo>
                    <a:pt x="72232" y="668338"/>
                  </a:lnTo>
                  <a:lnTo>
                    <a:pt x="119857" y="631825"/>
                  </a:lnTo>
                  <a:lnTo>
                    <a:pt x="178594" y="620713"/>
                  </a:lnTo>
                  <a:lnTo>
                    <a:pt x="250032" y="631825"/>
                  </a:lnTo>
                  <a:lnTo>
                    <a:pt x="310357" y="655638"/>
                  </a:lnTo>
                  <a:lnTo>
                    <a:pt x="357982" y="692150"/>
                  </a:lnTo>
                  <a:lnTo>
                    <a:pt x="405607" y="727075"/>
                  </a:lnTo>
                  <a:lnTo>
                    <a:pt x="488157" y="811213"/>
                  </a:lnTo>
                  <a:lnTo>
                    <a:pt x="537369" y="882650"/>
                  </a:lnTo>
                  <a:lnTo>
                    <a:pt x="561182" y="893763"/>
                  </a:lnTo>
                  <a:lnTo>
                    <a:pt x="561182" y="882650"/>
                  </a:lnTo>
                  <a:lnTo>
                    <a:pt x="561182" y="822325"/>
                  </a:lnTo>
                  <a:lnTo>
                    <a:pt x="524670" y="739775"/>
                  </a:lnTo>
                  <a:lnTo>
                    <a:pt x="500857" y="655638"/>
                  </a:lnTo>
                  <a:lnTo>
                    <a:pt x="453232" y="584200"/>
                  </a:lnTo>
                  <a:lnTo>
                    <a:pt x="405607" y="536575"/>
                  </a:lnTo>
                  <a:lnTo>
                    <a:pt x="357982" y="512763"/>
                  </a:lnTo>
                  <a:lnTo>
                    <a:pt x="310357" y="488950"/>
                  </a:lnTo>
                  <a:lnTo>
                    <a:pt x="273844" y="488950"/>
                  </a:lnTo>
                  <a:lnTo>
                    <a:pt x="250032" y="500063"/>
                  </a:lnTo>
                  <a:lnTo>
                    <a:pt x="215107" y="512763"/>
                  </a:lnTo>
                  <a:lnTo>
                    <a:pt x="226219" y="417513"/>
                  </a:lnTo>
                  <a:lnTo>
                    <a:pt x="226219" y="333375"/>
                  </a:lnTo>
                  <a:lnTo>
                    <a:pt x="215107" y="238125"/>
                  </a:lnTo>
                  <a:lnTo>
                    <a:pt x="202407" y="190500"/>
                  </a:lnTo>
                  <a:lnTo>
                    <a:pt x="167482" y="142875"/>
                  </a:lnTo>
                  <a:lnTo>
                    <a:pt x="107157" y="71438"/>
                  </a:lnTo>
                  <a:lnTo>
                    <a:pt x="48419" y="11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8" name="Freeform 49"/>
            <p:cNvSpPr>
              <a:spLocks/>
            </p:cNvSpPr>
            <p:nvPr/>
          </p:nvSpPr>
          <p:spPr bwMode="auto">
            <a:xfrm>
              <a:off x="2000250" y="5740400"/>
              <a:ext cx="573088" cy="739775"/>
            </a:xfrm>
            <a:custGeom>
              <a:avLst/>
              <a:gdLst>
                <a:gd name="T0" fmla="*/ 0 w 361"/>
                <a:gd name="T1" fmla="*/ 0 h 466"/>
                <a:gd name="T2" fmla="*/ 0 w 361"/>
                <a:gd name="T3" fmla="*/ 0 h 466"/>
                <a:gd name="T4" fmla="*/ 68 w 361"/>
                <a:gd name="T5" fmla="*/ 60 h 466"/>
                <a:gd name="T6" fmla="*/ 113 w 361"/>
                <a:gd name="T7" fmla="*/ 113 h 466"/>
                <a:gd name="T8" fmla="*/ 136 w 361"/>
                <a:gd name="T9" fmla="*/ 143 h 466"/>
                <a:gd name="T10" fmla="*/ 151 w 361"/>
                <a:gd name="T11" fmla="*/ 173 h 466"/>
                <a:gd name="T12" fmla="*/ 151 w 361"/>
                <a:gd name="T13" fmla="*/ 173 h 466"/>
                <a:gd name="T14" fmla="*/ 158 w 361"/>
                <a:gd name="T15" fmla="*/ 211 h 466"/>
                <a:gd name="T16" fmla="*/ 158 w 361"/>
                <a:gd name="T17" fmla="*/ 256 h 466"/>
                <a:gd name="T18" fmla="*/ 151 w 361"/>
                <a:gd name="T19" fmla="*/ 293 h 466"/>
                <a:gd name="T20" fmla="*/ 151 w 361"/>
                <a:gd name="T21" fmla="*/ 293 h 466"/>
                <a:gd name="T22" fmla="*/ 188 w 361"/>
                <a:gd name="T23" fmla="*/ 293 h 466"/>
                <a:gd name="T24" fmla="*/ 226 w 361"/>
                <a:gd name="T25" fmla="*/ 301 h 466"/>
                <a:gd name="T26" fmla="*/ 248 w 361"/>
                <a:gd name="T27" fmla="*/ 308 h 466"/>
                <a:gd name="T28" fmla="*/ 248 w 361"/>
                <a:gd name="T29" fmla="*/ 308 h 466"/>
                <a:gd name="T30" fmla="*/ 278 w 361"/>
                <a:gd name="T31" fmla="*/ 331 h 466"/>
                <a:gd name="T32" fmla="*/ 301 w 361"/>
                <a:gd name="T33" fmla="*/ 353 h 466"/>
                <a:gd name="T34" fmla="*/ 338 w 361"/>
                <a:gd name="T35" fmla="*/ 406 h 466"/>
                <a:gd name="T36" fmla="*/ 353 w 361"/>
                <a:gd name="T37" fmla="*/ 444 h 466"/>
                <a:gd name="T38" fmla="*/ 361 w 361"/>
                <a:gd name="T39" fmla="*/ 466 h 466"/>
                <a:gd name="T40" fmla="*/ 361 w 361"/>
                <a:gd name="T41" fmla="*/ 466 h 466"/>
                <a:gd name="T42" fmla="*/ 361 w 361"/>
                <a:gd name="T43" fmla="*/ 263 h 466"/>
                <a:gd name="T44" fmla="*/ 361 w 361"/>
                <a:gd name="T45" fmla="*/ 263 h 466"/>
                <a:gd name="T46" fmla="*/ 353 w 361"/>
                <a:gd name="T47" fmla="*/ 181 h 466"/>
                <a:gd name="T48" fmla="*/ 346 w 361"/>
                <a:gd name="T49" fmla="*/ 151 h 466"/>
                <a:gd name="T50" fmla="*/ 346 w 361"/>
                <a:gd name="T51" fmla="*/ 151 h 466"/>
                <a:gd name="T52" fmla="*/ 286 w 361"/>
                <a:gd name="T53" fmla="*/ 128 h 466"/>
                <a:gd name="T54" fmla="*/ 286 w 361"/>
                <a:gd name="T55" fmla="*/ 128 h 466"/>
                <a:gd name="T56" fmla="*/ 248 w 361"/>
                <a:gd name="T57" fmla="*/ 113 h 466"/>
                <a:gd name="T58" fmla="*/ 203 w 361"/>
                <a:gd name="T59" fmla="*/ 98 h 466"/>
                <a:gd name="T60" fmla="*/ 151 w 361"/>
                <a:gd name="T61" fmla="*/ 68 h 466"/>
                <a:gd name="T62" fmla="*/ 151 w 361"/>
                <a:gd name="T63" fmla="*/ 68 h 466"/>
                <a:gd name="T64" fmla="*/ 203 w 361"/>
                <a:gd name="T65" fmla="*/ 106 h 466"/>
                <a:gd name="T66" fmla="*/ 241 w 361"/>
                <a:gd name="T67" fmla="*/ 143 h 466"/>
                <a:gd name="T68" fmla="*/ 271 w 361"/>
                <a:gd name="T69" fmla="*/ 181 h 466"/>
                <a:gd name="T70" fmla="*/ 271 w 361"/>
                <a:gd name="T71" fmla="*/ 181 h 466"/>
                <a:gd name="T72" fmla="*/ 293 w 361"/>
                <a:gd name="T73" fmla="*/ 218 h 466"/>
                <a:gd name="T74" fmla="*/ 308 w 361"/>
                <a:gd name="T75" fmla="*/ 248 h 466"/>
                <a:gd name="T76" fmla="*/ 316 w 361"/>
                <a:gd name="T77" fmla="*/ 293 h 466"/>
                <a:gd name="T78" fmla="*/ 316 w 361"/>
                <a:gd name="T79" fmla="*/ 293 h 466"/>
                <a:gd name="T80" fmla="*/ 293 w 361"/>
                <a:gd name="T81" fmla="*/ 248 h 466"/>
                <a:gd name="T82" fmla="*/ 271 w 361"/>
                <a:gd name="T83" fmla="*/ 218 h 466"/>
                <a:gd name="T84" fmla="*/ 241 w 361"/>
                <a:gd name="T85" fmla="*/ 173 h 466"/>
                <a:gd name="T86" fmla="*/ 241 w 361"/>
                <a:gd name="T87" fmla="*/ 173 h 466"/>
                <a:gd name="T88" fmla="*/ 181 w 361"/>
                <a:gd name="T89" fmla="*/ 121 h 466"/>
                <a:gd name="T90" fmla="*/ 106 w 361"/>
                <a:gd name="T91" fmla="*/ 68 h 466"/>
                <a:gd name="T92" fmla="*/ 0 w 361"/>
                <a:gd name="T93" fmla="*/ 0 h 466"/>
                <a:gd name="T94" fmla="*/ 0 w 361"/>
                <a:gd name="T9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466">
                  <a:moveTo>
                    <a:pt x="0" y="0"/>
                  </a:moveTo>
                  <a:lnTo>
                    <a:pt x="0" y="0"/>
                  </a:lnTo>
                  <a:lnTo>
                    <a:pt x="68" y="60"/>
                  </a:lnTo>
                  <a:lnTo>
                    <a:pt x="113" y="113"/>
                  </a:lnTo>
                  <a:lnTo>
                    <a:pt x="136" y="143"/>
                  </a:lnTo>
                  <a:lnTo>
                    <a:pt x="151" y="173"/>
                  </a:lnTo>
                  <a:lnTo>
                    <a:pt x="151" y="173"/>
                  </a:lnTo>
                  <a:lnTo>
                    <a:pt x="158" y="211"/>
                  </a:lnTo>
                  <a:lnTo>
                    <a:pt x="158" y="256"/>
                  </a:lnTo>
                  <a:lnTo>
                    <a:pt x="151" y="293"/>
                  </a:lnTo>
                  <a:lnTo>
                    <a:pt x="151" y="293"/>
                  </a:lnTo>
                  <a:lnTo>
                    <a:pt x="188" y="293"/>
                  </a:lnTo>
                  <a:lnTo>
                    <a:pt x="226" y="301"/>
                  </a:lnTo>
                  <a:lnTo>
                    <a:pt x="248" y="308"/>
                  </a:lnTo>
                  <a:lnTo>
                    <a:pt x="248" y="308"/>
                  </a:lnTo>
                  <a:lnTo>
                    <a:pt x="278" y="331"/>
                  </a:lnTo>
                  <a:lnTo>
                    <a:pt x="301" y="353"/>
                  </a:lnTo>
                  <a:lnTo>
                    <a:pt x="338" y="406"/>
                  </a:lnTo>
                  <a:lnTo>
                    <a:pt x="353" y="444"/>
                  </a:lnTo>
                  <a:lnTo>
                    <a:pt x="361" y="466"/>
                  </a:lnTo>
                  <a:lnTo>
                    <a:pt x="361" y="466"/>
                  </a:lnTo>
                  <a:lnTo>
                    <a:pt x="361" y="263"/>
                  </a:lnTo>
                  <a:lnTo>
                    <a:pt x="361" y="263"/>
                  </a:lnTo>
                  <a:lnTo>
                    <a:pt x="353" y="181"/>
                  </a:lnTo>
                  <a:lnTo>
                    <a:pt x="346" y="151"/>
                  </a:lnTo>
                  <a:lnTo>
                    <a:pt x="346" y="151"/>
                  </a:lnTo>
                  <a:lnTo>
                    <a:pt x="286" y="128"/>
                  </a:lnTo>
                  <a:lnTo>
                    <a:pt x="286" y="128"/>
                  </a:lnTo>
                  <a:lnTo>
                    <a:pt x="248" y="113"/>
                  </a:lnTo>
                  <a:lnTo>
                    <a:pt x="203" y="98"/>
                  </a:lnTo>
                  <a:lnTo>
                    <a:pt x="151" y="68"/>
                  </a:lnTo>
                  <a:lnTo>
                    <a:pt x="151" y="68"/>
                  </a:lnTo>
                  <a:lnTo>
                    <a:pt x="203" y="106"/>
                  </a:lnTo>
                  <a:lnTo>
                    <a:pt x="241" y="143"/>
                  </a:lnTo>
                  <a:lnTo>
                    <a:pt x="271" y="181"/>
                  </a:lnTo>
                  <a:lnTo>
                    <a:pt x="271" y="181"/>
                  </a:lnTo>
                  <a:lnTo>
                    <a:pt x="293" y="218"/>
                  </a:lnTo>
                  <a:lnTo>
                    <a:pt x="308" y="248"/>
                  </a:lnTo>
                  <a:lnTo>
                    <a:pt x="316" y="293"/>
                  </a:lnTo>
                  <a:lnTo>
                    <a:pt x="316" y="293"/>
                  </a:lnTo>
                  <a:lnTo>
                    <a:pt x="293" y="248"/>
                  </a:lnTo>
                  <a:lnTo>
                    <a:pt x="271" y="218"/>
                  </a:lnTo>
                  <a:lnTo>
                    <a:pt x="241" y="173"/>
                  </a:lnTo>
                  <a:lnTo>
                    <a:pt x="241" y="173"/>
                  </a:lnTo>
                  <a:lnTo>
                    <a:pt x="181" y="121"/>
                  </a:lnTo>
                  <a:lnTo>
                    <a:pt x="106" y="6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9" name="Freeform 50"/>
            <p:cNvSpPr>
              <a:spLocks/>
            </p:cNvSpPr>
            <p:nvPr/>
          </p:nvSpPr>
          <p:spPr bwMode="auto">
            <a:xfrm>
              <a:off x="450850" y="6099175"/>
              <a:ext cx="1012825" cy="608013"/>
            </a:xfrm>
            <a:custGeom>
              <a:avLst/>
              <a:gdLst>
                <a:gd name="T0" fmla="*/ 218 w 638"/>
                <a:gd name="T1" fmla="*/ 308 h 383"/>
                <a:gd name="T2" fmla="*/ 218 w 638"/>
                <a:gd name="T3" fmla="*/ 308 h 383"/>
                <a:gd name="T4" fmla="*/ 270 w 638"/>
                <a:gd name="T5" fmla="*/ 330 h 383"/>
                <a:gd name="T6" fmla="*/ 330 w 638"/>
                <a:gd name="T7" fmla="*/ 338 h 383"/>
                <a:gd name="T8" fmla="*/ 391 w 638"/>
                <a:gd name="T9" fmla="*/ 330 h 383"/>
                <a:gd name="T10" fmla="*/ 451 w 638"/>
                <a:gd name="T11" fmla="*/ 315 h 383"/>
                <a:gd name="T12" fmla="*/ 503 w 638"/>
                <a:gd name="T13" fmla="*/ 285 h 383"/>
                <a:gd name="T14" fmla="*/ 548 w 638"/>
                <a:gd name="T15" fmla="*/ 248 h 383"/>
                <a:gd name="T16" fmla="*/ 586 w 638"/>
                <a:gd name="T17" fmla="*/ 203 h 383"/>
                <a:gd name="T18" fmla="*/ 616 w 638"/>
                <a:gd name="T19" fmla="*/ 150 h 383"/>
                <a:gd name="T20" fmla="*/ 616 w 638"/>
                <a:gd name="T21" fmla="*/ 150 h 383"/>
                <a:gd name="T22" fmla="*/ 623 w 638"/>
                <a:gd name="T23" fmla="*/ 112 h 383"/>
                <a:gd name="T24" fmla="*/ 631 w 638"/>
                <a:gd name="T25" fmla="*/ 75 h 383"/>
                <a:gd name="T26" fmla="*/ 631 w 638"/>
                <a:gd name="T27" fmla="*/ 37 h 383"/>
                <a:gd name="T28" fmla="*/ 631 w 638"/>
                <a:gd name="T29" fmla="*/ 0 h 383"/>
                <a:gd name="T30" fmla="*/ 631 w 638"/>
                <a:gd name="T31" fmla="*/ 0 h 383"/>
                <a:gd name="T32" fmla="*/ 638 w 638"/>
                <a:gd name="T33" fmla="*/ 45 h 383"/>
                <a:gd name="T34" fmla="*/ 638 w 638"/>
                <a:gd name="T35" fmla="*/ 90 h 383"/>
                <a:gd name="T36" fmla="*/ 638 w 638"/>
                <a:gd name="T37" fmla="*/ 135 h 383"/>
                <a:gd name="T38" fmla="*/ 623 w 638"/>
                <a:gd name="T39" fmla="*/ 180 h 383"/>
                <a:gd name="T40" fmla="*/ 623 w 638"/>
                <a:gd name="T41" fmla="*/ 180 h 383"/>
                <a:gd name="T42" fmla="*/ 593 w 638"/>
                <a:gd name="T43" fmla="*/ 233 h 383"/>
                <a:gd name="T44" fmla="*/ 556 w 638"/>
                <a:gd name="T45" fmla="*/ 285 h 383"/>
                <a:gd name="T46" fmla="*/ 518 w 638"/>
                <a:gd name="T47" fmla="*/ 323 h 383"/>
                <a:gd name="T48" fmla="*/ 466 w 638"/>
                <a:gd name="T49" fmla="*/ 353 h 383"/>
                <a:gd name="T50" fmla="*/ 413 w 638"/>
                <a:gd name="T51" fmla="*/ 375 h 383"/>
                <a:gd name="T52" fmla="*/ 353 w 638"/>
                <a:gd name="T53" fmla="*/ 383 h 383"/>
                <a:gd name="T54" fmla="*/ 293 w 638"/>
                <a:gd name="T55" fmla="*/ 375 h 383"/>
                <a:gd name="T56" fmla="*/ 225 w 638"/>
                <a:gd name="T57" fmla="*/ 360 h 383"/>
                <a:gd name="T58" fmla="*/ 225 w 638"/>
                <a:gd name="T59" fmla="*/ 360 h 383"/>
                <a:gd name="T60" fmla="*/ 180 w 638"/>
                <a:gd name="T61" fmla="*/ 338 h 383"/>
                <a:gd name="T62" fmla="*/ 143 w 638"/>
                <a:gd name="T63" fmla="*/ 315 h 383"/>
                <a:gd name="T64" fmla="*/ 113 w 638"/>
                <a:gd name="T65" fmla="*/ 285 h 383"/>
                <a:gd name="T66" fmla="*/ 83 w 638"/>
                <a:gd name="T67" fmla="*/ 248 h 383"/>
                <a:gd name="T68" fmla="*/ 53 w 638"/>
                <a:gd name="T69" fmla="*/ 203 h 383"/>
                <a:gd name="T70" fmla="*/ 30 w 638"/>
                <a:gd name="T71" fmla="*/ 165 h 383"/>
                <a:gd name="T72" fmla="*/ 15 w 638"/>
                <a:gd name="T73" fmla="*/ 120 h 383"/>
                <a:gd name="T74" fmla="*/ 0 w 638"/>
                <a:gd name="T75" fmla="*/ 75 h 383"/>
                <a:gd name="T76" fmla="*/ 0 w 638"/>
                <a:gd name="T77" fmla="*/ 75 h 383"/>
                <a:gd name="T78" fmla="*/ 38 w 638"/>
                <a:gd name="T79" fmla="*/ 150 h 383"/>
                <a:gd name="T80" fmla="*/ 83 w 638"/>
                <a:gd name="T81" fmla="*/ 218 h 383"/>
                <a:gd name="T82" fmla="*/ 143 w 638"/>
                <a:gd name="T83" fmla="*/ 270 h 383"/>
                <a:gd name="T84" fmla="*/ 180 w 638"/>
                <a:gd name="T85" fmla="*/ 293 h 383"/>
                <a:gd name="T86" fmla="*/ 218 w 638"/>
                <a:gd name="T87" fmla="*/ 308 h 383"/>
                <a:gd name="T88" fmla="*/ 218 w 638"/>
                <a:gd name="T89" fmla="*/ 30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383">
                  <a:moveTo>
                    <a:pt x="218" y="308"/>
                  </a:moveTo>
                  <a:lnTo>
                    <a:pt x="218" y="308"/>
                  </a:lnTo>
                  <a:lnTo>
                    <a:pt x="270" y="330"/>
                  </a:lnTo>
                  <a:lnTo>
                    <a:pt x="330" y="338"/>
                  </a:lnTo>
                  <a:lnTo>
                    <a:pt x="391" y="330"/>
                  </a:lnTo>
                  <a:lnTo>
                    <a:pt x="451" y="315"/>
                  </a:lnTo>
                  <a:lnTo>
                    <a:pt x="503" y="285"/>
                  </a:lnTo>
                  <a:lnTo>
                    <a:pt x="548" y="248"/>
                  </a:lnTo>
                  <a:lnTo>
                    <a:pt x="586" y="203"/>
                  </a:lnTo>
                  <a:lnTo>
                    <a:pt x="616" y="150"/>
                  </a:lnTo>
                  <a:lnTo>
                    <a:pt x="616" y="150"/>
                  </a:lnTo>
                  <a:lnTo>
                    <a:pt x="623" y="112"/>
                  </a:lnTo>
                  <a:lnTo>
                    <a:pt x="631" y="75"/>
                  </a:lnTo>
                  <a:lnTo>
                    <a:pt x="631" y="37"/>
                  </a:lnTo>
                  <a:lnTo>
                    <a:pt x="631" y="0"/>
                  </a:lnTo>
                  <a:lnTo>
                    <a:pt x="631" y="0"/>
                  </a:lnTo>
                  <a:lnTo>
                    <a:pt x="638" y="45"/>
                  </a:lnTo>
                  <a:lnTo>
                    <a:pt x="638" y="90"/>
                  </a:lnTo>
                  <a:lnTo>
                    <a:pt x="638" y="135"/>
                  </a:lnTo>
                  <a:lnTo>
                    <a:pt x="623" y="180"/>
                  </a:lnTo>
                  <a:lnTo>
                    <a:pt x="623" y="180"/>
                  </a:lnTo>
                  <a:lnTo>
                    <a:pt x="593" y="233"/>
                  </a:lnTo>
                  <a:lnTo>
                    <a:pt x="556" y="285"/>
                  </a:lnTo>
                  <a:lnTo>
                    <a:pt x="518" y="323"/>
                  </a:lnTo>
                  <a:lnTo>
                    <a:pt x="466" y="353"/>
                  </a:lnTo>
                  <a:lnTo>
                    <a:pt x="413" y="375"/>
                  </a:lnTo>
                  <a:lnTo>
                    <a:pt x="353" y="383"/>
                  </a:lnTo>
                  <a:lnTo>
                    <a:pt x="293" y="375"/>
                  </a:lnTo>
                  <a:lnTo>
                    <a:pt x="225" y="360"/>
                  </a:lnTo>
                  <a:lnTo>
                    <a:pt x="225" y="360"/>
                  </a:lnTo>
                  <a:lnTo>
                    <a:pt x="180" y="338"/>
                  </a:lnTo>
                  <a:lnTo>
                    <a:pt x="143" y="315"/>
                  </a:lnTo>
                  <a:lnTo>
                    <a:pt x="113" y="285"/>
                  </a:lnTo>
                  <a:lnTo>
                    <a:pt x="83" y="248"/>
                  </a:lnTo>
                  <a:lnTo>
                    <a:pt x="53" y="203"/>
                  </a:lnTo>
                  <a:lnTo>
                    <a:pt x="30" y="165"/>
                  </a:lnTo>
                  <a:lnTo>
                    <a:pt x="15" y="120"/>
                  </a:lnTo>
                  <a:lnTo>
                    <a:pt x="0" y="75"/>
                  </a:lnTo>
                  <a:lnTo>
                    <a:pt x="0" y="75"/>
                  </a:lnTo>
                  <a:lnTo>
                    <a:pt x="38" y="150"/>
                  </a:lnTo>
                  <a:lnTo>
                    <a:pt x="83" y="218"/>
                  </a:lnTo>
                  <a:lnTo>
                    <a:pt x="143" y="270"/>
                  </a:lnTo>
                  <a:lnTo>
                    <a:pt x="180" y="293"/>
                  </a:lnTo>
                  <a:lnTo>
                    <a:pt x="218" y="308"/>
                  </a:lnTo>
                  <a:lnTo>
                    <a:pt x="218" y="3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0" name="Freeform 51"/>
            <p:cNvSpPr>
              <a:spLocks/>
            </p:cNvSpPr>
            <p:nvPr/>
          </p:nvSpPr>
          <p:spPr bwMode="auto">
            <a:xfrm>
              <a:off x="773113" y="5788025"/>
              <a:ext cx="679450" cy="525463"/>
            </a:xfrm>
            <a:custGeom>
              <a:avLst/>
              <a:gdLst>
                <a:gd name="T0" fmla="*/ 293 w 428"/>
                <a:gd name="T1" fmla="*/ 53 h 331"/>
                <a:gd name="T2" fmla="*/ 293 w 428"/>
                <a:gd name="T3" fmla="*/ 53 h 331"/>
                <a:gd name="T4" fmla="*/ 255 w 428"/>
                <a:gd name="T5" fmla="*/ 46 h 331"/>
                <a:gd name="T6" fmla="*/ 225 w 428"/>
                <a:gd name="T7" fmla="*/ 38 h 331"/>
                <a:gd name="T8" fmla="*/ 195 w 428"/>
                <a:gd name="T9" fmla="*/ 46 h 331"/>
                <a:gd name="T10" fmla="*/ 165 w 428"/>
                <a:gd name="T11" fmla="*/ 46 h 331"/>
                <a:gd name="T12" fmla="*/ 135 w 428"/>
                <a:gd name="T13" fmla="*/ 61 h 331"/>
                <a:gd name="T14" fmla="*/ 105 w 428"/>
                <a:gd name="T15" fmla="*/ 76 h 331"/>
                <a:gd name="T16" fmla="*/ 82 w 428"/>
                <a:gd name="T17" fmla="*/ 98 h 331"/>
                <a:gd name="T18" fmla="*/ 60 w 428"/>
                <a:gd name="T19" fmla="*/ 121 h 331"/>
                <a:gd name="T20" fmla="*/ 60 w 428"/>
                <a:gd name="T21" fmla="*/ 121 h 331"/>
                <a:gd name="T22" fmla="*/ 45 w 428"/>
                <a:gd name="T23" fmla="*/ 143 h 331"/>
                <a:gd name="T24" fmla="*/ 45 w 428"/>
                <a:gd name="T25" fmla="*/ 166 h 331"/>
                <a:gd name="T26" fmla="*/ 45 w 428"/>
                <a:gd name="T27" fmla="*/ 181 h 331"/>
                <a:gd name="T28" fmla="*/ 45 w 428"/>
                <a:gd name="T29" fmla="*/ 181 h 331"/>
                <a:gd name="T30" fmla="*/ 52 w 428"/>
                <a:gd name="T31" fmla="*/ 196 h 331"/>
                <a:gd name="T32" fmla="*/ 67 w 428"/>
                <a:gd name="T33" fmla="*/ 203 h 331"/>
                <a:gd name="T34" fmla="*/ 90 w 428"/>
                <a:gd name="T35" fmla="*/ 218 h 331"/>
                <a:gd name="T36" fmla="*/ 90 w 428"/>
                <a:gd name="T37" fmla="*/ 218 h 331"/>
                <a:gd name="T38" fmla="*/ 120 w 428"/>
                <a:gd name="T39" fmla="*/ 248 h 331"/>
                <a:gd name="T40" fmla="*/ 127 w 428"/>
                <a:gd name="T41" fmla="*/ 278 h 331"/>
                <a:gd name="T42" fmla="*/ 127 w 428"/>
                <a:gd name="T43" fmla="*/ 301 h 331"/>
                <a:gd name="T44" fmla="*/ 120 w 428"/>
                <a:gd name="T45" fmla="*/ 316 h 331"/>
                <a:gd name="T46" fmla="*/ 120 w 428"/>
                <a:gd name="T47" fmla="*/ 316 h 331"/>
                <a:gd name="T48" fmla="*/ 105 w 428"/>
                <a:gd name="T49" fmla="*/ 331 h 331"/>
                <a:gd name="T50" fmla="*/ 75 w 428"/>
                <a:gd name="T51" fmla="*/ 331 h 331"/>
                <a:gd name="T52" fmla="*/ 60 w 428"/>
                <a:gd name="T53" fmla="*/ 331 h 331"/>
                <a:gd name="T54" fmla="*/ 45 w 428"/>
                <a:gd name="T55" fmla="*/ 316 h 331"/>
                <a:gd name="T56" fmla="*/ 30 w 428"/>
                <a:gd name="T57" fmla="*/ 301 h 331"/>
                <a:gd name="T58" fmla="*/ 15 w 428"/>
                <a:gd name="T59" fmla="*/ 278 h 331"/>
                <a:gd name="T60" fmla="*/ 15 w 428"/>
                <a:gd name="T61" fmla="*/ 278 h 331"/>
                <a:gd name="T62" fmla="*/ 7 w 428"/>
                <a:gd name="T63" fmla="*/ 256 h 331"/>
                <a:gd name="T64" fmla="*/ 0 w 428"/>
                <a:gd name="T65" fmla="*/ 226 h 331"/>
                <a:gd name="T66" fmla="*/ 7 w 428"/>
                <a:gd name="T67" fmla="*/ 181 h 331"/>
                <a:gd name="T68" fmla="*/ 15 w 428"/>
                <a:gd name="T69" fmla="*/ 143 h 331"/>
                <a:gd name="T70" fmla="*/ 22 w 428"/>
                <a:gd name="T71" fmla="*/ 128 h 331"/>
                <a:gd name="T72" fmla="*/ 22 w 428"/>
                <a:gd name="T73" fmla="*/ 128 h 331"/>
                <a:gd name="T74" fmla="*/ 45 w 428"/>
                <a:gd name="T75" fmla="*/ 91 h 331"/>
                <a:gd name="T76" fmla="*/ 67 w 428"/>
                <a:gd name="T77" fmla="*/ 61 h 331"/>
                <a:gd name="T78" fmla="*/ 97 w 428"/>
                <a:gd name="T79" fmla="*/ 38 h 331"/>
                <a:gd name="T80" fmla="*/ 135 w 428"/>
                <a:gd name="T81" fmla="*/ 23 h 331"/>
                <a:gd name="T82" fmla="*/ 165 w 428"/>
                <a:gd name="T83" fmla="*/ 8 h 331"/>
                <a:gd name="T84" fmla="*/ 203 w 428"/>
                <a:gd name="T85" fmla="*/ 0 h 331"/>
                <a:gd name="T86" fmla="*/ 240 w 428"/>
                <a:gd name="T87" fmla="*/ 0 h 331"/>
                <a:gd name="T88" fmla="*/ 285 w 428"/>
                <a:gd name="T89" fmla="*/ 15 h 331"/>
                <a:gd name="T90" fmla="*/ 285 w 428"/>
                <a:gd name="T91" fmla="*/ 15 h 331"/>
                <a:gd name="T92" fmla="*/ 308 w 428"/>
                <a:gd name="T93" fmla="*/ 30 h 331"/>
                <a:gd name="T94" fmla="*/ 330 w 428"/>
                <a:gd name="T95" fmla="*/ 46 h 331"/>
                <a:gd name="T96" fmla="*/ 375 w 428"/>
                <a:gd name="T97" fmla="*/ 91 h 331"/>
                <a:gd name="T98" fmla="*/ 405 w 428"/>
                <a:gd name="T99" fmla="*/ 143 h 331"/>
                <a:gd name="T100" fmla="*/ 428 w 428"/>
                <a:gd name="T101" fmla="*/ 196 h 331"/>
                <a:gd name="T102" fmla="*/ 428 w 428"/>
                <a:gd name="T103" fmla="*/ 196 h 331"/>
                <a:gd name="T104" fmla="*/ 405 w 428"/>
                <a:gd name="T105" fmla="*/ 158 h 331"/>
                <a:gd name="T106" fmla="*/ 375 w 428"/>
                <a:gd name="T107" fmla="*/ 113 h 331"/>
                <a:gd name="T108" fmla="*/ 338 w 428"/>
                <a:gd name="T109" fmla="*/ 83 h 331"/>
                <a:gd name="T110" fmla="*/ 293 w 428"/>
                <a:gd name="T111" fmla="*/ 53 h 331"/>
                <a:gd name="T112" fmla="*/ 293 w 428"/>
                <a:gd name="T113" fmla="*/ 5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31">
                  <a:moveTo>
                    <a:pt x="293" y="53"/>
                  </a:moveTo>
                  <a:lnTo>
                    <a:pt x="293" y="53"/>
                  </a:lnTo>
                  <a:lnTo>
                    <a:pt x="255" y="46"/>
                  </a:lnTo>
                  <a:lnTo>
                    <a:pt x="225" y="38"/>
                  </a:lnTo>
                  <a:lnTo>
                    <a:pt x="195" y="46"/>
                  </a:lnTo>
                  <a:lnTo>
                    <a:pt x="165" y="46"/>
                  </a:lnTo>
                  <a:lnTo>
                    <a:pt x="135" y="61"/>
                  </a:lnTo>
                  <a:lnTo>
                    <a:pt x="105" y="76"/>
                  </a:lnTo>
                  <a:lnTo>
                    <a:pt x="82" y="98"/>
                  </a:lnTo>
                  <a:lnTo>
                    <a:pt x="60" y="121"/>
                  </a:lnTo>
                  <a:lnTo>
                    <a:pt x="60" y="121"/>
                  </a:lnTo>
                  <a:lnTo>
                    <a:pt x="45" y="143"/>
                  </a:lnTo>
                  <a:lnTo>
                    <a:pt x="45" y="166"/>
                  </a:lnTo>
                  <a:lnTo>
                    <a:pt x="45" y="181"/>
                  </a:lnTo>
                  <a:lnTo>
                    <a:pt x="45" y="181"/>
                  </a:lnTo>
                  <a:lnTo>
                    <a:pt x="52" y="196"/>
                  </a:lnTo>
                  <a:lnTo>
                    <a:pt x="67" y="203"/>
                  </a:lnTo>
                  <a:lnTo>
                    <a:pt x="90" y="218"/>
                  </a:lnTo>
                  <a:lnTo>
                    <a:pt x="90" y="218"/>
                  </a:lnTo>
                  <a:lnTo>
                    <a:pt x="120" y="248"/>
                  </a:lnTo>
                  <a:lnTo>
                    <a:pt x="127" y="278"/>
                  </a:lnTo>
                  <a:lnTo>
                    <a:pt x="127" y="301"/>
                  </a:lnTo>
                  <a:lnTo>
                    <a:pt x="120" y="316"/>
                  </a:lnTo>
                  <a:lnTo>
                    <a:pt x="120" y="316"/>
                  </a:lnTo>
                  <a:lnTo>
                    <a:pt x="105" y="331"/>
                  </a:lnTo>
                  <a:lnTo>
                    <a:pt x="75" y="331"/>
                  </a:lnTo>
                  <a:lnTo>
                    <a:pt x="60" y="331"/>
                  </a:lnTo>
                  <a:lnTo>
                    <a:pt x="45" y="316"/>
                  </a:lnTo>
                  <a:lnTo>
                    <a:pt x="30" y="301"/>
                  </a:lnTo>
                  <a:lnTo>
                    <a:pt x="15" y="278"/>
                  </a:lnTo>
                  <a:lnTo>
                    <a:pt x="15" y="278"/>
                  </a:lnTo>
                  <a:lnTo>
                    <a:pt x="7" y="256"/>
                  </a:lnTo>
                  <a:lnTo>
                    <a:pt x="0" y="226"/>
                  </a:lnTo>
                  <a:lnTo>
                    <a:pt x="7" y="181"/>
                  </a:lnTo>
                  <a:lnTo>
                    <a:pt x="15" y="143"/>
                  </a:lnTo>
                  <a:lnTo>
                    <a:pt x="22" y="128"/>
                  </a:lnTo>
                  <a:lnTo>
                    <a:pt x="22" y="128"/>
                  </a:lnTo>
                  <a:lnTo>
                    <a:pt x="45" y="91"/>
                  </a:lnTo>
                  <a:lnTo>
                    <a:pt x="67" y="61"/>
                  </a:lnTo>
                  <a:lnTo>
                    <a:pt x="97" y="38"/>
                  </a:lnTo>
                  <a:lnTo>
                    <a:pt x="135" y="23"/>
                  </a:lnTo>
                  <a:lnTo>
                    <a:pt x="165" y="8"/>
                  </a:lnTo>
                  <a:lnTo>
                    <a:pt x="203" y="0"/>
                  </a:lnTo>
                  <a:lnTo>
                    <a:pt x="240" y="0"/>
                  </a:lnTo>
                  <a:lnTo>
                    <a:pt x="285" y="15"/>
                  </a:lnTo>
                  <a:lnTo>
                    <a:pt x="285" y="15"/>
                  </a:lnTo>
                  <a:lnTo>
                    <a:pt x="308" y="30"/>
                  </a:lnTo>
                  <a:lnTo>
                    <a:pt x="330" y="46"/>
                  </a:lnTo>
                  <a:lnTo>
                    <a:pt x="375" y="91"/>
                  </a:lnTo>
                  <a:lnTo>
                    <a:pt x="405" y="143"/>
                  </a:lnTo>
                  <a:lnTo>
                    <a:pt x="428" y="196"/>
                  </a:lnTo>
                  <a:lnTo>
                    <a:pt x="428" y="196"/>
                  </a:lnTo>
                  <a:lnTo>
                    <a:pt x="405" y="158"/>
                  </a:lnTo>
                  <a:lnTo>
                    <a:pt x="375" y="113"/>
                  </a:lnTo>
                  <a:lnTo>
                    <a:pt x="338" y="83"/>
                  </a:lnTo>
                  <a:lnTo>
                    <a:pt x="293" y="53"/>
                  </a:lnTo>
                  <a:lnTo>
                    <a:pt x="293"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1" name="Freeform 52"/>
            <p:cNvSpPr>
              <a:spLocks/>
            </p:cNvSpPr>
            <p:nvPr/>
          </p:nvSpPr>
          <p:spPr bwMode="auto">
            <a:xfrm>
              <a:off x="414338" y="5287963"/>
              <a:ext cx="1562100" cy="930275"/>
            </a:xfrm>
            <a:custGeom>
              <a:avLst/>
              <a:gdLst>
                <a:gd name="T0" fmla="*/ 669 w 984"/>
                <a:gd name="T1" fmla="*/ 98 h 586"/>
                <a:gd name="T2" fmla="*/ 669 w 984"/>
                <a:gd name="T3" fmla="*/ 98 h 586"/>
                <a:gd name="T4" fmla="*/ 624 w 984"/>
                <a:gd name="T5" fmla="*/ 83 h 586"/>
                <a:gd name="T6" fmla="*/ 571 w 984"/>
                <a:gd name="T7" fmla="*/ 75 h 586"/>
                <a:gd name="T8" fmla="*/ 526 w 984"/>
                <a:gd name="T9" fmla="*/ 68 h 586"/>
                <a:gd name="T10" fmla="*/ 481 w 984"/>
                <a:gd name="T11" fmla="*/ 60 h 586"/>
                <a:gd name="T12" fmla="*/ 391 w 984"/>
                <a:gd name="T13" fmla="*/ 75 h 586"/>
                <a:gd name="T14" fmla="*/ 301 w 984"/>
                <a:gd name="T15" fmla="*/ 98 h 586"/>
                <a:gd name="T16" fmla="*/ 226 w 984"/>
                <a:gd name="T17" fmla="*/ 143 h 586"/>
                <a:gd name="T18" fmla="*/ 151 w 984"/>
                <a:gd name="T19" fmla="*/ 195 h 586"/>
                <a:gd name="T20" fmla="*/ 121 w 984"/>
                <a:gd name="T21" fmla="*/ 233 h 586"/>
                <a:gd name="T22" fmla="*/ 91 w 984"/>
                <a:gd name="T23" fmla="*/ 270 h 586"/>
                <a:gd name="T24" fmla="*/ 68 w 984"/>
                <a:gd name="T25" fmla="*/ 308 h 586"/>
                <a:gd name="T26" fmla="*/ 45 w 984"/>
                <a:gd name="T27" fmla="*/ 353 h 586"/>
                <a:gd name="T28" fmla="*/ 45 w 984"/>
                <a:gd name="T29" fmla="*/ 353 h 586"/>
                <a:gd name="T30" fmla="*/ 23 w 984"/>
                <a:gd name="T31" fmla="*/ 413 h 586"/>
                <a:gd name="T32" fmla="*/ 15 w 984"/>
                <a:gd name="T33" fmla="*/ 473 h 586"/>
                <a:gd name="T34" fmla="*/ 15 w 984"/>
                <a:gd name="T35" fmla="*/ 533 h 586"/>
                <a:gd name="T36" fmla="*/ 23 w 984"/>
                <a:gd name="T37" fmla="*/ 586 h 586"/>
                <a:gd name="T38" fmla="*/ 23 w 984"/>
                <a:gd name="T39" fmla="*/ 586 h 586"/>
                <a:gd name="T40" fmla="*/ 8 w 984"/>
                <a:gd name="T41" fmla="*/ 518 h 586"/>
                <a:gd name="T42" fmla="*/ 0 w 984"/>
                <a:gd name="T43" fmla="*/ 451 h 586"/>
                <a:gd name="T44" fmla="*/ 8 w 984"/>
                <a:gd name="T45" fmla="*/ 376 h 586"/>
                <a:gd name="T46" fmla="*/ 30 w 984"/>
                <a:gd name="T47" fmla="*/ 300 h 586"/>
                <a:gd name="T48" fmla="*/ 30 w 984"/>
                <a:gd name="T49" fmla="*/ 300 h 586"/>
                <a:gd name="T50" fmla="*/ 76 w 984"/>
                <a:gd name="T51" fmla="*/ 218 h 586"/>
                <a:gd name="T52" fmla="*/ 98 w 984"/>
                <a:gd name="T53" fmla="*/ 180 h 586"/>
                <a:gd name="T54" fmla="*/ 128 w 984"/>
                <a:gd name="T55" fmla="*/ 143 h 586"/>
                <a:gd name="T56" fmla="*/ 166 w 984"/>
                <a:gd name="T57" fmla="*/ 105 h 586"/>
                <a:gd name="T58" fmla="*/ 203 w 984"/>
                <a:gd name="T59" fmla="*/ 75 h 586"/>
                <a:gd name="T60" fmla="*/ 248 w 984"/>
                <a:gd name="T61" fmla="*/ 45 h 586"/>
                <a:gd name="T62" fmla="*/ 293 w 984"/>
                <a:gd name="T63" fmla="*/ 22 h 586"/>
                <a:gd name="T64" fmla="*/ 293 w 984"/>
                <a:gd name="T65" fmla="*/ 22 h 586"/>
                <a:gd name="T66" fmla="*/ 338 w 984"/>
                <a:gd name="T67" fmla="*/ 7 h 586"/>
                <a:gd name="T68" fmla="*/ 383 w 984"/>
                <a:gd name="T69" fmla="*/ 0 h 586"/>
                <a:gd name="T70" fmla="*/ 429 w 984"/>
                <a:gd name="T71" fmla="*/ 0 h 586"/>
                <a:gd name="T72" fmla="*/ 481 w 984"/>
                <a:gd name="T73" fmla="*/ 0 h 586"/>
                <a:gd name="T74" fmla="*/ 579 w 984"/>
                <a:gd name="T75" fmla="*/ 15 h 586"/>
                <a:gd name="T76" fmla="*/ 669 w 984"/>
                <a:gd name="T77" fmla="*/ 53 h 586"/>
                <a:gd name="T78" fmla="*/ 669 w 984"/>
                <a:gd name="T79" fmla="*/ 53 h 586"/>
                <a:gd name="T80" fmla="*/ 737 w 984"/>
                <a:gd name="T81" fmla="*/ 83 h 586"/>
                <a:gd name="T82" fmla="*/ 789 w 984"/>
                <a:gd name="T83" fmla="*/ 120 h 586"/>
                <a:gd name="T84" fmla="*/ 834 w 984"/>
                <a:gd name="T85" fmla="*/ 158 h 586"/>
                <a:gd name="T86" fmla="*/ 872 w 984"/>
                <a:gd name="T87" fmla="*/ 203 h 586"/>
                <a:gd name="T88" fmla="*/ 909 w 984"/>
                <a:gd name="T89" fmla="*/ 255 h 586"/>
                <a:gd name="T90" fmla="*/ 939 w 984"/>
                <a:gd name="T91" fmla="*/ 308 h 586"/>
                <a:gd name="T92" fmla="*/ 984 w 984"/>
                <a:gd name="T93" fmla="*/ 413 h 586"/>
                <a:gd name="T94" fmla="*/ 984 w 984"/>
                <a:gd name="T95" fmla="*/ 413 h 586"/>
                <a:gd name="T96" fmla="*/ 962 w 984"/>
                <a:gd name="T97" fmla="*/ 368 h 586"/>
                <a:gd name="T98" fmla="*/ 932 w 984"/>
                <a:gd name="T99" fmla="*/ 315 h 586"/>
                <a:gd name="T100" fmla="*/ 894 w 984"/>
                <a:gd name="T101" fmla="*/ 270 h 586"/>
                <a:gd name="T102" fmla="*/ 857 w 984"/>
                <a:gd name="T103" fmla="*/ 225 h 586"/>
                <a:gd name="T104" fmla="*/ 812 w 984"/>
                <a:gd name="T105" fmla="*/ 188 h 586"/>
                <a:gd name="T106" fmla="*/ 767 w 984"/>
                <a:gd name="T107" fmla="*/ 158 h 586"/>
                <a:gd name="T108" fmla="*/ 721 w 984"/>
                <a:gd name="T109" fmla="*/ 128 h 586"/>
                <a:gd name="T110" fmla="*/ 669 w 984"/>
                <a:gd name="T111" fmla="*/ 98 h 586"/>
                <a:gd name="T112" fmla="*/ 669 w 984"/>
                <a:gd name="T113" fmla="*/ 9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586">
                  <a:moveTo>
                    <a:pt x="669" y="98"/>
                  </a:moveTo>
                  <a:lnTo>
                    <a:pt x="669" y="98"/>
                  </a:lnTo>
                  <a:lnTo>
                    <a:pt x="624" y="83"/>
                  </a:lnTo>
                  <a:lnTo>
                    <a:pt x="571" y="75"/>
                  </a:lnTo>
                  <a:lnTo>
                    <a:pt x="526" y="68"/>
                  </a:lnTo>
                  <a:lnTo>
                    <a:pt x="481" y="60"/>
                  </a:lnTo>
                  <a:lnTo>
                    <a:pt x="391" y="75"/>
                  </a:lnTo>
                  <a:lnTo>
                    <a:pt x="301" y="98"/>
                  </a:lnTo>
                  <a:lnTo>
                    <a:pt x="226" y="143"/>
                  </a:lnTo>
                  <a:lnTo>
                    <a:pt x="151" y="195"/>
                  </a:lnTo>
                  <a:lnTo>
                    <a:pt x="121" y="233"/>
                  </a:lnTo>
                  <a:lnTo>
                    <a:pt x="91" y="270"/>
                  </a:lnTo>
                  <a:lnTo>
                    <a:pt x="68" y="308"/>
                  </a:lnTo>
                  <a:lnTo>
                    <a:pt x="45" y="353"/>
                  </a:lnTo>
                  <a:lnTo>
                    <a:pt x="45" y="353"/>
                  </a:lnTo>
                  <a:lnTo>
                    <a:pt x="23" y="413"/>
                  </a:lnTo>
                  <a:lnTo>
                    <a:pt x="15" y="473"/>
                  </a:lnTo>
                  <a:lnTo>
                    <a:pt x="15" y="533"/>
                  </a:lnTo>
                  <a:lnTo>
                    <a:pt x="23" y="586"/>
                  </a:lnTo>
                  <a:lnTo>
                    <a:pt x="23" y="586"/>
                  </a:lnTo>
                  <a:lnTo>
                    <a:pt x="8" y="518"/>
                  </a:lnTo>
                  <a:lnTo>
                    <a:pt x="0" y="451"/>
                  </a:lnTo>
                  <a:lnTo>
                    <a:pt x="8" y="376"/>
                  </a:lnTo>
                  <a:lnTo>
                    <a:pt x="30" y="300"/>
                  </a:lnTo>
                  <a:lnTo>
                    <a:pt x="30" y="300"/>
                  </a:lnTo>
                  <a:lnTo>
                    <a:pt x="76" y="218"/>
                  </a:lnTo>
                  <a:lnTo>
                    <a:pt x="98" y="180"/>
                  </a:lnTo>
                  <a:lnTo>
                    <a:pt x="128" y="143"/>
                  </a:lnTo>
                  <a:lnTo>
                    <a:pt x="166" y="105"/>
                  </a:lnTo>
                  <a:lnTo>
                    <a:pt x="203" y="75"/>
                  </a:lnTo>
                  <a:lnTo>
                    <a:pt x="248" y="45"/>
                  </a:lnTo>
                  <a:lnTo>
                    <a:pt x="293" y="22"/>
                  </a:lnTo>
                  <a:lnTo>
                    <a:pt x="293" y="22"/>
                  </a:lnTo>
                  <a:lnTo>
                    <a:pt x="338" y="7"/>
                  </a:lnTo>
                  <a:lnTo>
                    <a:pt x="383" y="0"/>
                  </a:lnTo>
                  <a:lnTo>
                    <a:pt x="429" y="0"/>
                  </a:lnTo>
                  <a:lnTo>
                    <a:pt x="481" y="0"/>
                  </a:lnTo>
                  <a:lnTo>
                    <a:pt x="579" y="15"/>
                  </a:lnTo>
                  <a:lnTo>
                    <a:pt x="669" y="53"/>
                  </a:lnTo>
                  <a:lnTo>
                    <a:pt x="669" y="53"/>
                  </a:lnTo>
                  <a:lnTo>
                    <a:pt x="737" y="83"/>
                  </a:lnTo>
                  <a:lnTo>
                    <a:pt x="789" y="120"/>
                  </a:lnTo>
                  <a:lnTo>
                    <a:pt x="834" y="158"/>
                  </a:lnTo>
                  <a:lnTo>
                    <a:pt x="872" y="203"/>
                  </a:lnTo>
                  <a:lnTo>
                    <a:pt x="909" y="255"/>
                  </a:lnTo>
                  <a:lnTo>
                    <a:pt x="939" y="308"/>
                  </a:lnTo>
                  <a:lnTo>
                    <a:pt x="984" y="413"/>
                  </a:lnTo>
                  <a:lnTo>
                    <a:pt x="984" y="413"/>
                  </a:lnTo>
                  <a:lnTo>
                    <a:pt x="962" y="368"/>
                  </a:lnTo>
                  <a:lnTo>
                    <a:pt x="932" y="315"/>
                  </a:lnTo>
                  <a:lnTo>
                    <a:pt x="894" y="270"/>
                  </a:lnTo>
                  <a:lnTo>
                    <a:pt x="857" y="225"/>
                  </a:lnTo>
                  <a:lnTo>
                    <a:pt x="812" y="188"/>
                  </a:lnTo>
                  <a:lnTo>
                    <a:pt x="767" y="158"/>
                  </a:lnTo>
                  <a:lnTo>
                    <a:pt x="721" y="128"/>
                  </a:lnTo>
                  <a:lnTo>
                    <a:pt x="669" y="98"/>
                  </a:lnTo>
                  <a:lnTo>
                    <a:pt x="66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2" name="Freeform 53"/>
            <p:cNvSpPr>
              <a:spLocks/>
            </p:cNvSpPr>
            <p:nvPr/>
          </p:nvSpPr>
          <p:spPr bwMode="auto">
            <a:xfrm>
              <a:off x="-74612" y="5956300"/>
              <a:ext cx="2159000" cy="930729"/>
            </a:xfrm>
            <a:custGeom>
              <a:avLst/>
              <a:gdLst/>
              <a:ahLst/>
              <a:cxnLst/>
              <a:rect l="l" t="t" r="r" b="b"/>
              <a:pathLst>
                <a:path w="2159000" h="930729">
                  <a:moveTo>
                    <a:pt x="0" y="917575"/>
                  </a:moveTo>
                  <a:lnTo>
                    <a:pt x="10085" y="930729"/>
                  </a:lnTo>
                  <a:lnTo>
                    <a:pt x="7962" y="930729"/>
                  </a:lnTo>
                  <a:close/>
                  <a:moveTo>
                    <a:pt x="2063750" y="0"/>
                  </a:moveTo>
                  <a:lnTo>
                    <a:pt x="2098675" y="82550"/>
                  </a:lnTo>
                  <a:lnTo>
                    <a:pt x="2122488" y="177800"/>
                  </a:lnTo>
                  <a:lnTo>
                    <a:pt x="2146300" y="285750"/>
                  </a:lnTo>
                  <a:lnTo>
                    <a:pt x="2159000" y="381000"/>
                  </a:lnTo>
                  <a:lnTo>
                    <a:pt x="2159000" y="476250"/>
                  </a:lnTo>
                  <a:lnTo>
                    <a:pt x="2146300" y="584200"/>
                  </a:lnTo>
                  <a:lnTo>
                    <a:pt x="2122488" y="679450"/>
                  </a:lnTo>
                  <a:lnTo>
                    <a:pt x="2087563" y="774700"/>
                  </a:lnTo>
                  <a:lnTo>
                    <a:pt x="2039938" y="881063"/>
                  </a:lnTo>
                  <a:lnTo>
                    <a:pt x="2003298" y="930729"/>
                  </a:lnTo>
                  <a:lnTo>
                    <a:pt x="1904263" y="930729"/>
                  </a:lnTo>
                  <a:lnTo>
                    <a:pt x="1931988" y="893763"/>
                  </a:lnTo>
                  <a:lnTo>
                    <a:pt x="1992313" y="785813"/>
                  </a:lnTo>
                  <a:lnTo>
                    <a:pt x="2039938" y="679450"/>
                  </a:lnTo>
                  <a:lnTo>
                    <a:pt x="2074863" y="595313"/>
                  </a:lnTo>
                  <a:lnTo>
                    <a:pt x="2098675" y="512763"/>
                  </a:lnTo>
                  <a:lnTo>
                    <a:pt x="2111375" y="415925"/>
                  </a:lnTo>
                  <a:lnTo>
                    <a:pt x="2111375" y="333375"/>
                  </a:lnTo>
                  <a:lnTo>
                    <a:pt x="2111375" y="249238"/>
                  </a:lnTo>
                  <a:lnTo>
                    <a:pt x="2098675" y="166688"/>
                  </a:lnTo>
                  <a:lnTo>
                    <a:pt x="2087563" y="825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3" name="Freeform 54"/>
            <p:cNvSpPr>
              <a:spLocks/>
            </p:cNvSpPr>
            <p:nvPr/>
          </p:nvSpPr>
          <p:spPr bwMode="auto">
            <a:xfrm>
              <a:off x="998538" y="6051550"/>
              <a:ext cx="227013" cy="261938"/>
            </a:xfrm>
            <a:custGeom>
              <a:avLst/>
              <a:gdLst>
                <a:gd name="T0" fmla="*/ 136 w 143"/>
                <a:gd name="T1" fmla="*/ 52 h 165"/>
                <a:gd name="T2" fmla="*/ 136 w 143"/>
                <a:gd name="T3" fmla="*/ 52 h 165"/>
                <a:gd name="T4" fmla="*/ 143 w 143"/>
                <a:gd name="T5" fmla="*/ 75 h 165"/>
                <a:gd name="T6" fmla="*/ 143 w 143"/>
                <a:gd name="T7" fmla="*/ 97 h 165"/>
                <a:gd name="T8" fmla="*/ 136 w 143"/>
                <a:gd name="T9" fmla="*/ 120 h 165"/>
                <a:gd name="T10" fmla="*/ 128 w 143"/>
                <a:gd name="T11" fmla="*/ 135 h 165"/>
                <a:gd name="T12" fmla="*/ 113 w 143"/>
                <a:gd name="T13" fmla="*/ 150 h 165"/>
                <a:gd name="T14" fmla="*/ 91 w 143"/>
                <a:gd name="T15" fmla="*/ 165 h 165"/>
                <a:gd name="T16" fmla="*/ 76 w 143"/>
                <a:gd name="T17" fmla="*/ 165 h 165"/>
                <a:gd name="T18" fmla="*/ 53 w 143"/>
                <a:gd name="T19" fmla="*/ 165 h 165"/>
                <a:gd name="T20" fmla="*/ 53 w 143"/>
                <a:gd name="T21" fmla="*/ 165 h 165"/>
                <a:gd name="T22" fmla="*/ 76 w 143"/>
                <a:gd name="T23" fmla="*/ 150 h 165"/>
                <a:gd name="T24" fmla="*/ 98 w 143"/>
                <a:gd name="T25" fmla="*/ 120 h 165"/>
                <a:gd name="T26" fmla="*/ 106 w 143"/>
                <a:gd name="T27" fmla="*/ 90 h 165"/>
                <a:gd name="T28" fmla="*/ 98 w 143"/>
                <a:gd name="T29" fmla="*/ 67 h 165"/>
                <a:gd name="T30" fmla="*/ 91 w 143"/>
                <a:gd name="T31" fmla="*/ 52 h 165"/>
                <a:gd name="T32" fmla="*/ 91 w 143"/>
                <a:gd name="T33" fmla="*/ 52 h 165"/>
                <a:gd name="T34" fmla="*/ 76 w 143"/>
                <a:gd name="T35" fmla="*/ 30 h 165"/>
                <a:gd name="T36" fmla="*/ 53 w 143"/>
                <a:gd name="T37" fmla="*/ 22 h 165"/>
                <a:gd name="T38" fmla="*/ 31 w 143"/>
                <a:gd name="T39" fmla="*/ 7 h 165"/>
                <a:gd name="T40" fmla="*/ 0 w 143"/>
                <a:gd name="T41" fmla="*/ 7 h 165"/>
                <a:gd name="T42" fmla="*/ 0 w 143"/>
                <a:gd name="T43" fmla="*/ 7 h 165"/>
                <a:gd name="T44" fmla="*/ 46 w 143"/>
                <a:gd name="T45" fmla="*/ 0 h 165"/>
                <a:gd name="T46" fmla="*/ 83 w 143"/>
                <a:gd name="T47" fmla="*/ 7 h 165"/>
                <a:gd name="T48" fmla="*/ 113 w 143"/>
                <a:gd name="T49" fmla="*/ 30 h 165"/>
                <a:gd name="T50" fmla="*/ 136 w 143"/>
                <a:gd name="T51" fmla="*/ 52 h 165"/>
                <a:gd name="T52" fmla="*/ 136 w 143"/>
                <a:gd name="T5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65">
                  <a:moveTo>
                    <a:pt x="136" y="52"/>
                  </a:moveTo>
                  <a:lnTo>
                    <a:pt x="136" y="52"/>
                  </a:lnTo>
                  <a:lnTo>
                    <a:pt x="143" y="75"/>
                  </a:lnTo>
                  <a:lnTo>
                    <a:pt x="143" y="97"/>
                  </a:lnTo>
                  <a:lnTo>
                    <a:pt x="136" y="120"/>
                  </a:lnTo>
                  <a:lnTo>
                    <a:pt x="128" y="135"/>
                  </a:lnTo>
                  <a:lnTo>
                    <a:pt x="113" y="150"/>
                  </a:lnTo>
                  <a:lnTo>
                    <a:pt x="91" y="165"/>
                  </a:lnTo>
                  <a:lnTo>
                    <a:pt x="76" y="165"/>
                  </a:lnTo>
                  <a:lnTo>
                    <a:pt x="53" y="165"/>
                  </a:lnTo>
                  <a:lnTo>
                    <a:pt x="53" y="165"/>
                  </a:lnTo>
                  <a:lnTo>
                    <a:pt x="76" y="150"/>
                  </a:lnTo>
                  <a:lnTo>
                    <a:pt x="98" y="120"/>
                  </a:lnTo>
                  <a:lnTo>
                    <a:pt x="106" y="90"/>
                  </a:lnTo>
                  <a:lnTo>
                    <a:pt x="98" y="67"/>
                  </a:lnTo>
                  <a:lnTo>
                    <a:pt x="91" y="52"/>
                  </a:lnTo>
                  <a:lnTo>
                    <a:pt x="91" y="52"/>
                  </a:lnTo>
                  <a:lnTo>
                    <a:pt x="76" y="30"/>
                  </a:lnTo>
                  <a:lnTo>
                    <a:pt x="53" y="22"/>
                  </a:lnTo>
                  <a:lnTo>
                    <a:pt x="31" y="7"/>
                  </a:lnTo>
                  <a:lnTo>
                    <a:pt x="0" y="7"/>
                  </a:lnTo>
                  <a:lnTo>
                    <a:pt x="0" y="7"/>
                  </a:lnTo>
                  <a:lnTo>
                    <a:pt x="46" y="0"/>
                  </a:lnTo>
                  <a:lnTo>
                    <a:pt x="83" y="7"/>
                  </a:lnTo>
                  <a:lnTo>
                    <a:pt x="113" y="30"/>
                  </a:lnTo>
                  <a:lnTo>
                    <a:pt x="136" y="52"/>
                  </a:lnTo>
                  <a:lnTo>
                    <a:pt x="13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4" name="Freeform 55"/>
            <p:cNvSpPr>
              <a:spLocks/>
            </p:cNvSpPr>
            <p:nvPr/>
          </p:nvSpPr>
          <p:spPr bwMode="auto">
            <a:xfrm>
              <a:off x="820738" y="4822825"/>
              <a:ext cx="238125" cy="285750"/>
            </a:xfrm>
            <a:custGeom>
              <a:avLst/>
              <a:gdLst>
                <a:gd name="T0" fmla="*/ 143 w 150"/>
                <a:gd name="T1" fmla="*/ 135 h 180"/>
                <a:gd name="T2" fmla="*/ 143 w 150"/>
                <a:gd name="T3" fmla="*/ 135 h 180"/>
                <a:gd name="T4" fmla="*/ 127 w 150"/>
                <a:gd name="T5" fmla="*/ 158 h 180"/>
                <a:gd name="T6" fmla="*/ 112 w 150"/>
                <a:gd name="T7" fmla="*/ 173 h 180"/>
                <a:gd name="T8" fmla="*/ 90 w 150"/>
                <a:gd name="T9" fmla="*/ 180 h 180"/>
                <a:gd name="T10" fmla="*/ 67 w 150"/>
                <a:gd name="T11" fmla="*/ 180 h 180"/>
                <a:gd name="T12" fmla="*/ 45 w 150"/>
                <a:gd name="T13" fmla="*/ 180 h 180"/>
                <a:gd name="T14" fmla="*/ 22 w 150"/>
                <a:gd name="T15" fmla="*/ 173 h 180"/>
                <a:gd name="T16" fmla="*/ 7 w 150"/>
                <a:gd name="T17" fmla="*/ 158 h 180"/>
                <a:gd name="T18" fmla="*/ 0 w 150"/>
                <a:gd name="T19" fmla="*/ 135 h 180"/>
                <a:gd name="T20" fmla="*/ 0 w 150"/>
                <a:gd name="T21" fmla="*/ 135 h 180"/>
                <a:gd name="T22" fmla="*/ 30 w 150"/>
                <a:gd name="T23" fmla="*/ 150 h 180"/>
                <a:gd name="T24" fmla="*/ 67 w 150"/>
                <a:gd name="T25" fmla="*/ 150 h 180"/>
                <a:gd name="T26" fmla="*/ 90 w 150"/>
                <a:gd name="T27" fmla="*/ 135 h 180"/>
                <a:gd name="T28" fmla="*/ 105 w 150"/>
                <a:gd name="T29" fmla="*/ 120 h 180"/>
                <a:gd name="T30" fmla="*/ 112 w 150"/>
                <a:gd name="T31" fmla="*/ 105 h 180"/>
                <a:gd name="T32" fmla="*/ 112 w 150"/>
                <a:gd name="T33" fmla="*/ 105 h 180"/>
                <a:gd name="T34" fmla="*/ 120 w 150"/>
                <a:gd name="T35" fmla="*/ 83 h 180"/>
                <a:gd name="T36" fmla="*/ 120 w 150"/>
                <a:gd name="T37" fmla="*/ 53 h 180"/>
                <a:gd name="T38" fmla="*/ 112 w 150"/>
                <a:gd name="T39" fmla="*/ 30 h 180"/>
                <a:gd name="T40" fmla="*/ 97 w 150"/>
                <a:gd name="T41" fmla="*/ 0 h 180"/>
                <a:gd name="T42" fmla="*/ 97 w 150"/>
                <a:gd name="T43" fmla="*/ 0 h 180"/>
                <a:gd name="T44" fmla="*/ 127 w 150"/>
                <a:gd name="T45" fmla="*/ 38 h 180"/>
                <a:gd name="T46" fmla="*/ 143 w 150"/>
                <a:gd name="T47" fmla="*/ 75 h 180"/>
                <a:gd name="T48" fmla="*/ 150 w 150"/>
                <a:gd name="T49" fmla="*/ 105 h 180"/>
                <a:gd name="T50" fmla="*/ 143 w 150"/>
                <a:gd name="T51" fmla="*/ 135 h 180"/>
                <a:gd name="T52" fmla="*/ 143 w 150"/>
                <a:gd name="T53"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80">
                  <a:moveTo>
                    <a:pt x="143" y="135"/>
                  </a:moveTo>
                  <a:lnTo>
                    <a:pt x="143" y="135"/>
                  </a:lnTo>
                  <a:lnTo>
                    <a:pt x="127" y="158"/>
                  </a:lnTo>
                  <a:lnTo>
                    <a:pt x="112" y="173"/>
                  </a:lnTo>
                  <a:lnTo>
                    <a:pt x="90" y="180"/>
                  </a:lnTo>
                  <a:lnTo>
                    <a:pt x="67" y="180"/>
                  </a:lnTo>
                  <a:lnTo>
                    <a:pt x="45" y="180"/>
                  </a:lnTo>
                  <a:lnTo>
                    <a:pt x="22" y="173"/>
                  </a:lnTo>
                  <a:lnTo>
                    <a:pt x="7" y="158"/>
                  </a:lnTo>
                  <a:lnTo>
                    <a:pt x="0" y="135"/>
                  </a:lnTo>
                  <a:lnTo>
                    <a:pt x="0" y="135"/>
                  </a:lnTo>
                  <a:lnTo>
                    <a:pt x="30" y="150"/>
                  </a:lnTo>
                  <a:lnTo>
                    <a:pt x="67" y="150"/>
                  </a:lnTo>
                  <a:lnTo>
                    <a:pt x="90" y="135"/>
                  </a:lnTo>
                  <a:lnTo>
                    <a:pt x="105" y="120"/>
                  </a:lnTo>
                  <a:lnTo>
                    <a:pt x="112" y="105"/>
                  </a:lnTo>
                  <a:lnTo>
                    <a:pt x="112" y="105"/>
                  </a:lnTo>
                  <a:lnTo>
                    <a:pt x="120" y="83"/>
                  </a:lnTo>
                  <a:lnTo>
                    <a:pt x="120" y="53"/>
                  </a:lnTo>
                  <a:lnTo>
                    <a:pt x="112" y="30"/>
                  </a:lnTo>
                  <a:lnTo>
                    <a:pt x="97" y="0"/>
                  </a:lnTo>
                  <a:lnTo>
                    <a:pt x="97" y="0"/>
                  </a:lnTo>
                  <a:lnTo>
                    <a:pt x="127" y="38"/>
                  </a:lnTo>
                  <a:lnTo>
                    <a:pt x="143" y="75"/>
                  </a:lnTo>
                  <a:lnTo>
                    <a:pt x="150" y="105"/>
                  </a:lnTo>
                  <a:lnTo>
                    <a:pt x="143" y="135"/>
                  </a:lnTo>
                  <a:lnTo>
                    <a:pt x="14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grpSp>
      <p:sp>
        <p:nvSpPr>
          <p:cNvPr id="55" name="TextBox 54"/>
          <p:cNvSpPr txBox="1"/>
          <p:nvPr userDrawn="1"/>
        </p:nvSpPr>
        <p:spPr>
          <a:xfrm>
            <a:off x="258851" y="6331334"/>
            <a:ext cx="625492" cy="501676"/>
          </a:xfrm>
          <a:prstGeom prst="rect">
            <a:avLst/>
          </a:prstGeom>
          <a:noFill/>
        </p:spPr>
        <p:txBody>
          <a:bodyPr wrap="none" rtlCol="1">
            <a:spAutoFit/>
          </a:bodyPr>
          <a:lstStyle/>
          <a:p>
            <a:pPr>
              <a:lnSpc>
                <a:spcPct val="95000"/>
              </a:lnSpc>
            </a:pPr>
            <a:fld id="{E70428EC-3056-4389-BD72-01A4DFF395E2}" type="slidenum">
              <a:rPr lang="he-IL" sz="2800" smtClean="0">
                <a:solidFill>
                  <a:srgbClr val="0070C0"/>
                </a:solidFill>
              </a:rPr>
              <a:pPr>
                <a:lnSpc>
                  <a:spcPct val="95000"/>
                </a:lnSpc>
              </a:pPr>
              <a:t>‹#›</a:t>
            </a:fld>
            <a:endParaRPr lang="he-IL" sz="2800" dirty="0">
              <a:solidFill>
                <a:srgbClr val="0070C0"/>
              </a:solidFill>
            </a:endParaRPr>
          </a:p>
        </p:txBody>
      </p:sp>
      <p:pic>
        <p:nvPicPr>
          <p:cNvPr id="56" name="Picture 2" descr="https://ipadnotebook.files.wordpress.com/2013/08/timeline-3d-mac.jpg">
            <a:hlinkClick r:id="rId14" action="ppaction://hlinksldjump"/>
          </p:cNvPr>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3936" y="6174455"/>
            <a:ext cx="683813" cy="68381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www.opensecurityarchitecture.org/cms/images/OSA_images/icon_library/osa_home.png">
            <a:hlinkClick r:id="rId16" action="ppaction://hlinksldjump"/>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96520" y="6162237"/>
            <a:ext cx="701229" cy="701229"/>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3"/>
          <p:cNvSpPr txBox="1"/>
          <p:nvPr userDrawn="1"/>
        </p:nvSpPr>
        <p:spPr>
          <a:xfrm>
            <a:off x="4813314" y="6358291"/>
            <a:ext cx="4820550" cy="369332"/>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he-IL" dirty="0">
                <a:solidFill>
                  <a:srgbClr val="514A40"/>
                </a:solidFill>
                <a:cs typeface="S-Yuda" pitchFamily="2" charset="-79"/>
              </a:rPr>
              <a:t>עורך: דובי כהן מבוסס על מצגותיו של אוהד שקד-מנדלבוים</a:t>
            </a:r>
          </a:p>
        </p:txBody>
      </p:sp>
    </p:spTree>
    <p:extLst>
      <p:ext uri="{BB962C8B-B14F-4D97-AF65-F5344CB8AC3E}">
        <p14:creationId xmlns:p14="http://schemas.microsoft.com/office/powerpoint/2010/main" val="5115980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r" defTabSz="742950" rtl="1" eaLnBrk="1" latinLnBrk="0" hangingPunct="1">
        <a:lnSpc>
          <a:spcPct val="90000"/>
        </a:lnSpc>
        <a:spcBef>
          <a:spcPct val="0"/>
        </a:spcBef>
        <a:buNone/>
        <a:defRPr lang="he-IL" sz="3600" b="1" kern="1200" cap="all" baseline="0">
          <a:solidFill>
            <a:schemeClr val="accent1"/>
          </a:solidFill>
          <a:effectLst>
            <a:outerShdw blurRad="38100" dist="25400" dir="18900000" algn="bl" rotWithShape="0">
              <a:schemeClr val="bg1">
                <a:alpha val="80000"/>
              </a:schemeClr>
            </a:outerShdw>
          </a:effectLst>
          <a:latin typeface="+mj-lt"/>
          <a:ea typeface="+mj-ea"/>
          <a:cs typeface="Tahoma" panose="020B0604030504040204" pitchFamily="34" charset="0"/>
        </a:defRPr>
      </a:lvl1pPr>
    </p:titleStyle>
    <p:bodyStyle>
      <a:lvl1pPr marL="222885" indent="-185738" algn="r" defTabSz="742950" rtl="1" eaLnBrk="1" latinLnBrk="0" hangingPunct="1">
        <a:lnSpc>
          <a:spcPct val="90000"/>
        </a:lnSpc>
        <a:spcBef>
          <a:spcPts val="1463"/>
        </a:spcBef>
        <a:buClr>
          <a:schemeClr val="accent1"/>
        </a:buClr>
        <a:buFont typeface="Arial" pitchFamily="34" charset="0"/>
        <a:buChar char="•"/>
        <a:defRPr lang="he-IL" sz="2800" kern="1200">
          <a:solidFill>
            <a:schemeClr val="tx2"/>
          </a:solidFill>
          <a:latin typeface="Segoe UI" panose="020B0502040204020203" pitchFamily="34" charset="0"/>
          <a:ea typeface="+mn-ea"/>
          <a:cs typeface="Segoe UI" panose="020B0502040204020203" pitchFamily="34" charset="0"/>
        </a:defRPr>
      </a:lvl1pPr>
      <a:lvl2pPr marL="482918" indent="-185738" algn="r" defTabSz="742950" rtl="1" eaLnBrk="1" latinLnBrk="0" hangingPunct="1">
        <a:lnSpc>
          <a:spcPct val="90000"/>
        </a:lnSpc>
        <a:spcBef>
          <a:spcPts val="813"/>
        </a:spcBef>
        <a:buClr>
          <a:schemeClr val="accent1"/>
        </a:buClr>
        <a:buFont typeface="Arial" pitchFamily="34" charset="0"/>
        <a:buChar char="•"/>
        <a:defRPr lang="he-IL" sz="2400" kern="1200">
          <a:solidFill>
            <a:schemeClr val="tx2"/>
          </a:solidFill>
          <a:latin typeface="Segoe UI" panose="020B0502040204020203" pitchFamily="34" charset="0"/>
          <a:ea typeface="+mn-ea"/>
          <a:cs typeface="Segoe UI" panose="020B0502040204020203" pitchFamily="34" charset="0"/>
        </a:defRPr>
      </a:lvl2pPr>
      <a:lvl3pPr marL="742950" indent="-185738" algn="r" defTabSz="742950" rtl="1" eaLnBrk="1" latinLnBrk="0" hangingPunct="1">
        <a:lnSpc>
          <a:spcPct val="90000"/>
        </a:lnSpc>
        <a:spcBef>
          <a:spcPts val="650"/>
        </a:spcBef>
        <a:buClr>
          <a:schemeClr val="accent1"/>
        </a:buClr>
        <a:buFont typeface="Arial" pitchFamily="34" charset="0"/>
        <a:buChar char="•"/>
        <a:defRPr lang="he-IL" sz="2000" kern="1200">
          <a:solidFill>
            <a:schemeClr val="tx2"/>
          </a:solidFill>
          <a:latin typeface="Segoe UI" panose="020B0502040204020203" pitchFamily="34" charset="0"/>
          <a:ea typeface="+mn-ea"/>
          <a:cs typeface="Segoe UI" panose="020B0502040204020203" pitchFamily="34" charset="0"/>
        </a:defRPr>
      </a:lvl3pPr>
      <a:lvl4pPr marL="1002983"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4pPr>
      <a:lvl5pPr marL="1263015"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5pPr>
      <a:lvl6pPr marL="148590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6pPr>
      <a:lvl7pPr marL="170878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7pPr>
      <a:lvl8pPr marL="193167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8pPr>
      <a:lvl9pPr marL="215455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9pPr>
    </p:bodyStyle>
    <p:otherStyle>
      <a:defPPr>
        <a:defRPr lang="he-IL"/>
      </a:defPPr>
      <a:lvl1pPr marL="0" algn="r" defTabSz="742950" rtl="1" eaLnBrk="1" latinLnBrk="0" hangingPunct="1">
        <a:defRPr lang="he-IL" sz="1463" kern="1200">
          <a:solidFill>
            <a:schemeClr val="tx1"/>
          </a:solidFill>
          <a:latin typeface="+mn-lt"/>
          <a:ea typeface="+mn-ea"/>
          <a:cs typeface="+mn-cs"/>
        </a:defRPr>
      </a:lvl1pPr>
      <a:lvl2pPr marL="371475" algn="r" defTabSz="742950" rtl="1" eaLnBrk="1" latinLnBrk="0" hangingPunct="1">
        <a:defRPr lang="he-IL" sz="1463" kern="1200">
          <a:solidFill>
            <a:schemeClr val="tx1"/>
          </a:solidFill>
          <a:latin typeface="+mn-lt"/>
          <a:ea typeface="+mn-ea"/>
          <a:cs typeface="+mn-cs"/>
        </a:defRPr>
      </a:lvl2pPr>
      <a:lvl3pPr marL="742950" algn="r" defTabSz="742950" rtl="1" eaLnBrk="1" latinLnBrk="0" hangingPunct="1">
        <a:defRPr lang="he-IL" sz="1463" kern="1200">
          <a:solidFill>
            <a:schemeClr val="tx1"/>
          </a:solidFill>
          <a:latin typeface="+mn-lt"/>
          <a:ea typeface="+mn-ea"/>
          <a:cs typeface="+mn-cs"/>
        </a:defRPr>
      </a:lvl3pPr>
      <a:lvl4pPr marL="1114425" algn="r" defTabSz="742950" rtl="1" eaLnBrk="1" latinLnBrk="0" hangingPunct="1">
        <a:defRPr lang="he-IL" sz="1463" kern="1200">
          <a:solidFill>
            <a:schemeClr val="tx1"/>
          </a:solidFill>
          <a:latin typeface="+mn-lt"/>
          <a:ea typeface="+mn-ea"/>
          <a:cs typeface="+mn-cs"/>
        </a:defRPr>
      </a:lvl4pPr>
      <a:lvl5pPr marL="1485900" algn="r" defTabSz="742950" rtl="1" eaLnBrk="1" latinLnBrk="0" hangingPunct="1">
        <a:defRPr lang="he-IL" sz="1463" kern="1200">
          <a:solidFill>
            <a:schemeClr val="tx1"/>
          </a:solidFill>
          <a:latin typeface="+mn-lt"/>
          <a:ea typeface="+mn-ea"/>
          <a:cs typeface="+mn-cs"/>
        </a:defRPr>
      </a:lvl5pPr>
      <a:lvl6pPr marL="1857375" algn="r" defTabSz="742950" rtl="1" eaLnBrk="1" latinLnBrk="0" hangingPunct="1">
        <a:defRPr lang="he-IL" sz="1463" kern="1200">
          <a:solidFill>
            <a:schemeClr val="tx1"/>
          </a:solidFill>
          <a:latin typeface="+mn-lt"/>
          <a:ea typeface="+mn-ea"/>
          <a:cs typeface="+mn-cs"/>
        </a:defRPr>
      </a:lvl6pPr>
      <a:lvl7pPr marL="2228850" algn="r" defTabSz="742950" rtl="1" eaLnBrk="1" latinLnBrk="0" hangingPunct="1">
        <a:defRPr lang="he-IL" sz="1463" kern="1200">
          <a:solidFill>
            <a:schemeClr val="tx1"/>
          </a:solidFill>
          <a:latin typeface="+mn-lt"/>
          <a:ea typeface="+mn-ea"/>
          <a:cs typeface="+mn-cs"/>
        </a:defRPr>
      </a:lvl7pPr>
      <a:lvl8pPr marL="2600325" algn="r" defTabSz="742950" rtl="1" eaLnBrk="1" latinLnBrk="0" hangingPunct="1">
        <a:defRPr lang="he-IL" sz="1463" kern="1200">
          <a:solidFill>
            <a:schemeClr val="tx1"/>
          </a:solidFill>
          <a:latin typeface="+mn-lt"/>
          <a:ea typeface="+mn-ea"/>
          <a:cs typeface="+mn-cs"/>
        </a:defRPr>
      </a:lvl8pPr>
      <a:lvl9pPr marL="2971800" algn="r" defTabSz="742950" rtl="1" eaLnBrk="1" latinLnBrk="0" hangingPunct="1">
        <a:defRPr lang="he-IL" sz="14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12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מלבן 8"/>
          <p:cNvSpPr/>
          <p:nvPr userDrawn="1"/>
        </p:nvSpPr>
        <p:spPr>
          <a:xfrm>
            <a:off x="0" y="6257036"/>
            <a:ext cx="9906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2" name="מציין מיקום כותרת 1"/>
          <p:cNvSpPr>
            <a:spLocks noGrp="1"/>
          </p:cNvSpPr>
          <p:nvPr>
            <p:ph type="title"/>
          </p:nvPr>
        </p:nvSpPr>
        <p:spPr>
          <a:xfrm>
            <a:off x="212272" y="185059"/>
            <a:ext cx="9499146" cy="768531"/>
          </a:xfrm>
          <a:prstGeom prst="rect">
            <a:avLst/>
          </a:prstGeom>
        </p:spPr>
        <p:txBody>
          <a:bodyPr vert="horz" lIns="91440" tIns="45720" rIns="91440" bIns="45720" rtlCol="1" anchor="b">
            <a:noAutofit/>
          </a:bodyPr>
          <a:lstStyle/>
          <a:p>
            <a:pPr algn="r" rtl="1"/>
            <a:r>
              <a:rPr lang="he-IL" dirty="0"/>
              <a:t>לחץ כדי לערוך סגנון כותרת של תבנית בסיס</a:t>
            </a:r>
          </a:p>
        </p:txBody>
      </p:sp>
      <p:sp>
        <p:nvSpPr>
          <p:cNvPr id="3" name="מציין מיקום טקסט 2"/>
          <p:cNvSpPr>
            <a:spLocks noGrp="1"/>
          </p:cNvSpPr>
          <p:nvPr>
            <p:ph type="body" idx="1"/>
          </p:nvPr>
        </p:nvSpPr>
        <p:spPr>
          <a:xfrm>
            <a:off x="212272" y="1240972"/>
            <a:ext cx="9499146" cy="4702629"/>
          </a:xfrm>
          <a:prstGeom prst="rect">
            <a:avLst/>
          </a:prstGeom>
        </p:spPr>
        <p:txBody>
          <a:bodyPr vert="horz" lIns="91440" tIns="45720" rIns="91440" bIns="45720" rtlCol="1">
            <a:normAutofit/>
          </a:bodyPr>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8" name="מלבן 7"/>
          <p:cNvSpPr/>
          <p:nvPr userDrawn="1"/>
        </p:nvSpPr>
        <p:spPr>
          <a:xfrm>
            <a:off x="0" y="6257036"/>
            <a:ext cx="9906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grpSp>
        <p:nvGrpSpPr>
          <p:cNvPr id="10" name="Group 253"/>
          <p:cNvGrpSpPr/>
          <p:nvPr userDrawn="1"/>
        </p:nvGrpSpPr>
        <p:grpSpPr>
          <a:xfrm>
            <a:off x="-7554" y="2808515"/>
            <a:ext cx="3605555" cy="4026263"/>
            <a:chOff x="-74612" y="1066800"/>
            <a:chExt cx="5318125" cy="5820229"/>
          </a:xfrm>
          <a:solidFill>
            <a:srgbClr val="544136">
              <a:alpha val="1000"/>
            </a:srgbClr>
          </a:solidFill>
          <a:effectLst>
            <a:glow rad="88900">
              <a:srgbClr val="684722">
                <a:alpha val="10000"/>
              </a:srgbClr>
            </a:glow>
          </a:effectLst>
        </p:grpSpPr>
        <p:sp>
          <p:nvSpPr>
            <p:cNvPr id="11" name="Freeform 5"/>
            <p:cNvSpPr>
              <a:spLocks/>
            </p:cNvSpPr>
            <p:nvPr/>
          </p:nvSpPr>
          <p:spPr bwMode="auto">
            <a:xfrm>
              <a:off x="-2380" y="4214813"/>
              <a:ext cx="596107" cy="1399666"/>
            </a:xfrm>
            <a:custGeom>
              <a:avLst/>
              <a:gdLst/>
              <a:ahLst/>
              <a:cxnLst/>
              <a:rect l="l" t="t" r="r" b="b"/>
              <a:pathLst>
                <a:path w="596107" h="1399666">
                  <a:moveTo>
                    <a:pt x="96044" y="0"/>
                  </a:moveTo>
                  <a:lnTo>
                    <a:pt x="202407" y="34925"/>
                  </a:lnTo>
                  <a:lnTo>
                    <a:pt x="262732" y="71438"/>
                  </a:lnTo>
                  <a:lnTo>
                    <a:pt x="321469" y="107950"/>
                  </a:lnTo>
                  <a:lnTo>
                    <a:pt x="416719" y="203200"/>
                  </a:lnTo>
                  <a:lnTo>
                    <a:pt x="500857" y="322263"/>
                  </a:lnTo>
                  <a:lnTo>
                    <a:pt x="561182" y="441325"/>
                  </a:lnTo>
                  <a:lnTo>
                    <a:pt x="596107" y="571500"/>
                  </a:lnTo>
                  <a:lnTo>
                    <a:pt x="596107" y="715963"/>
                  </a:lnTo>
                  <a:lnTo>
                    <a:pt x="596107" y="774701"/>
                  </a:lnTo>
                  <a:lnTo>
                    <a:pt x="584995" y="846138"/>
                  </a:lnTo>
                  <a:lnTo>
                    <a:pt x="561182" y="906463"/>
                  </a:lnTo>
                  <a:lnTo>
                    <a:pt x="537370" y="977901"/>
                  </a:lnTo>
                  <a:lnTo>
                    <a:pt x="500857" y="1049338"/>
                  </a:lnTo>
                  <a:lnTo>
                    <a:pt x="453232" y="1108076"/>
                  </a:lnTo>
                  <a:lnTo>
                    <a:pt x="392907" y="1168401"/>
                  </a:lnTo>
                  <a:lnTo>
                    <a:pt x="345282" y="1228726"/>
                  </a:lnTo>
                  <a:lnTo>
                    <a:pt x="273844" y="1276351"/>
                  </a:lnTo>
                  <a:lnTo>
                    <a:pt x="215107" y="1311276"/>
                  </a:lnTo>
                  <a:lnTo>
                    <a:pt x="72232" y="1382713"/>
                  </a:lnTo>
                  <a:lnTo>
                    <a:pt x="0" y="1399666"/>
                  </a:lnTo>
                  <a:lnTo>
                    <a:pt x="0" y="1343982"/>
                  </a:lnTo>
                  <a:lnTo>
                    <a:pt x="24607" y="1335088"/>
                  </a:lnTo>
                  <a:lnTo>
                    <a:pt x="154782" y="1263651"/>
                  </a:lnTo>
                  <a:lnTo>
                    <a:pt x="273844" y="1181101"/>
                  </a:lnTo>
                  <a:lnTo>
                    <a:pt x="369094" y="1060451"/>
                  </a:lnTo>
                  <a:lnTo>
                    <a:pt x="453232" y="930276"/>
                  </a:lnTo>
                  <a:lnTo>
                    <a:pt x="500857" y="798513"/>
                  </a:lnTo>
                  <a:lnTo>
                    <a:pt x="513557" y="668338"/>
                  </a:lnTo>
                  <a:lnTo>
                    <a:pt x="513557" y="536575"/>
                  </a:lnTo>
                  <a:lnTo>
                    <a:pt x="477045" y="404813"/>
                  </a:lnTo>
                  <a:lnTo>
                    <a:pt x="429420" y="285750"/>
                  </a:lnTo>
                  <a:lnTo>
                    <a:pt x="345282" y="179388"/>
                  </a:lnTo>
                  <a:lnTo>
                    <a:pt x="250032" y="95250"/>
                  </a:lnTo>
                  <a:lnTo>
                    <a:pt x="143669" y="23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2" name="Freeform 7"/>
            <p:cNvSpPr>
              <a:spLocks/>
            </p:cNvSpPr>
            <p:nvPr/>
          </p:nvSpPr>
          <p:spPr bwMode="auto">
            <a:xfrm>
              <a:off x="-2380" y="4524063"/>
              <a:ext cx="167481" cy="549901"/>
            </a:xfrm>
            <a:custGeom>
              <a:avLst/>
              <a:gdLst/>
              <a:ahLst/>
              <a:cxnLst/>
              <a:rect l="l" t="t" r="r" b="b"/>
              <a:pathLst>
                <a:path w="167481" h="549901">
                  <a:moveTo>
                    <a:pt x="0" y="0"/>
                  </a:moveTo>
                  <a:lnTo>
                    <a:pt x="794" y="313"/>
                  </a:lnTo>
                  <a:lnTo>
                    <a:pt x="59531" y="36825"/>
                  </a:lnTo>
                  <a:lnTo>
                    <a:pt x="107156" y="95563"/>
                  </a:lnTo>
                  <a:lnTo>
                    <a:pt x="130969" y="155888"/>
                  </a:lnTo>
                  <a:lnTo>
                    <a:pt x="154781" y="214625"/>
                  </a:lnTo>
                  <a:lnTo>
                    <a:pt x="167481" y="274950"/>
                  </a:lnTo>
                  <a:lnTo>
                    <a:pt x="154781" y="346388"/>
                  </a:lnTo>
                  <a:lnTo>
                    <a:pt x="130969" y="406713"/>
                  </a:lnTo>
                  <a:lnTo>
                    <a:pt x="96044" y="465451"/>
                  </a:lnTo>
                  <a:lnTo>
                    <a:pt x="48418" y="513076"/>
                  </a:lnTo>
                  <a:lnTo>
                    <a:pt x="794" y="549588"/>
                  </a:lnTo>
                  <a:lnTo>
                    <a:pt x="0" y="549901"/>
                  </a:lnTo>
                  <a:lnTo>
                    <a:pt x="0" y="478910"/>
                  </a:lnTo>
                  <a:lnTo>
                    <a:pt x="794" y="478151"/>
                  </a:lnTo>
                  <a:lnTo>
                    <a:pt x="48418" y="430526"/>
                  </a:lnTo>
                  <a:lnTo>
                    <a:pt x="72231" y="382901"/>
                  </a:lnTo>
                  <a:lnTo>
                    <a:pt x="96044" y="298763"/>
                  </a:lnTo>
                  <a:lnTo>
                    <a:pt x="96044" y="214625"/>
                  </a:lnTo>
                  <a:lnTo>
                    <a:pt x="72231" y="143188"/>
                  </a:lnTo>
                  <a:lnTo>
                    <a:pt x="24606" y="71750"/>
                  </a:lnTo>
                  <a:lnTo>
                    <a:pt x="0" y="717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3" name="Freeform 8"/>
            <p:cNvSpPr>
              <a:spLocks/>
            </p:cNvSpPr>
            <p:nvPr/>
          </p:nvSpPr>
          <p:spPr bwMode="auto">
            <a:xfrm>
              <a:off x="2251075" y="1651000"/>
              <a:ext cx="214313" cy="190500"/>
            </a:xfrm>
            <a:custGeom>
              <a:avLst/>
              <a:gdLst>
                <a:gd name="T0" fmla="*/ 30 w 135"/>
                <a:gd name="T1" fmla="*/ 23 h 120"/>
                <a:gd name="T2" fmla="*/ 30 w 135"/>
                <a:gd name="T3" fmla="*/ 23 h 120"/>
                <a:gd name="T4" fmla="*/ 53 w 135"/>
                <a:gd name="T5" fmla="*/ 8 h 120"/>
                <a:gd name="T6" fmla="*/ 68 w 135"/>
                <a:gd name="T7" fmla="*/ 0 h 120"/>
                <a:gd name="T8" fmla="*/ 105 w 135"/>
                <a:gd name="T9" fmla="*/ 8 h 120"/>
                <a:gd name="T10" fmla="*/ 128 w 135"/>
                <a:gd name="T11" fmla="*/ 15 h 120"/>
                <a:gd name="T12" fmla="*/ 135 w 135"/>
                <a:gd name="T13" fmla="*/ 23 h 120"/>
                <a:gd name="T14" fmla="*/ 135 w 135"/>
                <a:gd name="T15" fmla="*/ 23 h 120"/>
                <a:gd name="T16" fmla="*/ 113 w 135"/>
                <a:gd name="T17" fmla="*/ 23 h 120"/>
                <a:gd name="T18" fmla="*/ 83 w 135"/>
                <a:gd name="T19" fmla="*/ 23 h 120"/>
                <a:gd name="T20" fmla="*/ 60 w 135"/>
                <a:gd name="T21" fmla="*/ 30 h 120"/>
                <a:gd name="T22" fmla="*/ 60 w 135"/>
                <a:gd name="T23" fmla="*/ 30 h 120"/>
                <a:gd name="T24" fmla="*/ 38 w 135"/>
                <a:gd name="T25" fmla="*/ 53 h 120"/>
                <a:gd name="T26" fmla="*/ 23 w 135"/>
                <a:gd name="T27" fmla="*/ 75 h 120"/>
                <a:gd name="T28" fmla="*/ 8 w 135"/>
                <a:gd name="T29" fmla="*/ 98 h 120"/>
                <a:gd name="T30" fmla="*/ 0 w 135"/>
                <a:gd name="T31" fmla="*/ 113 h 120"/>
                <a:gd name="T32" fmla="*/ 0 w 135"/>
                <a:gd name="T33" fmla="*/ 113 h 120"/>
                <a:gd name="T34" fmla="*/ 0 w 135"/>
                <a:gd name="T35" fmla="*/ 120 h 120"/>
                <a:gd name="T36" fmla="*/ 0 w 135"/>
                <a:gd name="T37" fmla="*/ 120 h 120"/>
                <a:gd name="T38" fmla="*/ 0 w 135"/>
                <a:gd name="T39" fmla="*/ 90 h 120"/>
                <a:gd name="T40" fmla="*/ 8 w 135"/>
                <a:gd name="T41" fmla="*/ 60 h 120"/>
                <a:gd name="T42" fmla="*/ 23 w 135"/>
                <a:gd name="T43" fmla="*/ 38 h 120"/>
                <a:gd name="T44" fmla="*/ 30 w 135"/>
                <a:gd name="T45" fmla="*/ 23 h 120"/>
                <a:gd name="T46" fmla="*/ 30 w 135"/>
                <a:gd name="T47"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20">
                  <a:moveTo>
                    <a:pt x="30" y="23"/>
                  </a:moveTo>
                  <a:lnTo>
                    <a:pt x="30" y="23"/>
                  </a:lnTo>
                  <a:lnTo>
                    <a:pt x="53" y="8"/>
                  </a:lnTo>
                  <a:lnTo>
                    <a:pt x="68" y="0"/>
                  </a:lnTo>
                  <a:lnTo>
                    <a:pt x="105" y="8"/>
                  </a:lnTo>
                  <a:lnTo>
                    <a:pt x="128" y="15"/>
                  </a:lnTo>
                  <a:lnTo>
                    <a:pt x="135" y="23"/>
                  </a:lnTo>
                  <a:lnTo>
                    <a:pt x="135" y="23"/>
                  </a:lnTo>
                  <a:lnTo>
                    <a:pt x="113" y="23"/>
                  </a:lnTo>
                  <a:lnTo>
                    <a:pt x="83" y="23"/>
                  </a:lnTo>
                  <a:lnTo>
                    <a:pt x="60" y="30"/>
                  </a:lnTo>
                  <a:lnTo>
                    <a:pt x="60" y="30"/>
                  </a:lnTo>
                  <a:lnTo>
                    <a:pt x="38" y="53"/>
                  </a:lnTo>
                  <a:lnTo>
                    <a:pt x="23" y="75"/>
                  </a:lnTo>
                  <a:lnTo>
                    <a:pt x="8" y="98"/>
                  </a:lnTo>
                  <a:lnTo>
                    <a:pt x="0" y="113"/>
                  </a:lnTo>
                  <a:lnTo>
                    <a:pt x="0" y="113"/>
                  </a:lnTo>
                  <a:lnTo>
                    <a:pt x="0" y="120"/>
                  </a:lnTo>
                  <a:lnTo>
                    <a:pt x="0" y="120"/>
                  </a:lnTo>
                  <a:lnTo>
                    <a:pt x="0" y="90"/>
                  </a:lnTo>
                  <a:lnTo>
                    <a:pt x="8" y="60"/>
                  </a:lnTo>
                  <a:lnTo>
                    <a:pt x="23" y="38"/>
                  </a:lnTo>
                  <a:lnTo>
                    <a:pt x="30" y="23"/>
                  </a:lnTo>
                  <a:lnTo>
                    <a:pt x="3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4" name="Freeform 9"/>
            <p:cNvSpPr>
              <a:spLocks/>
            </p:cNvSpPr>
            <p:nvPr/>
          </p:nvSpPr>
          <p:spPr bwMode="auto">
            <a:xfrm>
              <a:off x="2000250" y="1436688"/>
              <a:ext cx="692150" cy="404813"/>
            </a:xfrm>
            <a:custGeom>
              <a:avLst/>
              <a:gdLst>
                <a:gd name="T0" fmla="*/ 263 w 436"/>
                <a:gd name="T1" fmla="*/ 0 h 255"/>
                <a:gd name="T2" fmla="*/ 263 w 436"/>
                <a:gd name="T3" fmla="*/ 0 h 255"/>
                <a:gd name="T4" fmla="*/ 293 w 436"/>
                <a:gd name="T5" fmla="*/ 7 h 255"/>
                <a:gd name="T6" fmla="*/ 331 w 436"/>
                <a:gd name="T7" fmla="*/ 22 h 255"/>
                <a:gd name="T8" fmla="*/ 361 w 436"/>
                <a:gd name="T9" fmla="*/ 37 h 255"/>
                <a:gd name="T10" fmla="*/ 383 w 436"/>
                <a:gd name="T11" fmla="*/ 60 h 255"/>
                <a:gd name="T12" fmla="*/ 406 w 436"/>
                <a:gd name="T13" fmla="*/ 82 h 255"/>
                <a:gd name="T14" fmla="*/ 421 w 436"/>
                <a:gd name="T15" fmla="*/ 113 h 255"/>
                <a:gd name="T16" fmla="*/ 436 w 436"/>
                <a:gd name="T17" fmla="*/ 150 h 255"/>
                <a:gd name="T18" fmla="*/ 436 w 436"/>
                <a:gd name="T19" fmla="*/ 180 h 255"/>
                <a:gd name="T20" fmla="*/ 436 w 436"/>
                <a:gd name="T21" fmla="*/ 180 h 255"/>
                <a:gd name="T22" fmla="*/ 429 w 436"/>
                <a:gd name="T23" fmla="*/ 150 h 255"/>
                <a:gd name="T24" fmla="*/ 414 w 436"/>
                <a:gd name="T25" fmla="*/ 128 h 255"/>
                <a:gd name="T26" fmla="*/ 399 w 436"/>
                <a:gd name="T27" fmla="*/ 97 h 255"/>
                <a:gd name="T28" fmla="*/ 376 w 436"/>
                <a:gd name="T29" fmla="*/ 82 h 255"/>
                <a:gd name="T30" fmla="*/ 353 w 436"/>
                <a:gd name="T31" fmla="*/ 60 h 255"/>
                <a:gd name="T32" fmla="*/ 323 w 436"/>
                <a:gd name="T33" fmla="*/ 45 h 255"/>
                <a:gd name="T34" fmla="*/ 293 w 436"/>
                <a:gd name="T35" fmla="*/ 37 h 255"/>
                <a:gd name="T36" fmla="*/ 263 w 436"/>
                <a:gd name="T37" fmla="*/ 30 h 255"/>
                <a:gd name="T38" fmla="*/ 263 w 436"/>
                <a:gd name="T39" fmla="*/ 30 h 255"/>
                <a:gd name="T40" fmla="*/ 211 w 436"/>
                <a:gd name="T41" fmla="*/ 30 h 255"/>
                <a:gd name="T42" fmla="*/ 166 w 436"/>
                <a:gd name="T43" fmla="*/ 45 h 255"/>
                <a:gd name="T44" fmla="*/ 121 w 436"/>
                <a:gd name="T45" fmla="*/ 60 h 255"/>
                <a:gd name="T46" fmla="*/ 83 w 436"/>
                <a:gd name="T47" fmla="*/ 90 h 255"/>
                <a:gd name="T48" fmla="*/ 53 w 436"/>
                <a:gd name="T49" fmla="*/ 120 h 255"/>
                <a:gd name="T50" fmla="*/ 30 w 436"/>
                <a:gd name="T51" fmla="*/ 165 h 255"/>
                <a:gd name="T52" fmla="*/ 8 w 436"/>
                <a:gd name="T53" fmla="*/ 210 h 255"/>
                <a:gd name="T54" fmla="*/ 0 w 436"/>
                <a:gd name="T55" fmla="*/ 255 h 255"/>
                <a:gd name="T56" fmla="*/ 0 w 436"/>
                <a:gd name="T57" fmla="*/ 255 h 255"/>
                <a:gd name="T58" fmla="*/ 0 w 436"/>
                <a:gd name="T59" fmla="*/ 218 h 255"/>
                <a:gd name="T60" fmla="*/ 15 w 436"/>
                <a:gd name="T61" fmla="*/ 173 h 255"/>
                <a:gd name="T62" fmla="*/ 30 w 436"/>
                <a:gd name="T63" fmla="*/ 120 h 255"/>
                <a:gd name="T64" fmla="*/ 61 w 436"/>
                <a:gd name="T65" fmla="*/ 75 h 255"/>
                <a:gd name="T66" fmla="*/ 83 w 436"/>
                <a:gd name="T67" fmla="*/ 52 h 255"/>
                <a:gd name="T68" fmla="*/ 106 w 436"/>
                <a:gd name="T69" fmla="*/ 37 h 255"/>
                <a:gd name="T70" fmla="*/ 136 w 436"/>
                <a:gd name="T71" fmla="*/ 22 h 255"/>
                <a:gd name="T72" fmla="*/ 173 w 436"/>
                <a:gd name="T73" fmla="*/ 7 h 255"/>
                <a:gd name="T74" fmla="*/ 211 w 436"/>
                <a:gd name="T75" fmla="*/ 0 h 255"/>
                <a:gd name="T76" fmla="*/ 263 w 436"/>
                <a:gd name="T77" fmla="*/ 0 h 255"/>
                <a:gd name="T78" fmla="*/ 263 w 436"/>
                <a:gd name="T7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255">
                  <a:moveTo>
                    <a:pt x="263" y="0"/>
                  </a:moveTo>
                  <a:lnTo>
                    <a:pt x="263" y="0"/>
                  </a:lnTo>
                  <a:lnTo>
                    <a:pt x="293" y="7"/>
                  </a:lnTo>
                  <a:lnTo>
                    <a:pt x="331" y="22"/>
                  </a:lnTo>
                  <a:lnTo>
                    <a:pt x="361" y="37"/>
                  </a:lnTo>
                  <a:lnTo>
                    <a:pt x="383" y="60"/>
                  </a:lnTo>
                  <a:lnTo>
                    <a:pt x="406" y="82"/>
                  </a:lnTo>
                  <a:lnTo>
                    <a:pt x="421" y="113"/>
                  </a:lnTo>
                  <a:lnTo>
                    <a:pt x="436" y="150"/>
                  </a:lnTo>
                  <a:lnTo>
                    <a:pt x="436" y="180"/>
                  </a:lnTo>
                  <a:lnTo>
                    <a:pt x="436" y="180"/>
                  </a:lnTo>
                  <a:lnTo>
                    <a:pt x="429" y="150"/>
                  </a:lnTo>
                  <a:lnTo>
                    <a:pt x="414" y="128"/>
                  </a:lnTo>
                  <a:lnTo>
                    <a:pt x="399" y="97"/>
                  </a:lnTo>
                  <a:lnTo>
                    <a:pt x="376" y="82"/>
                  </a:lnTo>
                  <a:lnTo>
                    <a:pt x="353" y="60"/>
                  </a:lnTo>
                  <a:lnTo>
                    <a:pt x="323" y="45"/>
                  </a:lnTo>
                  <a:lnTo>
                    <a:pt x="293" y="37"/>
                  </a:lnTo>
                  <a:lnTo>
                    <a:pt x="263" y="30"/>
                  </a:lnTo>
                  <a:lnTo>
                    <a:pt x="263" y="30"/>
                  </a:lnTo>
                  <a:lnTo>
                    <a:pt x="211" y="30"/>
                  </a:lnTo>
                  <a:lnTo>
                    <a:pt x="166" y="45"/>
                  </a:lnTo>
                  <a:lnTo>
                    <a:pt x="121" y="60"/>
                  </a:lnTo>
                  <a:lnTo>
                    <a:pt x="83" y="90"/>
                  </a:lnTo>
                  <a:lnTo>
                    <a:pt x="53" y="120"/>
                  </a:lnTo>
                  <a:lnTo>
                    <a:pt x="30" y="165"/>
                  </a:lnTo>
                  <a:lnTo>
                    <a:pt x="8" y="210"/>
                  </a:lnTo>
                  <a:lnTo>
                    <a:pt x="0" y="255"/>
                  </a:lnTo>
                  <a:lnTo>
                    <a:pt x="0" y="255"/>
                  </a:lnTo>
                  <a:lnTo>
                    <a:pt x="0" y="218"/>
                  </a:lnTo>
                  <a:lnTo>
                    <a:pt x="15" y="173"/>
                  </a:lnTo>
                  <a:lnTo>
                    <a:pt x="30" y="120"/>
                  </a:lnTo>
                  <a:lnTo>
                    <a:pt x="61" y="75"/>
                  </a:lnTo>
                  <a:lnTo>
                    <a:pt x="83" y="52"/>
                  </a:lnTo>
                  <a:lnTo>
                    <a:pt x="106" y="37"/>
                  </a:lnTo>
                  <a:lnTo>
                    <a:pt x="136" y="22"/>
                  </a:lnTo>
                  <a:lnTo>
                    <a:pt x="173" y="7"/>
                  </a:lnTo>
                  <a:lnTo>
                    <a:pt x="211" y="0"/>
                  </a:lnTo>
                  <a:lnTo>
                    <a:pt x="263" y="0"/>
                  </a:lnTo>
                  <a:lnTo>
                    <a:pt x="2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5" name="Freeform 10"/>
            <p:cNvSpPr>
              <a:spLocks/>
            </p:cNvSpPr>
            <p:nvPr/>
          </p:nvSpPr>
          <p:spPr bwMode="auto">
            <a:xfrm>
              <a:off x="2251075" y="1722438"/>
              <a:ext cx="454025" cy="322263"/>
            </a:xfrm>
            <a:custGeom>
              <a:avLst/>
              <a:gdLst>
                <a:gd name="T0" fmla="*/ 113 w 286"/>
                <a:gd name="T1" fmla="*/ 203 h 203"/>
                <a:gd name="T2" fmla="*/ 113 w 286"/>
                <a:gd name="T3" fmla="*/ 203 h 203"/>
                <a:gd name="T4" fmla="*/ 90 w 286"/>
                <a:gd name="T5" fmla="*/ 203 h 203"/>
                <a:gd name="T6" fmla="*/ 68 w 286"/>
                <a:gd name="T7" fmla="*/ 188 h 203"/>
                <a:gd name="T8" fmla="*/ 53 w 286"/>
                <a:gd name="T9" fmla="*/ 180 h 203"/>
                <a:gd name="T10" fmla="*/ 30 w 286"/>
                <a:gd name="T11" fmla="*/ 165 h 203"/>
                <a:gd name="T12" fmla="*/ 15 w 286"/>
                <a:gd name="T13" fmla="*/ 143 h 203"/>
                <a:gd name="T14" fmla="*/ 8 w 286"/>
                <a:gd name="T15" fmla="*/ 120 h 203"/>
                <a:gd name="T16" fmla="*/ 0 w 286"/>
                <a:gd name="T17" fmla="*/ 98 h 203"/>
                <a:gd name="T18" fmla="*/ 0 w 286"/>
                <a:gd name="T19" fmla="*/ 75 h 203"/>
                <a:gd name="T20" fmla="*/ 0 w 286"/>
                <a:gd name="T21" fmla="*/ 75 h 203"/>
                <a:gd name="T22" fmla="*/ 15 w 286"/>
                <a:gd name="T23" fmla="*/ 105 h 203"/>
                <a:gd name="T24" fmla="*/ 30 w 286"/>
                <a:gd name="T25" fmla="*/ 135 h 203"/>
                <a:gd name="T26" fmla="*/ 68 w 286"/>
                <a:gd name="T27" fmla="*/ 158 h 203"/>
                <a:gd name="T28" fmla="*/ 113 w 286"/>
                <a:gd name="T29" fmla="*/ 173 h 203"/>
                <a:gd name="T30" fmla="*/ 113 w 286"/>
                <a:gd name="T31" fmla="*/ 173 h 203"/>
                <a:gd name="T32" fmla="*/ 143 w 286"/>
                <a:gd name="T33" fmla="*/ 180 h 203"/>
                <a:gd name="T34" fmla="*/ 173 w 286"/>
                <a:gd name="T35" fmla="*/ 173 h 203"/>
                <a:gd name="T36" fmla="*/ 203 w 286"/>
                <a:gd name="T37" fmla="*/ 158 h 203"/>
                <a:gd name="T38" fmla="*/ 225 w 286"/>
                <a:gd name="T39" fmla="*/ 143 h 203"/>
                <a:gd name="T40" fmla="*/ 248 w 286"/>
                <a:gd name="T41" fmla="*/ 120 h 203"/>
                <a:gd name="T42" fmla="*/ 263 w 286"/>
                <a:gd name="T43" fmla="*/ 90 h 203"/>
                <a:gd name="T44" fmla="*/ 278 w 286"/>
                <a:gd name="T45" fmla="*/ 60 h 203"/>
                <a:gd name="T46" fmla="*/ 278 w 286"/>
                <a:gd name="T47" fmla="*/ 30 h 203"/>
                <a:gd name="T48" fmla="*/ 278 w 286"/>
                <a:gd name="T49" fmla="*/ 30 h 203"/>
                <a:gd name="T50" fmla="*/ 278 w 286"/>
                <a:gd name="T51" fmla="*/ 0 h 203"/>
                <a:gd name="T52" fmla="*/ 278 w 286"/>
                <a:gd name="T53" fmla="*/ 0 h 203"/>
                <a:gd name="T54" fmla="*/ 286 w 286"/>
                <a:gd name="T55" fmla="*/ 60 h 203"/>
                <a:gd name="T56" fmla="*/ 286 w 286"/>
                <a:gd name="T57" fmla="*/ 60 h 203"/>
                <a:gd name="T58" fmla="*/ 278 w 286"/>
                <a:gd name="T59" fmla="*/ 90 h 203"/>
                <a:gd name="T60" fmla="*/ 271 w 286"/>
                <a:gd name="T61" fmla="*/ 120 h 203"/>
                <a:gd name="T62" fmla="*/ 248 w 286"/>
                <a:gd name="T63" fmla="*/ 143 h 203"/>
                <a:gd name="T64" fmla="*/ 233 w 286"/>
                <a:gd name="T65" fmla="*/ 165 h 203"/>
                <a:gd name="T66" fmla="*/ 203 w 286"/>
                <a:gd name="T67" fmla="*/ 180 h 203"/>
                <a:gd name="T68" fmla="*/ 180 w 286"/>
                <a:gd name="T69" fmla="*/ 195 h 203"/>
                <a:gd name="T70" fmla="*/ 150 w 286"/>
                <a:gd name="T71" fmla="*/ 203 h 203"/>
                <a:gd name="T72" fmla="*/ 113 w 286"/>
                <a:gd name="T73" fmla="*/ 203 h 203"/>
                <a:gd name="T74" fmla="*/ 113 w 286"/>
                <a:gd name="T7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03">
                  <a:moveTo>
                    <a:pt x="113" y="203"/>
                  </a:moveTo>
                  <a:lnTo>
                    <a:pt x="113" y="203"/>
                  </a:lnTo>
                  <a:lnTo>
                    <a:pt x="90" y="203"/>
                  </a:lnTo>
                  <a:lnTo>
                    <a:pt x="68" y="188"/>
                  </a:lnTo>
                  <a:lnTo>
                    <a:pt x="53" y="180"/>
                  </a:lnTo>
                  <a:lnTo>
                    <a:pt x="30" y="165"/>
                  </a:lnTo>
                  <a:lnTo>
                    <a:pt x="15" y="143"/>
                  </a:lnTo>
                  <a:lnTo>
                    <a:pt x="8" y="120"/>
                  </a:lnTo>
                  <a:lnTo>
                    <a:pt x="0" y="98"/>
                  </a:lnTo>
                  <a:lnTo>
                    <a:pt x="0" y="75"/>
                  </a:lnTo>
                  <a:lnTo>
                    <a:pt x="0" y="75"/>
                  </a:lnTo>
                  <a:lnTo>
                    <a:pt x="15" y="105"/>
                  </a:lnTo>
                  <a:lnTo>
                    <a:pt x="30" y="135"/>
                  </a:lnTo>
                  <a:lnTo>
                    <a:pt x="68" y="158"/>
                  </a:lnTo>
                  <a:lnTo>
                    <a:pt x="113" y="173"/>
                  </a:lnTo>
                  <a:lnTo>
                    <a:pt x="113" y="173"/>
                  </a:lnTo>
                  <a:lnTo>
                    <a:pt x="143" y="180"/>
                  </a:lnTo>
                  <a:lnTo>
                    <a:pt x="173" y="173"/>
                  </a:lnTo>
                  <a:lnTo>
                    <a:pt x="203" y="158"/>
                  </a:lnTo>
                  <a:lnTo>
                    <a:pt x="225" y="143"/>
                  </a:lnTo>
                  <a:lnTo>
                    <a:pt x="248" y="120"/>
                  </a:lnTo>
                  <a:lnTo>
                    <a:pt x="263" y="90"/>
                  </a:lnTo>
                  <a:lnTo>
                    <a:pt x="278" y="60"/>
                  </a:lnTo>
                  <a:lnTo>
                    <a:pt x="278" y="30"/>
                  </a:lnTo>
                  <a:lnTo>
                    <a:pt x="278" y="30"/>
                  </a:lnTo>
                  <a:lnTo>
                    <a:pt x="278" y="0"/>
                  </a:lnTo>
                  <a:lnTo>
                    <a:pt x="278" y="0"/>
                  </a:lnTo>
                  <a:lnTo>
                    <a:pt x="286" y="60"/>
                  </a:lnTo>
                  <a:lnTo>
                    <a:pt x="286" y="60"/>
                  </a:lnTo>
                  <a:lnTo>
                    <a:pt x="278" y="90"/>
                  </a:lnTo>
                  <a:lnTo>
                    <a:pt x="271" y="120"/>
                  </a:lnTo>
                  <a:lnTo>
                    <a:pt x="248" y="143"/>
                  </a:lnTo>
                  <a:lnTo>
                    <a:pt x="233" y="165"/>
                  </a:lnTo>
                  <a:lnTo>
                    <a:pt x="203" y="180"/>
                  </a:lnTo>
                  <a:lnTo>
                    <a:pt x="180" y="195"/>
                  </a:lnTo>
                  <a:lnTo>
                    <a:pt x="150" y="203"/>
                  </a:lnTo>
                  <a:lnTo>
                    <a:pt x="113" y="203"/>
                  </a:lnTo>
                  <a:lnTo>
                    <a:pt x="11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6" name="Freeform 11"/>
            <p:cNvSpPr>
              <a:spLocks/>
            </p:cNvSpPr>
            <p:nvPr/>
          </p:nvSpPr>
          <p:spPr bwMode="auto">
            <a:xfrm>
              <a:off x="-2381" y="3689628"/>
              <a:ext cx="191294" cy="96561"/>
            </a:xfrm>
            <a:custGeom>
              <a:avLst/>
              <a:gdLst/>
              <a:ahLst/>
              <a:cxnLst/>
              <a:rect l="l" t="t" r="r" b="b"/>
              <a:pathLst>
                <a:path w="191294" h="96561">
                  <a:moveTo>
                    <a:pt x="0" y="0"/>
                  </a:moveTo>
                  <a:lnTo>
                    <a:pt x="24606" y="23536"/>
                  </a:lnTo>
                  <a:lnTo>
                    <a:pt x="59531" y="48936"/>
                  </a:lnTo>
                  <a:lnTo>
                    <a:pt x="107156" y="72749"/>
                  </a:lnTo>
                  <a:lnTo>
                    <a:pt x="143669" y="83861"/>
                  </a:lnTo>
                  <a:lnTo>
                    <a:pt x="191294" y="83861"/>
                  </a:lnTo>
                  <a:lnTo>
                    <a:pt x="143669" y="96561"/>
                  </a:lnTo>
                  <a:lnTo>
                    <a:pt x="96044" y="96561"/>
                  </a:lnTo>
                  <a:lnTo>
                    <a:pt x="48419" y="96561"/>
                  </a:lnTo>
                  <a:lnTo>
                    <a:pt x="11906" y="72749"/>
                  </a:lnTo>
                  <a:lnTo>
                    <a:pt x="0" y="608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7" name="Freeform 12"/>
            <p:cNvSpPr>
              <a:spLocks/>
            </p:cNvSpPr>
            <p:nvPr/>
          </p:nvSpPr>
          <p:spPr bwMode="auto">
            <a:xfrm>
              <a:off x="-2381" y="3999845"/>
              <a:ext cx="273844" cy="48281"/>
            </a:xfrm>
            <a:custGeom>
              <a:avLst/>
              <a:gdLst/>
              <a:ahLst/>
              <a:cxnLst/>
              <a:rect l="l" t="t" r="r" b="b"/>
              <a:pathLst>
                <a:path w="273844" h="48281">
                  <a:moveTo>
                    <a:pt x="0" y="0"/>
                  </a:moveTo>
                  <a:lnTo>
                    <a:pt x="24606" y="11769"/>
                  </a:lnTo>
                  <a:lnTo>
                    <a:pt x="107156" y="35581"/>
                  </a:lnTo>
                  <a:lnTo>
                    <a:pt x="191294" y="35581"/>
                  </a:lnTo>
                  <a:lnTo>
                    <a:pt x="273844" y="35581"/>
                  </a:lnTo>
                  <a:lnTo>
                    <a:pt x="202406" y="48281"/>
                  </a:lnTo>
                  <a:lnTo>
                    <a:pt x="130969" y="48281"/>
                  </a:lnTo>
                  <a:lnTo>
                    <a:pt x="35719" y="48281"/>
                  </a:lnTo>
                  <a:lnTo>
                    <a:pt x="0" y="393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8" name="Freeform 13"/>
            <p:cNvSpPr>
              <a:spLocks/>
            </p:cNvSpPr>
            <p:nvPr/>
          </p:nvSpPr>
          <p:spPr bwMode="auto">
            <a:xfrm>
              <a:off x="-61912" y="3308350"/>
              <a:ext cx="417513" cy="465138"/>
            </a:xfrm>
            <a:custGeom>
              <a:avLst/>
              <a:gdLst>
                <a:gd name="T0" fmla="*/ 263 w 263"/>
                <a:gd name="T1" fmla="*/ 135 h 293"/>
                <a:gd name="T2" fmla="*/ 263 w 263"/>
                <a:gd name="T3" fmla="*/ 135 h 293"/>
                <a:gd name="T4" fmla="*/ 263 w 263"/>
                <a:gd name="T5" fmla="*/ 158 h 293"/>
                <a:gd name="T6" fmla="*/ 263 w 263"/>
                <a:gd name="T7" fmla="*/ 188 h 293"/>
                <a:gd name="T8" fmla="*/ 255 w 263"/>
                <a:gd name="T9" fmla="*/ 210 h 293"/>
                <a:gd name="T10" fmla="*/ 240 w 263"/>
                <a:gd name="T11" fmla="*/ 233 h 293"/>
                <a:gd name="T12" fmla="*/ 225 w 263"/>
                <a:gd name="T13" fmla="*/ 255 h 293"/>
                <a:gd name="T14" fmla="*/ 203 w 263"/>
                <a:gd name="T15" fmla="*/ 271 h 293"/>
                <a:gd name="T16" fmla="*/ 180 w 263"/>
                <a:gd name="T17" fmla="*/ 286 h 293"/>
                <a:gd name="T18" fmla="*/ 158 w 263"/>
                <a:gd name="T19" fmla="*/ 293 h 293"/>
                <a:gd name="T20" fmla="*/ 158 w 263"/>
                <a:gd name="T21" fmla="*/ 293 h 293"/>
                <a:gd name="T22" fmla="*/ 188 w 263"/>
                <a:gd name="T23" fmla="*/ 271 h 293"/>
                <a:gd name="T24" fmla="*/ 218 w 263"/>
                <a:gd name="T25" fmla="*/ 240 h 293"/>
                <a:gd name="T26" fmla="*/ 233 w 263"/>
                <a:gd name="T27" fmla="*/ 203 h 293"/>
                <a:gd name="T28" fmla="*/ 233 w 263"/>
                <a:gd name="T29" fmla="*/ 143 h 293"/>
                <a:gd name="T30" fmla="*/ 233 w 263"/>
                <a:gd name="T31" fmla="*/ 143 h 293"/>
                <a:gd name="T32" fmla="*/ 225 w 263"/>
                <a:gd name="T33" fmla="*/ 113 h 293"/>
                <a:gd name="T34" fmla="*/ 210 w 263"/>
                <a:gd name="T35" fmla="*/ 83 h 293"/>
                <a:gd name="T36" fmla="*/ 188 w 263"/>
                <a:gd name="T37" fmla="*/ 60 h 293"/>
                <a:gd name="T38" fmla="*/ 165 w 263"/>
                <a:gd name="T39" fmla="*/ 38 h 293"/>
                <a:gd name="T40" fmla="*/ 135 w 263"/>
                <a:gd name="T41" fmla="*/ 23 h 293"/>
                <a:gd name="T42" fmla="*/ 98 w 263"/>
                <a:gd name="T43" fmla="*/ 15 h 293"/>
                <a:gd name="T44" fmla="*/ 68 w 263"/>
                <a:gd name="T45" fmla="*/ 8 h 293"/>
                <a:gd name="T46" fmla="*/ 30 w 263"/>
                <a:gd name="T47" fmla="*/ 15 h 293"/>
                <a:gd name="T48" fmla="*/ 30 w 263"/>
                <a:gd name="T49" fmla="*/ 15 h 293"/>
                <a:gd name="T50" fmla="*/ 0 w 263"/>
                <a:gd name="T51" fmla="*/ 23 h 293"/>
                <a:gd name="T52" fmla="*/ 0 w 263"/>
                <a:gd name="T53" fmla="*/ 23 h 293"/>
                <a:gd name="T54" fmla="*/ 60 w 263"/>
                <a:gd name="T55" fmla="*/ 0 h 293"/>
                <a:gd name="T56" fmla="*/ 60 w 263"/>
                <a:gd name="T57" fmla="*/ 0 h 293"/>
                <a:gd name="T58" fmla="*/ 90 w 263"/>
                <a:gd name="T59" fmla="*/ 0 h 293"/>
                <a:gd name="T60" fmla="*/ 128 w 263"/>
                <a:gd name="T61" fmla="*/ 0 h 293"/>
                <a:gd name="T62" fmla="*/ 158 w 263"/>
                <a:gd name="T63" fmla="*/ 15 h 293"/>
                <a:gd name="T64" fmla="*/ 188 w 263"/>
                <a:gd name="T65" fmla="*/ 30 h 293"/>
                <a:gd name="T66" fmla="*/ 210 w 263"/>
                <a:gd name="T67" fmla="*/ 45 h 293"/>
                <a:gd name="T68" fmla="*/ 233 w 263"/>
                <a:gd name="T69" fmla="*/ 75 h 293"/>
                <a:gd name="T70" fmla="*/ 248 w 263"/>
                <a:gd name="T71" fmla="*/ 98 h 293"/>
                <a:gd name="T72" fmla="*/ 263 w 263"/>
                <a:gd name="T73" fmla="*/ 135 h 293"/>
                <a:gd name="T74" fmla="*/ 263 w 263"/>
                <a:gd name="T75" fmla="*/ 13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293">
                  <a:moveTo>
                    <a:pt x="263" y="135"/>
                  </a:moveTo>
                  <a:lnTo>
                    <a:pt x="263" y="135"/>
                  </a:lnTo>
                  <a:lnTo>
                    <a:pt x="263" y="158"/>
                  </a:lnTo>
                  <a:lnTo>
                    <a:pt x="263" y="188"/>
                  </a:lnTo>
                  <a:lnTo>
                    <a:pt x="255" y="210"/>
                  </a:lnTo>
                  <a:lnTo>
                    <a:pt x="240" y="233"/>
                  </a:lnTo>
                  <a:lnTo>
                    <a:pt x="225" y="255"/>
                  </a:lnTo>
                  <a:lnTo>
                    <a:pt x="203" y="271"/>
                  </a:lnTo>
                  <a:lnTo>
                    <a:pt x="180" y="286"/>
                  </a:lnTo>
                  <a:lnTo>
                    <a:pt x="158" y="293"/>
                  </a:lnTo>
                  <a:lnTo>
                    <a:pt x="158" y="293"/>
                  </a:lnTo>
                  <a:lnTo>
                    <a:pt x="188" y="271"/>
                  </a:lnTo>
                  <a:lnTo>
                    <a:pt x="218" y="240"/>
                  </a:lnTo>
                  <a:lnTo>
                    <a:pt x="233" y="203"/>
                  </a:lnTo>
                  <a:lnTo>
                    <a:pt x="233" y="143"/>
                  </a:lnTo>
                  <a:lnTo>
                    <a:pt x="233" y="143"/>
                  </a:lnTo>
                  <a:lnTo>
                    <a:pt x="225" y="113"/>
                  </a:lnTo>
                  <a:lnTo>
                    <a:pt x="210" y="83"/>
                  </a:lnTo>
                  <a:lnTo>
                    <a:pt x="188" y="60"/>
                  </a:lnTo>
                  <a:lnTo>
                    <a:pt x="165" y="38"/>
                  </a:lnTo>
                  <a:lnTo>
                    <a:pt x="135" y="23"/>
                  </a:lnTo>
                  <a:lnTo>
                    <a:pt x="98" y="15"/>
                  </a:lnTo>
                  <a:lnTo>
                    <a:pt x="68" y="8"/>
                  </a:lnTo>
                  <a:lnTo>
                    <a:pt x="30" y="15"/>
                  </a:lnTo>
                  <a:lnTo>
                    <a:pt x="30" y="15"/>
                  </a:lnTo>
                  <a:lnTo>
                    <a:pt x="0" y="23"/>
                  </a:lnTo>
                  <a:lnTo>
                    <a:pt x="0" y="23"/>
                  </a:lnTo>
                  <a:lnTo>
                    <a:pt x="60" y="0"/>
                  </a:lnTo>
                  <a:lnTo>
                    <a:pt x="60" y="0"/>
                  </a:lnTo>
                  <a:lnTo>
                    <a:pt x="90" y="0"/>
                  </a:lnTo>
                  <a:lnTo>
                    <a:pt x="128" y="0"/>
                  </a:lnTo>
                  <a:lnTo>
                    <a:pt x="158" y="15"/>
                  </a:lnTo>
                  <a:lnTo>
                    <a:pt x="188" y="30"/>
                  </a:lnTo>
                  <a:lnTo>
                    <a:pt x="210" y="45"/>
                  </a:lnTo>
                  <a:lnTo>
                    <a:pt x="233" y="75"/>
                  </a:lnTo>
                  <a:lnTo>
                    <a:pt x="248" y="98"/>
                  </a:lnTo>
                  <a:lnTo>
                    <a:pt x="263" y="135"/>
                  </a:lnTo>
                  <a:lnTo>
                    <a:pt x="26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9" name="Freeform 16"/>
            <p:cNvSpPr>
              <a:spLocks/>
            </p:cNvSpPr>
            <p:nvPr/>
          </p:nvSpPr>
          <p:spPr bwMode="auto">
            <a:xfrm>
              <a:off x="4659313" y="4381500"/>
              <a:ext cx="358775" cy="309563"/>
            </a:xfrm>
            <a:custGeom>
              <a:avLst/>
              <a:gdLst>
                <a:gd name="T0" fmla="*/ 8 w 226"/>
                <a:gd name="T1" fmla="*/ 90 h 195"/>
                <a:gd name="T2" fmla="*/ 8 w 226"/>
                <a:gd name="T3" fmla="*/ 90 h 195"/>
                <a:gd name="T4" fmla="*/ 30 w 226"/>
                <a:gd name="T5" fmla="*/ 45 h 195"/>
                <a:gd name="T6" fmla="*/ 61 w 226"/>
                <a:gd name="T7" fmla="*/ 15 h 195"/>
                <a:gd name="T8" fmla="*/ 83 w 226"/>
                <a:gd name="T9" fmla="*/ 8 h 195"/>
                <a:gd name="T10" fmla="*/ 106 w 226"/>
                <a:gd name="T11" fmla="*/ 0 h 195"/>
                <a:gd name="T12" fmla="*/ 136 w 226"/>
                <a:gd name="T13" fmla="*/ 0 h 195"/>
                <a:gd name="T14" fmla="*/ 158 w 226"/>
                <a:gd name="T15" fmla="*/ 0 h 195"/>
                <a:gd name="T16" fmla="*/ 158 w 226"/>
                <a:gd name="T17" fmla="*/ 0 h 195"/>
                <a:gd name="T18" fmla="*/ 181 w 226"/>
                <a:gd name="T19" fmla="*/ 15 h 195"/>
                <a:gd name="T20" fmla="*/ 203 w 226"/>
                <a:gd name="T21" fmla="*/ 30 h 195"/>
                <a:gd name="T22" fmla="*/ 218 w 226"/>
                <a:gd name="T23" fmla="*/ 53 h 195"/>
                <a:gd name="T24" fmla="*/ 226 w 226"/>
                <a:gd name="T25" fmla="*/ 75 h 195"/>
                <a:gd name="T26" fmla="*/ 226 w 226"/>
                <a:gd name="T27" fmla="*/ 75 h 195"/>
                <a:gd name="T28" fmla="*/ 203 w 226"/>
                <a:gd name="T29" fmla="*/ 45 h 195"/>
                <a:gd name="T30" fmla="*/ 173 w 226"/>
                <a:gd name="T31" fmla="*/ 30 h 195"/>
                <a:gd name="T32" fmla="*/ 173 w 226"/>
                <a:gd name="T33" fmla="*/ 30 h 195"/>
                <a:gd name="T34" fmla="*/ 143 w 226"/>
                <a:gd name="T35" fmla="*/ 23 h 195"/>
                <a:gd name="T36" fmla="*/ 121 w 226"/>
                <a:gd name="T37" fmla="*/ 30 h 195"/>
                <a:gd name="T38" fmla="*/ 98 w 226"/>
                <a:gd name="T39" fmla="*/ 30 h 195"/>
                <a:gd name="T40" fmla="*/ 76 w 226"/>
                <a:gd name="T41" fmla="*/ 45 h 195"/>
                <a:gd name="T42" fmla="*/ 38 w 226"/>
                <a:gd name="T43" fmla="*/ 75 h 195"/>
                <a:gd name="T44" fmla="*/ 15 w 226"/>
                <a:gd name="T45" fmla="*/ 113 h 195"/>
                <a:gd name="T46" fmla="*/ 15 w 226"/>
                <a:gd name="T47" fmla="*/ 113 h 195"/>
                <a:gd name="T48" fmla="*/ 8 w 226"/>
                <a:gd name="T49" fmla="*/ 158 h 195"/>
                <a:gd name="T50" fmla="*/ 15 w 226"/>
                <a:gd name="T51" fmla="*/ 195 h 195"/>
                <a:gd name="T52" fmla="*/ 15 w 226"/>
                <a:gd name="T53" fmla="*/ 195 h 195"/>
                <a:gd name="T54" fmla="*/ 8 w 226"/>
                <a:gd name="T55" fmla="*/ 173 h 195"/>
                <a:gd name="T56" fmla="*/ 0 w 226"/>
                <a:gd name="T57" fmla="*/ 143 h 195"/>
                <a:gd name="T58" fmla="*/ 0 w 226"/>
                <a:gd name="T59" fmla="*/ 113 h 195"/>
                <a:gd name="T60" fmla="*/ 8 w 226"/>
                <a:gd name="T61" fmla="*/ 90 h 195"/>
                <a:gd name="T62" fmla="*/ 8 w 226"/>
                <a:gd name="T63"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195">
                  <a:moveTo>
                    <a:pt x="8" y="90"/>
                  </a:moveTo>
                  <a:lnTo>
                    <a:pt x="8" y="90"/>
                  </a:lnTo>
                  <a:lnTo>
                    <a:pt x="30" y="45"/>
                  </a:lnTo>
                  <a:lnTo>
                    <a:pt x="61" y="15"/>
                  </a:lnTo>
                  <a:lnTo>
                    <a:pt x="83" y="8"/>
                  </a:lnTo>
                  <a:lnTo>
                    <a:pt x="106" y="0"/>
                  </a:lnTo>
                  <a:lnTo>
                    <a:pt x="136" y="0"/>
                  </a:lnTo>
                  <a:lnTo>
                    <a:pt x="158" y="0"/>
                  </a:lnTo>
                  <a:lnTo>
                    <a:pt x="158" y="0"/>
                  </a:lnTo>
                  <a:lnTo>
                    <a:pt x="181" y="15"/>
                  </a:lnTo>
                  <a:lnTo>
                    <a:pt x="203" y="30"/>
                  </a:lnTo>
                  <a:lnTo>
                    <a:pt x="218" y="53"/>
                  </a:lnTo>
                  <a:lnTo>
                    <a:pt x="226" y="75"/>
                  </a:lnTo>
                  <a:lnTo>
                    <a:pt x="226" y="75"/>
                  </a:lnTo>
                  <a:lnTo>
                    <a:pt x="203" y="45"/>
                  </a:lnTo>
                  <a:lnTo>
                    <a:pt x="173" y="30"/>
                  </a:lnTo>
                  <a:lnTo>
                    <a:pt x="173" y="30"/>
                  </a:lnTo>
                  <a:lnTo>
                    <a:pt x="143" y="23"/>
                  </a:lnTo>
                  <a:lnTo>
                    <a:pt x="121" y="30"/>
                  </a:lnTo>
                  <a:lnTo>
                    <a:pt x="98" y="30"/>
                  </a:lnTo>
                  <a:lnTo>
                    <a:pt x="76" y="45"/>
                  </a:lnTo>
                  <a:lnTo>
                    <a:pt x="38" y="75"/>
                  </a:lnTo>
                  <a:lnTo>
                    <a:pt x="15" y="113"/>
                  </a:lnTo>
                  <a:lnTo>
                    <a:pt x="15" y="113"/>
                  </a:lnTo>
                  <a:lnTo>
                    <a:pt x="8" y="158"/>
                  </a:lnTo>
                  <a:lnTo>
                    <a:pt x="15" y="195"/>
                  </a:lnTo>
                  <a:lnTo>
                    <a:pt x="15" y="195"/>
                  </a:lnTo>
                  <a:lnTo>
                    <a:pt x="8" y="173"/>
                  </a:lnTo>
                  <a:lnTo>
                    <a:pt x="0" y="143"/>
                  </a:lnTo>
                  <a:lnTo>
                    <a:pt x="0" y="113"/>
                  </a:lnTo>
                  <a:lnTo>
                    <a:pt x="8" y="90"/>
                  </a:lnTo>
                  <a:lnTo>
                    <a:pt x="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0" name="Freeform 17"/>
            <p:cNvSpPr>
              <a:spLocks/>
            </p:cNvSpPr>
            <p:nvPr/>
          </p:nvSpPr>
          <p:spPr bwMode="auto">
            <a:xfrm>
              <a:off x="4827588" y="4500563"/>
              <a:ext cx="214313" cy="190500"/>
            </a:xfrm>
            <a:custGeom>
              <a:avLst/>
              <a:gdLst>
                <a:gd name="T0" fmla="*/ 7 w 135"/>
                <a:gd name="T1" fmla="*/ 60 h 120"/>
                <a:gd name="T2" fmla="*/ 7 w 135"/>
                <a:gd name="T3" fmla="*/ 60 h 120"/>
                <a:gd name="T4" fmla="*/ 15 w 135"/>
                <a:gd name="T5" fmla="*/ 60 h 120"/>
                <a:gd name="T6" fmla="*/ 22 w 135"/>
                <a:gd name="T7" fmla="*/ 60 h 120"/>
                <a:gd name="T8" fmla="*/ 37 w 135"/>
                <a:gd name="T9" fmla="*/ 83 h 120"/>
                <a:gd name="T10" fmla="*/ 37 w 135"/>
                <a:gd name="T11" fmla="*/ 83 h 120"/>
                <a:gd name="T12" fmla="*/ 45 w 135"/>
                <a:gd name="T13" fmla="*/ 98 h 120"/>
                <a:gd name="T14" fmla="*/ 60 w 135"/>
                <a:gd name="T15" fmla="*/ 105 h 120"/>
                <a:gd name="T16" fmla="*/ 60 w 135"/>
                <a:gd name="T17" fmla="*/ 105 h 120"/>
                <a:gd name="T18" fmla="*/ 75 w 135"/>
                <a:gd name="T19" fmla="*/ 98 h 120"/>
                <a:gd name="T20" fmla="*/ 97 w 135"/>
                <a:gd name="T21" fmla="*/ 83 h 120"/>
                <a:gd name="T22" fmla="*/ 112 w 135"/>
                <a:gd name="T23" fmla="*/ 68 h 120"/>
                <a:gd name="T24" fmla="*/ 120 w 135"/>
                <a:gd name="T25" fmla="*/ 45 h 120"/>
                <a:gd name="T26" fmla="*/ 120 w 135"/>
                <a:gd name="T27" fmla="*/ 45 h 120"/>
                <a:gd name="T28" fmla="*/ 127 w 135"/>
                <a:gd name="T29" fmla="*/ 23 h 120"/>
                <a:gd name="T30" fmla="*/ 120 w 135"/>
                <a:gd name="T31" fmla="*/ 0 h 120"/>
                <a:gd name="T32" fmla="*/ 120 w 135"/>
                <a:gd name="T33" fmla="*/ 0 h 120"/>
                <a:gd name="T34" fmla="*/ 135 w 135"/>
                <a:gd name="T35" fmla="*/ 38 h 120"/>
                <a:gd name="T36" fmla="*/ 135 w 135"/>
                <a:gd name="T37" fmla="*/ 53 h 120"/>
                <a:gd name="T38" fmla="*/ 135 w 135"/>
                <a:gd name="T39" fmla="*/ 75 h 120"/>
                <a:gd name="T40" fmla="*/ 135 w 135"/>
                <a:gd name="T41" fmla="*/ 75 h 120"/>
                <a:gd name="T42" fmla="*/ 120 w 135"/>
                <a:gd name="T43" fmla="*/ 90 h 120"/>
                <a:gd name="T44" fmla="*/ 112 w 135"/>
                <a:gd name="T45" fmla="*/ 105 h 120"/>
                <a:gd name="T46" fmla="*/ 82 w 135"/>
                <a:gd name="T47" fmla="*/ 120 h 120"/>
                <a:gd name="T48" fmla="*/ 60 w 135"/>
                <a:gd name="T49" fmla="*/ 120 h 120"/>
                <a:gd name="T50" fmla="*/ 37 w 135"/>
                <a:gd name="T51" fmla="*/ 113 h 120"/>
                <a:gd name="T52" fmla="*/ 37 w 135"/>
                <a:gd name="T53" fmla="*/ 113 h 120"/>
                <a:gd name="T54" fmla="*/ 22 w 135"/>
                <a:gd name="T55" fmla="*/ 105 h 120"/>
                <a:gd name="T56" fmla="*/ 7 w 135"/>
                <a:gd name="T57" fmla="*/ 98 h 120"/>
                <a:gd name="T58" fmla="*/ 7 w 135"/>
                <a:gd name="T59" fmla="*/ 98 h 120"/>
                <a:gd name="T60" fmla="*/ 0 w 135"/>
                <a:gd name="T61" fmla="*/ 83 h 120"/>
                <a:gd name="T62" fmla="*/ 0 w 135"/>
                <a:gd name="T63" fmla="*/ 68 h 120"/>
                <a:gd name="T64" fmla="*/ 7 w 135"/>
                <a:gd name="T65" fmla="*/ 60 h 120"/>
                <a:gd name="T66" fmla="*/ 7 w 135"/>
                <a:gd name="T6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0">
                  <a:moveTo>
                    <a:pt x="7" y="60"/>
                  </a:moveTo>
                  <a:lnTo>
                    <a:pt x="7" y="60"/>
                  </a:lnTo>
                  <a:lnTo>
                    <a:pt x="15" y="60"/>
                  </a:lnTo>
                  <a:lnTo>
                    <a:pt x="22" y="60"/>
                  </a:lnTo>
                  <a:lnTo>
                    <a:pt x="37" y="83"/>
                  </a:lnTo>
                  <a:lnTo>
                    <a:pt x="37" y="83"/>
                  </a:lnTo>
                  <a:lnTo>
                    <a:pt x="45" y="98"/>
                  </a:lnTo>
                  <a:lnTo>
                    <a:pt x="60" y="105"/>
                  </a:lnTo>
                  <a:lnTo>
                    <a:pt x="60" y="105"/>
                  </a:lnTo>
                  <a:lnTo>
                    <a:pt x="75" y="98"/>
                  </a:lnTo>
                  <a:lnTo>
                    <a:pt x="97" y="83"/>
                  </a:lnTo>
                  <a:lnTo>
                    <a:pt x="112" y="68"/>
                  </a:lnTo>
                  <a:lnTo>
                    <a:pt x="120" y="45"/>
                  </a:lnTo>
                  <a:lnTo>
                    <a:pt x="120" y="45"/>
                  </a:lnTo>
                  <a:lnTo>
                    <a:pt x="127" y="23"/>
                  </a:lnTo>
                  <a:lnTo>
                    <a:pt x="120" y="0"/>
                  </a:lnTo>
                  <a:lnTo>
                    <a:pt x="120" y="0"/>
                  </a:lnTo>
                  <a:lnTo>
                    <a:pt x="135" y="38"/>
                  </a:lnTo>
                  <a:lnTo>
                    <a:pt x="135" y="53"/>
                  </a:lnTo>
                  <a:lnTo>
                    <a:pt x="135" y="75"/>
                  </a:lnTo>
                  <a:lnTo>
                    <a:pt x="135" y="75"/>
                  </a:lnTo>
                  <a:lnTo>
                    <a:pt x="120" y="90"/>
                  </a:lnTo>
                  <a:lnTo>
                    <a:pt x="112" y="105"/>
                  </a:lnTo>
                  <a:lnTo>
                    <a:pt x="82" y="120"/>
                  </a:lnTo>
                  <a:lnTo>
                    <a:pt x="60" y="120"/>
                  </a:lnTo>
                  <a:lnTo>
                    <a:pt x="37" y="113"/>
                  </a:lnTo>
                  <a:lnTo>
                    <a:pt x="37" y="113"/>
                  </a:lnTo>
                  <a:lnTo>
                    <a:pt x="22" y="105"/>
                  </a:lnTo>
                  <a:lnTo>
                    <a:pt x="7" y="98"/>
                  </a:lnTo>
                  <a:lnTo>
                    <a:pt x="7" y="98"/>
                  </a:lnTo>
                  <a:lnTo>
                    <a:pt x="0" y="83"/>
                  </a:lnTo>
                  <a:lnTo>
                    <a:pt x="0" y="68"/>
                  </a:lnTo>
                  <a:lnTo>
                    <a:pt x="7" y="60"/>
                  </a:lnTo>
                  <a:lnTo>
                    <a:pt x="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1" name="Freeform 18"/>
            <p:cNvSpPr>
              <a:spLocks/>
            </p:cNvSpPr>
            <p:nvPr/>
          </p:nvSpPr>
          <p:spPr bwMode="auto">
            <a:xfrm>
              <a:off x="4683125" y="4394200"/>
              <a:ext cx="560388" cy="488950"/>
            </a:xfrm>
            <a:custGeom>
              <a:avLst/>
              <a:gdLst>
                <a:gd name="T0" fmla="*/ 346 w 353"/>
                <a:gd name="T1" fmla="*/ 172 h 308"/>
                <a:gd name="T2" fmla="*/ 346 w 353"/>
                <a:gd name="T3" fmla="*/ 172 h 308"/>
                <a:gd name="T4" fmla="*/ 331 w 353"/>
                <a:gd name="T5" fmla="*/ 202 h 308"/>
                <a:gd name="T6" fmla="*/ 308 w 353"/>
                <a:gd name="T7" fmla="*/ 240 h 308"/>
                <a:gd name="T8" fmla="*/ 286 w 353"/>
                <a:gd name="T9" fmla="*/ 263 h 308"/>
                <a:gd name="T10" fmla="*/ 256 w 353"/>
                <a:gd name="T11" fmla="*/ 285 h 308"/>
                <a:gd name="T12" fmla="*/ 218 w 353"/>
                <a:gd name="T13" fmla="*/ 293 h 308"/>
                <a:gd name="T14" fmla="*/ 181 w 353"/>
                <a:gd name="T15" fmla="*/ 300 h 308"/>
                <a:gd name="T16" fmla="*/ 151 w 353"/>
                <a:gd name="T17" fmla="*/ 308 h 308"/>
                <a:gd name="T18" fmla="*/ 113 w 353"/>
                <a:gd name="T19" fmla="*/ 300 h 308"/>
                <a:gd name="T20" fmla="*/ 113 w 353"/>
                <a:gd name="T21" fmla="*/ 300 h 308"/>
                <a:gd name="T22" fmla="*/ 76 w 353"/>
                <a:gd name="T23" fmla="*/ 278 h 308"/>
                <a:gd name="T24" fmla="*/ 46 w 353"/>
                <a:gd name="T25" fmla="*/ 255 h 308"/>
                <a:gd name="T26" fmla="*/ 15 w 353"/>
                <a:gd name="T27" fmla="*/ 225 h 308"/>
                <a:gd name="T28" fmla="*/ 0 w 353"/>
                <a:gd name="T29" fmla="*/ 187 h 308"/>
                <a:gd name="T30" fmla="*/ 0 w 353"/>
                <a:gd name="T31" fmla="*/ 187 h 308"/>
                <a:gd name="T32" fmla="*/ 15 w 353"/>
                <a:gd name="T33" fmla="*/ 217 h 308"/>
                <a:gd name="T34" fmla="*/ 38 w 353"/>
                <a:gd name="T35" fmla="*/ 232 h 308"/>
                <a:gd name="T36" fmla="*/ 61 w 353"/>
                <a:gd name="T37" fmla="*/ 247 h 308"/>
                <a:gd name="T38" fmla="*/ 91 w 353"/>
                <a:gd name="T39" fmla="*/ 263 h 308"/>
                <a:gd name="T40" fmla="*/ 91 w 353"/>
                <a:gd name="T41" fmla="*/ 263 h 308"/>
                <a:gd name="T42" fmla="*/ 121 w 353"/>
                <a:gd name="T43" fmla="*/ 270 h 308"/>
                <a:gd name="T44" fmla="*/ 158 w 353"/>
                <a:gd name="T45" fmla="*/ 270 h 308"/>
                <a:gd name="T46" fmla="*/ 196 w 353"/>
                <a:gd name="T47" fmla="*/ 263 h 308"/>
                <a:gd name="T48" fmla="*/ 226 w 353"/>
                <a:gd name="T49" fmla="*/ 247 h 308"/>
                <a:gd name="T50" fmla="*/ 256 w 353"/>
                <a:gd name="T51" fmla="*/ 225 h 308"/>
                <a:gd name="T52" fmla="*/ 286 w 353"/>
                <a:gd name="T53" fmla="*/ 202 h 308"/>
                <a:gd name="T54" fmla="*/ 308 w 353"/>
                <a:gd name="T55" fmla="*/ 172 h 308"/>
                <a:gd name="T56" fmla="*/ 323 w 353"/>
                <a:gd name="T57" fmla="*/ 135 h 308"/>
                <a:gd name="T58" fmla="*/ 323 w 353"/>
                <a:gd name="T59" fmla="*/ 135 h 308"/>
                <a:gd name="T60" fmla="*/ 331 w 353"/>
                <a:gd name="T61" fmla="*/ 97 h 308"/>
                <a:gd name="T62" fmla="*/ 338 w 353"/>
                <a:gd name="T63" fmla="*/ 60 h 308"/>
                <a:gd name="T64" fmla="*/ 338 w 353"/>
                <a:gd name="T65" fmla="*/ 30 h 308"/>
                <a:gd name="T66" fmla="*/ 331 w 353"/>
                <a:gd name="T67" fmla="*/ 0 h 308"/>
                <a:gd name="T68" fmla="*/ 331 w 353"/>
                <a:gd name="T69" fmla="*/ 0 h 308"/>
                <a:gd name="T70" fmla="*/ 346 w 353"/>
                <a:gd name="T71" fmla="*/ 37 h 308"/>
                <a:gd name="T72" fmla="*/ 353 w 353"/>
                <a:gd name="T73" fmla="*/ 75 h 308"/>
                <a:gd name="T74" fmla="*/ 353 w 353"/>
                <a:gd name="T75" fmla="*/ 120 h 308"/>
                <a:gd name="T76" fmla="*/ 346 w 353"/>
                <a:gd name="T77" fmla="*/ 172 h 308"/>
                <a:gd name="T78" fmla="*/ 346 w 353"/>
                <a:gd name="T79" fmla="*/ 17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08">
                  <a:moveTo>
                    <a:pt x="346" y="172"/>
                  </a:moveTo>
                  <a:lnTo>
                    <a:pt x="346" y="172"/>
                  </a:lnTo>
                  <a:lnTo>
                    <a:pt x="331" y="202"/>
                  </a:lnTo>
                  <a:lnTo>
                    <a:pt x="308" y="240"/>
                  </a:lnTo>
                  <a:lnTo>
                    <a:pt x="286" y="263"/>
                  </a:lnTo>
                  <a:lnTo>
                    <a:pt x="256" y="285"/>
                  </a:lnTo>
                  <a:lnTo>
                    <a:pt x="218" y="293"/>
                  </a:lnTo>
                  <a:lnTo>
                    <a:pt x="181" y="300"/>
                  </a:lnTo>
                  <a:lnTo>
                    <a:pt x="151" y="308"/>
                  </a:lnTo>
                  <a:lnTo>
                    <a:pt x="113" y="300"/>
                  </a:lnTo>
                  <a:lnTo>
                    <a:pt x="113" y="300"/>
                  </a:lnTo>
                  <a:lnTo>
                    <a:pt x="76" y="278"/>
                  </a:lnTo>
                  <a:lnTo>
                    <a:pt x="46" y="255"/>
                  </a:lnTo>
                  <a:lnTo>
                    <a:pt x="15" y="225"/>
                  </a:lnTo>
                  <a:lnTo>
                    <a:pt x="0" y="187"/>
                  </a:lnTo>
                  <a:lnTo>
                    <a:pt x="0" y="187"/>
                  </a:lnTo>
                  <a:lnTo>
                    <a:pt x="15" y="217"/>
                  </a:lnTo>
                  <a:lnTo>
                    <a:pt x="38" y="232"/>
                  </a:lnTo>
                  <a:lnTo>
                    <a:pt x="61" y="247"/>
                  </a:lnTo>
                  <a:lnTo>
                    <a:pt x="91" y="263"/>
                  </a:lnTo>
                  <a:lnTo>
                    <a:pt x="91" y="263"/>
                  </a:lnTo>
                  <a:lnTo>
                    <a:pt x="121" y="270"/>
                  </a:lnTo>
                  <a:lnTo>
                    <a:pt x="158" y="270"/>
                  </a:lnTo>
                  <a:lnTo>
                    <a:pt x="196" y="263"/>
                  </a:lnTo>
                  <a:lnTo>
                    <a:pt x="226" y="247"/>
                  </a:lnTo>
                  <a:lnTo>
                    <a:pt x="256" y="225"/>
                  </a:lnTo>
                  <a:lnTo>
                    <a:pt x="286" y="202"/>
                  </a:lnTo>
                  <a:lnTo>
                    <a:pt x="308" y="172"/>
                  </a:lnTo>
                  <a:lnTo>
                    <a:pt x="323" y="135"/>
                  </a:lnTo>
                  <a:lnTo>
                    <a:pt x="323" y="135"/>
                  </a:lnTo>
                  <a:lnTo>
                    <a:pt x="331" y="97"/>
                  </a:lnTo>
                  <a:lnTo>
                    <a:pt x="338" y="60"/>
                  </a:lnTo>
                  <a:lnTo>
                    <a:pt x="338" y="30"/>
                  </a:lnTo>
                  <a:lnTo>
                    <a:pt x="331" y="0"/>
                  </a:lnTo>
                  <a:lnTo>
                    <a:pt x="331" y="0"/>
                  </a:lnTo>
                  <a:lnTo>
                    <a:pt x="346" y="37"/>
                  </a:lnTo>
                  <a:lnTo>
                    <a:pt x="353" y="75"/>
                  </a:lnTo>
                  <a:lnTo>
                    <a:pt x="353" y="120"/>
                  </a:lnTo>
                  <a:lnTo>
                    <a:pt x="346" y="172"/>
                  </a:lnTo>
                  <a:lnTo>
                    <a:pt x="346"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2" name="Freeform 19"/>
            <p:cNvSpPr>
              <a:spLocks/>
            </p:cNvSpPr>
            <p:nvPr/>
          </p:nvSpPr>
          <p:spPr bwMode="auto">
            <a:xfrm>
              <a:off x="3575050" y="4143375"/>
              <a:ext cx="1633538" cy="1179513"/>
            </a:xfrm>
            <a:custGeom>
              <a:avLst/>
              <a:gdLst>
                <a:gd name="T0" fmla="*/ 744 w 1029"/>
                <a:gd name="T1" fmla="*/ 15 h 743"/>
                <a:gd name="T2" fmla="*/ 744 w 1029"/>
                <a:gd name="T3" fmla="*/ 15 h 743"/>
                <a:gd name="T4" fmla="*/ 691 w 1029"/>
                <a:gd name="T5" fmla="*/ 37 h 743"/>
                <a:gd name="T6" fmla="*/ 646 w 1029"/>
                <a:gd name="T7" fmla="*/ 67 h 743"/>
                <a:gd name="T8" fmla="*/ 601 w 1029"/>
                <a:gd name="T9" fmla="*/ 105 h 743"/>
                <a:gd name="T10" fmla="*/ 563 w 1029"/>
                <a:gd name="T11" fmla="*/ 150 h 743"/>
                <a:gd name="T12" fmla="*/ 488 w 1029"/>
                <a:gd name="T13" fmla="*/ 248 h 743"/>
                <a:gd name="T14" fmla="*/ 398 w 1029"/>
                <a:gd name="T15" fmla="*/ 360 h 743"/>
                <a:gd name="T16" fmla="*/ 398 w 1029"/>
                <a:gd name="T17" fmla="*/ 360 h 743"/>
                <a:gd name="T18" fmla="*/ 330 w 1029"/>
                <a:gd name="T19" fmla="*/ 443 h 743"/>
                <a:gd name="T20" fmla="*/ 263 w 1029"/>
                <a:gd name="T21" fmla="*/ 511 h 743"/>
                <a:gd name="T22" fmla="*/ 135 w 1029"/>
                <a:gd name="T23" fmla="*/ 631 h 743"/>
                <a:gd name="T24" fmla="*/ 37 w 1029"/>
                <a:gd name="T25" fmla="*/ 713 h 743"/>
                <a:gd name="T26" fmla="*/ 0 w 1029"/>
                <a:gd name="T27" fmla="*/ 743 h 743"/>
                <a:gd name="T28" fmla="*/ 0 w 1029"/>
                <a:gd name="T29" fmla="*/ 743 h 743"/>
                <a:gd name="T30" fmla="*/ 22 w 1029"/>
                <a:gd name="T31" fmla="*/ 728 h 743"/>
                <a:gd name="T32" fmla="*/ 105 w 1029"/>
                <a:gd name="T33" fmla="*/ 676 h 743"/>
                <a:gd name="T34" fmla="*/ 218 w 1029"/>
                <a:gd name="T35" fmla="*/ 593 h 743"/>
                <a:gd name="T36" fmla="*/ 285 w 1029"/>
                <a:gd name="T37" fmla="*/ 533 h 743"/>
                <a:gd name="T38" fmla="*/ 353 w 1029"/>
                <a:gd name="T39" fmla="*/ 473 h 743"/>
                <a:gd name="T40" fmla="*/ 353 w 1029"/>
                <a:gd name="T41" fmla="*/ 473 h 743"/>
                <a:gd name="T42" fmla="*/ 421 w 1029"/>
                <a:gd name="T43" fmla="*/ 398 h 743"/>
                <a:gd name="T44" fmla="*/ 488 w 1029"/>
                <a:gd name="T45" fmla="*/ 315 h 743"/>
                <a:gd name="T46" fmla="*/ 556 w 1029"/>
                <a:gd name="T47" fmla="*/ 233 h 743"/>
                <a:gd name="T48" fmla="*/ 616 w 1029"/>
                <a:gd name="T49" fmla="*/ 165 h 743"/>
                <a:gd name="T50" fmla="*/ 676 w 1029"/>
                <a:gd name="T51" fmla="*/ 105 h 743"/>
                <a:gd name="T52" fmla="*/ 713 w 1029"/>
                <a:gd name="T53" fmla="*/ 83 h 743"/>
                <a:gd name="T54" fmla="*/ 744 w 1029"/>
                <a:gd name="T55" fmla="*/ 60 h 743"/>
                <a:gd name="T56" fmla="*/ 781 w 1029"/>
                <a:gd name="T57" fmla="*/ 52 h 743"/>
                <a:gd name="T58" fmla="*/ 811 w 1029"/>
                <a:gd name="T59" fmla="*/ 45 h 743"/>
                <a:gd name="T60" fmla="*/ 849 w 1029"/>
                <a:gd name="T61" fmla="*/ 45 h 743"/>
                <a:gd name="T62" fmla="*/ 886 w 1029"/>
                <a:gd name="T63" fmla="*/ 60 h 743"/>
                <a:gd name="T64" fmla="*/ 886 w 1029"/>
                <a:gd name="T65" fmla="*/ 60 h 743"/>
                <a:gd name="T66" fmla="*/ 931 w 1029"/>
                <a:gd name="T67" fmla="*/ 75 h 743"/>
                <a:gd name="T68" fmla="*/ 976 w 1029"/>
                <a:gd name="T69" fmla="*/ 98 h 743"/>
                <a:gd name="T70" fmla="*/ 1006 w 1029"/>
                <a:gd name="T71" fmla="*/ 128 h 743"/>
                <a:gd name="T72" fmla="*/ 1029 w 1029"/>
                <a:gd name="T73" fmla="*/ 158 h 743"/>
                <a:gd name="T74" fmla="*/ 1029 w 1029"/>
                <a:gd name="T75" fmla="*/ 158 h 743"/>
                <a:gd name="T76" fmla="*/ 1006 w 1029"/>
                <a:gd name="T77" fmla="*/ 113 h 743"/>
                <a:gd name="T78" fmla="*/ 976 w 1029"/>
                <a:gd name="T79" fmla="*/ 67 h 743"/>
                <a:gd name="T80" fmla="*/ 931 w 1029"/>
                <a:gd name="T81" fmla="*/ 37 h 743"/>
                <a:gd name="T82" fmla="*/ 871 w 1029"/>
                <a:gd name="T83" fmla="*/ 15 h 743"/>
                <a:gd name="T84" fmla="*/ 871 w 1029"/>
                <a:gd name="T85" fmla="*/ 15 h 743"/>
                <a:gd name="T86" fmla="*/ 811 w 1029"/>
                <a:gd name="T87" fmla="*/ 0 h 743"/>
                <a:gd name="T88" fmla="*/ 781 w 1029"/>
                <a:gd name="T89" fmla="*/ 0 h 743"/>
                <a:gd name="T90" fmla="*/ 744 w 1029"/>
                <a:gd name="T91" fmla="*/ 15 h 743"/>
                <a:gd name="T92" fmla="*/ 744 w 1029"/>
                <a:gd name="T93" fmla="*/ 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9" h="743">
                  <a:moveTo>
                    <a:pt x="744" y="15"/>
                  </a:moveTo>
                  <a:lnTo>
                    <a:pt x="744" y="15"/>
                  </a:lnTo>
                  <a:lnTo>
                    <a:pt x="691" y="37"/>
                  </a:lnTo>
                  <a:lnTo>
                    <a:pt x="646" y="67"/>
                  </a:lnTo>
                  <a:lnTo>
                    <a:pt x="601" y="105"/>
                  </a:lnTo>
                  <a:lnTo>
                    <a:pt x="563" y="150"/>
                  </a:lnTo>
                  <a:lnTo>
                    <a:pt x="488" y="248"/>
                  </a:lnTo>
                  <a:lnTo>
                    <a:pt x="398" y="360"/>
                  </a:lnTo>
                  <a:lnTo>
                    <a:pt x="398" y="360"/>
                  </a:lnTo>
                  <a:lnTo>
                    <a:pt x="330" y="443"/>
                  </a:lnTo>
                  <a:lnTo>
                    <a:pt x="263" y="511"/>
                  </a:lnTo>
                  <a:lnTo>
                    <a:pt x="135" y="631"/>
                  </a:lnTo>
                  <a:lnTo>
                    <a:pt x="37" y="713"/>
                  </a:lnTo>
                  <a:lnTo>
                    <a:pt x="0" y="743"/>
                  </a:lnTo>
                  <a:lnTo>
                    <a:pt x="0" y="743"/>
                  </a:lnTo>
                  <a:lnTo>
                    <a:pt x="22" y="728"/>
                  </a:lnTo>
                  <a:lnTo>
                    <a:pt x="105" y="676"/>
                  </a:lnTo>
                  <a:lnTo>
                    <a:pt x="218" y="593"/>
                  </a:lnTo>
                  <a:lnTo>
                    <a:pt x="285" y="533"/>
                  </a:lnTo>
                  <a:lnTo>
                    <a:pt x="353" y="473"/>
                  </a:lnTo>
                  <a:lnTo>
                    <a:pt x="353" y="473"/>
                  </a:lnTo>
                  <a:lnTo>
                    <a:pt x="421" y="398"/>
                  </a:lnTo>
                  <a:lnTo>
                    <a:pt x="488" y="315"/>
                  </a:lnTo>
                  <a:lnTo>
                    <a:pt x="556" y="233"/>
                  </a:lnTo>
                  <a:lnTo>
                    <a:pt x="616" y="165"/>
                  </a:lnTo>
                  <a:lnTo>
                    <a:pt x="676" y="105"/>
                  </a:lnTo>
                  <a:lnTo>
                    <a:pt x="713" y="83"/>
                  </a:lnTo>
                  <a:lnTo>
                    <a:pt x="744" y="60"/>
                  </a:lnTo>
                  <a:lnTo>
                    <a:pt x="781" y="52"/>
                  </a:lnTo>
                  <a:lnTo>
                    <a:pt x="811" y="45"/>
                  </a:lnTo>
                  <a:lnTo>
                    <a:pt x="849" y="45"/>
                  </a:lnTo>
                  <a:lnTo>
                    <a:pt x="886" y="60"/>
                  </a:lnTo>
                  <a:lnTo>
                    <a:pt x="886" y="60"/>
                  </a:lnTo>
                  <a:lnTo>
                    <a:pt x="931" y="75"/>
                  </a:lnTo>
                  <a:lnTo>
                    <a:pt x="976" y="98"/>
                  </a:lnTo>
                  <a:lnTo>
                    <a:pt x="1006" y="128"/>
                  </a:lnTo>
                  <a:lnTo>
                    <a:pt x="1029" y="158"/>
                  </a:lnTo>
                  <a:lnTo>
                    <a:pt x="1029" y="158"/>
                  </a:lnTo>
                  <a:lnTo>
                    <a:pt x="1006" y="113"/>
                  </a:lnTo>
                  <a:lnTo>
                    <a:pt x="976" y="67"/>
                  </a:lnTo>
                  <a:lnTo>
                    <a:pt x="931" y="37"/>
                  </a:lnTo>
                  <a:lnTo>
                    <a:pt x="871" y="15"/>
                  </a:lnTo>
                  <a:lnTo>
                    <a:pt x="871" y="15"/>
                  </a:lnTo>
                  <a:lnTo>
                    <a:pt x="811" y="0"/>
                  </a:lnTo>
                  <a:lnTo>
                    <a:pt x="781" y="0"/>
                  </a:lnTo>
                  <a:lnTo>
                    <a:pt x="744" y="15"/>
                  </a:lnTo>
                  <a:lnTo>
                    <a:pt x="74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3" name="Freeform 20"/>
            <p:cNvSpPr>
              <a:spLocks/>
            </p:cNvSpPr>
            <p:nvPr/>
          </p:nvSpPr>
          <p:spPr bwMode="auto">
            <a:xfrm>
              <a:off x="-2381" y="6348413"/>
              <a:ext cx="321469" cy="538616"/>
            </a:xfrm>
            <a:custGeom>
              <a:avLst/>
              <a:gdLst/>
              <a:ahLst/>
              <a:cxnLst/>
              <a:rect l="l" t="t" r="r" b="b"/>
              <a:pathLst>
                <a:path w="321469" h="538616">
                  <a:moveTo>
                    <a:pt x="107157" y="0"/>
                  </a:moveTo>
                  <a:lnTo>
                    <a:pt x="143669" y="0"/>
                  </a:lnTo>
                  <a:lnTo>
                    <a:pt x="178594" y="0"/>
                  </a:lnTo>
                  <a:lnTo>
                    <a:pt x="226219" y="0"/>
                  </a:lnTo>
                  <a:lnTo>
                    <a:pt x="297657" y="23812"/>
                  </a:lnTo>
                  <a:lnTo>
                    <a:pt x="321469" y="36512"/>
                  </a:lnTo>
                  <a:lnTo>
                    <a:pt x="310357" y="96837"/>
                  </a:lnTo>
                  <a:lnTo>
                    <a:pt x="286544" y="144462"/>
                  </a:lnTo>
                  <a:lnTo>
                    <a:pt x="250032" y="192087"/>
                  </a:lnTo>
                  <a:lnTo>
                    <a:pt x="226219" y="203200"/>
                  </a:lnTo>
                  <a:lnTo>
                    <a:pt x="191294" y="203200"/>
                  </a:lnTo>
                  <a:lnTo>
                    <a:pt x="154782" y="215900"/>
                  </a:lnTo>
                  <a:lnTo>
                    <a:pt x="119857" y="227012"/>
                  </a:lnTo>
                  <a:lnTo>
                    <a:pt x="96044" y="263525"/>
                  </a:lnTo>
                  <a:lnTo>
                    <a:pt x="83344" y="298450"/>
                  </a:lnTo>
                  <a:lnTo>
                    <a:pt x="72232" y="346075"/>
                  </a:lnTo>
                  <a:lnTo>
                    <a:pt x="96044" y="393700"/>
                  </a:lnTo>
                  <a:lnTo>
                    <a:pt x="119857" y="454025"/>
                  </a:lnTo>
                  <a:lnTo>
                    <a:pt x="154782" y="501650"/>
                  </a:lnTo>
                  <a:lnTo>
                    <a:pt x="188185" y="538616"/>
                  </a:lnTo>
                  <a:lnTo>
                    <a:pt x="122164" y="538616"/>
                  </a:lnTo>
                  <a:lnTo>
                    <a:pt x="119857" y="536575"/>
                  </a:lnTo>
                  <a:lnTo>
                    <a:pt x="24607" y="441325"/>
                  </a:lnTo>
                  <a:lnTo>
                    <a:pt x="0" y="410218"/>
                  </a:lnTo>
                  <a:lnTo>
                    <a:pt x="0" y="334686"/>
                  </a:lnTo>
                  <a:lnTo>
                    <a:pt x="11906" y="346075"/>
                  </a:lnTo>
                  <a:lnTo>
                    <a:pt x="24607" y="334962"/>
                  </a:lnTo>
                  <a:lnTo>
                    <a:pt x="11906" y="274637"/>
                  </a:lnTo>
                  <a:lnTo>
                    <a:pt x="11906" y="192087"/>
                  </a:lnTo>
                  <a:lnTo>
                    <a:pt x="11906" y="144462"/>
                  </a:lnTo>
                  <a:lnTo>
                    <a:pt x="24607" y="107950"/>
                  </a:lnTo>
                  <a:lnTo>
                    <a:pt x="35719" y="60325"/>
                  </a:lnTo>
                  <a:lnTo>
                    <a:pt x="72232" y="238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4" name="Freeform 21"/>
            <p:cNvSpPr>
              <a:spLocks/>
            </p:cNvSpPr>
            <p:nvPr/>
          </p:nvSpPr>
          <p:spPr bwMode="auto">
            <a:xfrm>
              <a:off x="4243388" y="3463925"/>
              <a:ext cx="976313" cy="822325"/>
            </a:xfrm>
            <a:custGeom>
              <a:avLst/>
              <a:gdLst>
                <a:gd name="T0" fmla="*/ 0 w 615"/>
                <a:gd name="T1" fmla="*/ 518 h 518"/>
                <a:gd name="T2" fmla="*/ 67 w 615"/>
                <a:gd name="T3" fmla="*/ 368 h 518"/>
                <a:gd name="T4" fmla="*/ 150 w 615"/>
                <a:gd name="T5" fmla="*/ 233 h 518"/>
                <a:gd name="T6" fmla="*/ 262 w 615"/>
                <a:gd name="T7" fmla="*/ 112 h 518"/>
                <a:gd name="T8" fmla="*/ 338 w 615"/>
                <a:gd name="T9" fmla="*/ 60 h 518"/>
                <a:gd name="T10" fmla="*/ 465 w 615"/>
                <a:gd name="T11" fmla="*/ 7 h 518"/>
                <a:gd name="T12" fmla="*/ 563 w 615"/>
                <a:gd name="T13" fmla="*/ 0 h 518"/>
                <a:gd name="T14" fmla="*/ 615 w 615"/>
                <a:gd name="T15" fmla="*/ 15 h 518"/>
                <a:gd name="T16" fmla="*/ 570 w 615"/>
                <a:gd name="T17" fmla="*/ 15 h 518"/>
                <a:gd name="T18" fmla="*/ 488 w 615"/>
                <a:gd name="T19" fmla="*/ 52 h 518"/>
                <a:gd name="T20" fmla="*/ 458 w 615"/>
                <a:gd name="T21" fmla="*/ 82 h 518"/>
                <a:gd name="T22" fmla="*/ 420 w 615"/>
                <a:gd name="T23" fmla="*/ 150 h 518"/>
                <a:gd name="T24" fmla="*/ 413 w 615"/>
                <a:gd name="T25" fmla="*/ 142 h 518"/>
                <a:gd name="T26" fmla="*/ 368 w 615"/>
                <a:gd name="T27" fmla="*/ 120 h 518"/>
                <a:gd name="T28" fmla="*/ 315 w 615"/>
                <a:gd name="T29" fmla="*/ 127 h 518"/>
                <a:gd name="T30" fmla="*/ 285 w 615"/>
                <a:gd name="T31" fmla="*/ 142 h 518"/>
                <a:gd name="T32" fmla="*/ 202 w 615"/>
                <a:gd name="T33" fmla="*/ 210 h 518"/>
                <a:gd name="T34" fmla="*/ 217 w 615"/>
                <a:gd name="T35" fmla="*/ 218 h 518"/>
                <a:gd name="T36" fmla="*/ 247 w 615"/>
                <a:gd name="T37" fmla="*/ 203 h 518"/>
                <a:gd name="T38" fmla="*/ 330 w 615"/>
                <a:gd name="T39" fmla="*/ 188 h 518"/>
                <a:gd name="T40" fmla="*/ 383 w 615"/>
                <a:gd name="T41" fmla="*/ 195 h 518"/>
                <a:gd name="T42" fmla="*/ 413 w 615"/>
                <a:gd name="T43" fmla="*/ 203 h 518"/>
                <a:gd name="T44" fmla="*/ 435 w 615"/>
                <a:gd name="T45" fmla="*/ 248 h 518"/>
                <a:gd name="T46" fmla="*/ 450 w 615"/>
                <a:gd name="T47" fmla="*/ 300 h 518"/>
                <a:gd name="T48" fmla="*/ 443 w 615"/>
                <a:gd name="T49" fmla="*/ 360 h 518"/>
                <a:gd name="T50" fmla="*/ 405 w 615"/>
                <a:gd name="T51" fmla="*/ 360 h 518"/>
                <a:gd name="T52" fmla="*/ 330 w 615"/>
                <a:gd name="T53" fmla="*/ 338 h 518"/>
                <a:gd name="T54" fmla="*/ 323 w 615"/>
                <a:gd name="T55" fmla="*/ 323 h 518"/>
                <a:gd name="T56" fmla="*/ 308 w 615"/>
                <a:gd name="T57" fmla="*/ 278 h 518"/>
                <a:gd name="T58" fmla="*/ 292 w 615"/>
                <a:gd name="T59" fmla="*/ 263 h 518"/>
                <a:gd name="T60" fmla="*/ 240 w 615"/>
                <a:gd name="T61" fmla="*/ 248 h 518"/>
                <a:gd name="T62" fmla="*/ 180 w 615"/>
                <a:gd name="T63" fmla="*/ 270 h 518"/>
                <a:gd name="T64" fmla="*/ 157 w 615"/>
                <a:gd name="T65" fmla="*/ 293 h 518"/>
                <a:gd name="T66" fmla="*/ 67 w 615"/>
                <a:gd name="T67" fmla="*/ 413 h 518"/>
                <a:gd name="T68" fmla="*/ 0 w 615"/>
                <a:gd name="T69"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518">
                  <a:moveTo>
                    <a:pt x="0" y="518"/>
                  </a:moveTo>
                  <a:lnTo>
                    <a:pt x="0" y="518"/>
                  </a:lnTo>
                  <a:lnTo>
                    <a:pt x="15" y="473"/>
                  </a:lnTo>
                  <a:lnTo>
                    <a:pt x="67" y="368"/>
                  </a:lnTo>
                  <a:lnTo>
                    <a:pt x="105" y="300"/>
                  </a:lnTo>
                  <a:lnTo>
                    <a:pt x="150" y="233"/>
                  </a:lnTo>
                  <a:lnTo>
                    <a:pt x="202" y="165"/>
                  </a:lnTo>
                  <a:lnTo>
                    <a:pt x="262" y="112"/>
                  </a:lnTo>
                  <a:lnTo>
                    <a:pt x="262" y="112"/>
                  </a:lnTo>
                  <a:lnTo>
                    <a:pt x="338" y="60"/>
                  </a:lnTo>
                  <a:lnTo>
                    <a:pt x="405" y="30"/>
                  </a:lnTo>
                  <a:lnTo>
                    <a:pt x="465" y="7"/>
                  </a:lnTo>
                  <a:lnTo>
                    <a:pt x="518" y="0"/>
                  </a:lnTo>
                  <a:lnTo>
                    <a:pt x="563" y="0"/>
                  </a:lnTo>
                  <a:lnTo>
                    <a:pt x="593" y="7"/>
                  </a:lnTo>
                  <a:lnTo>
                    <a:pt x="615" y="15"/>
                  </a:lnTo>
                  <a:lnTo>
                    <a:pt x="615" y="15"/>
                  </a:lnTo>
                  <a:lnTo>
                    <a:pt x="570" y="15"/>
                  </a:lnTo>
                  <a:lnTo>
                    <a:pt x="525" y="30"/>
                  </a:lnTo>
                  <a:lnTo>
                    <a:pt x="488" y="52"/>
                  </a:lnTo>
                  <a:lnTo>
                    <a:pt x="488" y="52"/>
                  </a:lnTo>
                  <a:lnTo>
                    <a:pt x="458" y="82"/>
                  </a:lnTo>
                  <a:lnTo>
                    <a:pt x="435" y="112"/>
                  </a:lnTo>
                  <a:lnTo>
                    <a:pt x="420" y="150"/>
                  </a:lnTo>
                  <a:lnTo>
                    <a:pt x="420" y="150"/>
                  </a:lnTo>
                  <a:lnTo>
                    <a:pt x="413" y="142"/>
                  </a:lnTo>
                  <a:lnTo>
                    <a:pt x="390" y="127"/>
                  </a:lnTo>
                  <a:lnTo>
                    <a:pt x="368" y="120"/>
                  </a:lnTo>
                  <a:lnTo>
                    <a:pt x="345" y="120"/>
                  </a:lnTo>
                  <a:lnTo>
                    <a:pt x="315" y="127"/>
                  </a:lnTo>
                  <a:lnTo>
                    <a:pt x="285" y="142"/>
                  </a:lnTo>
                  <a:lnTo>
                    <a:pt x="285" y="142"/>
                  </a:lnTo>
                  <a:lnTo>
                    <a:pt x="225" y="188"/>
                  </a:lnTo>
                  <a:lnTo>
                    <a:pt x="202" y="210"/>
                  </a:lnTo>
                  <a:lnTo>
                    <a:pt x="210" y="218"/>
                  </a:lnTo>
                  <a:lnTo>
                    <a:pt x="217" y="218"/>
                  </a:lnTo>
                  <a:lnTo>
                    <a:pt x="217" y="218"/>
                  </a:lnTo>
                  <a:lnTo>
                    <a:pt x="247" y="203"/>
                  </a:lnTo>
                  <a:lnTo>
                    <a:pt x="300" y="188"/>
                  </a:lnTo>
                  <a:lnTo>
                    <a:pt x="330" y="188"/>
                  </a:lnTo>
                  <a:lnTo>
                    <a:pt x="353" y="188"/>
                  </a:lnTo>
                  <a:lnTo>
                    <a:pt x="383" y="195"/>
                  </a:lnTo>
                  <a:lnTo>
                    <a:pt x="413" y="203"/>
                  </a:lnTo>
                  <a:lnTo>
                    <a:pt x="413" y="203"/>
                  </a:lnTo>
                  <a:lnTo>
                    <a:pt x="428" y="225"/>
                  </a:lnTo>
                  <a:lnTo>
                    <a:pt x="435" y="248"/>
                  </a:lnTo>
                  <a:lnTo>
                    <a:pt x="443" y="270"/>
                  </a:lnTo>
                  <a:lnTo>
                    <a:pt x="450" y="300"/>
                  </a:lnTo>
                  <a:lnTo>
                    <a:pt x="443" y="338"/>
                  </a:lnTo>
                  <a:lnTo>
                    <a:pt x="443" y="360"/>
                  </a:lnTo>
                  <a:lnTo>
                    <a:pt x="443" y="360"/>
                  </a:lnTo>
                  <a:lnTo>
                    <a:pt x="405" y="360"/>
                  </a:lnTo>
                  <a:lnTo>
                    <a:pt x="368" y="353"/>
                  </a:lnTo>
                  <a:lnTo>
                    <a:pt x="330" y="338"/>
                  </a:lnTo>
                  <a:lnTo>
                    <a:pt x="330" y="338"/>
                  </a:lnTo>
                  <a:lnTo>
                    <a:pt x="323" y="323"/>
                  </a:lnTo>
                  <a:lnTo>
                    <a:pt x="315" y="308"/>
                  </a:lnTo>
                  <a:lnTo>
                    <a:pt x="308" y="278"/>
                  </a:lnTo>
                  <a:lnTo>
                    <a:pt x="292" y="263"/>
                  </a:lnTo>
                  <a:lnTo>
                    <a:pt x="292" y="263"/>
                  </a:lnTo>
                  <a:lnTo>
                    <a:pt x="270" y="248"/>
                  </a:lnTo>
                  <a:lnTo>
                    <a:pt x="240" y="248"/>
                  </a:lnTo>
                  <a:lnTo>
                    <a:pt x="217" y="248"/>
                  </a:lnTo>
                  <a:lnTo>
                    <a:pt x="180" y="270"/>
                  </a:lnTo>
                  <a:lnTo>
                    <a:pt x="180" y="270"/>
                  </a:lnTo>
                  <a:lnTo>
                    <a:pt x="157" y="293"/>
                  </a:lnTo>
                  <a:lnTo>
                    <a:pt x="127" y="323"/>
                  </a:lnTo>
                  <a:lnTo>
                    <a:pt x="67" y="413"/>
                  </a:lnTo>
                  <a:lnTo>
                    <a:pt x="0" y="518"/>
                  </a:lnTo>
                  <a:lnTo>
                    <a:pt x="0" y="5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5" name="Freeform 22"/>
            <p:cNvSpPr>
              <a:spLocks/>
            </p:cNvSpPr>
            <p:nvPr/>
          </p:nvSpPr>
          <p:spPr bwMode="auto">
            <a:xfrm>
              <a:off x="2216150" y="2533650"/>
              <a:ext cx="344488" cy="214313"/>
            </a:xfrm>
            <a:custGeom>
              <a:avLst/>
              <a:gdLst>
                <a:gd name="T0" fmla="*/ 30 w 217"/>
                <a:gd name="T1" fmla="*/ 0 h 135"/>
                <a:gd name="T2" fmla="*/ 30 w 217"/>
                <a:gd name="T3" fmla="*/ 0 h 135"/>
                <a:gd name="T4" fmla="*/ 45 w 217"/>
                <a:gd name="T5" fmla="*/ 0 h 135"/>
                <a:gd name="T6" fmla="*/ 60 w 217"/>
                <a:gd name="T7" fmla="*/ 15 h 135"/>
                <a:gd name="T8" fmla="*/ 67 w 217"/>
                <a:gd name="T9" fmla="*/ 30 h 135"/>
                <a:gd name="T10" fmla="*/ 75 w 217"/>
                <a:gd name="T11" fmla="*/ 67 h 135"/>
                <a:gd name="T12" fmla="*/ 75 w 217"/>
                <a:gd name="T13" fmla="*/ 67 h 135"/>
                <a:gd name="T14" fmla="*/ 75 w 217"/>
                <a:gd name="T15" fmla="*/ 83 h 135"/>
                <a:gd name="T16" fmla="*/ 75 w 217"/>
                <a:gd name="T17" fmla="*/ 83 h 135"/>
                <a:gd name="T18" fmla="*/ 112 w 217"/>
                <a:gd name="T19" fmla="*/ 90 h 135"/>
                <a:gd name="T20" fmla="*/ 150 w 217"/>
                <a:gd name="T21" fmla="*/ 75 h 135"/>
                <a:gd name="T22" fmla="*/ 187 w 217"/>
                <a:gd name="T23" fmla="*/ 52 h 135"/>
                <a:gd name="T24" fmla="*/ 217 w 217"/>
                <a:gd name="T25" fmla="*/ 22 h 135"/>
                <a:gd name="T26" fmla="*/ 217 w 217"/>
                <a:gd name="T27" fmla="*/ 22 h 135"/>
                <a:gd name="T28" fmla="*/ 202 w 217"/>
                <a:gd name="T29" fmla="*/ 52 h 135"/>
                <a:gd name="T30" fmla="*/ 187 w 217"/>
                <a:gd name="T31" fmla="*/ 83 h 135"/>
                <a:gd name="T32" fmla="*/ 165 w 217"/>
                <a:gd name="T33" fmla="*/ 105 h 135"/>
                <a:gd name="T34" fmla="*/ 135 w 217"/>
                <a:gd name="T35" fmla="*/ 128 h 135"/>
                <a:gd name="T36" fmla="*/ 105 w 217"/>
                <a:gd name="T37" fmla="*/ 135 h 135"/>
                <a:gd name="T38" fmla="*/ 82 w 217"/>
                <a:gd name="T39" fmla="*/ 135 h 135"/>
                <a:gd name="T40" fmla="*/ 52 w 217"/>
                <a:gd name="T41" fmla="*/ 128 h 135"/>
                <a:gd name="T42" fmla="*/ 37 w 217"/>
                <a:gd name="T43" fmla="*/ 113 h 135"/>
                <a:gd name="T44" fmla="*/ 37 w 217"/>
                <a:gd name="T45" fmla="*/ 113 h 135"/>
                <a:gd name="T46" fmla="*/ 30 w 217"/>
                <a:gd name="T47" fmla="*/ 113 h 135"/>
                <a:gd name="T48" fmla="*/ 30 w 217"/>
                <a:gd name="T49" fmla="*/ 113 h 135"/>
                <a:gd name="T50" fmla="*/ 22 w 217"/>
                <a:gd name="T51" fmla="*/ 105 h 135"/>
                <a:gd name="T52" fmla="*/ 7 w 217"/>
                <a:gd name="T53" fmla="*/ 83 h 135"/>
                <a:gd name="T54" fmla="*/ 7 w 217"/>
                <a:gd name="T55" fmla="*/ 83 h 135"/>
                <a:gd name="T56" fmla="*/ 0 w 217"/>
                <a:gd name="T57" fmla="*/ 45 h 135"/>
                <a:gd name="T58" fmla="*/ 7 w 217"/>
                <a:gd name="T59" fmla="*/ 22 h 135"/>
                <a:gd name="T60" fmla="*/ 15 w 217"/>
                <a:gd name="T61" fmla="*/ 7 h 135"/>
                <a:gd name="T62" fmla="*/ 30 w 217"/>
                <a:gd name="T63" fmla="*/ 0 h 135"/>
                <a:gd name="T64" fmla="*/ 30 w 217"/>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35">
                  <a:moveTo>
                    <a:pt x="30" y="0"/>
                  </a:moveTo>
                  <a:lnTo>
                    <a:pt x="30" y="0"/>
                  </a:lnTo>
                  <a:lnTo>
                    <a:pt x="45" y="0"/>
                  </a:lnTo>
                  <a:lnTo>
                    <a:pt x="60" y="15"/>
                  </a:lnTo>
                  <a:lnTo>
                    <a:pt x="67" y="30"/>
                  </a:lnTo>
                  <a:lnTo>
                    <a:pt x="75" y="67"/>
                  </a:lnTo>
                  <a:lnTo>
                    <a:pt x="75" y="67"/>
                  </a:lnTo>
                  <a:lnTo>
                    <a:pt x="75" y="83"/>
                  </a:lnTo>
                  <a:lnTo>
                    <a:pt x="75" y="83"/>
                  </a:lnTo>
                  <a:lnTo>
                    <a:pt x="112" y="90"/>
                  </a:lnTo>
                  <a:lnTo>
                    <a:pt x="150" y="75"/>
                  </a:lnTo>
                  <a:lnTo>
                    <a:pt x="187" y="52"/>
                  </a:lnTo>
                  <a:lnTo>
                    <a:pt x="217" y="22"/>
                  </a:lnTo>
                  <a:lnTo>
                    <a:pt x="217" y="22"/>
                  </a:lnTo>
                  <a:lnTo>
                    <a:pt x="202" y="52"/>
                  </a:lnTo>
                  <a:lnTo>
                    <a:pt x="187" y="83"/>
                  </a:lnTo>
                  <a:lnTo>
                    <a:pt x="165" y="105"/>
                  </a:lnTo>
                  <a:lnTo>
                    <a:pt x="135" y="128"/>
                  </a:lnTo>
                  <a:lnTo>
                    <a:pt x="105" y="135"/>
                  </a:lnTo>
                  <a:lnTo>
                    <a:pt x="82" y="135"/>
                  </a:lnTo>
                  <a:lnTo>
                    <a:pt x="52" y="128"/>
                  </a:lnTo>
                  <a:lnTo>
                    <a:pt x="37" y="113"/>
                  </a:lnTo>
                  <a:lnTo>
                    <a:pt x="37" y="113"/>
                  </a:lnTo>
                  <a:lnTo>
                    <a:pt x="30" y="113"/>
                  </a:lnTo>
                  <a:lnTo>
                    <a:pt x="30" y="113"/>
                  </a:lnTo>
                  <a:lnTo>
                    <a:pt x="22" y="105"/>
                  </a:lnTo>
                  <a:lnTo>
                    <a:pt x="7" y="83"/>
                  </a:lnTo>
                  <a:lnTo>
                    <a:pt x="7" y="83"/>
                  </a:lnTo>
                  <a:lnTo>
                    <a:pt x="0" y="45"/>
                  </a:lnTo>
                  <a:lnTo>
                    <a:pt x="7" y="22"/>
                  </a:lnTo>
                  <a:lnTo>
                    <a:pt x="15" y="7"/>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6" name="Freeform 23"/>
            <p:cNvSpPr>
              <a:spLocks/>
            </p:cNvSpPr>
            <p:nvPr/>
          </p:nvSpPr>
          <p:spPr bwMode="auto">
            <a:xfrm>
              <a:off x="950913" y="2211388"/>
              <a:ext cx="1633538" cy="1216025"/>
            </a:xfrm>
            <a:custGeom>
              <a:avLst/>
              <a:gdLst>
                <a:gd name="T0" fmla="*/ 316 w 1029"/>
                <a:gd name="T1" fmla="*/ 278 h 766"/>
                <a:gd name="T2" fmla="*/ 316 w 1029"/>
                <a:gd name="T3" fmla="*/ 278 h 766"/>
                <a:gd name="T4" fmla="*/ 391 w 1029"/>
                <a:gd name="T5" fmla="*/ 210 h 766"/>
                <a:gd name="T6" fmla="*/ 466 w 1029"/>
                <a:gd name="T7" fmla="*/ 150 h 766"/>
                <a:gd name="T8" fmla="*/ 534 w 1029"/>
                <a:gd name="T9" fmla="*/ 98 h 766"/>
                <a:gd name="T10" fmla="*/ 601 w 1029"/>
                <a:gd name="T11" fmla="*/ 60 h 766"/>
                <a:gd name="T12" fmla="*/ 661 w 1029"/>
                <a:gd name="T13" fmla="*/ 38 h 766"/>
                <a:gd name="T14" fmla="*/ 722 w 1029"/>
                <a:gd name="T15" fmla="*/ 15 h 766"/>
                <a:gd name="T16" fmla="*/ 774 w 1029"/>
                <a:gd name="T17" fmla="*/ 0 h 766"/>
                <a:gd name="T18" fmla="*/ 827 w 1029"/>
                <a:gd name="T19" fmla="*/ 0 h 766"/>
                <a:gd name="T20" fmla="*/ 872 w 1029"/>
                <a:gd name="T21" fmla="*/ 0 h 766"/>
                <a:gd name="T22" fmla="*/ 909 w 1029"/>
                <a:gd name="T23" fmla="*/ 8 h 766"/>
                <a:gd name="T24" fmla="*/ 939 w 1029"/>
                <a:gd name="T25" fmla="*/ 23 h 766"/>
                <a:gd name="T26" fmla="*/ 969 w 1029"/>
                <a:gd name="T27" fmla="*/ 38 h 766"/>
                <a:gd name="T28" fmla="*/ 992 w 1029"/>
                <a:gd name="T29" fmla="*/ 60 h 766"/>
                <a:gd name="T30" fmla="*/ 1014 w 1029"/>
                <a:gd name="T31" fmla="*/ 83 h 766"/>
                <a:gd name="T32" fmla="*/ 1022 w 1029"/>
                <a:gd name="T33" fmla="*/ 113 h 766"/>
                <a:gd name="T34" fmla="*/ 1029 w 1029"/>
                <a:gd name="T35" fmla="*/ 135 h 766"/>
                <a:gd name="T36" fmla="*/ 1029 w 1029"/>
                <a:gd name="T37" fmla="*/ 135 h 766"/>
                <a:gd name="T38" fmla="*/ 1029 w 1029"/>
                <a:gd name="T39" fmla="*/ 188 h 766"/>
                <a:gd name="T40" fmla="*/ 1014 w 1029"/>
                <a:gd name="T41" fmla="*/ 225 h 766"/>
                <a:gd name="T42" fmla="*/ 1014 w 1029"/>
                <a:gd name="T43" fmla="*/ 225 h 766"/>
                <a:gd name="T44" fmla="*/ 1014 w 1029"/>
                <a:gd name="T45" fmla="*/ 188 h 766"/>
                <a:gd name="T46" fmla="*/ 1014 w 1029"/>
                <a:gd name="T47" fmla="*/ 188 h 766"/>
                <a:gd name="T48" fmla="*/ 1007 w 1029"/>
                <a:gd name="T49" fmla="*/ 158 h 766"/>
                <a:gd name="T50" fmla="*/ 992 w 1029"/>
                <a:gd name="T51" fmla="*/ 128 h 766"/>
                <a:gd name="T52" fmla="*/ 977 w 1029"/>
                <a:gd name="T53" fmla="*/ 105 h 766"/>
                <a:gd name="T54" fmla="*/ 954 w 1029"/>
                <a:gd name="T55" fmla="*/ 83 h 766"/>
                <a:gd name="T56" fmla="*/ 924 w 1029"/>
                <a:gd name="T57" fmla="*/ 68 h 766"/>
                <a:gd name="T58" fmla="*/ 887 w 1029"/>
                <a:gd name="T59" fmla="*/ 53 h 766"/>
                <a:gd name="T60" fmla="*/ 849 w 1029"/>
                <a:gd name="T61" fmla="*/ 45 h 766"/>
                <a:gd name="T62" fmla="*/ 804 w 1029"/>
                <a:gd name="T63" fmla="*/ 45 h 766"/>
                <a:gd name="T64" fmla="*/ 759 w 1029"/>
                <a:gd name="T65" fmla="*/ 53 h 766"/>
                <a:gd name="T66" fmla="*/ 699 w 1029"/>
                <a:gd name="T67" fmla="*/ 60 h 766"/>
                <a:gd name="T68" fmla="*/ 646 w 1029"/>
                <a:gd name="T69" fmla="*/ 83 h 766"/>
                <a:gd name="T70" fmla="*/ 586 w 1029"/>
                <a:gd name="T71" fmla="*/ 113 h 766"/>
                <a:gd name="T72" fmla="*/ 519 w 1029"/>
                <a:gd name="T73" fmla="*/ 150 h 766"/>
                <a:gd name="T74" fmla="*/ 451 w 1029"/>
                <a:gd name="T75" fmla="*/ 195 h 766"/>
                <a:gd name="T76" fmla="*/ 376 w 1029"/>
                <a:gd name="T77" fmla="*/ 255 h 766"/>
                <a:gd name="T78" fmla="*/ 301 w 1029"/>
                <a:gd name="T79" fmla="*/ 323 h 766"/>
                <a:gd name="T80" fmla="*/ 301 w 1029"/>
                <a:gd name="T81" fmla="*/ 323 h 766"/>
                <a:gd name="T82" fmla="*/ 203 w 1029"/>
                <a:gd name="T83" fmla="*/ 428 h 766"/>
                <a:gd name="T84" fmla="*/ 128 w 1029"/>
                <a:gd name="T85" fmla="*/ 533 h 766"/>
                <a:gd name="T86" fmla="*/ 61 w 1029"/>
                <a:gd name="T87" fmla="*/ 646 h 766"/>
                <a:gd name="T88" fmla="*/ 0 w 1029"/>
                <a:gd name="T89" fmla="*/ 766 h 766"/>
                <a:gd name="T90" fmla="*/ 23 w 1029"/>
                <a:gd name="T91" fmla="*/ 721 h 766"/>
                <a:gd name="T92" fmla="*/ 23 w 1029"/>
                <a:gd name="T93" fmla="*/ 721 h 766"/>
                <a:gd name="T94" fmla="*/ 76 w 1029"/>
                <a:gd name="T95" fmla="*/ 601 h 766"/>
                <a:gd name="T96" fmla="*/ 143 w 1029"/>
                <a:gd name="T97" fmla="*/ 488 h 766"/>
                <a:gd name="T98" fmla="*/ 226 w 1029"/>
                <a:gd name="T99" fmla="*/ 376 h 766"/>
                <a:gd name="T100" fmla="*/ 316 w 1029"/>
                <a:gd name="T101" fmla="*/ 278 h 766"/>
                <a:gd name="T102" fmla="*/ 316 w 1029"/>
                <a:gd name="T103" fmla="*/ 278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9" h="766">
                  <a:moveTo>
                    <a:pt x="316" y="278"/>
                  </a:moveTo>
                  <a:lnTo>
                    <a:pt x="316" y="278"/>
                  </a:lnTo>
                  <a:lnTo>
                    <a:pt x="391" y="210"/>
                  </a:lnTo>
                  <a:lnTo>
                    <a:pt x="466" y="150"/>
                  </a:lnTo>
                  <a:lnTo>
                    <a:pt x="534" y="98"/>
                  </a:lnTo>
                  <a:lnTo>
                    <a:pt x="601" y="60"/>
                  </a:lnTo>
                  <a:lnTo>
                    <a:pt x="661" y="38"/>
                  </a:lnTo>
                  <a:lnTo>
                    <a:pt x="722" y="15"/>
                  </a:lnTo>
                  <a:lnTo>
                    <a:pt x="774" y="0"/>
                  </a:lnTo>
                  <a:lnTo>
                    <a:pt x="827" y="0"/>
                  </a:lnTo>
                  <a:lnTo>
                    <a:pt x="872" y="0"/>
                  </a:lnTo>
                  <a:lnTo>
                    <a:pt x="909" y="8"/>
                  </a:lnTo>
                  <a:lnTo>
                    <a:pt x="939" y="23"/>
                  </a:lnTo>
                  <a:lnTo>
                    <a:pt x="969" y="38"/>
                  </a:lnTo>
                  <a:lnTo>
                    <a:pt x="992" y="60"/>
                  </a:lnTo>
                  <a:lnTo>
                    <a:pt x="1014" y="83"/>
                  </a:lnTo>
                  <a:lnTo>
                    <a:pt x="1022" y="113"/>
                  </a:lnTo>
                  <a:lnTo>
                    <a:pt x="1029" y="135"/>
                  </a:lnTo>
                  <a:lnTo>
                    <a:pt x="1029" y="135"/>
                  </a:lnTo>
                  <a:lnTo>
                    <a:pt x="1029" y="188"/>
                  </a:lnTo>
                  <a:lnTo>
                    <a:pt x="1014" y="225"/>
                  </a:lnTo>
                  <a:lnTo>
                    <a:pt x="1014" y="225"/>
                  </a:lnTo>
                  <a:lnTo>
                    <a:pt x="1014" y="188"/>
                  </a:lnTo>
                  <a:lnTo>
                    <a:pt x="1014" y="188"/>
                  </a:lnTo>
                  <a:lnTo>
                    <a:pt x="1007" y="158"/>
                  </a:lnTo>
                  <a:lnTo>
                    <a:pt x="992" y="128"/>
                  </a:lnTo>
                  <a:lnTo>
                    <a:pt x="977" y="105"/>
                  </a:lnTo>
                  <a:lnTo>
                    <a:pt x="954" y="83"/>
                  </a:lnTo>
                  <a:lnTo>
                    <a:pt x="924" y="68"/>
                  </a:lnTo>
                  <a:lnTo>
                    <a:pt x="887" y="53"/>
                  </a:lnTo>
                  <a:lnTo>
                    <a:pt x="849" y="45"/>
                  </a:lnTo>
                  <a:lnTo>
                    <a:pt x="804" y="45"/>
                  </a:lnTo>
                  <a:lnTo>
                    <a:pt x="759" y="53"/>
                  </a:lnTo>
                  <a:lnTo>
                    <a:pt x="699" y="60"/>
                  </a:lnTo>
                  <a:lnTo>
                    <a:pt x="646" y="83"/>
                  </a:lnTo>
                  <a:lnTo>
                    <a:pt x="586" y="113"/>
                  </a:lnTo>
                  <a:lnTo>
                    <a:pt x="519" y="150"/>
                  </a:lnTo>
                  <a:lnTo>
                    <a:pt x="451" y="195"/>
                  </a:lnTo>
                  <a:lnTo>
                    <a:pt x="376" y="255"/>
                  </a:lnTo>
                  <a:lnTo>
                    <a:pt x="301" y="323"/>
                  </a:lnTo>
                  <a:lnTo>
                    <a:pt x="301" y="323"/>
                  </a:lnTo>
                  <a:lnTo>
                    <a:pt x="203" y="428"/>
                  </a:lnTo>
                  <a:lnTo>
                    <a:pt x="128" y="533"/>
                  </a:lnTo>
                  <a:lnTo>
                    <a:pt x="61" y="646"/>
                  </a:lnTo>
                  <a:lnTo>
                    <a:pt x="0" y="766"/>
                  </a:lnTo>
                  <a:lnTo>
                    <a:pt x="23" y="721"/>
                  </a:lnTo>
                  <a:lnTo>
                    <a:pt x="23" y="721"/>
                  </a:lnTo>
                  <a:lnTo>
                    <a:pt x="76" y="601"/>
                  </a:lnTo>
                  <a:lnTo>
                    <a:pt x="143" y="488"/>
                  </a:lnTo>
                  <a:lnTo>
                    <a:pt x="226" y="376"/>
                  </a:lnTo>
                  <a:lnTo>
                    <a:pt x="316" y="278"/>
                  </a:lnTo>
                  <a:lnTo>
                    <a:pt x="316"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dirty="0">
                <a:solidFill>
                  <a:srgbClr val="514A40"/>
                </a:solidFill>
                <a:latin typeface="Gisha" pitchFamily="34" charset="-79"/>
                <a:ea typeface="Tahoma" pitchFamily="34" charset="0"/>
                <a:cs typeface="Gisha" pitchFamily="34" charset="-79"/>
              </a:endParaRPr>
            </a:p>
          </p:txBody>
        </p:sp>
        <p:sp>
          <p:nvSpPr>
            <p:cNvPr id="27" name="Freeform 24"/>
            <p:cNvSpPr>
              <a:spLocks/>
            </p:cNvSpPr>
            <p:nvPr/>
          </p:nvSpPr>
          <p:spPr bwMode="auto">
            <a:xfrm>
              <a:off x="808038" y="1484313"/>
              <a:ext cx="488950" cy="763588"/>
            </a:xfrm>
            <a:custGeom>
              <a:avLst/>
              <a:gdLst>
                <a:gd name="T0" fmla="*/ 211 w 308"/>
                <a:gd name="T1" fmla="*/ 421 h 481"/>
                <a:gd name="T2" fmla="*/ 211 w 308"/>
                <a:gd name="T3" fmla="*/ 421 h 481"/>
                <a:gd name="T4" fmla="*/ 241 w 308"/>
                <a:gd name="T5" fmla="*/ 383 h 481"/>
                <a:gd name="T6" fmla="*/ 271 w 308"/>
                <a:gd name="T7" fmla="*/ 345 h 481"/>
                <a:gd name="T8" fmla="*/ 293 w 308"/>
                <a:gd name="T9" fmla="*/ 308 h 481"/>
                <a:gd name="T10" fmla="*/ 301 w 308"/>
                <a:gd name="T11" fmla="*/ 263 h 481"/>
                <a:gd name="T12" fmla="*/ 308 w 308"/>
                <a:gd name="T13" fmla="*/ 218 h 481"/>
                <a:gd name="T14" fmla="*/ 301 w 308"/>
                <a:gd name="T15" fmla="*/ 165 h 481"/>
                <a:gd name="T16" fmla="*/ 286 w 308"/>
                <a:gd name="T17" fmla="*/ 120 h 481"/>
                <a:gd name="T18" fmla="*/ 263 w 308"/>
                <a:gd name="T19" fmla="*/ 75 h 481"/>
                <a:gd name="T20" fmla="*/ 263 w 308"/>
                <a:gd name="T21" fmla="*/ 75 h 481"/>
                <a:gd name="T22" fmla="*/ 226 w 308"/>
                <a:gd name="T23" fmla="*/ 45 h 481"/>
                <a:gd name="T24" fmla="*/ 181 w 308"/>
                <a:gd name="T25" fmla="*/ 15 h 481"/>
                <a:gd name="T26" fmla="*/ 128 w 308"/>
                <a:gd name="T27" fmla="*/ 0 h 481"/>
                <a:gd name="T28" fmla="*/ 83 w 308"/>
                <a:gd name="T29" fmla="*/ 0 h 481"/>
                <a:gd name="T30" fmla="*/ 83 w 308"/>
                <a:gd name="T31" fmla="*/ 0 h 481"/>
                <a:gd name="T32" fmla="*/ 113 w 308"/>
                <a:gd name="T33" fmla="*/ 15 h 481"/>
                <a:gd name="T34" fmla="*/ 143 w 308"/>
                <a:gd name="T35" fmla="*/ 30 h 481"/>
                <a:gd name="T36" fmla="*/ 173 w 308"/>
                <a:gd name="T37" fmla="*/ 52 h 481"/>
                <a:gd name="T38" fmla="*/ 196 w 308"/>
                <a:gd name="T39" fmla="*/ 75 h 481"/>
                <a:gd name="T40" fmla="*/ 196 w 308"/>
                <a:gd name="T41" fmla="*/ 75 h 481"/>
                <a:gd name="T42" fmla="*/ 226 w 308"/>
                <a:gd name="T43" fmla="*/ 120 h 481"/>
                <a:gd name="T44" fmla="*/ 241 w 308"/>
                <a:gd name="T45" fmla="*/ 165 h 481"/>
                <a:gd name="T46" fmla="*/ 248 w 308"/>
                <a:gd name="T47" fmla="*/ 210 h 481"/>
                <a:gd name="T48" fmla="*/ 241 w 308"/>
                <a:gd name="T49" fmla="*/ 255 h 481"/>
                <a:gd name="T50" fmla="*/ 233 w 308"/>
                <a:gd name="T51" fmla="*/ 300 h 481"/>
                <a:gd name="T52" fmla="*/ 211 w 308"/>
                <a:gd name="T53" fmla="*/ 345 h 481"/>
                <a:gd name="T54" fmla="*/ 181 w 308"/>
                <a:gd name="T55" fmla="*/ 383 h 481"/>
                <a:gd name="T56" fmla="*/ 151 w 308"/>
                <a:gd name="T57" fmla="*/ 421 h 481"/>
                <a:gd name="T58" fmla="*/ 151 w 308"/>
                <a:gd name="T59" fmla="*/ 421 h 481"/>
                <a:gd name="T60" fmla="*/ 113 w 308"/>
                <a:gd name="T61" fmla="*/ 443 h 481"/>
                <a:gd name="T62" fmla="*/ 83 w 308"/>
                <a:gd name="T63" fmla="*/ 458 h 481"/>
                <a:gd name="T64" fmla="*/ 38 w 308"/>
                <a:gd name="T65" fmla="*/ 473 h 481"/>
                <a:gd name="T66" fmla="*/ 0 w 308"/>
                <a:gd name="T67" fmla="*/ 481 h 481"/>
                <a:gd name="T68" fmla="*/ 0 w 308"/>
                <a:gd name="T69" fmla="*/ 481 h 481"/>
                <a:gd name="T70" fmla="*/ 53 w 308"/>
                <a:gd name="T71" fmla="*/ 481 h 481"/>
                <a:gd name="T72" fmla="*/ 113 w 308"/>
                <a:gd name="T73" fmla="*/ 473 h 481"/>
                <a:gd name="T74" fmla="*/ 166 w 308"/>
                <a:gd name="T75" fmla="*/ 451 h 481"/>
                <a:gd name="T76" fmla="*/ 211 w 308"/>
                <a:gd name="T77" fmla="*/ 421 h 481"/>
                <a:gd name="T78" fmla="*/ 211 w 308"/>
                <a:gd name="T79" fmla="*/ 4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481">
                  <a:moveTo>
                    <a:pt x="211" y="421"/>
                  </a:moveTo>
                  <a:lnTo>
                    <a:pt x="211" y="421"/>
                  </a:lnTo>
                  <a:lnTo>
                    <a:pt x="241" y="383"/>
                  </a:lnTo>
                  <a:lnTo>
                    <a:pt x="271" y="345"/>
                  </a:lnTo>
                  <a:lnTo>
                    <a:pt x="293" y="308"/>
                  </a:lnTo>
                  <a:lnTo>
                    <a:pt x="301" y="263"/>
                  </a:lnTo>
                  <a:lnTo>
                    <a:pt x="308" y="218"/>
                  </a:lnTo>
                  <a:lnTo>
                    <a:pt x="301" y="165"/>
                  </a:lnTo>
                  <a:lnTo>
                    <a:pt x="286" y="120"/>
                  </a:lnTo>
                  <a:lnTo>
                    <a:pt x="263" y="75"/>
                  </a:lnTo>
                  <a:lnTo>
                    <a:pt x="263" y="75"/>
                  </a:lnTo>
                  <a:lnTo>
                    <a:pt x="226" y="45"/>
                  </a:lnTo>
                  <a:lnTo>
                    <a:pt x="181" y="15"/>
                  </a:lnTo>
                  <a:lnTo>
                    <a:pt x="128" y="0"/>
                  </a:lnTo>
                  <a:lnTo>
                    <a:pt x="83" y="0"/>
                  </a:lnTo>
                  <a:lnTo>
                    <a:pt x="83" y="0"/>
                  </a:lnTo>
                  <a:lnTo>
                    <a:pt x="113" y="15"/>
                  </a:lnTo>
                  <a:lnTo>
                    <a:pt x="143" y="30"/>
                  </a:lnTo>
                  <a:lnTo>
                    <a:pt x="173" y="52"/>
                  </a:lnTo>
                  <a:lnTo>
                    <a:pt x="196" y="75"/>
                  </a:lnTo>
                  <a:lnTo>
                    <a:pt x="196" y="75"/>
                  </a:lnTo>
                  <a:lnTo>
                    <a:pt x="226" y="120"/>
                  </a:lnTo>
                  <a:lnTo>
                    <a:pt x="241" y="165"/>
                  </a:lnTo>
                  <a:lnTo>
                    <a:pt x="248" y="210"/>
                  </a:lnTo>
                  <a:lnTo>
                    <a:pt x="241" y="255"/>
                  </a:lnTo>
                  <a:lnTo>
                    <a:pt x="233" y="300"/>
                  </a:lnTo>
                  <a:lnTo>
                    <a:pt x="211" y="345"/>
                  </a:lnTo>
                  <a:lnTo>
                    <a:pt x="181" y="383"/>
                  </a:lnTo>
                  <a:lnTo>
                    <a:pt x="151" y="421"/>
                  </a:lnTo>
                  <a:lnTo>
                    <a:pt x="151" y="421"/>
                  </a:lnTo>
                  <a:lnTo>
                    <a:pt x="113" y="443"/>
                  </a:lnTo>
                  <a:lnTo>
                    <a:pt x="83" y="458"/>
                  </a:lnTo>
                  <a:lnTo>
                    <a:pt x="38" y="473"/>
                  </a:lnTo>
                  <a:lnTo>
                    <a:pt x="0" y="481"/>
                  </a:lnTo>
                  <a:lnTo>
                    <a:pt x="0" y="481"/>
                  </a:lnTo>
                  <a:lnTo>
                    <a:pt x="53" y="481"/>
                  </a:lnTo>
                  <a:lnTo>
                    <a:pt x="113" y="473"/>
                  </a:lnTo>
                  <a:lnTo>
                    <a:pt x="166" y="451"/>
                  </a:lnTo>
                  <a:lnTo>
                    <a:pt x="211" y="421"/>
                  </a:lnTo>
                  <a:lnTo>
                    <a:pt x="211" y="4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8" name="Freeform 25"/>
            <p:cNvSpPr>
              <a:spLocks/>
            </p:cNvSpPr>
            <p:nvPr/>
          </p:nvSpPr>
          <p:spPr bwMode="auto">
            <a:xfrm>
              <a:off x="630238" y="1484313"/>
              <a:ext cx="309563" cy="452438"/>
            </a:xfrm>
            <a:custGeom>
              <a:avLst/>
              <a:gdLst>
                <a:gd name="T0" fmla="*/ 165 w 195"/>
                <a:gd name="T1" fmla="*/ 255 h 285"/>
                <a:gd name="T2" fmla="*/ 165 w 195"/>
                <a:gd name="T3" fmla="*/ 255 h 285"/>
                <a:gd name="T4" fmla="*/ 165 w 195"/>
                <a:gd name="T5" fmla="*/ 240 h 285"/>
                <a:gd name="T6" fmla="*/ 150 w 195"/>
                <a:gd name="T7" fmla="*/ 225 h 285"/>
                <a:gd name="T8" fmla="*/ 127 w 195"/>
                <a:gd name="T9" fmla="*/ 218 h 285"/>
                <a:gd name="T10" fmla="*/ 105 w 195"/>
                <a:gd name="T11" fmla="*/ 218 h 285"/>
                <a:gd name="T12" fmla="*/ 105 w 195"/>
                <a:gd name="T13" fmla="*/ 218 h 285"/>
                <a:gd name="T14" fmla="*/ 67 w 195"/>
                <a:gd name="T15" fmla="*/ 210 h 285"/>
                <a:gd name="T16" fmla="*/ 45 w 195"/>
                <a:gd name="T17" fmla="*/ 195 h 285"/>
                <a:gd name="T18" fmla="*/ 45 w 195"/>
                <a:gd name="T19" fmla="*/ 195 h 285"/>
                <a:gd name="T20" fmla="*/ 45 w 195"/>
                <a:gd name="T21" fmla="*/ 150 h 285"/>
                <a:gd name="T22" fmla="*/ 52 w 195"/>
                <a:gd name="T23" fmla="*/ 113 h 285"/>
                <a:gd name="T24" fmla="*/ 75 w 195"/>
                <a:gd name="T25" fmla="*/ 67 h 285"/>
                <a:gd name="T26" fmla="*/ 105 w 195"/>
                <a:gd name="T27" fmla="*/ 37 h 285"/>
                <a:gd name="T28" fmla="*/ 105 w 195"/>
                <a:gd name="T29" fmla="*/ 37 h 285"/>
                <a:gd name="T30" fmla="*/ 150 w 195"/>
                <a:gd name="T31" fmla="*/ 15 h 285"/>
                <a:gd name="T32" fmla="*/ 195 w 195"/>
                <a:gd name="T33" fmla="*/ 0 h 285"/>
                <a:gd name="T34" fmla="*/ 195 w 195"/>
                <a:gd name="T35" fmla="*/ 0 h 285"/>
                <a:gd name="T36" fmla="*/ 150 w 195"/>
                <a:gd name="T37" fmla="*/ 0 h 285"/>
                <a:gd name="T38" fmla="*/ 112 w 195"/>
                <a:gd name="T39" fmla="*/ 0 h 285"/>
                <a:gd name="T40" fmla="*/ 82 w 195"/>
                <a:gd name="T41" fmla="*/ 15 h 285"/>
                <a:gd name="T42" fmla="*/ 45 w 195"/>
                <a:gd name="T43" fmla="*/ 37 h 285"/>
                <a:gd name="T44" fmla="*/ 45 w 195"/>
                <a:gd name="T45" fmla="*/ 37 h 285"/>
                <a:gd name="T46" fmla="*/ 22 w 195"/>
                <a:gd name="T47" fmla="*/ 67 h 285"/>
                <a:gd name="T48" fmla="*/ 7 w 195"/>
                <a:gd name="T49" fmla="*/ 98 h 285"/>
                <a:gd name="T50" fmla="*/ 0 w 195"/>
                <a:gd name="T51" fmla="*/ 128 h 285"/>
                <a:gd name="T52" fmla="*/ 0 w 195"/>
                <a:gd name="T53" fmla="*/ 150 h 285"/>
                <a:gd name="T54" fmla="*/ 7 w 195"/>
                <a:gd name="T55" fmla="*/ 180 h 285"/>
                <a:gd name="T56" fmla="*/ 22 w 195"/>
                <a:gd name="T57" fmla="*/ 203 h 285"/>
                <a:gd name="T58" fmla="*/ 45 w 195"/>
                <a:gd name="T59" fmla="*/ 240 h 285"/>
                <a:gd name="T60" fmla="*/ 45 w 195"/>
                <a:gd name="T61" fmla="*/ 240 h 285"/>
                <a:gd name="T62" fmla="*/ 67 w 195"/>
                <a:gd name="T63" fmla="*/ 263 h 285"/>
                <a:gd name="T64" fmla="*/ 97 w 195"/>
                <a:gd name="T65" fmla="*/ 278 h 285"/>
                <a:gd name="T66" fmla="*/ 97 w 195"/>
                <a:gd name="T67" fmla="*/ 278 h 285"/>
                <a:gd name="T68" fmla="*/ 127 w 195"/>
                <a:gd name="T69" fmla="*/ 285 h 285"/>
                <a:gd name="T70" fmla="*/ 150 w 195"/>
                <a:gd name="T71" fmla="*/ 278 h 285"/>
                <a:gd name="T72" fmla="*/ 157 w 195"/>
                <a:gd name="T73" fmla="*/ 270 h 285"/>
                <a:gd name="T74" fmla="*/ 165 w 195"/>
                <a:gd name="T75" fmla="*/ 255 h 285"/>
                <a:gd name="T76" fmla="*/ 165 w 195"/>
                <a:gd name="T77"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5" h="285">
                  <a:moveTo>
                    <a:pt x="165" y="255"/>
                  </a:moveTo>
                  <a:lnTo>
                    <a:pt x="165" y="255"/>
                  </a:lnTo>
                  <a:lnTo>
                    <a:pt x="165" y="240"/>
                  </a:lnTo>
                  <a:lnTo>
                    <a:pt x="150" y="225"/>
                  </a:lnTo>
                  <a:lnTo>
                    <a:pt x="127" y="218"/>
                  </a:lnTo>
                  <a:lnTo>
                    <a:pt x="105" y="218"/>
                  </a:lnTo>
                  <a:lnTo>
                    <a:pt x="105" y="218"/>
                  </a:lnTo>
                  <a:lnTo>
                    <a:pt x="67" y="210"/>
                  </a:lnTo>
                  <a:lnTo>
                    <a:pt x="45" y="195"/>
                  </a:lnTo>
                  <a:lnTo>
                    <a:pt x="45" y="195"/>
                  </a:lnTo>
                  <a:lnTo>
                    <a:pt x="45" y="150"/>
                  </a:lnTo>
                  <a:lnTo>
                    <a:pt x="52" y="113"/>
                  </a:lnTo>
                  <a:lnTo>
                    <a:pt x="75" y="67"/>
                  </a:lnTo>
                  <a:lnTo>
                    <a:pt x="105" y="37"/>
                  </a:lnTo>
                  <a:lnTo>
                    <a:pt x="105" y="37"/>
                  </a:lnTo>
                  <a:lnTo>
                    <a:pt x="150" y="15"/>
                  </a:lnTo>
                  <a:lnTo>
                    <a:pt x="195" y="0"/>
                  </a:lnTo>
                  <a:lnTo>
                    <a:pt x="195" y="0"/>
                  </a:lnTo>
                  <a:lnTo>
                    <a:pt x="150" y="0"/>
                  </a:lnTo>
                  <a:lnTo>
                    <a:pt x="112" y="0"/>
                  </a:lnTo>
                  <a:lnTo>
                    <a:pt x="82" y="15"/>
                  </a:lnTo>
                  <a:lnTo>
                    <a:pt x="45" y="37"/>
                  </a:lnTo>
                  <a:lnTo>
                    <a:pt x="45" y="37"/>
                  </a:lnTo>
                  <a:lnTo>
                    <a:pt x="22" y="67"/>
                  </a:lnTo>
                  <a:lnTo>
                    <a:pt x="7" y="98"/>
                  </a:lnTo>
                  <a:lnTo>
                    <a:pt x="0" y="128"/>
                  </a:lnTo>
                  <a:lnTo>
                    <a:pt x="0" y="150"/>
                  </a:lnTo>
                  <a:lnTo>
                    <a:pt x="7" y="180"/>
                  </a:lnTo>
                  <a:lnTo>
                    <a:pt x="22" y="203"/>
                  </a:lnTo>
                  <a:lnTo>
                    <a:pt x="45" y="240"/>
                  </a:lnTo>
                  <a:lnTo>
                    <a:pt x="45" y="240"/>
                  </a:lnTo>
                  <a:lnTo>
                    <a:pt x="67" y="263"/>
                  </a:lnTo>
                  <a:lnTo>
                    <a:pt x="97" y="278"/>
                  </a:lnTo>
                  <a:lnTo>
                    <a:pt x="97" y="278"/>
                  </a:lnTo>
                  <a:lnTo>
                    <a:pt x="127" y="285"/>
                  </a:lnTo>
                  <a:lnTo>
                    <a:pt x="150" y="278"/>
                  </a:lnTo>
                  <a:lnTo>
                    <a:pt x="157" y="270"/>
                  </a:lnTo>
                  <a:lnTo>
                    <a:pt x="165" y="255"/>
                  </a:lnTo>
                  <a:lnTo>
                    <a:pt x="165"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9" name="Freeform 26"/>
            <p:cNvSpPr>
              <a:spLocks/>
            </p:cNvSpPr>
            <p:nvPr/>
          </p:nvSpPr>
          <p:spPr bwMode="auto">
            <a:xfrm>
              <a:off x="260350" y="1066800"/>
              <a:ext cx="738188" cy="1181100"/>
            </a:xfrm>
            <a:custGeom>
              <a:avLst/>
              <a:gdLst>
                <a:gd name="T0" fmla="*/ 142 w 465"/>
                <a:gd name="T1" fmla="*/ 90 h 744"/>
                <a:gd name="T2" fmla="*/ 142 w 465"/>
                <a:gd name="T3" fmla="*/ 90 h 744"/>
                <a:gd name="T4" fmla="*/ 82 w 465"/>
                <a:gd name="T5" fmla="*/ 143 h 744"/>
                <a:gd name="T6" fmla="*/ 45 w 465"/>
                <a:gd name="T7" fmla="*/ 203 h 744"/>
                <a:gd name="T8" fmla="*/ 15 w 465"/>
                <a:gd name="T9" fmla="*/ 270 h 744"/>
                <a:gd name="T10" fmla="*/ 0 w 465"/>
                <a:gd name="T11" fmla="*/ 346 h 744"/>
                <a:gd name="T12" fmla="*/ 0 w 465"/>
                <a:gd name="T13" fmla="*/ 413 h 744"/>
                <a:gd name="T14" fmla="*/ 7 w 465"/>
                <a:gd name="T15" fmla="*/ 481 h 744"/>
                <a:gd name="T16" fmla="*/ 37 w 465"/>
                <a:gd name="T17" fmla="*/ 548 h 744"/>
                <a:gd name="T18" fmla="*/ 75 w 465"/>
                <a:gd name="T19" fmla="*/ 608 h 744"/>
                <a:gd name="T20" fmla="*/ 75 w 465"/>
                <a:gd name="T21" fmla="*/ 608 h 744"/>
                <a:gd name="T22" fmla="*/ 97 w 465"/>
                <a:gd name="T23" fmla="*/ 638 h 744"/>
                <a:gd name="T24" fmla="*/ 127 w 465"/>
                <a:gd name="T25" fmla="*/ 668 h 744"/>
                <a:gd name="T26" fmla="*/ 195 w 465"/>
                <a:gd name="T27" fmla="*/ 706 h 744"/>
                <a:gd name="T28" fmla="*/ 233 w 465"/>
                <a:gd name="T29" fmla="*/ 721 h 744"/>
                <a:gd name="T30" fmla="*/ 270 w 465"/>
                <a:gd name="T31" fmla="*/ 736 h 744"/>
                <a:gd name="T32" fmla="*/ 308 w 465"/>
                <a:gd name="T33" fmla="*/ 744 h 744"/>
                <a:gd name="T34" fmla="*/ 345 w 465"/>
                <a:gd name="T35" fmla="*/ 744 h 744"/>
                <a:gd name="T36" fmla="*/ 345 w 465"/>
                <a:gd name="T37" fmla="*/ 744 h 744"/>
                <a:gd name="T38" fmla="*/ 293 w 465"/>
                <a:gd name="T39" fmla="*/ 729 h 744"/>
                <a:gd name="T40" fmla="*/ 240 w 465"/>
                <a:gd name="T41" fmla="*/ 706 h 744"/>
                <a:gd name="T42" fmla="*/ 195 w 465"/>
                <a:gd name="T43" fmla="*/ 676 h 744"/>
                <a:gd name="T44" fmla="*/ 158 w 465"/>
                <a:gd name="T45" fmla="*/ 631 h 744"/>
                <a:gd name="T46" fmla="*/ 158 w 465"/>
                <a:gd name="T47" fmla="*/ 631 h 744"/>
                <a:gd name="T48" fmla="*/ 120 w 465"/>
                <a:gd name="T49" fmla="*/ 571 h 744"/>
                <a:gd name="T50" fmla="*/ 90 w 465"/>
                <a:gd name="T51" fmla="*/ 503 h 744"/>
                <a:gd name="T52" fmla="*/ 82 w 465"/>
                <a:gd name="T53" fmla="*/ 436 h 744"/>
                <a:gd name="T54" fmla="*/ 82 w 465"/>
                <a:gd name="T55" fmla="*/ 361 h 744"/>
                <a:gd name="T56" fmla="*/ 97 w 465"/>
                <a:gd name="T57" fmla="*/ 293 h 744"/>
                <a:gd name="T58" fmla="*/ 127 w 465"/>
                <a:gd name="T59" fmla="*/ 225 h 744"/>
                <a:gd name="T60" fmla="*/ 165 w 465"/>
                <a:gd name="T61" fmla="*/ 165 h 744"/>
                <a:gd name="T62" fmla="*/ 225 w 465"/>
                <a:gd name="T63" fmla="*/ 113 h 744"/>
                <a:gd name="T64" fmla="*/ 225 w 465"/>
                <a:gd name="T65" fmla="*/ 113 h 744"/>
                <a:gd name="T66" fmla="*/ 285 w 465"/>
                <a:gd name="T67" fmla="*/ 68 h 744"/>
                <a:gd name="T68" fmla="*/ 345 w 465"/>
                <a:gd name="T69" fmla="*/ 38 h 744"/>
                <a:gd name="T70" fmla="*/ 405 w 465"/>
                <a:gd name="T71" fmla="*/ 15 h 744"/>
                <a:gd name="T72" fmla="*/ 465 w 465"/>
                <a:gd name="T73" fmla="*/ 8 h 744"/>
                <a:gd name="T74" fmla="*/ 465 w 465"/>
                <a:gd name="T75" fmla="*/ 8 h 744"/>
                <a:gd name="T76" fmla="*/ 383 w 465"/>
                <a:gd name="T77" fmla="*/ 0 h 744"/>
                <a:gd name="T78" fmla="*/ 300 w 465"/>
                <a:gd name="T79" fmla="*/ 15 h 744"/>
                <a:gd name="T80" fmla="*/ 263 w 465"/>
                <a:gd name="T81" fmla="*/ 23 h 744"/>
                <a:gd name="T82" fmla="*/ 218 w 465"/>
                <a:gd name="T83" fmla="*/ 38 h 744"/>
                <a:gd name="T84" fmla="*/ 180 w 465"/>
                <a:gd name="T85" fmla="*/ 60 h 744"/>
                <a:gd name="T86" fmla="*/ 142 w 465"/>
                <a:gd name="T87" fmla="*/ 90 h 744"/>
                <a:gd name="T88" fmla="*/ 142 w 465"/>
                <a:gd name="T89" fmla="*/ 9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744">
                  <a:moveTo>
                    <a:pt x="142" y="90"/>
                  </a:moveTo>
                  <a:lnTo>
                    <a:pt x="142" y="90"/>
                  </a:lnTo>
                  <a:lnTo>
                    <a:pt x="82" y="143"/>
                  </a:lnTo>
                  <a:lnTo>
                    <a:pt x="45" y="203"/>
                  </a:lnTo>
                  <a:lnTo>
                    <a:pt x="15" y="270"/>
                  </a:lnTo>
                  <a:lnTo>
                    <a:pt x="0" y="346"/>
                  </a:lnTo>
                  <a:lnTo>
                    <a:pt x="0" y="413"/>
                  </a:lnTo>
                  <a:lnTo>
                    <a:pt x="7" y="481"/>
                  </a:lnTo>
                  <a:lnTo>
                    <a:pt x="37" y="548"/>
                  </a:lnTo>
                  <a:lnTo>
                    <a:pt x="75" y="608"/>
                  </a:lnTo>
                  <a:lnTo>
                    <a:pt x="75" y="608"/>
                  </a:lnTo>
                  <a:lnTo>
                    <a:pt x="97" y="638"/>
                  </a:lnTo>
                  <a:lnTo>
                    <a:pt x="127" y="668"/>
                  </a:lnTo>
                  <a:lnTo>
                    <a:pt x="195" y="706"/>
                  </a:lnTo>
                  <a:lnTo>
                    <a:pt x="233" y="721"/>
                  </a:lnTo>
                  <a:lnTo>
                    <a:pt x="270" y="736"/>
                  </a:lnTo>
                  <a:lnTo>
                    <a:pt x="308" y="744"/>
                  </a:lnTo>
                  <a:lnTo>
                    <a:pt x="345" y="744"/>
                  </a:lnTo>
                  <a:lnTo>
                    <a:pt x="345" y="744"/>
                  </a:lnTo>
                  <a:lnTo>
                    <a:pt x="293" y="729"/>
                  </a:lnTo>
                  <a:lnTo>
                    <a:pt x="240" y="706"/>
                  </a:lnTo>
                  <a:lnTo>
                    <a:pt x="195" y="676"/>
                  </a:lnTo>
                  <a:lnTo>
                    <a:pt x="158" y="631"/>
                  </a:lnTo>
                  <a:lnTo>
                    <a:pt x="158" y="631"/>
                  </a:lnTo>
                  <a:lnTo>
                    <a:pt x="120" y="571"/>
                  </a:lnTo>
                  <a:lnTo>
                    <a:pt x="90" y="503"/>
                  </a:lnTo>
                  <a:lnTo>
                    <a:pt x="82" y="436"/>
                  </a:lnTo>
                  <a:lnTo>
                    <a:pt x="82" y="361"/>
                  </a:lnTo>
                  <a:lnTo>
                    <a:pt x="97" y="293"/>
                  </a:lnTo>
                  <a:lnTo>
                    <a:pt x="127" y="225"/>
                  </a:lnTo>
                  <a:lnTo>
                    <a:pt x="165" y="165"/>
                  </a:lnTo>
                  <a:lnTo>
                    <a:pt x="225" y="113"/>
                  </a:lnTo>
                  <a:lnTo>
                    <a:pt x="225" y="113"/>
                  </a:lnTo>
                  <a:lnTo>
                    <a:pt x="285" y="68"/>
                  </a:lnTo>
                  <a:lnTo>
                    <a:pt x="345" y="38"/>
                  </a:lnTo>
                  <a:lnTo>
                    <a:pt x="405" y="15"/>
                  </a:lnTo>
                  <a:lnTo>
                    <a:pt x="465" y="8"/>
                  </a:lnTo>
                  <a:lnTo>
                    <a:pt x="465" y="8"/>
                  </a:lnTo>
                  <a:lnTo>
                    <a:pt x="383" y="0"/>
                  </a:lnTo>
                  <a:lnTo>
                    <a:pt x="300" y="15"/>
                  </a:lnTo>
                  <a:lnTo>
                    <a:pt x="263" y="23"/>
                  </a:lnTo>
                  <a:lnTo>
                    <a:pt x="218" y="38"/>
                  </a:lnTo>
                  <a:lnTo>
                    <a:pt x="180" y="60"/>
                  </a:lnTo>
                  <a:lnTo>
                    <a:pt x="142" y="90"/>
                  </a:lnTo>
                  <a:lnTo>
                    <a:pt x="142"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0" name="Freeform 27"/>
            <p:cNvSpPr>
              <a:spLocks/>
            </p:cNvSpPr>
            <p:nvPr/>
          </p:nvSpPr>
          <p:spPr bwMode="auto">
            <a:xfrm>
              <a:off x="665163" y="1079500"/>
              <a:ext cx="1073150" cy="3756025"/>
            </a:xfrm>
            <a:custGeom>
              <a:avLst/>
              <a:gdLst>
                <a:gd name="T0" fmla="*/ 676 w 676"/>
                <a:gd name="T1" fmla="*/ 413 h 2366"/>
                <a:gd name="T2" fmla="*/ 669 w 676"/>
                <a:gd name="T3" fmla="*/ 525 h 2366"/>
                <a:gd name="T4" fmla="*/ 646 w 676"/>
                <a:gd name="T5" fmla="*/ 630 h 2366"/>
                <a:gd name="T6" fmla="*/ 548 w 676"/>
                <a:gd name="T7" fmla="*/ 841 h 2366"/>
                <a:gd name="T8" fmla="*/ 421 w 676"/>
                <a:gd name="T9" fmla="*/ 1051 h 2366"/>
                <a:gd name="T10" fmla="*/ 271 w 676"/>
                <a:gd name="T11" fmla="*/ 1291 h 2366"/>
                <a:gd name="T12" fmla="*/ 218 w 676"/>
                <a:gd name="T13" fmla="*/ 1389 h 2366"/>
                <a:gd name="T14" fmla="*/ 135 w 676"/>
                <a:gd name="T15" fmla="*/ 1584 h 2366"/>
                <a:gd name="T16" fmla="*/ 90 w 676"/>
                <a:gd name="T17" fmla="*/ 1772 h 2366"/>
                <a:gd name="T18" fmla="*/ 68 w 676"/>
                <a:gd name="T19" fmla="*/ 1945 h 2366"/>
                <a:gd name="T20" fmla="*/ 83 w 676"/>
                <a:gd name="T21" fmla="*/ 2163 h 2366"/>
                <a:gd name="T22" fmla="*/ 120 w 676"/>
                <a:gd name="T23" fmla="*/ 2366 h 2366"/>
                <a:gd name="T24" fmla="*/ 83 w 676"/>
                <a:gd name="T25" fmla="*/ 2290 h 2366"/>
                <a:gd name="T26" fmla="*/ 23 w 676"/>
                <a:gd name="T27" fmla="*/ 2095 h 2366"/>
                <a:gd name="T28" fmla="*/ 8 w 676"/>
                <a:gd name="T29" fmla="*/ 1960 h 2366"/>
                <a:gd name="T30" fmla="*/ 8 w 676"/>
                <a:gd name="T31" fmla="*/ 1802 h 2366"/>
                <a:gd name="T32" fmla="*/ 38 w 676"/>
                <a:gd name="T33" fmla="*/ 1637 h 2366"/>
                <a:gd name="T34" fmla="*/ 105 w 676"/>
                <a:gd name="T35" fmla="*/ 1457 h 2366"/>
                <a:gd name="T36" fmla="*/ 210 w 676"/>
                <a:gd name="T37" fmla="*/ 1276 h 2366"/>
                <a:gd name="T38" fmla="*/ 413 w 676"/>
                <a:gd name="T39" fmla="*/ 923 h 2366"/>
                <a:gd name="T40" fmla="*/ 533 w 676"/>
                <a:gd name="T41" fmla="*/ 676 h 2366"/>
                <a:gd name="T42" fmla="*/ 579 w 676"/>
                <a:gd name="T43" fmla="*/ 525 h 2366"/>
                <a:gd name="T44" fmla="*/ 579 w 676"/>
                <a:gd name="T45" fmla="*/ 383 h 2366"/>
                <a:gd name="T46" fmla="*/ 533 w 676"/>
                <a:gd name="T47" fmla="*/ 247 h 2366"/>
                <a:gd name="T48" fmla="*/ 488 w 676"/>
                <a:gd name="T49" fmla="*/ 180 h 2366"/>
                <a:gd name="T50" fmla="*/ 353 w 676"/>
                <a:gd name="T51" fmla="*/ 52 h 2366"/>
                <a:gd name="T52" fmla="*/ 286 w 676"/>
                <a:gd name="T53" fmla="*/ 15 h 2366"/>
                <a:gd name="T54" fmla="*/ 210 w 676"/>
                <a:gd name="T55" fmla="*/ 0 h 2366"/>
                <a:gd name="T56" fmla="*/ 256 w 676"/>
                <a:gd name="T57" fmla="*/ 0 h 2366"/>
                <a:gd name="T58" fmla="*/ 353 w 676"/>
                <a:gd name="T59" fmla="*/ 15 h 2366"/>
                <a:gd name="T60" fmla="*/ 458 w 676"/>
                <a:gd name="T61" fmla="*/ 60 h 2366"/>
                <a:gd name="T62" fmla="*/ 548 w 676"/>
                <a:gd name="T63" fmla="*/ 135 h 2366"/>
                <a:gd name="T64" fmla="*/ 586 w 676"/>
                <a:gd name="T65" fmla="*/ 180 h 2366"/>
                <a:gd name="T66" fmla="*/ 646 w 676"/>
                <a:gd name="T67" fmla="*/ 277 h 2366"/>
                <a:gd name="T68" fmla="*/ 676 w 676"/>
                <a:gd name="T69" fmla="*/ 413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6" h="2366">
                  <a:moveTo>
                    <a:pt x="676" y="413"/>
                  </a:moveTo>
                  <a:lnTo>
                    <a:pt x="676" y="413"/>
                  </a:lnTo>
                  <a:lnTo>
                    <a:pt x="676" y="473"/>
                  </a:lnTo>
                  <a:lnTo>
                    <a:pt x="669" y="525"/>
                  </a:lnTo>
                  <a:lnTo>
                    <a:pt x="661" y="578"/>
                  </a:lnTo>
                  <a:lnTo>
                    <a:pt x="646" y="630"/>
                  </a:lnTo>
                  <a:lnTo>
                    <a:pt x="601" y="736"/>
                  </a:lnTo>
                  <a:lnTo>
                    <a:pt x="548" y="841"/>
                  </a:lnTo>
                  <a:lnTo>
                    <a:pt x="488" y="946"/>
                  </a:lnTo>
                  <a:lnTo>
                    <a:pt x="421" y="1051"/>
                  </a:lnTo>
                  <a:lnTo>
                    <a:pt x="346" y="1164"/>
                  </a:lnTo>
                  <a:lnTo>
                    <a:pt x="271" y="1291"/>
                  </a:lnTo>
                  <a:lnTo>
                    <a:pt x="271" y="1291"/>
                  </a:lnTo>
                  <a:lnTo>
                    <a:pt x="218" y="1389"/>
                  </a:lnTo>
                  <a:lnTo>
                    <a:pt x="165" y="1487"/>
                  </a:lnTo>
                  <a:lnTo>
                    <a:pt x="135" y="1584"/>
                  </a:lnTo>
                  <a:lnTo>
                    <a:pt x="105" y="1682"/>
                  </a:lnTo>
                  <a:lnTo>
                    <a:pt x="90" y="1772"/>
                  </a:lnTo>
                  <a:lnTo>
                    <a:pt x="75" y="1862"/>
                  </a:lnTo>
                  <a:lnTo>
                    <a:pt x="68" y="1945"/>
                  </a:lnTo>
                  <a:lnTo>
                    <a:pt x="68" y="2028"/>
                  </a:lnTo>
                  <a:lnTo>
                    <a:pt x="83" y="2163"/>
                  </a:lnTo>
                  <a:lnTo>
                    <a:pt x="98" y="2268"/>
                  </a:lnTo>
                  <a:lnTo>
                    <a:pt x="120" y="2366"/>
                  </a:lnTo>
                  <a:lnTo>
                    <a:pt x="120" y="2366"/>
                  </a:lnTo>
                  <a:lnTo>
                    <a:pt x="83" y="2290"/>
                  </a:lnTo>
                  <a:lnTo>
                    <a:pt x="53" y="2208"/>
                  </a:lnTo>
                  <a:lnTo>
                    <a:pt x="23" y="2095"/>
                  </a:lnTo>
                  <a:lnTo>
                    <a:pt x="15" y="2028"/>
                  </a:lnTo>
                  <a:lnTo>
                    <a:pt x="8" y="1960"/>
                  </a:lnTo>
                  <a:lnTo>
                    <a:pt x="0" y="1885"/>
                  </a:lnTo>
                  <a:lnTo>
                    <a:pt x="8" y="1802"/>
                  </a:lnTo>
                  <a:lnTo>
                    <a:pt x="15" y="1720"/>
                  </a:lnTo>
                  <a:lnTo>
                    <a:pt x="38" y="1637"/>
                  </a:lnTo>
                  <a:lnTo>
                    <a:pt x="68" y="1547"/>
                  </a:lnTo>
                  <a:lnTo>
                    <a:pt x="105" y="1457"/>
                  </a:lnTo>
                  <a:lnTo>
                    <a:pt x="105" y="1457"/>
                  </a:lnTo>
                  <a:lnTo>
                    <a:pt x="210" y="1276"/>
                  </a:lnTo>
                  <a:lnTo>
                    <a:pt x="308" y="1096"/>
                  </a:lnTo>
                  <a:lnTo>
                    <a:pt x="413" y="923"/>
                  </a:lnTo>
                  <a:lnTo>
                    <a:pt x="496" y="758"/>
                  </a:lnTo>
                  <a:lnTo>
                    <a:pt x="533" y="676"/>
                  </a:lnTo>
                  <a:lnTo>
                    <a:pt x="556" y="600"/>
                  </a:lnTo>
                  <a:lnTo>
                    <a:pt x="579" y="525"/>
                  </a:lnTo>
                  <a:lnTo>
                    <a:pt x="586" y="450"/>
                  </a:lnTo>
                  <a:lnTo>
                    <a:pt x="579" y="383"/>
                  </a:lnTo>
                  <a:lnTo>
                    <a:pt x="563" y="307"/>
                  </a:lnTo>
                  <a:lnTo>
                    <a:pt x="533" y="247"/>
                  </a:lnTo>
                  <a:lnTo>
                    <a:pt x="488" y="180"/>
                  </a:lnTo>
                  <a:lnTo>
                    <a:pt x="488" y="180"/>
                  </a:lnTo>
                  <a:lnTo>
                    <a:pt x="428" y="112"/>
                  </a:lnTo>
                  <a:lnTo>
                    <a:pt x="353" y="52"/>
                  </a:lnTo>
                  <a:lnTo>
                    <a:pt x="323" y="30"/>
                  </a:lnTo>
                  <a:lnTo>
                    <a:pt x="286" y="15"/>
                  </a:lnTo>
                  <a:lnTo>
                    <a:pt x="248" y="7"/>
                  </a:lnTo>
                  <a:lnTo>
                    <a:pt x="210" y="0"/>
                  </a:lnTo>
                  <a:lnTo>
                    <a:pt x="210" y="0"/>
                  </a:lnTo>
                  <a:lnTo>
                    <a:pt x="256" y="0"/>
                  </a:lnTo>
                  <a:lnTo>
                    <a:pt x="308" y="0"/>
                  </a:lnTo>
                  <a:lnTo>
                    <a:pt x="353" y="15"/>
                  </a:lnTo>
                  <a:lnTo>
                    <a:pt x="406" y="37"/>
                  </a:lnTo>
                  <a:lnTo>
                    <a:pt x="458" y="60"/>
                  </a:lnTo>
                  <a:lnTo>
                    <a:pt x="503" y="90"/>
                  </a:lnTo>
                  <a:lnTo>
                    <a:pt x="548" y="135"/>
                  </a:lnTo>
                  <a:lnTo>
                    <a:pt x="586" y="180"/>
                  </a:lnTo>
                  <a:lnTo>
                    <a:pt x="586" y="180"/>
                  </a:lnTo>
                  <a:lnTo>
                    <a:pt x="616" y="225"/>
                  </a:lnTo>
                  <a:lnTo>
                    <a:pt x="646" y="277"/>
                  </a:lnTo>
                  <a:lnTo>
                    <a:pt x="669" y="345"/>
                  </a:lnTo>
                  <a:lnTo>
                    <a:pt x="676" y="413"/>
                  </a:lnTo>
                  <a:lnTo>
                    <a:pt x="676" y="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1" name="Freeform 28"/>
            <p:cNvSpPr>
              <a:spLocks/>
            </p:cNvSpPr>
            <p:nvPr/>
          </p:nvSpPr>
          <p:spPr bwMode="auto">
            <a:xfrm>
              <a:off x="1022350" y="2998788"/>
              <a:ext cx="1955800" cy="1490663"/>
            </a:xfrm>
            <a:custGeom>
              <a:avLst/>
              <a:gdLst>
                <a:gd name="T0" fmla="*/ 0 w 1232"/>
                <a:gd name="T1" fmla="*/ 698 h 939"/>
                <a:gd name="T2" fmla="*/ 0 w 1232"/>
                <a:gd name="T3" fmla="*/ 698 h 939"/>
                <a:gd name="T4" fmla="*/ 8 w 1232"/>
                <a:gd name="T5" fmla="*/ 623 h 939"/>
                <a:gd name="T6" fmla="*/ 16 w 1232"/>
                <a:gd name="T7" fmla="*/ 556 h 939"/>
                <a:gd name="T8" fmla="*/ 38 w 1232"/>
                <a:gd name="T9" fmla="*/ 488 h 939"/>
                <a:gd name="T10" fmla="*/ 61 w 1232"/>
                <a:gd name="T11" fmla="*/ 428 h 939"/>
                <a:gd name="T12" fmla="*/ 91 w 1232"/>
                <a:gd name="T13" fmla="*/ 360 h 939"/>
                <a:gd name="T14" fmla="*/ 128 w 1232"/>
                <a:gd name="T15" fmla="*/ 300 h 939"/>
                <a:gd name="T16" fmla="*/ 166 w 1232"/>
                <a:gd name="T17" fmla="*/ 248 h 939"/>
                <a:gd name="T18" fmla="*/ 211 w 1232"/>
                <a:gd name="T19" fmla="*/ 195 h 939"/>
                <a:gd name="T20" fmla="*/ 256 w 1232"/>
                <a:gd name="T21" fmla="*/ 150 h 939"/>
                <a:gd name="T22" fmla="*/ 308 w 1232"/>
                <a:gd name="T23" fmla="*/ 112 h 939"/>
                <a:gd name="T24" fmla="*/ 369 w 1232"/>
                <a:gd name="T25" fmla="*/ 75 h 939"/>
                <a:gd name="T26" fmla="*/ 429 w 1232"/>
                <a:gd name="T27" fmla="*/ 45 h 939"/>
                <a:gd name="T28" fmla="*/ 489 w 1232"/>
                <a:gd name="T29" fmla="*/ 22 h 939"/>
                <a:gd name="T30" fmla="*/ 556 w 1232"/>
                <a:gd name="T31" fmla="*/ 7 h 939"/>
                <a:gd name="T32" fmla="*/ 624 w 1232"/>
                <a:gd name="T33" fmla="*/ 0 h 939"/>
                <a:gd name="T34" fmla="*/ 692 w 1232"/>
                <a:gd name="T35" fmla="*/ 0 h 939"/>
                <a:gd name="T36" fmla="*/ 692 w 1232"/>
                <a:gd name="T37" fmla="*/ 0 h 939"/>
                <a:gd name="T38" fmla="*/ 744 w 1232"/>
                <a:gd name="T39" fmla="*/ 7 h 939"/>
                <a:gd name="T40" fmla="*/ 789 w 1232"/>
                <a:gd name="T41" fmla="*/ 15 h 939"/>
                <a:gd name="T42" fmla="*/ 834 w 1232"/>
                <a:gd name="T43" fmla="*/ 30 h 939"/>
                <a:gd name="T44" fmla="*/ 879 w 1232"/>
                <a:gd name="T45" fmla="*/ 52 h 939"/>
                <a:gd name="T46" fmla="*/ 969 w 1232"/>
                <a:gd name="T47" fmla="*/ 105 h 939"/>
                <a:gd name="T48" fmla="*/ 1045 w 1232"/>
                <a:gd name="T49" fmla="*/ 165 h 939"/>
                <a:gd name="T50" fmla="*/ 1112 w 1232"/>
                <a:gd name="T51" fmla="*/ 240 h 939"/>
                <a:gd name="T52" fmla="*/ 1165 w 1232"/>
                <a:gd name="T53" fmla="*/ 330 h 939"/>
                <a:gd name="T54" fmla="*/ 1210 w 1232"/>
                <a:gd name="T55" fmla="*/ 420 h 939"/>
                <a:gd name="T56" fmla="*/ 1232 w 1232"/>
                <a:gd name="T57" fmla="*/ 511 h 939"/>
                <a:gd name="T58" fmla="*/ 1232 w 1232"/>
                <a:gd name="T59" fmla="*/ 511 h 939"/>
                <a:gd name="T60" fmla="*/ 1202 w 1232"/>
                <a:gd name="T61" fmla="*/ 428 h 939"/>
                <a:gd name="T62" fmla="*/ 1165 w 1232"/>
                <a:gd name="T63" fmla="*/ 353 h 939"/>
                <a:gd name="T64" fmla="*/ 1112 w 1232"/>
                <a:gd name="T65" fmla="*/ 285 h 939"/>
                <a:gd name="T66" fmla="*/ 1052 w 1232"/>
                <a:gd name="T67" fmla="*/ 225 h 939"/>
                <a:gd name="T68" fmla="*/ 977 w 1232"/>
                <a:gd name="T69" fmla="*/ 180 h 939"/>
                <a:gd name="T70" fmla="*/ 902 w 1232"/>
                <a:gd name="T71" fmla="*/ 143 h 939"/>
                <a:gd name="T72" fmla="*/ 819 w 1232"/>
                <a:gd name="T73" fmla="*/ 112 h 939"/>
                <a:gd name="T74" fmla="*/ 729 w 1232"/>
                <a:gd name="T75" fmla="*/ 105 h 939"/>
                <a:gd name="T76" fmla="*/ 729 w 1232"/>
                <a:gd name="T77" fmla="*/ 105 h 939"/>
                <a:gd name="T78" fmla="*/ 661 w 1232"/>
                <a:gd name="T79" fmla="*/ 97 h 939"/>
                <a:gd name="T80" fmla="*/ 594 w 1232"/>
                <a:gd name="T81" fmla="*/ 105 h 939"/>
                <a:gd name="T82" fmla="*/ 526 w 1232"/>
                <a:gd name="T83" fmla="*/ 120 h 939"/>
                <a:gd name="T84" fmla="*/ 459 w 1232"/>
                <a:gd name="T85" fmla="*/ 143 h 939"/>
                <a:gd name="T86" fmla="*/ 399 w 1232"/>
                <a:gd name="T87" fmla="*/ 165 h 939"/>
                <a:gd name="T88" fmla="*/ 338 w 1232"/>
                <a:gd name="T89" fmla="*/ 195 h 939"/>
                <a:gd name="T90" fmla="*/ 286 w 1232"/>
                <a:gd name="T91" fmla="*/ 233 h 939"/>
                <a:gd name="T92" fmla="*/ 233 w 1232"/>
                <a:gd name="T93" fmla="*/ 270 h 939"/>
                <a:gd name="T94" fmla="*/ 188 w 1232"/>
                <a:gd name="T95" fmla="*/ 315 h 939"/>
                <a:gd name="T96" fmla="*/ 143 w 1232"/>
                <a:gd name="T97" fmla="*/ 368 h 939"/>
                <a:gd name="T98" fmla="*/ 106 w 1232"/>
                <a:gd name="T99" fmla="*/ 420 h 939"/>
                <a:gd name="T100" fmla="*/ 76 w 1232"/>
                <a:gd name="T101" fmla="*/ 481 h 939"/>
                <a:gd name="T102" fmla="*/ 53 w 1232"/>
                <a:gd name="T103" fmla="*/ 541 h 939"/>
                <a:gd name="T104" fmla="*/ 31 w 1232"/>
                <a:gd name="T105" fmla="*/ 608 h 939"/>
                <a:gd name="T106" fmla="*/ 16 w 1232"/>
                <a:gd name="T107" fmla="*/ 676 h 939"/>
                <a:gd name="T108" fmla="*/ 8 w 1232"/>
                <a:gd name="T109" fmla="*/ 743 h 939"/>
                <a:gd name="T110" fmla="*/ 8 w 1232"/>
                <a:gd name="T111" fmla="*/ 743 h 939"/>
                <a:gd name="T112" fmla="*/ 8 w 1232"/>
                <a:gd name="T113" fmla="*/ 841 h 939"/>
                <a:gd name="T114" fmla="*/ 23 w 1232"/>
                <a:gd name="T115" fmla="*/ 939 h 939"/>
                <a:gd name="T116" fmla="*/ 23 w 1232"/>
                <a:gd name="T117" fmla="*/ 939 h 939"/>
                <a:gd name="T118" fmla="*/ 0 w 1232"/>
                <a:gd name="T119" fmla="*/ 819 h 939"/>
                <a:gd name="T120" fmla="*/ 0 w 1232"/>
                <a:gd name="T121" fmla="*/ 758 h 939"/>
                <a:gd name="T122" fmla="*/ 0 w 1232"/>
                <a:gd name="T123" fmla="*/ 698 h 939"/>
                <a:gd name="T124" fmla="*/ 0 w 1232"/>
                <a:gd name="T125" fmla="*/ 698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2" h="939">
                  <a:moveTo>
                    <a:pt x="0" y="698"/>
                  </a:moveTo>
                  <a:lnTo>
                    <a:pt x="0" y="698"/>
                  </a:lnTo>
                  <a:lnTo>
                    <a:pt x="8" y="623"/>
                  </a:lnTo>
                  <a:lnTo>
                    <a:pt x="16" y="556"/>
                  </a:lnTo>
                  <a:lnTo>
                    <a:pt x="38" y="488"/>
                  </a:lnTo>
                  <a:lnTo>
                    <a:pt x="61" y="428"/>
                  </a:lnTo>
                  <a:lnTo>
                    <a:pt x="91" y="360"/>
                  </a:lnTo>
                  <a:lnTo>
                    <a:pt x="128" y="300"/>
                  </a:lnTo>
                  <a:lnTo>
                    <a:pt x="166" y="248"/>
                  </a:lnTo>
                  <a:lnTo>
                    <a:pt x="211" y="195"/>
                  </a:lnTo>
                  <a:lnTo>
                    <a:pt x="256" y="150"/>
                  </a:lnTo>
                  <a:lnTo>
                    <a:pt x="308" y="112"/>
                  </a:lnTo>
                  <a:lnTo>
                    <a:pt x="369" y="75"/>
                  </a:lnTo>
                  <a:lnTo>
                    <a:pt x="429" y="45"/>
                  </a:lnTo>
                  <a:lnTo>
                    <a:pt x="489" y="22"/>
                  </a:lnTo>
                  <a:lnTo>
                    <a:pt x="556" y="7"/>
                  </a:lnTo>
                  <a:lnTo>
                    <a:pt x="624" y="0"/>
                  </a:lnTo>
                  <a:lnTo>
                    <a:pt x="692" y="0"/>
                  </a:lnTo>
                  <a:lnTo>
                    <a:pt x="692" y="0"/>
                  </a:lnTo>
                  <a:lnTo>
                    <a:pt x="744" y="7"/>
                  </a:lnTo>
                  <a:lnTo>
                    <a:pt x="789" y="15"/>
                  </a:lnTo>
                  <a:lnTo>
                    <a:pt x="834" y="30"/>
                  </a:lnTo>
                  <a:lnTo>
                    <a:pt x="879" y="52"/>
                  </a:lnTo>
                  <a:lnTo>
                    <a:pt x="969" y="105"/>
                  </a:lnTo>
                  <a:lnTo>
                    <a:pt x="1045" y="165"/>
                  </a:lnTo>
                  <a:lnTo>
                    <a:pt x="1112" y="240"/>
                  </a:lnTo>
                  <a:lnTo>
                    <a:pt x="1165" y="330"/>
                  </a:lnTo>
                  <a:lnTo>
                    <a:pt x="1210" y="420"/>
                  </a:lnTo>
                  <a:lnTo>
                    <a:pt x="1232" y="511"/>
                  </a:lnTo>
                  <a:lnTo>
                    <a:pt x="1232" y="511"/>
                  </a:lnTo>
                  <a:lnTo>
                    <a:pt x="1202" y="428"/>
                  </a:lnTo>
                  <a:lnTo>
                    <a:pt x="1165" y="353"/>
                  </a:lnTo>
                  <a:lnTo>
                    <a:pt x="1112" y="285"/>
                  </a:lnTo>
                  <a:lnTo>
                    <a:pt x="1052" y="225"/>
                  </a:lnTo>
                  <a:lnTo>
                    <a:pt x="977" y="180"/>
                  </a:lnTo>
                  <a:lnTo>
                    <a:pt x="902" y="143"/>
                  </a:lnTo>
                  <a:lnTo>
                    <a:pt x="819" y="112"/>
                  </a:lnTo>
                  <a:lnTo>
                    <a:pt x="729" y="105"/>
                  </a:lnTo>
                  <a:lnTo>
                    <a:pt x="729" y="105"/>
                  </a:lnTo>
                  <a:lnTo>
                    <a:pt x="661" y="97"/>
                  </a:lnTo>
                  <a:lnTo>
                    <a:pt x="594" y="105"/>
                  </a:lnTo>
                  <a:lnTo>
                    <a:pt x="526" y="120"/>
                  </a:lnTo>
                  <a:lnTo>
                    <a:pt x="459" y="143"/>
                  </a:lnTo>
                  <a:lnTo>
                    <a:pt x="399" y="165"/>
                  </a:lnTo>
                  <a:lnTo>
                    <a:pt x="338" y="195"/>
                  </a:lnTo>
                  <a:lnTo>
                    <a:pt x="286" y="233"/>
                  </a:lnTo>
                  <a:lnTo>
                    <a:pt x="233" y="270"/>
                  </a:lnTo>
                  <a:lnTo>
                    <a:pt x="188" y="315"/>
                  </a:lnTo>
                  <a:lnTo>
                    <a:pt x="143" y="368"/>
                  </a:lnTo>
                  <a:lnTo>
                    <a:pt x="106" y="420"/>
                  </a:lnTo>
                  <a:lnTo>
                    <a:pt x="76" y="481"/>
                  </a:lnTo>
                  <a:lnTo>
                    <a:pt x="53" y="541"/>
                  </a:lnTo>
                  <a:lnTo>
                    <a:pt x="31" y="608"/>
                  </a:lnTo>
                  <a:lnTo>
                    <a:pt x="16" y="676"/>
                  </a:lnTo>
                  <a:lnTo>
                    <a:pt x="8" y="743"/>
                  </a:lnTo>
                  <a:lnTo>
                    <a:pt x="8" y="743"/>
                  </a:lnTo>
                  <a:lnTo>
                    <a:pt x="8" y="841"/>
                  </a:lnTo>
                  <a:lnTo>
                    <a:pt x="23" y="939"/>
                  </a:lnTo>
                  <a:lnTo>
                    <a:pt x="23" y="939"/>
                  </a:lnTo>
                  <a:lnTo>
                    <a:pt x="0" y="819"/>
                  </a:lnTo>
                  <a:lnTo>
                    <a:pt x="0" y="758"/>
                  </a:lnTo>
                  <a:lnTo>
                    <a:pt x="0" y="698"/>
                  </a:lnTo>
                  <a:lnTo>
                    <a:pt x="0"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2" name="Freeform 29"/>
            <p:cNvSpPr>
              <a:spLocks/>
            </p:cNvSpPr>
            <p:nvPr/>
          </p:nvSpPr>
          <p:spPr bwMode="auto">
            <a:xfrm>
              <a:off x="1751013" y="3810000"/>
              <a:ext cx="1263650" cy="1001713"/>
            </a:xfrm>
            <a:custGeom>
              <a:avLst/>
              <a:gdLst>
                <a:gd name="T0" fmla="*/ 360 w 796"/>
                <a:gd name="T1" fmla="*/ 631 h 631"/>
                <a:gd name="T2" fmla="*/ 225 w 796"/>
                <a:gd name="T3" fmla="*/ 585 h 631"/>
                <a:gd name="T4" fmla="*/ 97 w 796"/>
                <a:gd name="T5" fmla="*/ 495 h 631"/>
                <a:gd name="T6" fmla="*/ 37 w 796"/>
                <a:gd name="T7" fmla="*/ 398 h 631"/>
                <a:gd name="T8" fmla="*/ 7 w 796"/>
                <a:gd name="T9" fmla="*/ 323 h 631"/>
                <a:gd name="T10" fmla="*/ 0 w 796"/>
                <a:gd name="T11" fmla="*/ 240 h 631"/>
                <a:gd name="T12" fmla="*/ 7 w 796"/>
                <a:gd name="T13" fmla="*/ 195 h 631"/>
                <a:gd name="T14" fmla="*/ 37 w 796"/>
                <a:gd name="T15" fmla="*/ 105 h 631"/>
                <a:gd name="T16" fmla="*/ 82 w 796"/>
                <a:gd name="T17" fmla="*/ 67 h 631"/>
                <a:gd name="T18" fmla="*/ 127 w 796"/>
                <a:gd name="T19" fmla="*/ 67 h 631"/>
                <a:gd name="T20" fmla="*/ 165 w 796"/>
                <a:gd name="T21" fmla="*/ 82 h 631"/>
                <a:gd name="T22" fmla="*/ 187 w 796"/>
                <a:gd name="T23" fmla="*/ 112 h 631"/>
                <a:gd name="T24" fmla="*/ 202 w 796"/>
                <a:gd name="T25" fmla="*/ 157 h 631"/>
                <a:gd name="T26" fmla="*/ 187 w 796"/>
                <a:gd name="T27" fmla="*/ 202 h 631"/>
                <a:gd name="T28" fmla="*/ 150 w 796"/>
                <a:gd name="T29" fmla="*/ 255 h 631"/>
                <a:gd name="T30" fmla="*/ 127 w 796"/>
                <a:gd name="T31" fmla="*/ 285 h 631"/>
                <a:gd name="T32" fmla="*/ 90 w 796"/>
                <a:gd name="T33" fmla="*/ 360 h 631"/>
                <a:gd name="T34" fmla="*/ 90 w 796"/>
                <a:gd name="T35" fmla="*/ 420 h 631"/>
                <a:gd name="T36" fmla="*/ 97 w 796"/>
                <a:gd name="T37" fmla="*/ 435 h 631"/>
                <a:gd name="T38" fmla="*/ 195 w 796"/>
                <a:gd name="T39" fmla="*/ 510 h 631"/>
                <a:gd name="T40" fmla="*/ 323 w 796"/>
                <a:gd name="T41" fmla="*/ 533 h 631"/>
                <a:gd name="T42" fmla="*/ 368 w 796"/>
                <a:gd name="T43" fmla="*/ 540 h 631"/>
                <a:gd name="T44" fmla="*/ 495 w 796"/>
                <a:gd name="T45" fmla="*/ 510 h 631"/>
                <a:gd name="T46" fmla="*/ 638 w 796"/>
                <a:gd name="T47" fmla="*/ 428 h 631"/>
                <a:gd name="T48" fmla="*/ 736 w 796"/>
                <a:gd name="T49" fmla="*/ 293 h 631"/>
                <a:gd name="T50" fmla="*/ 781 w 796"/>
                <a:gd name="T51" fmla="*/ 172 h 631"/>
                <a:gd name="T52" fmla="*/ 781 w 796"/>
                <a:gd name="T53" fmla="*/ 127 h 631"/>
                <a:gd name="T54" fmla="*/ 773 w 796"/>
                <a:gd name="T55" fmla="*/ 0 h 631"/>
                <a:gd name="T56" fmla="*/ 788 w 796"/>
                <a:gd name="T57" fmla="*/ 82 h 631"/>
                <a:gd name="T58" fmla="*/ 796 w 796"/>
                <a:gd name="T59" fmla="*/ 172 h 631"/>
                <a:gd name="T60" fmla="*/ 751 w 796"/>
                <a:gd name="T61" fmla="*/ 353 h 631"/>
                <a:gd name="T62" fmla="*/ 661 w 796"/>
                <a:gd name="T63" fmla="*/ 495 h 631"/>
                <a:gd name="T64" fmla="*/ 563 w 796"/>
                <a:gd name="T65" fmla="*/ 578 h 631"/>
                <a:gd name="T66" fmla="*/ 488 w 796"/>
                <a:gd name="T67" fmla="*/ 615 h 631"/>
                <a:gd name="T68" fmla="*/ 405 w 796"/>
                <a:gd name="T69" fmla="*/ 631 h 631"/>
                <a:gd name="T70" fmla="*/ 360 w 796"/>
                <a:gd name="T7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631">
                  <a:moveTo>
                    <a:pt x="360" y="631"/>
                  </a:moveTo>
                  <a:lnTo>
                    <a:pt x="360" y="631"/>
                  </a:lnTo>
                  <a:lnTo>
                    <a:pt x="293" y="615"/>
                  </a:lnTo>
                  <a:lnTo>
                    <a:pt x="225" y="585"/>
                  </a:lnTo>
                  <a:lnTo>
                    <a:pt x="157" y="548"/>
                  </a:lnTo>
                  <a:lnTo>
                    <a:pt x="97" y="495"/>
                  </a:lnTo>
                  <a:lnTo>
                    <a:pt x="52" y="435"/>
                  </a:lnTo>
                  <a:lnTo>
                    <a:pt x="37" y="398"/>
                  </a:lnTo>
                  <a:lnTo>
                    <a:pt x="22" y="360"/>
                  </a:lnTo>
                  <a:lnTo>
                    <a:pt x="7" y="323"/>
                  </a:lnTo>
                  <a:lnTo>
                    <a:pt x="0" y="277"/>
                  </a:lnTo>
                  <a:lnTo>
                    <a:pt x="0" y="240"/>
                  </a:lnTo>
                  <a:lnTo>
                    <a:pt x="7" y="195"/>
                  </a:lnTo>
                  <a:lnTo>
                    <a:pt x="7" y="195"/>
                  </a:lnTo>
                  <a:lnTo>
                    <a:pt x="22" y="142"/>
                  </a:lnTo>
                  <a:lnTo>
                    <a:pt x="37" y="105"/>
                  </a:lnTo>
                  <a:lnTo>
                    <a:pt x="60" y="82"/>
                  </a:lnTo>
                  <a:lnTo>
                    <a:pt x="82" y="67"/>
                  </a:lnTo>
                  <a:lnTo>
                    <a:pt x="105" y="67"/>
                  </a:lnTo>
                  <a:lnTo>
                    <a:pt x="127" y="67"/>
                  </a:lnTo>
                  <a:lnTo>
                    <a:pt x="142" y="75"/>
                  </a:lnTo>
                  <a:lnTo>
                    <a:pt x="165" y="82"/>
                  </a:lnTo>
                  <a:lnTo>
                    <a:pt x="165" y="82"/>
                  </a:lnTo>
                  <a:lnTo>
                    <a:pt x="187" y="112"/>
                  </a:lnTo>
                  <a:lnTo>
                    <a:pt x="195" y="135"/>
                  </a:lnTo>
                  <a:lnTo>
                    <a:pt x="202" y="157"/>
                  </a:lnTo>
                  <a:lnTo>
                    <a:pt x="195" y="180"/>
                  </a:lnTo>
                  <a:lnTo>
                    <a:pt x="187" y="202"/>
                  </a:lnTo>
                  <a:lnTo>
                    <a:pt x="172" y="225"/>
                  </a:lnTo>
                  <a:lnTo>
                    <a:pt x="150" y="255"/>
                  </a:lnTo>
                  <a:lnTo>
                    <a:pt x="150" y="255"/>
                  </a:lnTo>
                  <a:lnTo>
                    <a:pt x="127" y="285"/>
                  </a:lnTo>
                  <a:lnTo>
                    <a:pt x="105" y="308"/>
                  </a:lnTo>
                  <a:lnTo>
                    <a:pt x="90" y="360"/>
                  </a:lnTo>
                  <a:lnTo>
                    <a:pt x="82" y="405"/>
                  </a:lnTo>
                  <a:lnTo>
                    <a:pt x="90" y="420"/>
                  </a:lnTo>
                  <a:lnTo>
                    <a:pt x="97" y="435"/>
                  </a:lnTo>
                  <a:lnTo>
                    <a:pt x="97" y="435"/>
                  </a:lnTo>
                  <a:lnTo>
                    <a:pt x="142" y="480"/>
                  </a:lnTo>
                  <a:lnTo>
                    <a:pt x="195" y="510"/>
                  </a:lnTo>
                  <a:lnTo>
                    <a:pt x="255" y="525"/>
                  </a:lnTo>
                  <a:lnTo>
                    <a:pt x="323" y="533"/>
                  </a:lnTo>
                  <a:lnTo>
                    <a:pt x="323" y="533"/>
                  </a:lnTo>
                  <a:lnTo>
                    <a:pt x="368" y="540"/>
                  </a:lnTo>
                  <a:lnTo>
                    <a:pt x="413" y="533"/>
                  </a:lnTo>
                  <a:lnTo>
                    <a:pt x="495" y="510"/>
                  </a:lnTo>
                  <a:lnTo>
                    <a:pt x="571" y="480"/>
                  </a:lnTo>
                  <a:lnTo>
                    <a:pt x="638" y="428"/>
                  </a:lnTo>
                  <a:lnTo>
                    <a:pt x="698" y="368"/>
                  </a:lnTo>
                  <a:lnTo>
                    <a:pt x="736" y="293"/>
                  </a:lnTo>
                  <a:lnTo>
                    <a:pt x="766" y="210"/>
                  </a:lnTo>
                  <a:lnTo>
                    <a:pt x="781" y="172"/>
                  </a:lnTo>
                  <a:lnTo>
                    <a:pt x="781" y="127"/>
                  </a:lnTo>
                  <a:lnTo>
                    <a:pt x="781" y="127"/>
                  </a:lnTo>
                  <a:lnTo>
                    <a:pt x="781" y="60"/>
                  </a:lnTo>
                  <a:lnTo>
                    <a:pt x="773" y="0"/>
                  </a:lnTo>
                  <a:lnTo>
                    <a:pt x="773" y="0"/>
                  </a:lnTo>
                  <a:lnTo>
                    <a:pt x="788" y="82"/>
                  </a:lnTo>
                  <a:lnTo>
                    <a:pt x="796" y="172"/>
                  </a:lnTo>
                  <a:lnTo>
                    <a:pt x="796" y="172"/>
                  </a:lnTo>
                  <a:lnTo>
                    <a:pt x="781" y="262"/>
                  </a:lnTo>
                  <a:lnTo>
                    <a:pt x="751" y="353"/>
                  </a:lnTo>
                  <a:lnTo>
                    <a:pt x="713" y="428"/>
                  </a:lnTo>
                  <a:lnTo>
                    <a:pt x="661" y="495"/>
                  </a:lnTo>
                  <a:lnTo>
                    <a:pt x="601" y="555"/>
                  </a:lnTo>
                  <a:lnTo>
                    <a:pt x="563" y="578"/>
                  </a:lnTo>
                  <a:lnTo>
                    <a:pt x="533" y="600"/>
                  </a:lnTo>
                  <a:lnTo>
                    <a:pt x="488" y="615"/>
                  </a:lnTo>
                  <a:lnTo>
                    <a:pt x="450" y="623"/>
                  </a:lnTo>
                  <a:lnTo>
                    <a:pt x="405" y="631"/>
                  </a:lnTo>
                  <a:lnTo>
                    <a:pt x="360" y="631"/>
                  </a:lnTo>
                  <a:lnTo>
                    <a:pt x="36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3" name="Freeform 30"/>
            <p:cNvSpPr>
              <a:spLocks/>
            </p:cNvSpPr>
            <p:nvPr/>
          </p:nvSpPr>
          <p:spPr bwMode="auto">
            <a:xfrm>
              <a:off x="1058863" y="3440113"/>
              <a:ext cx="3063875" cy="2276475"/>
            </a:xfrm>
            <a:custGeom>
              <a:avLst/>
              <a:gdLst>
                <a:gd name="T0" fmla="*/ 819 w 1930"/>
                <a:gd name="T1" fmla="*/ 1434 h 1434"/>
                <a:gd name="T2" fmla="*/ 669 w 1930"/>
                <a:gd name="T3" fmla="*/ 1412 h 1434"/>
                <a:gd name="T4" fmla="*/ 526 w 1930"/>
                <a:gd name="T5" fmla="*/ 1359 h 1434"/>
                <a:gd name="T6" fmla="*/ 398 w 1930"/>
                <a:gd name="T7" fmla="*/ 1284 h 1434"/>
                <a:gd name="T8" fmla="*/ 285 w 1930"/>
                <a:gd name="T9" fmla="*/ 1186 h 1434"/>
                <a:gd name="T10" fmla="*/ 180 w 1930"/>
                <a:gd name="T11" fmla="*/ 1074 h 1434"/>
                <a:gd name="T12" fmla="*/ 98 w 1930"/>
                <a:gd name="T13" fmla="*/ 946 h 1434"/>
                <a:gd name="T14" fmla="*/ 38 w 1930"/>
                <a:gd name="T15" fmla="*/ 803 h 1434"/>
                <a:gd name="T16" fmla="*/ 0 w 1930"/>
                <a:gd name="T17" fmla="*/ 661 h 1434"/>
                <a:gd name="T18" fmla="*/ 15 w 1930"/>
                <a:gd name="T19" fmla="*/ 728 h 1434"/>
                <a:gd name="T20" fmla="*/ 68 w 1930"/>
                <a:gd name="T21" fmla="*/ 856 h 1434"/>
                <a:gd name="T22" fmla="*/ 143 w 1930"/>
                <a:gd name="T23" fmla="*/ 969 h 1434"/>
                <a:gd name="T24" fmla="*/ 233 w 1930"/>
                <a:gd name="T25" fmla="*/ 1074 h 1434"/>
                <a:gd name="T26" fmla="*/ 338 w 1930"/>
                <a:gd name="T27" fmla="*/ 1164 h 1434"/>
                <a:gd name="T28" fmla="*/ 451 w 1930"/>
                <a:gd name="T29" fmla="*/ 1239 h 1434"/>
                <a:gd name="T30" fmla="*/ 578 w 1930"/>
                <a:gd name="T31" fmla="*/ 1292 h 1434"/>
                <a:gd name="T32" fmla="*/ 721 w 1930"/>
                <a:gd name="T33" fmla="*/ 1322 h 1434"/>
                <a:gd name="T34" fmla="*/ 789 w 1930"/>
                <a:gd name="T35" fmla="*/ 1329 h 1434"/>
                <a:gd name="T36" fmla="*/ 1007 w 1930"/>
                <a:gd name="T37" fmla="*/ 1322 h 1434"/>
                <a:gd name="T38" fmla="*/ 1217 w 1930"/>
                <a:gd name="T39" fmla="*/ 1269 h 1434"/>
                <a:gd name="T40" fmla="*/ 1397 w 1930"/>
                <a:gd name="T41" fmla="*/ 1179 h 1434"/>
                <a:gd name="T42" fmla="*/ 1562 w 1930"/>
                <a:gd name="T43" fmla="*/ 1059 h 1434"/>
                <a:gd name="T44" fmla="*/ 1705 w 1930"/>
                <a:gd name="T45" fmla="*/ 909 h 1434"/>
                <a:gd name="T46" fmla="*/ 1810 w 1930"/>
                <a:gd name="T47" fmla="*/ 736 h 1434"/>
                <a:gd name="T48" fmla="*/ 1885 w 1930"/>
                <a:gd name="T49" fmla="*/ 541 h 1434"/>
                <a:gd name="T50" fmla="*/ 1915 w 1930"/>
                <a:gd name="T51" fmla="*/ 323 h 1434"/>
                <a:gd name="T52" fmla="*/ 1915 w 1930"/>
                <a:gd name="T53" fmla="*/ 240 h 1434"/>
                <a:gd name="T54" fmla="*/ 1908 w 1930"/>
                <a:gd name="T55" fmla="*/ 82 h 1434"/>
                <a:gd name="T56" fmla="*/ 1893 w 1930"/>
                <a:gd name="T57" fmla="*/ 0 h 1434"/>
                <a:gd name="T58" fmla="*/ 1923 w 1930"/>
                <a:gd name="T59" fmla="*/ 180 h 1434"/>
                <a:gd name="T60" fmla="*/ 1930 w 1930"/>
                <a:gd name="T61" fmla="*/ 375 h 1434"/>
                <a:gd name="T62" fmla="*/ 1915 w 1930"/>
                <a:gd name="T63" fmla="*/ 480 h 1434"/>
                <a:gd name="T64" fmla="*/ 1863 w 1930"/>
                <a:gd name="T65" fmla="*/ 691 h 1434"/>
                <a:gd name="T66" fmla="*/ 1773 w 1930"/>
                <a:gd name="T67" fmla="*/ 886 h 1434"/>
                <a:gd name="T68" fmla="*/ 1653 w 1930"/>
                <a:gd name="T69" fmla="*/ 1059 h 1434"/>
                <a:gd name="T70" fmla="*/ 1502 w 1930"/>
                <a:gd name="T71" fmla="*/ 1209 h 1434"/>
                <a:gd name="T72" fmla="*/ 1330 w 1930"/>
                <a:gd name="T73" fmla="*/ 1322 h 1434"/>
                <a:gd name="T74" fmla="*/ 1142 w 1930"/>
                <a:gd name="T75" fmla="*/ 1397 h 1434"/>
                <a:gd name="T76" fmla="*/ 931 w 1930"/>
                <a:gd name="T77" fmla="*/ 1434 h 1434"/>
                <a:gd name="T78" fmla="*/ 819 w 1930"/>
                <a:gd name="T79" fmla="*/ 143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0" h="1434">
                  <a:moveTo>
                    <a:pt x="819" y="1434"/>
                  </a:moveTo>
                  <a:lnTo>
                    <a:pt x="819" y="1434"/>
                  </a:lnTo>
                  <a:lnTo>
                    <a:pt x="744" y="1427"/>
                  </a:lnTo>
                  <a:lnTo>
                    <a:pt x="669" y="1412"/>
                  </a:lnTo>
                  <a:lnTo>
                    <a:pt x="601" y="1389"/>
                  </a:lnTo>
                  <a:lnTo>
                    <a:pt x="526" y="1359"/>
                  </a:lnTo>
                  <a:lnTo>
                    <a:pt x="466" y="1322"/>
                  </a:lnTo>
                  <a:lnTo>
                    <a:pt x="398" y="1284"/>
                  </a:lnTo>
                  <a:lnTo>
                    <a:pt x="338" y="1239"/>
                  </a:lnTo>
                  <a:lnTo>
                    <a:pt x="285" y="1186"/>
                  </a:lnTo>
                  <a:lnTo>
                    <a:pt x="233" y="1134"/>
                  </a:lnTo>
                  <a:lnTo>
                    <a:pt x="180" y="1074"/>
                  </a:lnTo>
                  <a:lnTo>
                    <a:pt x="135" y="1006"/>
                  </a:lnTo>
                  <a:lnTo>
                    <a:pt x="98" y="946"/>
                  </a:lnTo>
                  <a:lnTo>
                    <a:pt x="68" y="879"/>
                  </a:lnTo>
                  <a:lnTo>
                    <a:pt x="38" y="803"/>
                  </a:lnTo>
                  <a:lnTo>
                    <a:pt x="15" y="736"/>
                  </a:lnTo>
                  <a:lnTo>
                    <a:pt x="0" y="661"/>
                  </a:lnTo>
                  <a:lnTo>
                    <a:pt x="0" y="661"/>
                  </a:lnTo>
                  <a:lnTo>
                    <a:pt x="15" y="728"/>
                  </a:lnTo>
                  <a:lnTo>
                    <a:pt x="45" y="796"/>
                  </a:lnTo>
                  <a:lnTo>
                    <a:pt x="68" y="856"/>
                  </a:lnTo>
                  <a:lnTo>
                    <a:pt x="105" y="916"/>
                  </a:lnTo>
                  <a:lnTo>
                    <a:pt x="143" y="969"/>
                  </a:lnTo>
                  <a:lnTo>
                    <a:pt x="188" y="1029"/>
                  </a:lnTo>
                  <a:lnTo>
                    <a:pt x="233" y="1074"/>
                  </a:lnTo>
                  <a:lnTo>
                    <a:pt x="278" y="1119"/>
                  </a:lnTo>
                  <a:lnTo>
                    <a:pt x="338" y="1164"/>
                  </a:lnTo>
                  <a:lnTo>
                    <a:pt x="391" y="1202"/>
                  </a:lnTo>
                  <a:lnTo>
                    <a:pt x="451" y="1239"/>
                  </a:lnTo>
                  <a:lnTo>
                    <a:pt x="518" y="1262"/>
                  </a:lnTo>
                  <a:lnTo>
                    <a:pt x="578" y="1292"/>
                  </a:lnTo>
                  <a:lnTo>
                    <a:pt x="646" y="1307"/>
                  </a:lnTo>
                  <a:lnTo>
                    <a:pt x="721" y="1322"/>
                  </a:lnTo>
                  <a:lnTo>
                    <a:pt x="789" y="1329"/>
                  </a:lnTo>
                  <a:lnTo>
                    <a:pt x="789" y="1329"/>
                  </a:lnTo>
                  <a:lnTo>
                    <a:pt x="901" y="1329"/>
                  </a:lnTo>
                  <a:lnTo>
                    <a:pt x="1007" y="1322"/>
                  </a:lnTo>
                  <a:lnTo>
                    <a:pt x="1112" y="1299"/>
                  </a:lnTo>
                  <a:lnTo>
                    <a:pt x="1217" y="1269"/>
                  </a:lnTo>
                  <a:lnTo>
                    <a:pt x="1307" y="1232"/>
                  </a:lnTo>
                  <a:lnTo>
                    <a:pt x="1397" y="1179"/>
                  </a:lnTo>
                  <a:lnTo>
                    <a:pt x="1487" y="1126"/>
                  </a:lnTo>
                  <a:lnTo>
                    <a:pt x="1562" y="1059"/>
                  </a:lnTo>
                  <a:lnTo>
                    <a:pt x="1637" y="991"/>
                  </a:lnTo>
                  <a:lnTo>
                    <a:pt x="1705" y="909"/>
                  </a:lnTo>
                  <a:lnTo>
                    <a:pt x="1765" y="826"/>
                  </a:lnTo>
                  <a:lnTo>
                    <a:pt x="1810" y="736"/>
                  </a:lnTo>
                  <a:lnTo>
                    <a:pt x="1855" y="638"/>
                  </a:lnTo>
                  <a:lnTo>
                    <a:pt x="1885" y="541"/>
                  </a:lnTo>
                  <a:lnTo>
                    <a:pt x="1908" y="435"/>
                  </a:lnTo>
                  <a:lnTo>
                    <a:pt x="1915" y="323"/>
                  </a:lnTo>
                  <a:lnTo>
                    <a:pt x="1915" y="323"/>
                  </a:lnTo>
                  <a:lnTo>
                    <a:pt x="1915" y="240"/>
                  </a:lnTo>
                  <a:lnTo>
                    <a:pt x="1915" y="157"/>
                  </a:lnTo>
                  <a:lnTo>
                    <a:pt x="1908" y="82"/>
                  </a:lnTo>
                  <a:lnTo>
                    <a:pt x="1893" y="0"/>
                  </a:lnTo>
                  <a:lnTo>
                    <a:pt x="1893" y="0"/>
                  </a:lnTo>
                  <a:lnTo>
                    <a:pt x="1915" y="90"/>
                  </a:lnTo>
                  <a:lnTo>
                    <a:pt x="1923" y="180"/>
                  </a:lnTo>
                  <a:lnTo>
                    <a:pt x="1930" y="278"/>
                  </a:lnTo>
                  <a:lnTo>
                    <a:pt x="1930" y="375"/>
                  </a:lnTo>
                  <a:lnTo>
                    <a:pt x="1930" y="375"/>
                  </a:lnTo>
                  <a:lnTo>
                    <a:pt x="1915" y="480"/>
                  </a:lnTo>
                  <a:lnTo>
                    <a:pt x="1893" y="586"/>
                  </a:lnTo>
                  <a:lnTo>
                    <a:pt x="1863" y="691"/>
                  </a:lnTo>
                  <a:lnTo>
                    <a:pt x="1818" y="796"/>
                  </a:lnTo>
                  <a:lnTo>
                    <a:pt x="1773" y="886"/>
                  </a:lnTo>
                  <a:lnTo>
                    <a:pt x="1713" y="976"/>
                  </a:lnTo>
                  <a:lnTo>
                    <a:pt x="1653" y="1059"/>
                  </a:lnTo>
                  <a:lnTo>
                    <a:pt x="1577" y="1141"/>
                  </a:lnTo>
                  <a:lnTo>
                    <a:pt x="1502" y="1209"/>
                  </a:lnTo>
                  <a:lnTo>
                    <a:pt x="1420" y="1269"/>
                  </a:lnTo>
                  <a:lnTo>
                    <a:pt x="1330" y="1322"/>
                  </a:lnTo>
                  <a:lnTo>
                    <a:pt x="1239" y="1367"/>
                  </a:lnTo>
                  <a:lnTo>
                    <a:pt x="1142" y="1397"/>
                  </a:lnTo>
                  <a:lnTo>
                    <a:pt x="1037" y="1419"/>
                  </a:lnTo>
                  <a:lnTo>
                    <a:pt x="931" y="1434"/>
                  </a:lnTo>
                  <a:lnTo>
                    <a:pt x="819" y="1434"/>
                  </a:lnTo>
                  <a:lnTo>
                    <a:pt x="819" y="1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4" name="Freeform 31"/>
            <p:cNvSpPr>
              <a:spLocks/>
            </p:cNvSpPr>
            <p:nvPr/>
          </p:nvSpPr>
          <p:spPr bwMode="auto">
            <a:xfrm>
              <a:off x="2000250" y="3749675"/>
              <a:ext cx="311150" cy="298450"/>
            </a:xfrm>
            <a:custGeom>
              <a:avLst/>
              <a:gdLst>
                <a:gd name="T0" fmla="*/ 166 w 196"/>
                <a:gd name="T1" fmla="*/ 38 h 188"/>
                <a:gd name="T2" fmla="*/ 166 w 196"/>
                <a:gd name="T3" fmla="*/ 38 h 188"/>
                <a:gd name="T4" fmla="*/ 188 w 196"/>
                <a:gd name="T5" fmla="*/ 60 h 188"/>
                <a:gd name="T6" fmla="*/ 196 w 196"/>
                <a:gd name="T7" fmla="*/ 90 h 188"/>
                <a:gd name="T8" fmla="*/ 188 w 196"/>
                <a:gd name="T9" fmla="*/ 113 h 188"/>
                <a:gd name="T10" fmla="*/ 181 w 196"/>
                <a:gd name="T11" fmla="*/ 143 h 188"/>
                <a:gd name="T12" fmla="*/ 166 w 196"/>
                <a:gd name="T13" fmla="*/ 165 h 188"/>
                <a:gd name="T14" fmla="*/ 151 w 196"/>
                <a:gd name="T15" fmla="*/ 180 h 188"/>
                <a:gd name="T16" fmla="*/ 128 w 196"/>
                <a:gd name="T17" fmla="*/ 188 h 188"/>
                <a:gd name="T18" fmla="*/ 98 w 196"/>
                <a:gd name="T19" fmla="*/ 188 h 188"/>
                <a:gd name="T20" fmla="*/ 98 w 196"/>
                <a:gd name="T21" fmla="*/ 188 h 188"/>
                <a:gd name="T22" fmla="*/ 128 w 196"/>
                <a:gd name="T23" fmla="*/ 165 h 188"/>
                <a:gd name="T24" fmla="*/ 143 w 196"/>
                <a:gd name="T25" fmla="*/ 128 h 188"/>
                <a:gd name="T26" fmla="*/ 143 w 196"/>
                <a:gd name="T27" fmla="*/ 105 h 188"/>
                <a:gd name="T28" fmla="*/ 143 w 196"/>
                <a:gd name="T29" fmla="*/ 90 h 188"/>
                <a:gd name="T30" fmla="*/ 136 w 196"/>
                <a:gd name="T31" fmla="*/ 68 h 188"/>
                <a:gd name="T32" fmla="*/ 121 w 196"/>
                <a:gd name="T33" fmla="*/ 45 h 188"/>
                <a:gd name="T34" fmla="*/ 121 w 196"/>
                <a:gd name="T35" fmla="*/ 45 h 188"/>
                <a:gd name="T36" fmla="*/ 98 w 196"/>
                <a:gd name="T37" fmla="*/ 30 h 188"/>
                <a:gd name="T38" fmla="*/ 68 w 196"/>
                <a:gd name="T39" fmla="*/ 23 h 188"/>
                <a:gd name="T40" fmla="*/ 38 w 196"/>
                <a:gd name="T41" fmla="*/ 15 h 188"/>
                <a:gd name="T42" fmla="*/ 0 w 196"/>
                <a:gd name="T43" fmla="*/ 15 h 188"/>
                <a:gd name="T44" fmla="*/ 0 w 196"/>
                <a:gd name="T45" fmla="*/ 15 h 188"/>
                <a:gd name="T46" fmla="*/ 53 w 196"/>
                <a:gd name="T47" fmla="*/ 0 h 188"/>
                <a:gd name="T48" fmla="*/ 98 w 196"/>
                <a:gd name="T49" fmla="*/ 0 h 188"/>
                <a:gd name="T50" fmla="*/ 136 w 196"/>
                <a:gd name="T51" fmla="*/ 15 h 188"/>
                <a:gd name="T52" fmla="*/ 166 w 196"/>
                <a:gd name="T53" fmla="*/ 38 h 188"/>
                <a:gd name="T54" fmla="*/ 166 w 196"/>
                <a:gd name="T55" fmla="*/ 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88">
                  <a:moveTo>
                    <a:pt x="166" y="38"/>
                  </a:moveTo>
                  <a:lnTo>
                    <a:pt x="166" y="38"/>
                  </a:lnTo>
                  <a:lnTo>
                    <a:pt x="188" y="60"/>
                  </a:lnTo>
                  <a:lnTo>
                    <a:pt x="196" y="90"/>
                  </a:lnTo>
                  <a:lnTo>
                    <a:pt x="188" y="113"/>
                  </a:lnTo>
                  <a:lnTo>
                    <a:pt x="181" y="143"/>
                  </a:lnTo>
                  <a:lnTo>
                    <a:pt x="166" y="165"/>
                  </a:lnTo>
                  <a:lnTo>
                    <a:pt x="151" y="180"/>
                  </a:lnTo>
                  <a:lnTo>
                    <a:pt x="128" y="188"/>
                  </a:lnTo>
                  <a:lnTo>
                    <a:pt x="98" y="188"/>
                  </a:lnTo>
                  <a:lnTo>
                    <a:pt x="98" y="188"/>
                  </a:lnTo>
                  <a:lnTo>
                    <a:pt x="128" y="165"/>
                  </a:lnTo>
                  <a:lnTo>
                    <a:pt x="143" y="128"/>
                  </a:lnTo>
                  <a:lnTo>
                    <a:pt x="143" y="105"/>
                  </a:lnTo>
                  <a:lnTo>
                    <a:pt x="143" y="90"/>
                  </a:lnTo>
                  <a:lnTo>
                    <a:pt x="136" y="68"/>
                  </a:lnTo>
                  <a:lnTo>
                    <a:pt x="121" y="45"/>
                  </a:lnTo>
                  <a:lnTo>
                    <a:pt x="121" y="45"/>
                  </a:lnTo>
                  <a:lnTo>
                    <a:pt x="98" y="30"/>
                  </a:lnTo>
                  <a:lnTo>
                    <a:pt x="68" y="23"/>
                  </a:lnTo>
                  <a:lnTo>
                    <a:pt x="38" y="15"/>
                  </a:lnTo>
                  <a:lnTo>
                    <a:pt x="0" y="15"/>
                  </a:lnTo>
                  <a:lnTo>
                    <a:pt x="0" y="15"/>
                  </a:lnTo>
                  <a:lnTo>
                    <a:pt x="53" y="0"/>
                  </a:lnTo>
                  <a:lnTo>
                    <a:pt x="98" y="0"/>
                  </a:lnTo>
                  <a:lnTo>
                    <a:pt x="136" y="15"/>
                  </a:lnTo>
                  <a:lnTo>
                    <a:pt x="166" y="38"/>
                  </a:lnTo>
                  <a:lnTo>
                    <a:pt x="16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5" name="Freeform 32"/>
            <p:cNvSpPr>
              <a:spLocks/>
            </p:cNvSpPr>
            <p:nvPr/>
          </p:nvSpPr>
          <p:spPr bwMode="auto">
            <a:xfrm>
              <a:off x="3194050" y="5848350"/>
              <a:ext cx="249238" cy="238125"/>
            </a:xfrm>
            <a:custGeom>
              <a:avLst/>
              <a:gdLst>
                <a:gd name="T0" fmla="*/ 22 w 157"/>
                <a:gd name="T1" fmla="*/ 23 h 150"/>
                <a:gd name="T2" fmla="*/ 22 w 157"/>
                <a:gd name="T3" fmla="*/ 23 h 150"/>
                <a:gd name="T4" fmla="*/ 7 w 157"/>
                <a:gd name="T5" fmla="*/ 45 h 150"/>
                <a:gd name="T6" fmla="*/ 0 w 157"/>
                <a:gd name="T7" fmla="*/ 68 h 150"/>
                <a:gd name="T8" fmla="*/ 0 w 157"/>
                <a:gd name="T9" fmla="*/ 90 h 150"/>
                <a:gd name="T10" fmla="*/ 7 w 157"/>
                <a:gd name="T11" fmla="*/ 113 h 150"/>
                <a:gd name="T12" fmla="*/ 15 w 157"/>
                <a:gd name="T13" fmla="*/ 128 h 150"/>
                <a:gd name="T14" fmla="*/ 30 w 157"/>
                <a:gd name="T15" fmla="*/ 143 h 150"/>
                <a:gd name="T16" fmla="*/ 52 w 157"/>
                <a:gd name="T17" fmla="*/ 150 h 150"/>
                <a:gd name="T18" fmla="*/ 67 w 157"/>
                <a:gd name="T19" fmla="*/ 150 h 150"/>
                <a:gd name="T20" fmla="*/ 67 w 157"/>
                <a:gd name="T21" fmla="*/ 150 h 150"/>
                <a:gd name="T22" fmla="*/ 45 w 157"/>
                <a:gd name="T23" fmla="*/ 128 h 150"/>
                <a:gd name="T24" fmla="*/ 37 w 157"/>
                <a:gd name="T25" fmla="*/ 98 h 150"/>
                <a:gd name="T26" fmla="*/ 45 w 157"/>
                <a:gd name="T27" fmla="*/ 68 h 150"/>
                <a:gd name="T28" fmla="*/ 52 w 157"/>
                <a:gd name="T29" fmla="*/ 53 h 150"/>
                <a:gd name="T30" fmla="*/ 60 w 157"/>
                <a:gd name="T31" fmla="*/ 38 h 150"/>
                <a:gd name="T32" fmla="*/ 60 w 157"/>
                <a:gd name="T33" fmla="*/ 38 h 150"/>
                <a:gd name="T34" fmla="*/ 82 w 157"/>
                <a:gd name="T35" fmla="*/ 23 h 150"/>
                <a:gd name="T36" fmla="*/ 105 w 157"/>
                <a:gd name="T37" fmla="*/ 15 h 150"/>
                <a:gd name="T38" fmla="*/ 127 w 157"/>
                <a:gd name="T39" fmla="*/ 8 h 150"/>
                <a:gd name="T40" fmla="*/ 157 w 157"/>
                <a:gd name="T41" fmla="*/ 15 h 150"/>
                <a:gd name="T42" fmla="*/ 157 w 157"/>
                <a:gd name="T43" fmla="*/ 15 h 150"/>
                <a:gd name="T44" fmla="*/ 120 w 157"/>
                <a:gd name="T45" fmla="*/ 0 h 150"/>
                <a:gd name="T46" fmla="*/ 82 w 157"/>
                <a:gd name="T47" fmla="*/ 0 h 150"/>
                <a:gd name="T48" fmla="*/ 45 w 157"/>
                <a:gd name="T49" fmla="*/ 8 h 150"/>
                <a:gd name="T50" fmla="*/ 22 w 157"/>
                <a:gd name="T51" fmla="*/ 23 h 150"/>
                <a:gd name="T52" fmla="*/ 22 w 157"/>
                <a:gd name="T53"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 h="150">
                  <a:moveTo>
                    <a:pt x="22" y="23"/>
                  </a:moveTo>
                  <a:lnTo>
                    <a:pt x="22" y="23"/>
                  </a:lnTo>
                  <a:lnTo>
                    <a:pt x="7" y="45"/>
                  </a:lnTo>
                  <a:lnTo>
                    <a:pt x="0" y="68"/>
                  </a:lnTo>
                  <a:lnTo>
                    <a:pt x="0" y="90"/>
                  </a:lnTo>
                  <a:lnTo>
                    <a:pt x="7" y="113"/>
                  </a:lnTo>
                  <a:lnTo>
                    <a:pt x="15" y="128"/>
                  </a:lnTo>
                  <a:lnTo>
                    <a:pt x="30" y="143"/>
                  </a:lnTo>
                  <a:lnTo>
                    <a:pt x="52" y="150"/>
                  </a:lnTo>
                  <a:lnTo>
                    <a:pt x="67" y="150"/>
                  </a:lnTo>
                  <a:lnTo>
                    <a:pt x="67" y="150"/>
                  </a:lnTo>
                  <a:lnTo>
                    <a:pt x="45" y="128"/>
                  </a:lnTo>
                  <a:lnTo>
                    <a:pt x="37" y="98"/>
                  </a:lnTo>
                  <a:lnTo>
                    <a:pt x="45" y="68"/>
                  </a:lnTo>
                  <a:lnTo>
                    <a:pt x="52" y="53"/>
                  </a:lnTo>
                  <a:lnTo>
                    <a:pt x="60" y="38"/>
                  </a:lnTo>
                  <a:lnTo>
                    <a:pt x="60" y="38"/>
                  </a:lnTo>
                  <a:lnTo>
                    <a:pt x="82" y="23"/>
                  </a:lnTo>
                  <a:lnTo>
                    <a:pt x="105" y="15"/>
                  </a:lnTo>
                  <a:lnTo>
                    <a:pt x="127" y="8"/>
                  </a:lnTo>
                  <a:lnTo>
                    <a:pt x="157" y="15"/>
                  </a:lnTo>
                  <a:lnTo>
                    <a:pt x="157" y="15"/>
                  </a:lnTo>
                  <a:lnTo>
                    <a:pt x="120" y="0"/>
                  </a:lnTo>
                  <a:lnTo>
                    <a:pt x="82" y="0"/>
                  </a:lnTo>
                  <a:lnTo>
                    <a:pt x="45" y="8"/>
                  </a:lnTo>
                  <a:lnTo>
                    <a:pt x="22" y="23"/>
                  </a:lnTo>
                  <a:lnTo>
                    <a:pt x="2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6" name="Freeform 33"/>
            <p:cNvSpPr>
              <a:spLocks/>
            </p:cNvSpPr>
            <p:nvPr/>
          </p:nvSpPr>
          <p:spPr bwMode="auto">
            <a:xfrm>
              <a:off x="2859088" y="4762500"/>
              <a:ext cx="238125" cy="274638"/>
            </a:xfrm>
            <a:custGeom>
              <a:avLst/>
              <a:gdLst>
                <a:gd name="T0" fmla="*/ 8 w 150"/>
                <a:gd name="T1" fmla="*/ 128 h 173"/>
                <a:gd name="T2" fmla="*/ 8 w 150"/>
                <a:gd name="T3" fmla="*/ 128 h 173"/>
                <a:gd name="T4" fmla="*/ 23 w 150"/>
                <a:gd name="T5" fmla="*/ 151 h 173"/>
                <a:gd name="T6" fmla="*/ 38 w 150"/>
                <a:gd name="T7" fmla="*/ 166 h 173"/>
                <a:gd name="T8" fmla="*/ 60 w 150"/>
                <a:gd name="T9" fmla="*/ 173 h 173"/>
                <a:gd name="T10" fmla="*/ 83 w 150"/>
                <a:gd name="T11" fmla="*/ 173 h 173"/>
                <a:gd name="T12" fmla="*/ 105 w 150"/>
                <a:gd name="T13" fmla="*/ 173 h 173"/>
                <a:gd name="T14" fmla="*/ 128 w 150"/>
                <a:gd name="T15" fmla="*/ 166 h 173"/>
                <a:gd name="T16" fmla="*/ 143 w 150"/>
                <a:gd name="T17" fmla="*/ 151 h 173"/>
                <a:gd name="T18" fmla="*/ 150 w 150"/>
                <a:gd name="T19" fmla="*/ 128 h 173"/>
                <a:gd name="T20" fmla="*/ 150 w 150"/>
                <a:gd name="T21" fmla="*/ 128 h 173"/>
                <a:gd name="T22" fmla="*/ 120 w 150"/>
                <a:gd name="T23" fmla="*/ 143 h 173"/>
                <a:gd name="T24" fmla="*/ 83 w 150"/>
                <a:gd name="T25" fmla="*/ 143 h 173"/>
                <a:gd name="T26" fmla="*/ 53 w 150"/>
                <a:gd name="T27" fmla="*/ 128 h 173"/>
                <a:gd name="T28" fmla="*/ 45 w 150"/>
                <a:gd name="T29" fmla="*/ 113 h 173"/>
                <a:gd name="T30" fmla="*/ 38 w 150"/>
                <a:gd name="T31" fmla="*/ 98 h 173"/>
                <a:gd name="T32" fmla="*/ 38 w 150"/>
                <a:gd name="T33" fmla="*/ 98 h 173"/>
                <a:gd name="T34" fmla="*/ 30 w 150"/>
                <a:gd name="T35" fmla="*/ 76 h 173"/>
                <a:gd name="T36" fmla="*/ 30 w 150"/>
                <a:gd name="T37" fmla="*/ 53 h 173"/>
                <a:gd name="T38" fmla="*/ 38 w 150"/>
                <a:gd name="T39" fmla="*/ 23 h 173"/>
                <a:gd name="T40" fmla="*/ 45 w 150"/>
                <a:gd name="T41" fmla="*/ 0 h 173"/>
                <a:gd name="T42" fmla="*/ 45 w 150"/>
                <a:gd name="T43" fmla="*/ 0 h 173"/>
                <a:gd name="T44" fmla="*/ 23 w 150"/>
                <a:gd name="T45" fmla="*/ 31 h 173"/>
                <a:gd name="T46" fmla="*/ 8 w 150"/>
                <a:gd name="T47" fmla="*/ 68 h 173"/>
                <a:gd name="T48" fmla="*/ 0 w 150"/>
                <a:gd name="T49" fmla="*/ 98 h 173"/>
                <a:gd name="T50" fmla="*/ 8 w 150"/>
                <a:gd name="T51" fmla="*/ 128 h 173"/>
                <a:gd name="T52" fmla="*/ 8 w 150"/>
                <a:gd name="T53"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3">
                  <a:moveTo>
                    <a:pt x="8" y="128"/>
                  </a:moveTo>
                  <a:lnTo>
                    <a:pt x="8" y="128"/>
                  </a:lnTo>
                  <a:lnTo>
                    <a:pt x="23" y="151"/>
                  </a:lnTo>
                  <a:lnTo>
                    <a:pt x="38" y="166"/>
                  </a:lnTo>
                  <a:lnTo>
                    <a:pt x="60" y="173"/>
                  </a:lnTo>
                  <a:lnTo>
                    <a:pt x="83" y="173"/>
                  </a:lnTo>
                  <a:lnTo>
                    <a:pt x="105" y="173"/>
                  </a:lnTo>
                  <a:lnTo>
                    <a:pt x="128" y="166"/>
                  </a:lnTo>
                  <a:lnTo>
                    <a:pt x="143" y="151"/>
                  </a:lnTo>
                  <a:lnTo>
                    <a:pt x="150" y="128"/>
                  </a:lnTo>
                  <a:lnTo>
                    <a:pt x="150" y="128"/>
                  </a:lnTo>
                  <a:lnTo>
                    <a:pt x="120" y="143"/>
                  </a:lnTo>
                  <a:lnTo>
                    <a:pt x="83" y="143"/>
                  </a:lnTo>
                  <a:lnTo>
                    <a:pt x="53" y="128"/>
                  </a:lnTo>
                  <a:lnTo>
                    <a:pt x="45" y="113"/>
                  </a:lnTo>
                  <a:lnTo>
                    <a:pt x="38" y="98"/>
                  </a:lnTo>
                  <a:lnTo>
                    <a:pt x="38" y="98"/>
                  </a:lnTo>
                  <a:lnTo>
                    <a:pt x="30" y="76"/>
                  </a:lnTo>
                  <a:lnTo>
                    <a:pt x="30" y="53"/>
                  </a:lnTo>
                  <a:lnTo>
                    <a:pt x="38" y="23"/>
                  </a:lnTo>
                  <a:lnTo>
                    <a:pt x="45" y="0"/>
                  </a:lnTo>
                  <a:lnTo>
                    <a:pt x="45" y="0"/>
                  </a:lnTo>
                  <a:lnTo>
                    <a:pt x="23" y="31"/>
                  </a:lnTo>
                  <a:lnTo>
                    <a:pt x="8" y="68"/>
                  </a:lnTo>
                  <a:lnTo>
                    <a:pt x="0" y="98"/>
                  </a:lnTo>
                  <a:lnTo>
                    <a:pt x="8" y="128"/>
                  </a:lnTo>
                  <a:lnTo>
                    <a:pt x="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7" name="Freeform 34"/>
            <p:cNvSpPr>
              <a:spLocks/>
            </p:cNvSpPr>
            <p:nvPr/>
          </p:nvSpPr>
          <p:spPr bwMode="auto">
            <a:xfrm>
              <a:off x="3038475" y="4703763"/>
              <a:ext cx="119063" cy="166688"/>
            </a:xfrm>
            <a:custGeom>
              <a:avLst/>
              <a:gdLst>
                <a:gd name="T0" fmla="*/ 75 w 75"/>
                <a:gd name="T1" fmla="*/ 83 h 105"/>
                <a:gd name="T2" fmla="*/ 75 w 75"/>
                <a:gd name="T3" fmla="*/ 83 h 105"/>
                <a:gd name="T4" fmla="*/ 67 w 75"/>
                <a:gd name="T5" fmla="*/ 75 h 105"/>
                <a:gd name="T6" fmla="*/ 60 w 75"/>
                <a:gd name="T7" fmla="*/ 68 h 105"/>
                <a:gd name="T8" fmla="*/ 37 w 75"/>
                <a:gd name="T9" fmla="*/ 68 h 105"/>
                <a:gd name="T10" fmla="*/ 37 w 75"/>
                <a:gd name="T11" fmla="*/ 68 h 105"/>
                <a:gd name="T12" fmla="*/ 30 w 75"/>
                <a:gd name="T13" fmla="*/ 75 h 105"/>
                <a:gd name="T14" fmla="*/ 30 w 75"/>
                <a:gd name="T15" fmla="*/ 75 h 105"/>
                <a:gd name="T16" fmla="*/ 22 w 75"/>
                <a:gd name="T17" fmla="*/ 60 h 105"/>
                <a:gd name="T18" fmla="*/ 22 w 75"/>
                <a:gd name="T19" fmla="*/ 37 h 105"/>
                <a:gd name="T20" fmla="*/ 30 w 75"/>
                <a:gd name="T21" fmla="*/ 15 h 105"/>
                <a:gd name="T22" fmla="*/ 45 w 75"/>
                <a:gd name="T23" fmla="*/ 0 h 105"/>
                <a:gd name="T24" fmla="*/ 45 w 75"/>
                <a:gd name="T25" fmla="*/ 0 h 105"/>
                <a:gd name="T26" fmla="*/ 15 w 75"/>
                <a:gd name="T27" fmla="*/ 22 h 105"/>
                <a:gd name="T28" fmla="*/ 0 w 75"/>
                <a:gd name="T29" fmla="*/ 52 h 105"/>
                <a:gd name="T30" fmla="*/ 7 w 75"/>
                <a:gd name="T31" fmla="*/ 75 h 105"/>
                <a:gd name="T32" fmla="*/ 7 w 75"/>
                <a:gd name="T33" fmla="*/ 90 h 105"/>
                <a:gd name="T34" fmla="*/ 15 w 75"/>
                <a:gd name="T35" fmla="*/ 98 h 105"/>
                <a:gd name="T36" fmla="*/ 15 w 75"/>
                <a:gd name="T37" fmla="*/ 98 h 105"/>
                <a:gd name="T38" fmla="*/ 22 w 75"/>
                <a:gd name="T39" fmla="*/ 98 h 105"/>
                <a:gd name="T40" fmla="*/ 22 w 75"/>
                <a:gd name="T41" fmla="*/ 98 h 105"/>
                <a:gd name="T42" fmla="*/ 37 w 75"/>
                <a:gd name="T43" fmla="*/ 105 h 105"/>
                <a:gd name="T44" fmla="*/ 37 w 75"/>
                <a:gd name="T45" fmla="*/ 105 h 105"/>
                <a:gd name="T46" fmla="*/ 52 w 75"/>
                <a:gd name="T47" fmla="*/ 105 h 105"/>
                <a:gd name="T48" fmla="*/ 67 w 75"/>
                <a:gd name="T49" fmla="*/ 98 h 105"/>
                <a:gd name="T50" fmla="*/ 75 w 75"/>
                <a:gd name="T51" fmla="*/ 83 h 105"/>
                <a:gd name="T52" fmla="*/ 75 w 75"/>
                <a:gd name="T5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 h="105">
                  <a:moveTo>
                    <a:pt x="75" y="83"/>
                  </a:moveTo>
                  <a:lnTo>
                    <a:pt x="75" y="83"/>
                  </a:lnTo>
                  <a:lnTo>
                    <a:pt x="67" y="75"/>
                  </a:lnTo>
                  <a:lnTo>
                    <a:pt x="60" y="68"/>
                  </a:lnTo>
                  <a:lnTo>
                    <a:pt x="37" y="68"/>
                  </a:lnTo>
                  <a:lnTo>
                    <a:pt x="37" y="68"/>
                  </a:lnTo>
                  <a:lnTo>
                    <a:pt x="30" y="75"/>
                  </a:lnTo>
                  <a:lnTo>
                    <a:pt x="30" y="75"/>
                  </a:lnTo>
                  <a:lnTo>
                    <a:pt x="22" y="60"/>
                  </a:lnTo>
                  <a:lnTo>
                    <a:pt x="22" y="37"/>
                  </a:lnTo>
                  <a:lnTo>
                    <a:pt x="30" y="15"/>
                  </a:lnTo>
                  <a:lnTo>
                    <a:pt x="45" y="0"/>
                  </a:lnTo>
                  <a:lnTo>
                    <a:pt x="45" y="0"/>
                  </a:lnTo>
                  <a:lnTo>
                    <a:pt x="15" y="22"/>
                  </a:lnTo>
                  <a:lnTo>
                    <a:pt x="0" y="52"/>
                  </a:lnTo>
                  <a:lnTo>
                    <a:pt x="7" y="75"/>
                  </a:lnTo>
                  <a:lnTo>
                    <a:pt x="7" y="90"/>
                  </a:lnTo>
                  <a:lnTo>
                    <a:pt x="15" y="98"/>
                  </a:lnTo>
                  <a:lnTo>
                    <a:pt x="15" y="98"/>
                  </a:lnTo>
                  <a:lnTo>
                    <a:pt x="22" y="98"/>
                  </a:lnTo>
                  <a:lnTo>
                    <a:pt x="22" y="98"/>
                  </a:lnTo>
                  <a:lnTo>
                    <a:pt x="37" y="105"/>
                  </a:lnTo>
                  <a:lnTo>
                    <a:pt x="37" y="105"/>
                  </a:lnTo>
                  <a:lnTo>
                    <a:pt x="52" y="105"/>
                  </a:lnTo>
                  <a:lnTo>
                    <a:pt x="67" y="98"/>
                  </a:lnTo>
                  <a:lnTo>
                    <a:pt x="75" y="83"/>
                  </a:lnTo>
                  <a:lnTo>
                    <a:pt x="7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8" name="Freeform 35"/>
            <p:cNvSpPr>
              <a:spLocks/>
            </p:cNvSpPr>
            <p:nvPr/>
          </p:nvSpPr>
          <p:spPr bwMode="auto">
            <a:xfrm>
              <a:off x="2895600" y="4679950"/>
              <a:ext cx="417513" cy="858838"/>
            </a:xfrm>
            <a:custGeom>
              <a:avLst/>
              <a:gdLst>
                <a:gd name="T0" fmla="*/ 188 w 263"/>
                <a:gd name="T1" fmla="*/ 345 h 541"/>
                <a:gd name="T2" fmla="*/ 188 w 263"/>
                <a:gd name="T3" fmla="*/ 345 h 541"/>
                <a:gd name="T4" fmla="*/ 233 w 263"/>
                <a:gd name="T5" fmla="*/ 255 h 541"/>
                <a:gd name="T6" fmla="*/ 255 w 263"/>
                <a:gd name="T7" fmla="*/ 188 h 541"/>
                <a:gd name="T8" fmla="*/ 263 w 263"/>
                <a:gd name="T9" fmla="*/ 128 h 541"/>
                <a:gd name="T10" fmla="*/ 255 w 263"/>
                <a:gd name="T11" fmla="*/ 75 h 541"/>
                <a:gd name="T12" fmla="*/ 240 w 263"/>
                <a:gd name="T13" fmla="*/ 37 h 541"/>
                <a:gd name="T14" fmla="*/ 225 w 263"/>
                <a:gd name="T15" fmla="*/ 15 h 541"/>
                <a:gd name="T16" fmla="*/ 195 w 263"/>
                <a:gd name="T17" fmla="*/ 0 h 541"/>
                <a:gd name="T18" fmla="*/ 173 w 263"/>
                <a:gd name="T19" fmla="*/ 0 h 541"/>
                <a:gd name="T20" fmla="*/ 173 w 263"/>
                <a:gd name="T21" fmla="*/ 0 h 541"/>
                <a:gd name="T22" fmla="*/ 150 w 263"/>
                <a:gd name="T23" fmla="*/ 0 h 541"/>
                <a:gd name="T24" fmla="*/ 135 w 263"/>
                <a:gd name="T25" fmla="*/ 15 h 541"/>
                <a:gd name="T26" fmla="*/ 135 w 263"/>
                <a:gd name="T27" fmla="*/ 15 h 541"/>
                <a:gd name="T28" fmla="*/ 150 w 263"/>
                <a:gd name="T29" fmla="*/ 7 h 541"/>
                <a:gd name="T30" fmla="*/ 150 w 263"/>
                <a:gd name="T31" fmla="*/ 7 h 541"/>
                <a:gd name="T32" fmla="*/ 180 w 263"/>
                <a:gd name="T33" fmla="*/ 15 h 541"/>
                <a:gd name="T34" fmla="*/ 203 w 263"/>
                <a:gd name="T35" fmla="*/ 30 h 541"/>
                <a:gd name="T36" fmla="*/ 225 w 263"/>
                <a:gd name="T37" fmla="*/ 52 h 541"/>
                <a:gd name="T38" fmla="*/ 240 w 263"/>
                <a:gd name="T39" fmla="*/ 90 h 541"/>
                <a:gd name="T40" fmla="*/ 240 w 263"/>
                <a:gd name="T41" fmla="*/ 143 h 541"/>
                <a:gd name="T42" fmla="*/ 233 w 263"/>
                <a:gd name="T43" fmla="*/ 203 h 541"/>
                <a:gd name="T44" fmla="*/ 210 w 263"/>
                <a:gd name="T45" fmla="*/ 270 h 541"/>
                <a:gd name="T46" fmla="*/ 165 w 263"/>
                <a:gd name="T47" fmla="*/ 353 h 541"/>
                <a:gd name="T48" fmla="*/ 165 w 263"/>
                <a:gd name="T49" fmla="*/ 353 h 541"/>
                <a:gd name="T50" fmla="*/ 127 w 263"/>
                <a:gd name="T51" fmla="*/ 413 h 541"/>
                <a:gd name="T52" fmla="*/ 90 w 263"/>
                <a:gd name="T53" fmla="*/ 458 h 541"/>
                <a:gd name="T54" fmla="*/ 45 w 263"/>
                <a:gd name="T55" fmla="*/ 503 h 541"/>
                <a:gd name="T56" fmla="*/ 0 w 263"/>
                <a:gd name="T57" fmla="*/ 541 h 541"/>
                <a:gd name="T58" fmla="*/ 15 w 263"/>
                <a:gd name="T59" fmla="*/ 526 h 541"/>
                <a:gd name="T60" fmla="*/ 15 w 263"/>
                <a:gd name="T61" fmla="*/ 526 h 541"/>
                <a:gd name="T62" fmla="*/ 67 w 263"/>
                <a:gd name="T63" fmla="*/ 488 h 541"/>
                <a:gd name="T64" fmla="*/ 112 w 263"/>
                <a:gd name="T65" fmla="*/ 443 h 541"/>
                <a:gd name="T66" fmla="*/ 150 w 263"/>
                <a:gd name="T67" fmla="*/ 398 h 541"/>
                <a:gd name="T68" fmla="*/ 188 w 263"/>
                <a:gd name="T69" fmla="*/ 345 h 541"/>
                <a:gd name="T70" fmla="*/ 188 w 263"/>
                <a:gd name="T71" fmla="*/ 34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541">
                  <a:moveTo>
                    <a:pt x="188" y="345"/>
                  </a:moveTo>
                  <a:lnTo>
                    <a:pt x="188" y="345"/>
                  </a:lnTo>
                  <a:lnTo>
                    <a:pt x="233" y="255"/>
                  </a:lnTo>
                  <a:lnTo>
                    <a:pt x="255" y="188"/>
                  </a:lnTo>
                  <a:lnTo>
                    <a:pt x="263" y="128"/>
                  </a:lnTo>
                  <a:lnTo>
                    <a:pt x="255" y="75"/>
                  </a:lnTo>
                  <a:lnTo>
                    <a:pt x="240" y="37"/>
                  </a:lnTo>
                  <a:lnTo>
                    <a:pt x="225" y="15"/>
                  </a:lnTo>
                  <a:lnTo>
                    <a:pt x="195" y="0"/>
                  </a:lnTo>
                  <a:lnTo>
                    <a:pt x="173" y="0"/>
                  </a:lnTo>
                  <a:lnTo>
                    <a:pt x="173" y="0"/>
                  </a:lnTo>
                  <a:lnTo>
                    <a:pt x="150" y="0"/>
                  </a:lnTo>
                  <a:lnTo>
                    <a:pt x="135" y="15"/>
                  </a:lnTo>
                  <a:lnTo>
                    <a:pt x="135" y="15"/>
                  </a:lnTo>
                  <a:lnTo>
                    <a:pt x="150" y="7"/>
                  </a:lnTo>
                  <a:lnTo>
                    <a:pt x="150" y="7"/>
                  </a:lnTo>
                  <a:lnTo>
                    <a:pt x="180" y="15"/>
                  </a:lnTo>
                  <a:lnTo>
                    <a:pt x="203" y="30"/>
                  </a:lnTo>
                  <a:lnTo>
                    <a:pt x="225" y="52"/>
                  </a:lnTo>
                  <a:lnTo>
                    <a:pt x="240" y="90"/>
                  </a:lnTo>
                  <a:lnTo>
                    <a:pt x="240" y="143"/>
                  </a:lnTo>
                  <a:lnTo>
                    <a:pt x="233" y="203"/>
                  </a:lnTo>
                  <a:lnTo>
                    <a:pt x="210" y="270"/>
                  </a:lnTo>
                  <a:lnTo>
                    <a:pt x="165" y="353"/>
                  </a:lnTo>
                  <a:lnTo>
                    <a:pt x="165" y="353"/>
                  </a:lnTo>
                  <a:lnTo>
                    <a:pt x="127" y="413"/>
                  </a:lnTo>
                  <a:lnTo>
                    <a:pt x="90" y="458"/>
                  </a:lnTo>
                  <a:lnTo>
                    <a:pt x="45" y="503"/>
                  </a:lnTo>
                  <a:lnTo>
                    <a:pt x="0" y="541"/>
                  </a:lnTo>
                  <a:lnTo>
                    <a:pt x="15" y="526"/>
                  </a:lnTo>
                  <a:lnTo>
                    <a:pt x="15" y="526"/>
                  </a:lnTo>
                  <a:lnTo>
                    <a:pt x="67" y="488"/>
                  </a:lnTo>
                  <a:lnTo>
                    <a:pt x="112" y="443"/>
                  </a:lnTo>
                  <a:lnTo>
                    <a:pt x="150" y="398"/>
                  </a:lnTo>
                  <a:lnTo>
                    <a:pt x="188" y="345"/>
                  </a:lnTo>
                  <a:lnTo>
                    <a:pt x="188"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9" name="Freeform 36"/>
            <p:cNvSpPr>
              <a:spLocks/>
            </p:cNvSpPr>
            <p:nvPr/>
          </p:nvSpPr>
          <p:spPr bwMode="auto">
            <a:xfrm>
              <a:off x="3348038" y="4178300"/>
              <a:ext cx="155575" cy="239713"/>
            </a:xfrm>
            <a:custGeom>
              <a:avLst/>
              <a:gdLst>
                <a:gd name="T0" fmla="*/ 98 w 98"/>
                <a:gd name="T1" fmla="*/ 121 h 151"/>
                <a:gd name="T2" fmla="*/ 98 w 98"/>
                <a:gd name="T3" fmla="*/ 121 h 151"/>
                <a:gd name="T4" fmla="*/ 98 w 98"/>
                <a:gd name="T5" fmla="*/ 113 h 151"/>
                <a:gd name="T6" fmla="*/ 90 w 98"/>
                <a:gd name="T7" fmla="*/ 106 h 151"/>
                <a:gd name="T8" fmla="*/ 75 w 98"/>
                <a:gd name="T9" fmla="*/ 106 h 151"/>
                <a:gd name="T10" fmla="*/ 53 w 98"/>
                <a:gd name="T11" fmla="*/ 106 h 151"/>
                <a:gd name="T12" fmla="*/ 53 w 98"/>
                <a:gd name="T13" fmla="*/ 106 h 151"/>
                <a:gd name="T14" fmla="*/ 38 w 98"/>
                <a:gd name="T15" fmla="*/ 106 h 151"/>
                <a:gd name="T16" fmla="*/ 38 w 98"/>
                <a:gd name="T17" fmla="*/ 106 h 151"/>
                <a:gd name="T18" fmla="*/ 30 w 98"/>
                <a:gd name="T19" fmla="*/ 83 h 151"/>
                <a:gd name="T20" fmla="*/ 30 w 98"/>
                <a:gd name="T21" fmla="*/ 61 h 151"/>
                <a:gd name="T22" fmla="*/ 38 w 98"/>
                <a:gd name="T23" fmla="*/ 30 h 151"/>
                <a:gd name="T24" fmla="*/ 53 w 98"/>
                <a:gd name="T25" fmla="*/ 0 h 151"/>
                <a:gd name="T26" fmla="*/ 53 w 98"/>
                <a:gd name="T27" fmla="*/ 0 h 151"/>
                <a:gd name="T28" fmla="*/ 38 w 98"/>
                <a:gd name="T29" fmla="*/ 15 h 151"/>
                <a:gd name="T30" fmla="*/ 15 w 98"/>
                <a:gd name="T31" fmla="*/ 30 h 151"/>
                <a:gd name="T32" fmla="*/ 8 w 98"/>
                <a:gd name="T33" fmla="*/ 53 h 151"/>
                <a:gd name="T34" fmla="*/ 0 w 98"/>
                <a:gd name="T35" fmla="*/ 76 h 151"/>
                <a:gd name="T36" fmla="*/ 0 w 98"/>
                <a:gd name="T37" fmla="*/ 98 h 151"/>
                <a:gd name="T38" fmla="*/ 0 w 98"/>
                <a:gd name="T39" fmla="*/ 113 h 151"/>
                <a:gd name="T40" fmla="*/ 8 w 98"/>
                <a:gd name="T41" fmla="*/ 128 h 151"/>
                <a:gd name="T42" fmla="*/ 23 w 98"/>
                <a:gd name="T43" fmla="*/ 143 h 151"/>
                <a:gd name="T44" fmla="*/ 23 w 98"/>
                <a:gd name="T45" fmla="*/ 143 h 151"/>
                <a:gd name="T46" fmla="*/ 23 w 98"/>
                <a:gd name="T47" fmla="*/ 143 h 151"/>
                <a:gd name="T48" fmla="*/ 23 w 98"/>
                <a:gd name="T49" fmla="*/ 143 h 151"/>
                <a:gd name="T50" fmla="*/ 45 w 98"/>
                <a:gd name="T51" fmla="*/ 151 h 151"/>
                <a:gd name="T52" fmla="*/ 45 w 98"/>
                <a:gd name="T53" fmla="*/ 151 h 151"/>
                <a:gd name="T54" fmla="*/ 75 w 98"/>
                <a:gd name="T55" fmla="*/ 151 h 151"/>
                <a:gd name="T56" fmla="*/ 90 w 98"/>
                <a:gd name="T57" fmla="*/ 143 h 151"/>
                <a:gd name="T58" fmla="*/ 98 w 98"/>
                <a:gd name="T59" fmla="*/ 136 h 151"/>
                <a:gd name="T60" fmla="*/ 98 w 98"/>
                <a:gd name="T61" fmla="*/ 121 h 151"/>
                <a:gd name="T62" fmla="*/ 98 w 98"/>
                <a:gd name="T63"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51">
                  <a:moveTo>
                    <a:pt x="98" y="121"/>
                  </a:moveTo>
                  <a:lnTo>
                    <a:pt x="98" y="121"/>
                  </a:lnTo>
                  <a:lnTo>
                    <a:pt x="98" y="113"/>
                  </a:lnTo>
                  <a:lnTo>
                    <a:pt x="90" y="106"/>
                  </a:lnTo>
                  <a:lnTo>
                    <a:pt x="75" y="106"/>
                  </a:lnTo>
                  <a:lnTo>
                    <a:pt x="53" y="106"/>
                  </a:lnTo>
                  <a:lnTo>
                    <a:pt x="53" y="106"/>
                  </a:lnTo>
                  <a:lnTo>
                    <a:pt x="38" y="106"/>
                  </a:lnTo>
                  <a:lnTo>
                    <a:pt x="38" y="106"/>
                  </a:lnTo>
                  <a:lnTo>
                    <a:pt x="30" y="83"/>
                  </a:lnTo>
                  <a:lnTo>
                    <a:pt x="30" y="61"/>
                  </a:lnTo>
                  <a:lnTo>
                    <a:pt x="38" y="30"/>
                  </a:lnTo>
                  <a:lnTo>
                    <a:pt x="53" y="0"/>
                  </a:lnTo>
                  <a:lnTo>
                    <a:pt x="53" y="0"/>
                  </a:lnTo>
                  <a:lnTo>
                    <a:pt x="38" y="15"/>
                  </a:lnTo>
                  <a:lnTo>
                    <a:pt x="15" y="30"/>
                  </a:lnTo>
                  <a:lnTo>
                    <a:pt x="8" y="53"/>
                  </a:lnTo>
                  <a:lnTo>
                    <a:pt x="0" y="76"/>
                  </a:lnTo>
                  <a:lnTo>
                    <a:pt x="0" y="98"/>
                  </a:lnTo>
                  <a:lnTo>
                    <a:pt x="0" y="113"/>
                  </a:lnTo>
                  <a:lnTo>
                    <a:pt x="8" y="128"/>
                  </a:lnTo>
                  <a:lnTo>
                    <a:pt x="23" y="143"/>
                  </a:lnTo>
                  <a:lnTo>
                    <a:pt x="23" y="143"/>
                  </a:lnTo>
                  <a:lnTo>
                    <a:pt x="23" y="143"/>
                  </a:lnTo>
                  <a:lnTo>
                    <a:pt x="23" y="143"/>
                  </a:lnTo>
                  <a:lnTo>
                    <a:pt x="45" y="151"/>
                  </a:lnTo>
                  <a:lnTo>
                    <a:pt x="45" y="151"/>
                  </a:lnTo>
                  <a:lnTo>
                    <a:pt x="75" y="151"/>
                  </a:lnTo>
                  <a:lnTo>
                    <a:pt x="90" y="143"/>
                  </a:lnTo>
                  <a:lnTo>
                    <a:pt x="98" y="136"/>
                  </a:lnTo>
                  <a:lnTo>
                    <a:pt x="98" y="121"/>
                  </a:lnTo>
                  <a:lnTo>
                    <a:pt x="98"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0" name="Freeform 37"/>
            <p:cNvSpPr>
              <a:spLocks/>
            </p:cNvSpPr>
            <p:nvPr/>
          </p:nvSpPr>
          <p:spPr bwMode="auto">
            <a:xfrm>
              <a:off x="3144838" y="4130675"/>
              <a:ext cx="596900" cy="1289050"/>
            </a:xfrm>
            <a:custGeom>
              <a:avLst/>
              <a:gdLst>
                <a:gd name="T0" fmla="*/ 271 w 376"/>
                <a:gd name="T1" fmla="*/ 511 h 812"/>
                <a:gd name="T2" fmla="*/ 271 w 376"/>
                <a:gd name="T3" fmla="*/ 511 h 812"/>
                <a:gd name="T4" fmla="*/ 308 w 376"/>
                <a:gd name="T5" fmla="*/ 444 h 812"/>
                <a:gd name="T6" fmla="*/ 331 w 376"/>
                <a:gd name="T7" fmla="*/ 383 h 812"/>
                <a:gd name="T8" fmla="*/ 354 w 376"/>
                <a:gd name="T9" fmla="*/ 331 h 812"/>
                <a:gd name="T10" fmla="*/ 369 w 376"/>
                <a:gd name="T11" fmla="*/ 278 h 812"/>
                <a:gd name="T12" fmla="*/ 376 w 376"/>
                <a:gd name="T13" fmla="*/ 233 h 812"/>
                <a:gd name="T14" fmla="*/ 376 w 376"/>
                <a:gd name="T15" fmla="*/ 188 h 812"/>
                <a:gd name="T16" fmla="*/ 376 w 376"/>
                <a:gd name="T17" fmla="*/ 151 h 812"/>
                <a:gd name="T18" fmla="*/ 369 w 376"/>
                <a:gd name="T19" fmla="*/ 121 h 812"/>
                <a:gd name="T20" fmla="*/ 361 w 376"/>
                <a:gd name="T21" fmla="*/ 91 h 812"/>
                <a:gd name="T22" fmla="*/ 346 w 376"/>
                <a:gd name="T23" fmla="*/ 60 h 812"/>
                <a:gd name="T24" fmla="*/ 331 w 376"/>
                <a:gd name="T25" fmla="*/ 45 h 812"/>
                <a:gd name="T26" fmla="*/ 316 w 376"/>
                <a:gd name="T27" fmla="*/ 23 h 812"/>
                <a:gd name="T28" fmla="*/ 278 w 376"/>
                <a:gd name="T29" fmla="*/ 8 h 812"/>
                <a:gd name="T30" fmla="*/ 241 w 376"/>
                <a:gd name="T31" fmla="*/ 0 h 812"/>
                <a:gd name="T32" fmla="*/ 241 w 376"/>
                <a:gd name="T33" fmla="*/ 0 h 812"/>
                <a:gd name="T34" fmla="*/ 203 w 376"/>
                <a:gd name="T35" fmla="*/ 15 h 812"/>
                <a:gd name="T36" fmla="*/ 181 w 376"/>
                <a:gd name="T37" fmla="*/ 30 h 812"/>
                <a:gd name="T38" fmla="*/ 181 w 376"/>
                <a:gd name="T39" fmla="*/ 30 h 812"/>
                <a:gd name="T40" fmla="*/ 211 w 376"/>
                <a:gd name="T41" fmla="*/ 23 h 812"/>
                <a:gd name="T42" fmla="*/ 211 w 376"/>
                <a:gd name="T43" fmla="*/ 23 h 812"/>
                <a:gd name="T44" fmla="*/ 248 w 376"/>
                <a:gd name="T45" fmla="*/ 30 h 812"/>
                <a:gd name="T46" fmla="*/ 286 w 376"/>
                <a:gd name="T47" fmla="*/ 45 h 812"/>
                <a:gd name="T48" fmla="*/ 301 w 376"/>
                <a:gd name="T49" fmla="*/ 60 h 812"/>
                <a:gd name="T50" fmla="*/ 316 w 376"/>
                <a:gd name="T51" fmla="*/ 83 h 812"/>
                <a:gd name="T52" fmla="*/ 331 w 376"/>
                <a:gd name="T53" fmla="*/ 113 h 812"/>
                <a:gd name="T54" fmla="*/ 339 w 376"/>
                <a:gd name="T55" fmla="*/ 136 h 812"/>
                <a:gd name="T56" fmla="*/ 346 w 376"/>
                <a:gd name="T57" fmla="*/ 173 h 812"/>
                <a:gd name="T58" fmla="*/ 346 w 376"/>
                <a:gd name="T59" fmla="*/ 211 h 812"/>
                <a:gd name="T60" fmla="*/ 346 w 376"/>
                <a:gd name="T61" fmla="*/ 256 h 812"/>
                <a:gd name="T62" fmla="*/ 339 w 376"/>
                <a:gd name="T63" fmla="*/ 301 h 812"/>
                <a:gd name="T64" fmla="*/ 323 w 376"/>
                <a:gd name="T65" fmla="*/ 353 h 812"/>
                <a:gd name="T66" fmla="*/ 301 w 376"/>
                <a:gd name="T67" fmla="*/ 406 h 812"/>
                <a:gd name="T68" fmla="*/ 278 w 376"/>
                <a:gd name="T69" fmla="*/ 466 h 812"/>
                <a:gd name="T70" fmla="*/ 241 w 376"/>
                <a:gd name="T71" fmla="*/ 534 h 812"/>
                <a:gd name="T72" fmla="*/ 241 w 376"/>
                <a:gd name="T73" fmla="*/ 534 h 812"/>
                <a:gd name="T74" fmla="*/ 188 w 376"/>
                <a:gd name="T75" fmla="*/ 609 h 812"/>
                <a:gd name="T76" fmla="*/ 136 w 376"/>
                <a:gd name="T77" fmla="*/ 684 h 812"/>
                <a:gd name="T78" fmla="*/ 68 w 376"/>
                <a:gd name="T79" fmla="*/ 751 h 812"/>
                <a:gd name="T80" fmla="*/ 0 w 376"/>
                <a:gd name="T81" fmla="*/ 812 h 812"/>
                <a:gd name="T82" fmla="*/ 31 w 376"/>
                <a:gd name="T83" fmla="*/ 789 h 812"/>
                <a:gd name="T84" fmla="*/ 31 w 376"/>
                <a:gd name="T85" fmla="*/ 789 h 812"/>
                <a:gd name="T86" fmla="*/ 98 w 376"/>
                <a:gd name="T87" fmla="*/ 729 h 812"/>
                <a:gd name="T88" fmla="*/ 158 w 376"/>
                <a:gd name="T89" fmla="*/ 661 h 812"/>
                <a:gd name="T90" fmla="*/ 218 w 376"/>
                <a:gd name="T91" fmla="*/ 594 h 812"/>
                <a:gd name="T92" fmla="*/ 271 w 376"/>
                <a:gd name="T93" fmla="*/ 511 h 812"/>
                <a:gd name="T94" fmla="*/ 271 w 376"/>
                <a:gd name="T95" fmla="*/ 51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 h="812">
                  <a:moveTo>
                    <a:pt x="271" y="511"/>
                  </a:moveTo>
                  <a:lnTo>
                    <a:pt x="271" y="511"/>
                  </a:lnTo>
                  <a:lnTo>
                    <a:pt x="308" y="444"/>
                  </a:lnTo>
                  <a:lnTo>
                    <a:pt x="331" y="383"/>
                  </a:lnTo>
                  <a:lnTo>
                    <a:pt x="354" y="331"/>
                  </a:lnTo>
                  <a:lnTo>
                    <a:pt x="369" y="278"/>
                  </a:lnTo>
                  <a:lnTo>
                    <a:pt x="376" y="233"/>
                  </a:lnTo>
                  <a:lnTo>
                    <a:pt x="376" y="188"/>
                  </a:lnTo>
                  <a:lnTo>
                    <a:pt x="376" y="151"/>
                  </a:lnTo>
                  <a:lnTo>
                    <a:pt x="369" y="121"/>
                  </a:lnTo>
                  <a:lnTo>
                    <a:pt x="361" y="91"/>
                  </a:lnTo>
                  <a:lnTo>
                    <a:pt x="346" y="60"/>
                  </a:lnTo>
                  <a:lnTo>
                    <a:pt x="331" y="45"/>
                  </a:lnTo>
                  <a:lnTo>
                    <a:pt x="316" y="23"/>
                  </a:lnTo>
                  <a:lnTo>
                    <a:pt x="278" y="8"/>
                  </a:lnTo>
                  <a:lnTo>
                    <a:pt x="241" y="0"/>
                  </a:lnTo>
                  <a:lnTo>
                    <a:pt x="241" y="0"/>
                  </a:lnTo>
                  <a:lnTo>
                    <a:pt x="203" y="15"/>
                  </a:lnTo>
                  <a:lnTo>
                    <a:pt x="181" y="30"/>
                  </a:lnTo>
                  <a:lnTo>
                    <a:pt x="181" y="30"/>
                  </a:lnTo>
                  <a:lnTo>
                    <a:pt x="211" y="23"/>
                  </a:lnTo>
                  <a:lnTo>
                    <a:pt x="211" y="23"/>
                  </a:lnTo>
                  <a:lnTo>
                    <a:pt x="248" y="30"/>
                  </a:lnTo>
                  <a:lnTo>
                    <a:pt x="286" y="45"/>
                  </a:lnTo>
                  <a:lnTo>
                    <a:pt x="301" y="60"/>
                  </a:lnTo>
                  <a:lnTo>
                    <a:pt x="316" y="83"/>
                  </a:lnTo>
                  <a:lnTo>
                    <a:pt x="331" y="113"/>
                  </a:lnTo>
                  <a:lnTo>
                    <a:pt x="339" y="136"/>
                  </a:lnTo>
                  <a:lnTo>
                    <a:pt x="346" y="173"/>
                  </a:lnTo>
                  <a:lnTo>
                    <a:pt x="346" y="211"/>
                  </a:lnTo>
                  <a:lnTo>
                    <a:pt x="346" y="256"/>
                  </a:lnTo>
                  <a:lnTo>
                    <a:pt x="339" y="301"/>
                  </a:lnTo>
                  <a:lnTo>
                    <a:pt x="323" y="353"/>
                  </a:lnTo>
                  <a:lnTo>
                    <a:pt x="301" y="406"/>
                  </a:lnTo>
                  <a:lnTo>
                    <a:pt x="278" y="466"/>
                  </a:lnTo>
                  <a:lnTo>
                    <a:pt x="241" y="534"/>
                  </a:lnTo>
                  <a:lnTo>
                    <a:pt x="241" y="534"/>
                  </a:lnTo>
                  <a:lnTo>
                    <a:pt x="188" y="609"/>
                  </a:lnTo>
                  <a:lnTo>
                    <a:pt x="136" y="684"/>
                  </a:lnTo>
                  <a:lnTo>
                    <a:pt x="68" y="751"/>
                  </a:lnTo>
                  <a:lnTo>
                    <a:pt x="0" y="812"/>
                  </a:lnTo>
                  <a:lnTo>
                    <a:pt x="31" y="789"/>
                  </a:lnTo>
                  <a:lnTo>
                    <a:pt x="31" y="789"/>
                  </a:lnTo>
                  <a:lnTo>
                    <a:pt x="98" y="729"/>
                  </a:lnTo>
                  <a:lnTo>
                    <a:pt x="158" y="661"/>
                  </a:lnTo>
                  <a:lnTo>
                    <a:pt x="218" y="594"/>
                  </a:lnTo>
                  <a:lnTo>
                    <a:pt x="271" y="511"/>
                  </a:lnTo>
                  <a:lnTo>
                    <a:pt x="271" y="5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1" name="Freeform 38"/>
            <p:cNvSpPr>
              <a:spLocks/>
            </p:cNvSpPr>
            <p:nvPr/>
          </p:nvSpPr>
          <p:spPr bwMode="auto">
            <a:xfrm>
              <a:off x="3265488" y="3321050"/>
              <a:ext cx="201613" cy="190500"/>
            </a:xfrm>
            <a:custGeom>
              <a:avLst/>
              <a:gdLst>
                <a:gd name="T0" fmla="*/ 120 w 127"/>
                <a:gd name="T1" fmla="*/ 60 h 120"/>
                <a:gd name="T2" fmla="*/ 120 w 127"/>
                <a:gd name="T3" fmla="*/ 60 h 120"/>
                <a:gd name="T4" fmla="*/ 112 w 127"/>
                <a:gd name="T5" fmla="*/ 52 h 120"/>
                <a:gd name="T6" fmla="*/ 97 w 127"/>
                <a:gd name="T7" fmla="*/ 52 h 120"/>
                <a:gd name="T8" fmla="*/ 90 w 127"/>
                <a:gd name="T9" fmla="*/ 60 h 120"/>
                <a:gd name="T10" fmla="*/ 75 w 127"/>
                <a:gd name="T11" fmla="*/ 75 h 120"/>
                <a:gd name="T12" fmla="*/ 75 w 127"/>
                <a:gd name="T13" fmla="*/ 75 h 120"/>
                <a:gd name="T14" fmla="*/ 67 w 127"/>
                <a:gd name="T15" fmla="*/ 90 h 120"/>
                <a:gd name="T16" fmla="*/ 67 w 127"/>
                <a:gd name="T17" fmla="*/ 90 h 120"/>
                <a:gd name="T18" fmla="*/ 45 w 127"/>
                <a:gd name="T19" fmla="*/ 75 h 120"/>
                <a:gd name="T20" fmla="*/ 22 w 127"/>
                <a:gd name="T21" fmla="*/ 60 h 120"/>
                <a:gd name="T22" fmla="*/ 7 w 127"/>
                <a:gd name="T23" fmla="*/ 30 h 120"/>
                <a:gd name="T24" fmla="*/ 7 w 127"/>
                <a:gd name="T25" fmla="*/ 0 h 120"/>
                <a:gd name="T26" fmla="*/ 7 w 127"/>
                <a:gd name="T27" fmla="*/ 0 h 120"/>
                <a:gd name="T28" fmla="*/ 0 w 127"/>
                <a:gd name="T29" fmla="*/ 22 h 120"/>
                <a:gd name="T30" fmla="*/ 0 w 127"/>
                <a:gd name="T31" fmla="*/ 45 h 120"/>
                <a:gd name="T32" fmla="*/ 7 w 127"/>
                <a:gd name="T33" fmla="*/ 67 h 120"/>
                <a:gd name="T34" fmla="*/ 15 w 127"/>
                <a:gd name="T35" fmla="*/ 90 h 120"/>
                <a:gd name="T36" fmla="*/ 30 w 127"/>
                <a:gd name="T37" fmla="*/ 105 h 120"/>
                <a:gd name="T38" fmla="*/ 45 w 127"/>
                <a:gd name="T39" fmla="*/ 120 h 120"/>
                <a:gd name="T40" fmla="*/ 60 w 127"/>
                <a:gd name="T41" fmla="*/ 120 h 120"/>
                <a:gd name="T42" fmla="*/ 75 w 127"/>
                <a:gd name="T43" fmla="*/ 120 h 120"/>
                <a:gd name="T44" fmla="*/ 75 w 127"/>
                <a:gd name="T45" fmla="*/ 120 h 120"/>
                <a:gd name="T46" fmla="*/ 75 w 127"/>
                <a:gd name="T47" fmla="*/ 120 h 120"/>
                <a:gd name="T48" fmla="*/ 75 w 127"/>
                <a:gd name="T49" fmla="*/ 120 h 120"/>
                <a:gd name="T50" fmla="*/ 105 w 127"/>
                <a:gd name="T51" fmla="*/ 112 h 120"/>
                <a:gd name="T52" fmla="*/ 105 w 127"/>
                <a:gd name="T53" fmla="*/ 112 h 120"/>
                <a:gd name="T54" fmla="*/ 120 w 127"/>
                <a:gd name="T55" fmla="*/ 97 h 120"/>
                <a:gd name="T56" fmla="*/ 127 w 127"/>
                <a:gd name="T57" fmla="*/ 82 h 120"/>
                <a:gd name="T58" fmla="*/ 127 w 127"/>
                <a:gd name="T59" fmla="*/ 67 h 120"/>
                <a:gd name="T60" fmla="*/ 120 w 127"/>
                <a:gd name="T61" fmla="*/ 60 h 120"/>
                <a:gd name="T62" fmla="*/ 120 w 127"/>
                <a:gd name="T6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20">
                  <a:moveTo>
                    <a:pt x="120" y="60"/>
                  </a:moveTo>
                  <a:lnTo>
                    <a:pt x="120" y="60"/>
                  </a:lnTo>
                  <a:lnTo>
                    <a:pt x="112" y="52"/>
                  </a:lnTo>
                  <a:lnTo>
                    <a:pt x="97" y="52"/>
                  </a:lnTo>
                  <a:lnTo>
                    <a:pt x="90" y="60"/>
                  </a:lnTo>
                  <a:lnTo>
                    <a:pt x="75" y="75"/>
                  </a:lnTo>
                  <a:lnTo>
                    <a:pt x="75" y="75"/>
                  </a:lnTo>
                  <a:lnTo>
                    <a:pt x="67" y="90"/>
                  </a:lnTo>
                  <a:lnTo>
                    <a:pt x="67" y="90"/>
                  </a:lnTo>
                  <a:lnTo>
                    <a:pt x="45" y="75"/>
                  </a:lnTo>
                  <a:lnTo>
                    <a:pt x="22" y="60"/>
                  </a:lnTo>
                  <a:lnTo>
                    <a:pt x="7" y="30"/>
                  </a:lnTo>
                  <a:lnTo>
                    <a:pt x="7" y="0"/>
                  </a:lnTo>
                  <a:lnTo>
                    <a:pt x="7" y="0"/>
                  </a:lnTo>
                  <a:lnTo>
                    <a:pt x="0" y="22"/>
                  </a:lnTo>
                  <a:lnTo>
                    <a:pt x="0" y="45"/>
                  </a:lnTo>
                  <a:lnTo>
                    <a:pt x="7" y="67"/>
                  </a:lnTo>
                  <a:lnTo>
                    <a:pt x="15" y="90"/>
                  </a:lnTo>
                  <a:lnTo>
                    <a:pt x="30" y="105"/>
                  </a:lnTo>
                  <a:lnTo>
                    <a:pt x="45" y="120"/>
                  </a:lnTo>
                  <a:lnTo>
                    <a:pt x="60" y="120"/>
                  </a:lnTo>
                  <a:lnTo>
                    <a:pt x="75" y="120"/>
                  </a:lnTo>
                  <a:lnTo>
                    <a:pt x="75" y="120"/>
                  </a:lnTo>
                  <a:lnTo>
                    <a:pt x="75" y="120"/>
                  </a:lnTo>
                  <a:lnTo>
                    <a:pt x="75" y="120"/>
                  </a:lnTo>
                  <a:lnTo>
                    <a:pt x="105" y="112"/>
                  </a:lnTo>
                  <a:lnTo>
                    <a:pt x="105" y="112"/>
                  </a:lnTo>
                  <a:lnTo>
                    <a:pt x="120" y="97"/>
                  </a:lnTo>
                  <a:lnTo>
                    <a:pt x="127" y="82"/>
                  </a:lnTo>
                  <a:lnTo>
                    <a:pt x="127" y="67"/>
                  </a:lnTo>
                  <a:lnTo>
                    <a:pt x="120" y="60"/>
                  </a:lnTo>
                  <a:lnTo>
                    <a:pt x="12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2" name="Freeform 39"/>
            <p:cNvSpPr>
              <a:spLocks/>
            </p:cNvSpPr>
            <p:nvPr/>
          </p:nvSpPr>
          <p:spPr bwMode="auto">
            <a:xfrm>
              <a:off x="3276600" y="3165475"/>
              <a:ext cx="644525" cy="1263650"/>
            </a:xfrm>
            <a:custGeom>
              <a:avLst/>
              <a:gdLst>
                <a:gd name="T0" fmla="*/ 383 w 406"/>
                <a:gd name="T1" fmla="*/ 391 h 796"/>
                <a:gd name="T2" fmla="*/ 383 w 406"/>
                <a:gd name="T3" fmla="*/ 391 h 796"/>
                <a:gd name="T4" fmla="*/ 368 w 406"/>
                <a:gd name="T5" fmla="*/ 323 h 796"/>
                <a:gd name="T6" fmla="*/ 346 w 406"/>
                <a:gd name="T7" fmla="*/ 263 h 796"/>
                <a:gd name="T8" fmla="*/ 323 w 406"/>
                <a:gd name="T9" fmla="*/ 203 h 796"/>
                <a:gd name="T10" fmla="*/ 301 w 406"/>
                <a:gd name="T11" fmla="*/ 158 h 796"/>
                <a:gd name="T12" fmla="*/ 278 w 406"/>
                <a:gd name="T13" fmla="*/ 120 h 796"/>
                <a:gd name="T14" fmla="*/ 248 w 406"/>
                <a:gd name="T15" fmla="*/ 83 h 796"/>
                <a:gd name="T16" fmla="*/ 225 w 406"/>
                <a:gd name="T17" fmla="*/ 53 h 796"/>
                <a:gd name="T18" fmla="*/ 195 w 406"/>
                <a:gd name="T19" fmla="*/ 38 h 796"/>
                <a:gd name="T20" fmla="*/ 165 w 406"/>
                <a:gd name="T21" fmla="*/ 23 h 796"/>
                <a:gd name="T22" fmla="*/ 143 w 406"/>
                <a:gd name="T23" fmla="*/ 7 h 796"/>
                <a:gd name="T24" fmla="*/ 120 w 406"/>
                <a:gd name="T25" fmla="*/ 0 h 796"/>
                <a:gd name="T26" fmla="*/ 90 w 406"/>
                <a:gd name="T27" fmla="*/ 0 h 796"/>
                <a:gd name="T28" fmla="*/ 53 w 406"/>
                <a:gd name="T29" fmla="*/ 15 h 796"/>
                <a:gd name="T30" fmla="*/ 23 w 406"/>
                <a:gd name="T31" fmla="*/ 38 h 796"/>
                <a:gd name="T32" fmla="*/ 23 w 406"/>
                <a:gd name="T33" fmla="*/ 38 h 796"/>
                <a:gd name="T34" fmla="*/ 8 w 406"/>
                <a:gd name="T35" fmla="*/ 68 h 796"/>
                <a:gd name="T36" fmla="*/ 0 w 406"/>
                <a:gd name="T37" fmla="*/ 98 h 796"/>
                <a:gd name="T38" fmla="*/ 0 w 406"/>
                <a:gd name="T39" fmla="*/ 98 h 796"/>
                <a:gd name="T40" fmla="*/ 15 w 406"/>
                <a:gd name="T41" fmla="*/ 75 h 796"/>
                <a:gd name="T42" fmla="*/ 15 w 406"/>
                <a:gd name="T43" fmla="*/ 75 h 796"/>
                <a:gd name="T44" fmla="*/ 45 w 406"/>
                <a:gd name="T45" fmla="*/ 45 h 796"/>
                <a:gd name="T46" fmla="*/ 83 w 406"/>
                <a:gd name="T47" fmla="*/ 38 h 796"/>
                <a:gd name="T48" fmla="*/ 113 w 406"/>
                <a:gd name="T49" fmla="*/ 38 h 796"/>
                <a:gd name="T50" fmla="*/ 135 w 406"/>
                <a:gd name="T51" fmla="*/ 45 h 796"/>
                <a:gd name="T52" fmla="*/ 158 w 406"/>
                <a:gd name="T53" fmla="*/ 53 h 796"/>
                <a:gd name="T54" fmla="*/ 188 w 406"/>
                <a:gd name="T55" fmla="*/ 68 h 796"/>
                <a:gd name="T56" fmla="*/ 218 w 406"/>
                <a:gd name="T57" fmla="*/ 90 h 796"/>
                <a:gd name="T58" fmla="*/ 240 w 406"/>
                <a:gd name="T59" fmla="*/ 120 h 796"/>
                <a:gd name="T60" fmla="*/ 271 w 406"/>
                <a:gd name="T61" fmla="*/ 150 h 796"/>
                <a:gd name="T62" fmla="*/ 293 w 406"/>
                <a:gd name="T63" fmla="*/ 195 h 796"/>
                <a:gd name="T64" fmla="*/ 316 w 406"/>
                <a:gd name="T65" fmla="*/ 240 h 796"/>
                <a:gd name="T66" fmla="*/ 338 w 406"/>
                <a:gd name="T67" fmla="*/ 293 h 796"/>
                <a:gd name="T68" fmla="*/ 361 w 406"/>
                <a:gd name="T69" fmla="*/ 361 h 796"/>
                <a:gd name="T70" fmla="*/ 376 w 406"/>
                <a:gd name="T71" fmla="*/ 428 h 796"/>
                <a:gd name="T72" fmla="*/ 376 w 406"/>
                <a:gd name="T73" fmla="*/ 428 h 796"/>
                <a:gd name="T74" fmla="*/ 391 w 406"/>
                <a:gd name="T75" fmla="*/ 518 h 796"/>
                <a:gd name="T76" fmla="*/ 398 w 406"/>
                <a:gd name="T77" fmla="*/ 616 h 796"/>
                <a:gd name="T78" fmla="*/ 398 w 406"/>
                <a:gd name="T79" fmla="*/ 706 h 796"/>
                <a:gd name="T80" fmla="*/ 383 w 406"/>
                <a:gd name="T81" fmla="*/ 796 h 796"/>
                <a:gd name="T82" fmla="*/ 391 w 406"/>
                <a:gd name="T83" fmla="*/ 766 h 796"/>
                <a:gd name="T84" fmla="*/ 391 w 406"/>
                <a:gd name="T85" fmla="*/ 766 h 796"/>
                <a:gd name="T86" fmla="*/ 406 w 406"/>
                <a:gd name="T87" fmla="*/ 668 h 796"/>
                <a:gd name="T88" fmla="*/ 406 w 406"/>
                <a:gd name="T89" fmla="*/ 578 h 796"/>
                <a:gd name="T90" fmla="*/ 398 w 406"/>
                <a:gd name="T91" fmla="*/ 488 h 796"/>
                <a:gd name="T92" fmla="*/ 383 w 406"/>
                <a:gd name="T93" fmla="*/ 391 h 796"/>
                <a:gd name="T94" fmla="*/ 383 w 406"/>
                <a:gd name="T95" fmla="*/ 39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796">
                  <a:moveTo>
                    <a:pt x="383" y="391"/>
                  </a:moveTo>
                  <a:lnTo>
                    <a:pt x="383" y="391"/>
                  </a:lnTo>
                  <a:lnTo>
                    <a:pt x="368" y="323"/>
                  </a:lnTo>
                  <a:lnTo>
                    <a:pt x="346" y="263"/>
                  </a:lnTo>
                  <a:lnTo>
                    <a:pt x="323" y="203"/>
                  </a:lnTo>
                  <a:lnTo>
                    <a:pt x="301" y="158"/>
                  </a:lnTo>
                  <a:lnTo>
                    <a:pt x="278" y="120"/>
                  </a:lnTo>
                  <a:lnTo>
                    <a:pt x="248" y="83"/>
                  </a:lnTo>
                  <a:lnTo>
                    <a:pt x="225" y="53"/>
                  </a:lnTo>
                  <a:lnTo>
                    <a:pt x="195" y="38"/>
                  </a:lnTo>
                  <a:lnTo>
                    <a:pt x="165" y="23"/>
                  </a:lnTo>
                  <a:lnTo>
                    <a:pt x="143" y="7"/>
                  </a:lnTo>
                  <a:lnTo>
                    <a:pt x="120" y="0"/>
                  </a:lnTo>
                  <a:lnTo>
                    <a:pt x="90" y="0"/>
                  </a:lnTo>
                  <a:lnTo>
                    <a:pt x="53" y="15"/>
                  </a:lnTo>
                  <a:lnTo>
                    <a:pt x="23" y="38"/>
                  </a:lnTo>
                  <a:lnTo>
                    <a:pt x="23" y="38"/>
                  </a:lnTo>
                  <a:lnTo>
                    <a:pt x="8" y="68"/>
                  </a:lnTo>
                  <a:lnTo>
                    <a:pt x="0" y="98"/>
                  </a:lnTo>
                  <a:lnTo>
                    <a:pt x="0" y="98"/>
                  </a:lnTo>
                  <a:lnTo>
                    <a:pt x="15" y="75"/>
                  </a:lnTo>
                  <a:lnTo>
                    <a:pt x="15" y="75"/>
                  </a:lnTo>
                  <a:lnTo>
                    <a:pt x="45" y="45"/>
                  </a:lnTo>
                  <a:lnTo>
                    <a:pt x="83" y="38"/>
                  </a:lnTo>
                  <a:lnTo>
                    <a:pt x="113" y="38"/>
                  </a:lnTo>
                  <a:lnTo>
                    <a:pt x="135" y="45"/>
                  </a:lnTo>
                  <a:lnTo>
                    <a:pt x="158" y="53"/>
                  </a:lnTo>
                  <a:lnTo>
                    <a:pt x="188" y="68"/>
                  </a:lnTo>
                  <a:lnTo>
                    <a:pt x="218" y="90"/>
                  </a:lnTo>
                  <a:lnTo>
                    <a:pt x="240" y="120"/>
                  </a:lnTo>
                  <a:lnTo>
                    <a:pt x="271" y="150"/>
                  </a:lnTo>
                  <a:lnTo>
                    <a:pt x="293" y="195"/>
                  </a:lnTo>
                  <a:lnTo>
                    <a:pt x="316" y="240"/>
                  </a:lnTo>
                  <a:lnTo>
                    <a:pt x="338" y="293"/>
                  </a:lnTo>
                  <a:lnTo>
                    <a:pt x="361" y="361"/>
                  </a:lnTo>
                  <a:lnTo>
                    <a:pt x="376" y="428"/>
                  </a:lnTo>
                  <a:lnTo>
                    <a:pt x="376" y="428"/>
                  </a:lnTo>
                  <a:lnTo>
                    <a:pt x="391" y="518"/>
                  </a:lnTo>
                  <a:lnTo>
                    <a:pt x="398" y="616"/>
                  </a:lnTo>
                  <a:lnTo>
                    <a:pt x="398" y="706"/>
                  </a:lnTo>
                  <a:lnTo>
                    <a:pt x="383" y="796"/>
                  </a:lnTo>
                  <a:lnTo>
                    <a:pt x="391" y="766"/>
                  </a:lnTo>
                  <a:lnTo>
                    <a:pt x="391" y="766"/>
                  </a:lnTo>
                  <a:lnTo>
                    <a:pt x="406" y="668"/>
                  </a:lnTo>
                  <a:lnTo>
                    <a:pt x="406" y="578"/>
                  </a:lnTo>
                  <a:lnTo>
                    <a:pt x="398" y="488"/>
                  </a:lnTo>
                  <a:lnTo>
                    <a:pt x="383" y="391"/>
                  </a:lnTo>
                  <a:lnTo>
                    <a:pt x="383"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3" name="Freeform 40"/>
            <p:cNvSpPr>
              <a:spLocks/>
            </p:cNvSpPr>
            <p:nvPr/>
          </p:nvSpPr>
          <p:spPr bwMode="auto">
            <a:xfrm>
              <a:off x="3408363" y="5932488"/>
              <a:ext cx="130175" cy="142875"/>
            </a:xfrm>
            <a:custGeom>
              <a:avLst/>
              <a:gdLst>
                <a:gd name="T0" fmla="*/ 52 w 82"/>
                <a:gd name="T1" fmla="*/ 7 h 90"/>
                <a:gd name="T2" fmla="*/ 52 w 82"/>
                <a:gd name="T3" fmla="*/ 7 h 90"/>
                <a:gd name="T4" fmla="*/ 52 w 82"/>
                <a:gd name="T5" fmla="*/ 15 h 90"/>
                <a:gd name="T6" fmla="*/ 52 w 82"/>
                <a:gd name="T7" fmla="*/ 22 h 90"/>
                <a:gd name="T8" fmla="*/ 37 w 82"/>
                <a:gd name="T9" fmla="*/ 37 h 90"/>
                <a:gd name="T10" fmla="*/ 37 w 82"/>
                <a:gd name="T11" fmla="*/ 37 h 90"/>
                <a:gd name="T12" fmla="*/ 30 w 82"/>
                <a:gd name="T13" fmla="*/ 45 h 90"/>
                <a:gd name="T14" fmla="*/ 30 w 82"/>
                <a:gd name="T15" fmla="*/ 45 h 90"/>
                <a:gd name="T16" fmla="*/ 30 w 82"/>
                <a:gd name="T17" fmla="*/ 60 h 90"/>
                <a:gd name="T18" fmla="*/ 45 w 82"/>
                <a:gd name="T19" fmla="*/ 75 h 90"/>
                <a:gd name="T20" fmla="*/ 60 w 82"/>
                <a:gd name="T21" fmla="*/ 82 h 90"/>
                <a:gd name="T22" fmla="*/ 82 w 82"/>
                <a:gd name="T23" fmla="*/ 90 h 90"/>
                <a:gd name="T24" fmla="*/ 82 w 82"/>
                <a:gd name="T25" fmla="*/ 90 h 90"/>
                <a:gd name="T26" fmla="*/ 52 w 82"/>
                <a:gd name="T27" fmla="*/ 90 h 90"/>
                <a:gd name="T28" fmla="*/ 22 w 82"/>
                <a:gd name="T29" fmla="*/ 75 h 90"/>
                <a:gd name="T30" fmla="*/ 7 w 82"/>
                <a:gd name="T31" fmla="*/ 52 h 90"/>
                <a:gd name="T32" fmla="*/ 0 w 82"/>
                <a:gd name="T33" fmla="*/ 45 h 90"/>
                <a:gd name="T34" fmla="*/ 7 w 82"/>
                <a:gd name="T35" fmla="*/ 30 h 90"/>
                <a:gd name="T36" fmla="*/ 7 w 82"/>
                <a:gd name="T37" fmla="*/ 30 h 90"/>
                <a:gd name="T38" fmla="*/ 7 w 82"/>
                <a:gd name="T39" fmla="*/ 30 h 90"/>
                <a:gd name="T40" fmla="*/ 7 w 82"/>
                <a:gd name="T41" fmla="*/ 30 h 90"/>
                <a:gd name="T42" fmla="*/ 15 w 82"/>
                <a:gd name="T43" fmla="*/ 15 h 90"/>
                <a:gd name="T44" fmla="*/ 15 w 82"/>
                <a:gd name="T45" fmla="*/ 15 h 90"/>
                <a:gd name="T46" fmla="*/ 30 w 82"/>
                <a:gd name="T47" fmla="*/ 7 h 90"/>
                <a:gd name="T48" fmla="*/ 37 w 82"/>
                <a:gd name="T49" fmla="*/ 0 h 90"/>
                <a:gd name="T50" fmla="*/ 52 w 82"/>
                <a:gd name="T51" fmla="*/ 7 h 90"/>
                <a:gd name="T52" fmla="*/ 52 w 82"/>
                <a:gd name="T53"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0">
                  <a:moveTo>
                    <a:pt x="52" y="7"/>
                  </a:moveTo>
                  <a:lnTo>
                    <a:pt x="52" y="7"/>
                  </a:lnTo>
                  <a:lnTo>
                    <a:pt x="52" y="15"/>
                  </a:lnTo>
                  <a:lnTo>
                    <a:pt x="52" y="22"/>
                  </a:lnTo>
                  <a:lnTo>
                    <a:pt x="37" y="37"/>
                  </a:lnTo>
                  <a:lnTo>
                    <a:pt x="37" y="37"/>
                  </a:lnTo>
                  <a:lnTo>
                    <a:pt x="30" y="45"/>
                  </a:lnTo>
                  <a:lnTo>
                    <a:pt x="30" y="45"/>
                  </a:lnTo>
                  <a:lnTo>
                    <a:pt x="30" y="60"/>
                  </a:lnTo>
                  <a:lnTo>
                    <a:pt x="45" y="75"/>
                  </a:lnTo>
                  <a:lnTo>
                    <a:pt x="60" y="82"/>
                  </a:lnTo>
                  <a:lnTo>
                    <a:pt x="82" y="90"/>
                  </a:lnTo>
                  <a:lnTo>
                    <a:pt x="82" y="90"/>
                  </a:lnTo>
                  <a:lnTo>
                    <a:pt x="52" y="90"/>
                  </a:lnTo>
                  <a:lnTo>
                    <a:pt x="22" y="75"/>
                  </a:lnTo>
                  <a:lnTo>
                    <a:pt x="7" y="52"/>
                  </a:lnTo>
                  <a:lnTo>
                    <a:pt x="0" y="45"/>
                  </a:lnTo>
                  <a:lnTo>
                    <a:pt x="7" y="30"/>
                  </a:lnTo>
                  <a:lnTo>
                    <a:pt x="7" y="30"/>
                  </a:lnTo>
                  <a:lnTo>
                    <a:pt x="7" y="30"/>
                  </a:lnTo>
                  <a:lnTo>
                    <a:pt x="7" y="30"/>
                  </a:lnTo>
                  <a:lnTo>
                    <a:pt x="15" y="15"/>
                  </a:lnTo>
                  <a:lnTo>
                    <a:pt x="15" y="15"/>
                  </a:lnTo>
                  <a:lnTo>
                    <a:pt x="30" y="7"/>
                  </a:lnTo>
                  <a:lnTo>
                    <a:pt x="37" y="0"/>
                  </a:lnTo>
                  <a:lnTo>
                    <a:pt x="52" y="7"/>
                  </a:lnTo>
                  <a:lnTo>
                    <a:pt x="5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4" name="Freeform 41"/>
            <p:cNvSpPr>
              <a:spLocks/>
            </p:cNvSpPr>
            <p:nvPr/>
          </p:nvSpPr>
          <p:spPr bwMode="auto">
            <a:xfrm>
              <a:off x="2835275" y="5573713"/>
              <a:ext cx="811213" cy="501650"/>
            </a:xfrm>
            <a:custGeom>
              <a:avLst/>
              <a:gdLst>
                <a:gd name="T0" fmla="*/ 271 w 511"/>
                <a:gd name="T1" fmla="*/ 30 h 316"/>
                <a:gd name="T2" fmla="*/ 271 w 511"/>
                <a:gd name="T3" fmla="*/ 30 h 316"/>
                <a:gd name="T4" fmla="*/ 361 w 511"/>
                <a:gd name="T5" fmla="*/ 68 h 316"/>
                <a:gd name="T6" fmla="*/ 428 w 511"/>
                <a:gd name="T7" fmla="*/ 105 h 316"/>
                <a:gd name="T8" fmla="*/ 473 w 511"/>
                <a:gd name="T9" fmla="*/ 150 h 316"/>
                <a:gd name="T10" fmla="*/ 503 w 511"/>
                <a:gd name="T11" fmla="*/ 188 h 316"/>
                <a:gd name="T12" fmla="*/ 511 w 511"/>
                <a:gd name="T13" fmla="*/ 226 h 316"/>
                <a:gd name="T14" fmla="*/ 511 w 511"/>
                <a:gd name="T15" fmla="*/ 256 h 316"/>
                <a:gd name="T16" fmla="*/ 503 w 511"/>
                <a:gd name="T17" fmla="*/ 286 h 316"/>
                <a:gd name="T18" fmla="*/ 481 w 511"/>
                <a:gd name="T19" fmla="*/ 308 h 316"/>
                <a:gd name="T20" fmla="*/ 481 w 511"/>
                <a:gd name="T21" fmla="*/ 308 h 316"/>
                <a:gd name="T22" fmla="*/ 466 w 511"/>
                <a:gd name="T23" fmla="*/ 316 h 316"/>
                <a:gd name="T24" fmla="*/ 443 w 511"/>
                <a:gd name="T25" fmla="*/ 316 h 316"/>
                <a:gd name="T26" fmla="*/ 443 w 511"/>
                <a:gd name="T27" fmla="*/ 316 h 316"/>
                <a:gd name="T28" fmla="*/ 458 w 511"/>
                <a:gd name="T29" fmla="*/ 308 h 316"/>
                <a:gd name="T30" fmla="*/ 458 w 511"/>
                <a:gd name="T31" fmla="*/ 308 h 316"/>
                <a:gd name="T32" fmla="*/ 481 w 511"/>
                <a:gd name="T33" fmla="*/ 286 h 316"/>
                <a:gd name="T34" fmla="*/ 488 w 511"/>
                <a:gd name="T35" fmla="*/ 263 h 316"/>
                <a:gd name="T36" fmla="*/ 488 w 511"/>
                <a:gd name="T37" fmla="*/ 226 h 316"/>
                <a:gd name="T38" fmla="*/ 473 w 511"/>
                <a:gd name="T39" fmla="*/ 188 h 316"/>
                <a:gd name="T40" fmla="*/ 443 w 511"/>
                <a:gd name="T41" fmla="*/ 150 h 316"/>
                <a:gd name="T42" fmla="*/ 398 w 511"/>
                <a:gd name="T43" fmla="*/ 105 h 316"/>
                <a:gd name="T44" fmla="*/ 338 w 511"/>
                <a:gd name="T45" fmla="*/ 68 h 316"/>
                <a:gd name="T46" fmla="*/ 248 w 511"/>
                <a:gd name="T47" fmla="*/ 30 h 316"/>
                <a:gd name="T48" fmla="*/ 248 w 511"/>
                <a:gd name="T49" fmla="*/ 30 h 316"/>
                <a:gd name="T50" fmla="*/ 188 w 511"/>
                <a:gd name="T51" fmla="*/ 15 h 316"/>
                <a:gd name="T52" fmla="*/ 120 w 511"/>
                <a:gd name="T53" fmla="*/ 8 h 316"/>
                <a:gd name="T54" fmla="*/ 60 w 511"/>
                <a:gd name="T55" fmla="*/ 0 h 316"/>
                <a:gd name="T56" fmla="*/ 0 w 511"/>
                <a:gd name="T57" fmla="*/ 0 h 316"/>
                <a:gd name="T58" fmla="*/ 23 w 511"/>
                <a:gd name="T59" fmla="*/ 0 h 316"/>
                <a:gd name="T60" fmla="*/ 23 w 511"/>
                <a:gd name="T61" fmla="*/ 0 h 316"/>
                <a:gd name="T62" fmla="*/ 83 w 511"/>
                <a:gd name="T63" fmla="*/ 0 h 316"/>
                <a:gd name="T64" fmla="*/ 150 w 511"/>
                <a:gd name="T65" fmla="*/ 0 h 316"/>
                <a:gd name="T66" fmla="*/ 211 w 511"/>
                <a:gd name="T67" fmla="*/ 15 h 316"/>
                <a:gd name="T68" fmla="*/ 271 w 511"/>
                <a:gd name="T69" fmla="*/ 30 h 316"/>
                <a:gd name="T70" fmla="*/ 271 w 511"/>
                <a:gd name="T71"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1" h="316">
                  <a:moveTo>
                    <a:pt x="271" y="30"/>
                  </a:moveTo>
                  <a:lnTo>
                    <a:pt x="271" y="30"/>
                  </a:lnTo>
                  <a:lnTo>
                    <a:pt x="361" y="68"/>
                  </a:lnTo>
                  <a:lnTo>
                    <a:pt x="428" y="105"/>
                  </a:lnTo>
                  <a:lnTo>
                    <a:pt x="473" y="150"/>
                  </a:lnTo>
                  <a:lnTo>
                    <a:pt x="503" y="188"/>
                  </a:lnTo>
                  <a:lnTo>
                    <a:pt x="511" y="226"/>
                  </a:lnTo>
                  <a:lnTo>
                    <a:pt x="511" y="256"/>
                  </a:lnTo>
                  <a:lnTo>
                    <a:pt x="503" y="286"/>
                  </a:lnTo>
                  <a:lnTo>
                    <a:pt x="481" y="308"/>
                  </a:lnTo>
                  <a:lnTo>
                    <a:pt x="481" y="308"/>
                  </a:lnTo>
                  <a:lnTo>
                    <a:pt x="466" y="316"/>
                  </a:lnTo>
                  <a:lnTo>
                    <a:pt x="443" y="316"/>
                  </a:lnTo>
                  <a:lnTo>
                    <a:pt x="443" y="316"/>
                  </a:lnTo>
                  <a:lnTo>
                    <a:pt x="458" y="308"/>
                  </a:lnTo>
                  <a:lnTo>
                    <a:pt x="458" y="308"/>
                  </a:lnTo>
                  <a:lnTo>
                    <a:pt x="481" y="286"/>
                  </a:lnTo>
                  <a:lnTo>
                    <a:pt x="488" y="263"/>
                  </a:lnTo>
                  <a:lnTo>
                    <a:pt x="488" y="226"/>
                  </a:lnTo>
                  <a:lnTo>
                    <a:pt x="473" y="188"/>
                  </a:lnTo>
                  <a:lnTo>
                    <a:pt x="443" y="150"/>
                  </a:lnTo>
                  <a:lnTo>
                    <a:pt x="398" y="105"/>
                  </a:lnTo>
                  <a:lnTo>
                    <a:pt x="338" y="68"/>
                  </a:lnTo>
                  <a:lnTo>
                    <a:pt x="248" y="30"/>
                  </a:lnTo>
                  <a:lnTo>
                    <a:pt x="248" y="30"/>
                  </a:lnTo>
                  <a:lnTo>
                    <a:pt x="188" y="15"/>
                  </a:lnTo>
                  <a:lnTo>
                    <a:pt x="120" y="8"/>
                  </a:lnTo>
                  <a:lnTo>
                    <a:pt x="60" y="0"/>
                  </a:lnTo>
                  <a:lnTo>
                    <a:pt x="0" y="0"/>
                  </a:lnTo>
                  <a:lnTo>
                    <a:pt x="23" y="0"/>
                  </a:lnTo>
                  <a:lnTo>
                    <a:pt x="23" y="0"/>
                  </a:lnTo>
                  <a:lnTo>
                    <a:pt x="83" y="0"/>
                  </a:lnTo>
                  <a:lnTo>
                    <a:pt x="150" y="0"/>
                  </a:lnTo>
                  <a:lnTo>
                    <a:pt x="211" y="15"/>
                  </a:lnTo>
                  <a:lnTo>
                    <a:pt x="271" y="30"/>
                  </a:lnTo>
                  <a:lnTo>
                    <a:pt x="27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5" name="Freeform 42"/>
            <p:cNvSpPr>
              <a:spLocks/>
            </p:cNvSpPr>
            <p:nvPr/>
          </p:nvSpPr>
          <p:spPr bwMode="auto">
            <a:xfrm>
              <a:off x="4027488" y="5956300"/>
              <a:ext cx="192088" cy="201613"/>
            </a:xfrm>
            <a:custGeom>
              <a:avLst/>
              <a:gdLst>
                <a:gd name="T0" fmla="*/ 68 w 121"/>
                <a:gd name="T1" fmla="*/ 7 h 127"/>
                <a:gd name="T2" fmla="*/ 68 w 121"/>
                <a:gd name="T3" fmla="*/ 7 h 127"/>
                <a:gd name="T4" fmla="*/ 75 w 121"/>
                <a:gd name="T5" fmla="*/ 15 h 127"/>
                <a:gd name="T6" fmla="*/ 75 w 121"/>
                <a:gd name="T7" fmla="*/ 30 h 127"/>
                <a:gd name="T8" fmla="*/ 60 w 121"/>
                <a:gd name="T9" fmla="*/ 37 h 127"/>
                <a:gd name="T10" fmla="*/ 45 w 121"/>
                <a:gd name="T11" fmla="*/ 52 h 127"/>
                <a:gd name="T12" fmla="*/ 45 w 121"/>
                <a:gd name="T13" fmla="*/ 52 h 127"/>
                <a:gd name="T14" fmla="*/ 38 w 121"/>
                <a:gd name="T15" fmla="*/ 60 h 127"/>
                <a:gd name="T16" fmla="*/ 38 w 121"/>
                <a:gd name="T17" fmla="*/ 60 h 127"/>
                <a:gd name="T18" fmla="*/ 45 w 121"/>
                <a:gd name="T19" fmla="*/ 82 h 127"/>
                <a:gd name="T20" fmla="*/ 68 w 121"/>
                <a:gd name="T21" fmla="*/ 105 h 127"/>
                <a:gd name="T22" fmla="*/ 90 w 121"/>
                <a:gd name="T23" fmla="*/ 120 h 127"/>
                <a:gd name="T24" fmla="*/ 121 w 121"/>
                <a:gd name="T25" fmla="*/ 120 h 127"/>
                <a:gd name="T26" fmla="*/ 121 w 121"/>
                <a:gd name="T27" fmla="*/ 120 h 127"/>
                <a:gd name="T28" fmla="*/ 98 w 121"/>
                <a:gd name="T29" fmla="*/ 127 h 127"/>
                <a:gd name="T30" fmla="*/ 75 w 121"/>
                <a:gd name="T31" fmla="*/ 127 h 127"/>
                <a:gd name="T32" fmla="*/ 53 w 121"/>
                <a:gd name="T33" fmla="*/ 120 h 127"/>
                <a:gd name="T34" fmla="*/ 30 w 121"/>
                <a:gd name="T35" fmla="*/ 112 h 127"/>
                <a:gd name="T36" fmla="*/ 15 w 121"/>
                <a:gd name="T37" fmla="*/ 97 h 127"/>
                <a:gd name="T38" fmla="*/ 8 w 121"/>
                <a:gd name="T39" fmla="*/ 82 h 127"/>
                <a:gd name="T40" fmla="*/ 0 w 121"/>
                <a:gd name="T41" fmla="*/ 67 h 127"/>
                <a:gd name="T42" fmla="*/ 0 w 121"/>
                <a:gd name="T43" fmla="*/ 52 h 127"/>
                <a:gd name="T44" fmla="*/ 0 w 121"/>
                <a:gd name="T45" fmla="*/ 52 h 127"/>
                <a:gd name="T46" fmla="*/ 0 w 121"/>
                <a:gd name="T47" fmla="*/ 45 h 127"/>
                <a:gd name="T48" fmla="*/ 0 w 121"/>
                <a:gd name="T49" fmla="*/ 45 h 127"/>
                <a:gd name="T50" fmla="*/ 15 w 121"/>
                <a:gd name="T51" fmla="*/ 22 h 127"/>
                <a:gd name="T52" fmla="*/ 15 w 121"/>
                <a:gd name="T53" fmla="*/ 22 h 127"/>
                <a:gd name="T54" fmla="*/ 30 w 121"/>
                <a:gd name="T55" fmla="*/ 7 h 127"/>
                <a:gd name="T56" fmla="*/ 45 w 121"/>
                <a:gd name="T57" fmla="*/ 0 h 127"/>
                <a:gd name="T58" fmla="*/ 60 w 121"/>
                <a:gd name="T59" fmla="*/ 0 h 127"/>
                <a:gd name="T60" fmla="*/ 68 w 121"/>
                <a:gd name="T61" fmla="*/ 7 h 127"/>
                <a:gd name="T62" fmla="*/ 68 w 121"/>
                <a:gd name="T6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7">
                  <a:moveTo>
                    <a:pt x="68" y="7"/>
                  </a:moveTo>
                  <a:lnTo>
                    <a:pt x="68" y="7"/>
                  </a:lnTo>
                  <a:lnTo>
                    <a:pt x="75" y="15"/>
                  </a:lnTo>
                  <a:lnTo>
                    <a:pt x="75" y="30"/>
                  </a:lnTo>
                  <a:lnTo>
                    <a:pt x="60" y="37"/>
                  </a:lnTo>
                  <a:lnTo>
                    <a:pt x="45" y="52"/>
                  </a:lnTo>
                  <a:lnTo>
                    <a:pt x="45" y="52"/>
                  </a:lnTo>
                  <a:lnTo>
                    <a:pt x="38" y="60"/>
                  </a:lnTo>
                  <a:lnTo>
                    <a:pt x="38" y="60"/>
                  </a:lnTo>
                  <a:lnTo>
                    <a:pt x="45" y="82"/>
                  </a:lnTo>
                  <a:lnTo>
                    <a:pt x="68" y="105"/>
                  </a:lnTo>
                  <a:lnTo>
                    <a:pt x="90" y="120"/>
                  </a:lnTo>
                  <a:lnTo>
                    <a:pt x="121" y="120"/>
                  </a:lnTo>
                  <a:lnTo>
                    <a:pt x="121" y="120"/>
                  </a:lnTo>
                  <a:lnTo>
                    <a:pt x="98" y="127"/>
                  </a:lnTo>
                  <a:lnTo>
                    <a:pt x="75" y="127"/>
                  </a:lnTo>
                  <a:lnTo>
                    <a:pt x="53" y="120"/>
                  </a:lnTo>
                  <a:lnTo>
                    <a:pt x="30" y="112"/>
                  </a:lnTo>
                  <a:lnTo>
                    <a:pt x="15" y="97"/>
                  </a:lnTo>
                  <a:lnTo>
                    <a:pt x="8" y="82"/>
                  </a:lnTo>
                  <a:lnTo>
                    <a:pt x="0" y="67"/>
                  </a:lnTo>
                  <a:lnTo>
                    <a:pt x="0" y="52"/>
                  </a:lnTo>
                  <a:lnTo>
                    <a:pt x="0" y="52"/>
                  </a:lnTo>
                  <a:lnTo>
                    <a:pt x="0" y="45"/>
                  </a:lnTo>
                  <a:lnTo>
                    <a:pt x="0" y="45"/>
                  </a:lnTo>
                  <a:lnTo>
                    <a:pt x="15" y="22"/>
                  </a:lnTo>
                  <a:lnTo>
                    <a:pt x="15" y="22"/>
                  </a:lnTo>
                  <a:lnTo>
                    <a:pt x="30" y="7"/>
                  </a:lnTo>
                  <a:lnTo>
                    <a:pt x="45" y="0"/>
                  </a:lnTo>
                  <a:lnTo>
                    <a:pt x="60" y="0"/>
                  </a:lnTo>
                  <a:lnTo>
                    <a:pt x="68" y="7"/>
                  </a:lnTo>
                  <a:lnTo>
                    <a:pt x="6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6" name="Freeform 43"/>
            <p:cNvSpPr>
              <a:spLocks/>
            </p:cNvSpPr>
            <p:nvPr/>
          </p:nvSpPr>
          <p:spPr bwMode="auto">
            <a:xfrm>
              <a:off x="3133725" y="5478463"/>
              <a:ext cx="1239838" cy="668338"/>
            </a:xfrm>
            <a:custGeom>
              <a:avLst/>
              <a:gdLst>
                <a:gd name="T0" fmla="*/ 406 w 781"/>
                <a:gd name="T1" fmla="*/ 30 h 421"/>
                <a:gd name="T2" fmla="*/ 406 w 781"/>
                <a:gd name="T3" fmla="*/ 30 h 421"/>
                <a:gd name="T4" fmla="*/ 473 w 781"/>
                <a:gd name="T5" fmla="*/ 45 h 421"/>
                <a:gd name="T6" fmla="*/ 533 w 781"/>
                <a:gd name="T7" fmla="*/ 68 h 421"/>
                <a:gd name="T8" fmla="*/ 593 w 781"/>
                <a:gd name="T9" fmla="*/ 98 h 421"/>
                <a:gd name="T10" fmla="*/ 638 w 781"/>
                <a:gd name="T11" fmla="*/ 120 h 421"/>
                <a:gd name="T12" fmla="*/ 676 w 781"/>
                <a:gd name="T13" fmla="*/ 150 h 421"/>
                <a:gd name="T14" fmla="*/ 706 w 781"/>
                <a:gd name="T15" fmla="*/ 173 h 421"/>
                <a:gd name="T16" fmla="*/ 736 w 781"/>
                <a:gd name="T17" fmla="*/ 203 h 421"/>
                <a:gd name="T18" fmla="*/ 759 w 781"/>
                <a:gd name="T19" fmla="*/ 233 h 421"/>
                <a:gd name="T20" fmla="*/ 766 w 781"/>
                <a:gd name="T21" fmla="*/ 256 h 421"/>
                <a:gd name="T22" fmla="*/ 781 w 781"/>
                <a:gd name="T23" fmla="*/ 286 h 421"/>
                <a:gd name="T24" fmla="*/ 781 w 781"/>
                <a:gd name="T25" fmla="*/ 308 h 421"/>
                <a:gd name="T26" fmla="*/ 781 w 781"/>
                <a:gd name="T27" fmla="*/ 331 h 421"/>
                <a:gd name="T28" fmla="*/ 774 w 781"/>
                <a:gd name="T29" fmla="*/ 376 h 421"/>
                <a:gd name="T30" fmla="*/ 744 w 781"/>
                <a:gd name="T31" fmla="*/ 406 h 421"/>
                <a:gd name="T32" fmla="*/ 744 w 781"/>
                <a:gd name="T33" fmla="*/ 406 h 421"/>
                <a:gd name="T34" fmla="*/ 714 w 781"/>
                <a:gd name="T35" fmla="*/ 421 h 421"/>
                <a:gd name="T36" fmla="*/ 684 w 781"/>
                <a:gd name="T37" fmla="*/ 421 h 421"/>
                <a:gd name="T38" fmla="*/ 684 w 781"/>
                <a:gd name="T39" fmla="*/ 421 h 421"/>
                <a:gd name="T40" fmla="*/ 706 w 781"/>
                <a:gd name="T41" fmla="*/ 413 h 421"/>
                <a:gd name="T42" fmla="*/ 706 w 781"/>
                <a:gd name="T43" fmla="*/ 413 h 421"/>
                <a:gd name="T44" fmla="*/ 736 w 781"/>
                <a:gd name="T45" fmla="*/ 383 h 421"/>
                <a:gd name="T46" fmla="*/ 751 w 781"/>
                <a:gd name="T47" fmla="*/ 338 h 421"/>
                <a:gd name="T48" fmla="*/ 751 w 781"/>
                <a:gd name="T49" fmla="*/ 316 h 421"/>
                <a:gd name="T50" fmla="*/ 744 w 781"/>
                <a:gd name="T51" fmla="*/ 293 h 421"/>
                <a:gd name="T52" fmla="*/ 736 w 781"/>
                <a:gd name="T53" fmla="*/ 263 h 421"/>
                <a:gd name="T54" fmla="*/ 721 w 781"/>
                <a:gd name="T55" fmla="*/ 233 h 421"/>
                <a:gd name="T56" fmla="*/ 699 w 781"/>
                <a:gd name="T57" fmla="*/ 210 h 421"/>
                <a:gd name="T58" fmla="*/ 676 w 781"/>
                <a:gd name="T59" fmla="*/ 180 h 421"/>
                <a:gd name="T60" fmla="*/ 638 w 781"/>
                <a:gd name="T61" fmla="*/ 150 h 421"/>
                <a:gd name="T62" fmla="*/ 601 w 781"/>
                <a:gd name="T63" fmla="*/ 128 h 421"/>
                <a:gd name="T64" fmla="*/ 556 w 781"/>
                <a:gd name="T65" fmla="*/ 98 h 421"/>
                <a:gd name="T66" fmla="*/ 503 w 781"/>
                <a:gd name="T67" fmla="*/ 75 h 421"/>
                <a:gd name="T68" fmla="*/ 436 w 781"/>
                <a:gd name="T69" fmla="*/ 53 h 421"/>
                <a:gd name="T70" fmla="*/ 368 w 781"/>
                <a:gd name="T71" fmla="*/ 30 h 421"/>
                <a:gd name="T72" fmla="*/ 368 w 781"/>
                <a:gd name="T73" fmla="*/ 30 h 421"/>
                <a:gd name="T74" fmla="*/ 278 w 781"/>
                <a:gd name="T75" fmla="*/ 15 h 421"/>
                <a:gd name="T76" fmla="*/ 180 w 781"/>
                <a:gd name="T77" fmla="*/ 8 h 421"/>
                <a:gd name="T78" fmla="*/ 90 w 781"/>
                <a:gd name="T79" fmla="*/ 8 h 421"/>
                <a:gd name="T80" fmla="*/ 0 w 781"/>
                <a:gd name="T81" fmla="*/ 15 h 421"/>
                <a:gd name="T82" fmla="*/ 38 w 781"/>
                <a:gd name="T83" fmla="*/ 8 h 421"/>
                <a:gd name="T84" fmla="*/ 38 w 781"/>
                <a:gd name="T85" fmla="*/ 8 h 421"/>
                <a:gd name="T86" fmla="*/ 128 w 781"/>
                <a:gd name="T87" fmla="*/ 0 h 421"/>
                <a:gd name="T88" fmla="*/ 218 w 781"/>
                <a:gd name="T89" fmla="*/ 0 h 421"/>
                <a:gd name="T90" fmla="*/ 315 w 781"/>
                <a:gd name="T91" fmla="*/ 8 h 421"/>
                <a:gd name="T92" fmla="*/ 406 w 781"/>
                <a:gd name="T93" fmla="*/ 30 h 421"/>
                <a:gd name="T94" fmla="*/ 406 w 781"/>
                <a:gd name="T95" fmla="*/ 3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1" h="421">
                  <a:moveTo>
                    <a:pt x="406" y="30"/>
                  </a:moveTo>
                  <a:lnTo>
                    <a:pt x="406" y="30"/>
                  </a:lnTo>
                  <a:lnTo>
                    <a:pt x="473" y="45"/>
                  </a:lnTo>
                  <a:lnTo>
                    <a:pt x="533" y="68"/>
                  </a:lnTo>
                  <a:lnTo>
                    <a:pt x="593" y="98"/>
                  </a:lnTo>
                  <a:lnTo>
                    <a:pt x="638" y="120"/>
                  </a:lnTo>
                  <a:lnTo>
                    <a:pt x="676" y="150"/>
                  </a:lnTo>
                  <a:lnTo>
                    <a:pt x="706" y="173"/>
                  </a:lnTo>
                  <a:lnTo>
                    <a:pt x="736" y="203"/>
                  </a:lnTo>
                  <a:lnTo>
                    <a:pt x="759" y="233"/>
                  </a:lnTo>
                  <a:lnTo>
                    <a:pt x="766" y="256"/>
                  </a:lnTo>
                  <a:lnTo>
                    <a:pt x="781" y="286"/>
                  </a:lnTo>
                  <a:lnTo>
                    <a:pt x="781" y="308"/>
                  </a:lnTo>
                  <a:lnTo>
                    <a:pt x="781" y="331"/>
                  </a:lnTo>
                  <a:lnTo>
                    <a:pt x="774" y="376"/>
                  </a:lnTo>
                  <a:lnTo>
                    <a:pt x="744" y="406"/>
                  </a:lnTo>
                  <a:lnTo>
                    <a:pt x="744" y="406"/>
                  </a:lnTo>
                  <a:lnTo>
                    <a:pt x="714" y="421"/>
                  </a:lnTo>
                  <a:lnTo>
                    <a:pt x="684" y="421"/>
                  </a:lnTo>
                  <a:lnTo>
                    <a:pt x="684" y="421"/>
                  </a:lnTo>
                  <a:lnTo>
                    <a:pt x="706" y="413"/>
                  </a:lnTo>
                  <a:lnTo>
                    <a:pt x="706" y="413"/>
                  </a:lnTo>
                  <a:lnTo>
                    <a:pt x="736" y="383"/>
                  </a:lnTo>
                  <a:lnTo>
                    <a:pt x="751" y="338"/>
                  </a:lnTo>
                  <a:lnTo>
                    <a:pt x="751" y="316"/>
                  </a:lnTo>
                  <a:lnTo>
                    <a:pt x="744" y="293"/>
                  </a:lnTo>
                  <a:lnTo>
                    <a:pt x="736" y="263"/>
                  </a:lnTo>
                  <a:lnTo>
                    <a:pt x="721" y="233"/>
                  </a:lnTo>
                  <a:lnTo>
                    <a:pt x="699" y="210"/>
                  </a:lnTo>
                  <a:lnTo>
                    <a:pt x="676" y="180"/>
                  </a:lnTo>
                  <a:lnTo>
                    <a:pt x="638" y="150"/>
                  </a:lnTo>
                  <a:lnTo>
                    <a:pt x="601" y="128"/>
                  </a:lnTo>
                  <a:lnTo>
                    <a:pt x="556" y="98"/>
                  </a:lnTo>
                  <a:lnTo>
                    <a:pt x="503" y="75"/>
                  </a:lnTo>
                  <a:lnTo>
                    <a:pt x="436" y="53"/>
                  </a:lnTo>
                  <a:lnTo>
                    <a:pt x="368" y="30"/>
                  </a:lnTo>
                  <a:lnTo>
                    <a:pt x="368" y="30"/>
                  </a:lnTo>
                  <a:lnTo>
                    <a:pt x="278" y="15"/>
                  </a:lnTo>
                  <a:lnTo>
                    <a:pt x="180" y="8"/>
                  </a:lnTo>
                  <a:lnTo>
                    <a:pt x="90" y="8"/>
                  </a:lnTo>
                  <a:lnTo>
                    <a:pt x="0" y="15"/>
                  </a:lnTo>
                  <a:lnTo>
                    <a:pt x="38" y="8"/>
                  </a:lnTo>
                  <a:lnTo>
                    <a:pt x="38" y="8"/>
                  </a:lnTo>
                  <a:lnTo>
                    <a:pt x="128" y="0"/>
                  </a:lnTo>
                  <a:lnTo>
                    <a:pt x="218" y="0"/>
                  </a:lnTo>
                  <a:lnTo>
                    <a:pt x="315" y="8"/>
                  </a:lnTo>
                  <a:lnTo>
                    <a:pt x="406" y="30"/>
                  </a:lnTo>
                  <a:lnTo>
                    <a:pt x="4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7" name="Freeform 48"/>
            <p:cNvSpPr>
              <a:spLocks/>
            </p:cNvSpPr>
            <p:nvPr/>
          </p:nvSpPr>
          <p:spPr bwMode="auto">
            <a:xfrm>
              <a:off x="-2381" y="2092325"/>
              <a:ext cx="643732" cy="1728788"/>
            </a:xfrm>
            <a:custGeom>
              <a:avLst/>
              <a:gdLst/>
              <a:ahLst/>
              <a:cxnLst/>
              <a:rect l="l" t="t" r="r" b="b"/>
              <a:pathLst>
                <a:path w="643732" h="1728788">
                  <a:moveTo>
                    <a:pt x="24607" y="0"/>
                  </a:moveTo>
                  <a:lnTo>
                    <a:pt x="72232" y="11113"/>
                  </a:lnTo>
                  <a:lnTo>
                    <a:pt x="143669" y="47625"/>
                  </a:lnTo>
                  <a:lnTo>
                    <a:pt x="215107" y="95250"/>
                  </a:lnTo>
                  <a:lnTo>
                    <a:pt x="310357" y="179388"/>
                  </a:lnTo>
                  <a:lnTo>
                    <a:pt x="405607" y="285750"/>
                  </a:lnTo>
                  <a:lnTo>
                    <a:pt x="488157" y="428625"/>
                  </a:lnTo>
                  <a:lnTo>
                    <a:pt x="537369" y="523875"/>
                  </a:lnTo>
                  <a:lnTo>
                    <a:pt x="572294" y="620713"/>
                  </a:lnTo>
                  <a:lnTo>
                    <a:pt x="596107" y="715963"/>
                  </a:lnTo>
                  <a:lnTo>
                    <a:pt x="619920" y="811213"/>
                  </a:lnTo>
                  <a:lnTo>
                    <a:pt x="643732" y="1001713"/>
                  </a:lnTo>
                  <a:lnTo>
                    <a:pt x="643732" y="1181101"/>
                  </a:lnTo>
                  <a:lnTo>
                    <a:pt x="632620" y="1358901"/>
                  </a:lnTo>
                  <a:lnTo>
                    <a:pt x="619920" y="1514476"/>
                  </a:lnTo>
                  <a:lnTo>
                    <a:pt x="596107" y="1633538"/>
                  </a:lnTo>
                  <a:lnTo>
                    <a:pt x="572294" y="1728788"/>
                  </a:lnTo>
                  <a:lnTo>
                    <a:pt x="584995" y="1443038"/>
                  </a:lnTo>
                  <a:lnTo>
                    <a:pt x="572294" y="1204913"/>
                  </a:lnTo>
                  <a:lnTo>
                    <a:pt x="561182" y="1096963"/>
                  </a:lnTo>
                  <a:lnTo>
                    <a:pt x="537369" y="1025525"/>
                  </a:lnTo>
                  <a:lnTo>
                    <a:pt x="488157" y="954088"/>
                  </a:lnTo>
                  <a:lnTo>
                    <a:pt x="440532" y="906463"/>
                  </a:lnTo>
                  <a:lnTo>
                    <a:pt x="392907" y="882650"/>
                  </a:lnTo>
                  <a:lnTo>
                    <a:pt x="334169" y="882650"/>
                  </a:lnTo>
                  <a:lnTo>
                    <a:pt x="310357" y="882650"/>
                  </a:lnTo>
                  <a:lnTo>
                    <a:pt x="286544" y="893763"/>
                  </a:lnTo>
                  <a:lnTo>
                    <a:pt x="238919" y="930275"/>
                  </a:lnTo>
                  <a:lnTo>
                    <a:pt x="191294" y="965200"/>
                  </a:lnTo>
                  <a:lnTo>
                    <a:pt x="167482" y="977900"/>
                  </a:lnTo>
                  <a:lnTo>
                    <a:pt x="83344" y="954088"/>
                  </a:lnTo>
                  <a:lnTo>
                    <a:pt x="794" y="930275"/>
                  </a:lnTo>
                  <a:lnTo>
                    <a:pt x="0" y="929758"/>
                  </a:lnTo>
                  <a:lnTo>
                    <a:pt x="0" y="735358"/>
                  </a:lnTo>
                  <a:lnTo>
                    <a:pt x="24607" y="703263"/>
                  </a:lnTo>
                  <a:lnTo>
                    <a:pt x="72232" y="668338"/>
                  </a:lnTo>
                  <a:lnTo>
                    <a:pt x="119857" y="631825"/>
                  </a:lnTo>
                  <a:lnTo>
                    <a:pt x="178594" y="620713"/>
                  </a:lnTo>
                  <a:lnTo>
                    <a:pt x="250032" y="631825"/>
                  </a:lnTo>
                  <a:lnTo>
                    <a:pt x="310357" y="655638"/>
                  </a:lnTo>
                  <a:lnTo>
                    <a:pt x="357982" y="692150"/>
                  </a:lnTo>
                  <a:lnTo>
                    <a:pt x="405607" y="727075"/>
                  </a:lnTo>
                  <a:lnTo>
                    <a:pt x="488157" y="811213"/>
                  </a:lnTo>
                  <a:lnTo>
                    <a:pt x="537369" y="882650"/>
                  </a:lnTo>
                  <a:lnTo>
                    <a:pt x="561182" y="893763"/>
                  </a:lnTo>
                  <a:lnTo>
                    <a:pt x="561182" y="882650"/>
                  </a:lnTo>
                  <a:lnTo>
                    <a:pt x="561182" y="822325"/>
                  </a:lnTo>
                  <a:lnTo>
                    <a:pt x="524670" y="739775"/>
                  </a:lnTo>
                  <a:lnTo>
                    <a:pt x="500857" y="655638"/>
                  </a:lnTo>
                  <a:lnTo>
                    <a:pt x="453232" y="584200"/>
                  </a:lnTo>
                  <a:lnTo>
                    <a:pt x="405607" y="536575"/>
                  </a:lnTo>
                  <a:lnTo>
                    <a:pt x="357982" y="512763"/>
                  </a:lnTo>
                  <a:lnTo>
                    <a:pt x="310357" y="488950"/>
                  </a:lnTo>
                  <a:lnTo>
                    <a:pt x="273844" y="488950"/>
                  </a:lnTo>
                  <a:lnTo>
                    <a:pt x="250032" y="500063"/>
                  </a:lnTo>
                  <a:lnTo>
                    <a:pt x="215107" y="512763"/>
                  </a:lnTo>
                  <a:lnTo>
                    <a:pt x="226219" y="417513"/>
                  </a:lnTo>
                  <a:lnTo>
                    <a:pt x="226219" y="333375"/>
                  </a:lnTo>
                  <a:lnTo>
                    <a:pt x="215107" y="238125"/>
                  </a:lnTo>
                  <a:lnTo>
                    <a:pt x="202407" y="190500"/>
                  </a:lnTo>
                  <a:lnTo>
                    <a:pt x="167482" y="142875"/>
                  </a:lnTo>
                  <a:lnTo>
                    <a:pt x="107157" y="71438"/>
                  </a:lnTo>
                  <a:lnTo>
                    <a:pt x="48419" y="11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8" name="Freeform 49"/>
            <p:cNvSpPr>
              <a:spLocks/>
            </p:cNvSpPr>
            <p:nvPr/>
          </p:nvSpPr>
          <p:spPr bwMode="auto">
            <a:xfrm>
              <a:off x="2000250" y="5740400"/>
              <a:ext cx="573088" cy="739775"/>
            </a:xfrm>
            <a:custGeom>
              <a:avLst/>
              <a:gdLst>
                <a:gd name="T0" fmla="*/ 0 w 361"/>
                <a:gd name="T1" fmla="*/ 0 h 466"/>
                <a:gd name="T2" fmla="*/ 0 w 361"/>
                <a:gd name="T3" fmla="*/ 0 h 466"/>
                <a:gd name="T4" fmla="*/ 68 w 361"/>
                <a:gd name="T5" fmla="*/ 60 h 466"/>
                <a:gd name="T6" fmla="*/ 113 w 361"/>
                <a:gd name="T7" fmla="*/ 113 h 466"/>
                <a:gd name="T8" fmla="*/ 136 w 361"/>
                <a:gd name="T9" fmla="*/ 143 h 466"/>
                <a:gd name="T10" fmla="*/ 151 w 361"/>
                <a:gd name="T11" fmla="*/ 173 h 466"/>
                <a:gd name="T12" fmla="*/ 151 w 361"/>
                <a:gd name="T13" fmla="*/ 173 h 466"/>
                <a:gd name="T14" fmla="*/ 158 w 361"/>
                <a:gd name="T15" fmla="*/ 211 h 466"/>
                <a:gd name="T16" fmla="*/ 158 w 361"/>
                <a:gd name="T17" fmla="*/ 256 h 466"/>
                <a:gd name="T18" fmla="*/ 151 w 361"/>
                <a:gd name="T19" fmla="*/ 293 h 466"/>
                <a:gd name="T20" fmla="*/ 151 w 361"/>
                <a:gd name="T21" fmla="*/ 293 h 466"/>
                <a:gd name="T22" fmla="*/ 188 w 361"/>
                <a:gd name="T23" fmla="*/ 293 h 466"/>
                <a:gd name="T24" fmla="*/ 226 w 361"/>
                <a:gd name="T25" fmla="*/ 301 h 466"/>
                <a:gd name="T26" fmla="*/ 248 w 361"/>
                <a:gd name="T27" fmla="*/ 308 h 466"/>
                <a:gd name="T28" fmla="*/ 248 w 361"/>
                <a:gd name="T29" fmla="*/ 308 h 466"/>
                <a:gd name="T30" fmla="*/ 278 w 361"/>
                <a:gd name="T31" fmla="*/ 331 h 466"/>
                <a:gd name="T32" fmla="*/ 301 w 361"/>
                <a:gd name="T33" fmla="*/ 353 h 466"/>
                <a:gd name="T34" fmla="*/ 338 w 361"/>
                <a:gd name="T35" fmla="*/ 406 h 466"/>
                <a:gd name="T36" fmla="*/ 353 w 361"/>
                <a:gd name="T37" fmla="*/ 444 h 466"/>
                <a:gd name="T38" fmla="*/ 361 w 361"/>
                <a:gd name="T39" fmla="*/ 466 h 466"/>
                <a:gd name="T40" fmla="*/ 361 w 361"/>
                <a:gd name="T41" fmla="*/ 466 h 466"/>
                <a:gd name="T42" fmla="*/ 361 w 361"/>
                <a:gd name="T43" fmla="*/ 263 h 466"/>
                <a:gd name="T44" fmla="*/ 361 w 361"/>
                <a:gd name="T45" fmla="*/ 263 h 466"/>
                <a:gd name="T46" fmla="*/ 353 w 361"/>
                <a:gd name="T47" fmla="*/ 181 h 466"/>
                <a:gd name="T48" fmla="*/ 346 w 361"/>
                <a:gd name="T49" fmla="*/ 151 h 466"/>
                <a:gd name="T50" fmla="*/ 346 w 361"/>
                <a:gd name="T51" fmla="*/ 151 h 466"/>
                <a:gd name="T52" fmla="*/ 286 w 361"/>
                <a:gd name="T53" fmla="*/ 128 h 466"/>
                <a:gd name="T54" fmla="*/ 286 w 361"/>
                <a:gd name="T55" fmla="*/ 128 h 466"/>
                <a:gd name="T56" fmla="*/ 248 w 361"/>
                <a:gd name="T57" fmla="*/ 113 h 466"/>
                <a:gd name="T58" fmla="*/ 203 w 361"/>
                <a:gd name="T59" fmla="*/ 98 h 466"/>
                <a:gd name="T60" fmla="*/ 151 w 361"/>
                <a:gd name="T61" fmla="*/ 68 h 466"/>
                <a:gd name="T62" fmla="*/ 151 w 361"/>
                <a:gd name="T63" fmla="*/ 68 h 466"/>
                <a:gd name="T64" fmla="*/ 203 w 361"/>
                <a:gd name="T65" fmla="*/ 106 h 466"/>
                <a:gd name="T66" fmla="*/ 241 w 361"/>
                <a:gd name="T67" fmla="*/ 143 h 466"/>
                <a:gd name="T68" fmla="*/ 271 w 361"/>
                <a:gd name="T69" fmla="*/ 181 h 466"/>
                <a:gd name="T70" fmla="*/ 271 w 361"/>
                <a:gd name="T71" fmla="*/ 181 h 466"/>
                <a:gd name="T72" fmla="*/ 293 w 361"/>
                <a:gd name="T73" fmla="*/ 218 h 466"/>
                <a:gd name="T74" fmla="*/ 308 w 361"/>
                <a:gd name="T75" fmla="*/ 248 h 466"/>
                <a:gd name="T76" fmla="*/ 316 w 361"/>
                <a:gd name="T77" fmla="*/ 293 h 466"/>
                <a:gd name="T78" fmla="*/ 316 w 361"/>
                <a:gd name="T79" fmla="*/ 293 h 466"/>
                <a:gd name="T80" fmla="*/ 293 w 361"/>
                <a:gd name="T81" fmla="*/ 248 h 466"/>
                <a:gd name="T82" fmla="*/ 271 w 361"/>
                <a:gd name="T83" fmla="*/ 218 h 466"/>
                <a:gd name="T84" fmla="*/ 241 w 361"/>
                <a:gd name="T85" fmla="*/ 173 h 466"/>
                <a:gd name="T86" fmla="*/ 241 w 361"/>
                <a:gd name="T87" fmla="*/ 173 h 466"/>
                <a:gd name="T88" fmla="*/ 181 w 361"/>
                <a:gd name="T89" fmla="*/ 121 h 466"/>
                <a:gd name="T90" fmla="*/ 106 w 361"/>
                <a:gd name="T91" fmla="*/ 68 h 466"/>
                <a:gd name="T92" fmla="*/ 0 w 361"/>
                <a:gd name="T93" fmla="*/ 0 h 466"/>
                <a:gd name="T94" fmla="*/ 0 w 361"/>
                <a:gd name="T9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466">
                  <a:moveTo>
                    <a:pt x="0" y="0"/>
                  </a:moveTo>
                  <a:lnTo>
                    <a:pt x="0" y="0"/>
                  </a:lnTo>
                  <a:lnTo>
                    <a:pt x="68" y="60"/>
                  </a:lnTo>
                  <a:lnTo>
                    <a:pt x="113" y="113"/>
                  </a:lnTo>
                  <a:lnTo>
                    <a:pt x="136" y="143"/>
                  </a:lnTo>
                  <a:lnTo>
                    <a:pt x="151" y="173"/>
                  </a:lnTo>
                  <a:lnTo>
                    <a:pt x="151" y="173"/>
                  </a:lnTo>
                  <a:lnTo>
                    <a:pt x="158" y="211"/>
                  </a:lnTo>
                  <a:lnTo>
                    <a:pt x="158" y="256"/>
                  </a:lnTo>
                  <a:lnTo>
                    <a:pt x="151" y="293"/>
                  </a:lnTo>
                  <a:lnTo>
                    <a:pt x="151" y="293"/>
                  </a:lnTo>
                  <a:lnTo>
                    <a:pt x="188" y="293"/>
                  </a:lnTo>
                  <a:lnTo>
                    <a:pt x="226" y="301"/>
                  </a:lnTo>
                  <a:lnTo>
                    <a:pt x="248" y="308"/>
                  </a:lnTo>
                  <a:lnTo>
                    <a:pt x="248" y="308"/>
                  </a:lnTo>
                  <a:lnTo>
                    <a:pt x="278" y="331"/>
                  </a:lnTo>
                  <a:lnTo>
                    <a:pt x="301" y="353"/>
                  </a:lnTo>
                  <a:lnTo>
                    <a:pt x="338" y="406"/>
                  </a:lnTo>
                  <a:lnTo>
                    <a:pt x="353" y="444"/>
                  </a:lnTo>
                  <a:lnTo>
                    <a:pt x="361" y="466"/>
                  </a:lnTo>
                  <a:lnTo>
                    <a:pt x="361" y="466"/>
                  </a:lnTo>
                  <a:lnTo>
                    <a:pt x="361" y="263"/>
                  </a:lnTo>
                  <a:lnTo>
                    <a:pt x="361" y="263"/>
                  </a:lnTo>
                  <a:lnTo>
                    <a:pt x="353" y="181"/>
                  </a:lnTo>
                  <a:lnTo>
                    <a:pt x="346" y="151"/>
                  </a:lnTo>
                  <a:lnTo>
                    <a:pt x="346" y="151"/>
                  </a:lnTo>
                  <a:lnTo>
                    <a:pt x="286" y="128"/>
                  </a:lnTo>
                  <a:lnTo>
                    <a:pt x="286" y="128"/>
                  </a:lnTo>
                  <a:lnTo>
                    <a:pt x="248" y="113"/>
                  </a:lnTo>
                  <a:lnTo>
                    <a:pt x="203" y="98"/>
                  </a:lnTo>
                  <a:lnTo>
                    <a:pt x="151" y="68"/>
                  </a:lnTo>
                  <a:lnTo>
                    <a:pt x="151" y="68"/>
                  </a:lnTo>
                  <a:lnTo>
                    <a:pt x="203" y="106"/>
                  </a:lnTo>
                  <a:lnTo>
                    <a:pt x="241" y="143"/>
                  </a:lnTo>
                  <a:lnTo>
                    <a:pt x="271" y="181"/>
                  </a:lnTo>
                  <a:lnTo>
                    <a:pt x="271" y="181"/>
                  </a:lnTo>
                  <a:lnTo>
                    <a:pt x="293" y="218"/>
                  </a:lnTo>
                  <a:lnTo>
                    <a:pt x="308" y="248"/>
                  </a:lnTo>
                  <a:lnTo>
                    <a:pt x="316" y="293"/>
                  </a:lnTo>
                  <a:lnTo>
                    <a:pt x="316" y="293"/>
                  </a:lnTo>
                  <a:lnTo>
                    <a:pt x="293" y="248"/>
                  </a:lnTo>
                  <a:lnTo>
                    <a:pt x="271" y="218"/>
                  </a:lnTo>
                  <a:lnTo>
                    <a:pt x="241" y="173"/>
                  </a:lnTo>
                  <a:lnTo>
                    <a:pt x="241" y="173"/>
                  </a:lnTo>
                  <a:lnTo>
                    <a:pt x="181" y="121"/>
                  </a:lnTo>
                  <a:lnTo>
                    <a:pt x="106" y="6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9" name="Freeform 50"/>
            <p:cNvSpPr>
              <a:spLocks/>
            </p:cNvSpPr>
            <p:nvPr/>
          </p:nvSpPr>
          <p:spPr bwMode="auto">
            <a:xfrm>
              <a:off x="450850" y="6099175"/>
              <a:ext cx="1012825" cy="608013"/>
            </a:xfrm>
            <a:custGeom>
              <a:avLst/>
              <a:gdLst>
                <a:gd name="T0" fmla="*/ 218 w 638"/>
                <a:gd name="T1" fmla="*/ 308 h 383"/>
                <a:gd name="T2" fmla="*/ 218 w 638"/>
                <a:gd name="T3" fmla="*/ 308 h 383"/>
                <a:gd name="T4" fmla="*/ 270 w 638"/>
                <a:gd name="T5" fmla="*/ 330 h 383"/>
                <a:gd name="T6" fmla="*/ 330 w 638"/>
                <a:gd name="T7" fmla="*/ 338 h 383"/>
                <a:gd name="T8" fmla="*/ 391 w 638"/>
                <a:gd name="T9" fmla="*/ 330 h 383"/>
                <a:gd name="T10" fmla="*/ 451 w 638"/>
                <a:gd name="T11" fmla="*/ 315 h 383"/>
                <a:gd name="T12" fmla="*/ 503 w 638"/>
                <a:gd name="T13" fmla="*/ 285 h 383"/>
                <a:gd name="T14" fmla="*/ 548 w 638"/>
                <a:gd name="T15" fmla="*/ 248 h 383"/>
                <a:gd name="T16" fmla="*/ 586 w 638"/>
                <a:gd name="T17" fmla="*/ 203 h 383"/>
                <a:gd name="T18" fmla="*/ 616 w 638"/>
                <a:gd name="T19" fmla="*/ 150 h 383"/>
                <a:gd name="T20" fmla="*/ 616 w 638"/>
                <a:gd name="T21" fmla="*/ 150 h 383"/>
                <a:gd name="T22" fmla="*/ 623 w 638"/>
                <a:gd name="T23" fmla="*/ 112 h 383"/>
                <a:gd name="T24" fmla="*/ 631 w 638"/>
                <a:gd name="T25" fmla="*/ 75 h 383"/>
                <a:gd name="T26" fmla="*/ 631 w 638"/>
                <a:gd name="T27" fmla="*/ 37 h 383"/>
                <a:gd name="T28" fmla="*/ 631 w 638"/>
                <a:gd name="T29" fmla="*/ 0 h 383"/>
                <a:gd name="T30" fmla="*/ 631 w 638"/>
                <a:gd name="T31" fmla="*/ 0 h 383"/>
                <a:gd name="T32" fmla="*/ 638 w 638"/>
                <a:gd name="T33" fmla="*/ 45 h 383"/>
                <a:gd name="T34" fmla="*/ 638 w 638"/>
                <a:gd name="T35" fmla="*/ 90 h 383"/>
                <a:gd name="T36" fmla="*/ 638 w 638"/>
                <a:gd name="T37" fmla="*/ 135 h 383"/>
                <a:gd name="T38" fmla="*/ 623 w 638"/>
                <a:gd name="T39" fmla="*/ 180 h 383"/>
                <a:gd name="T40" fmla="*/ 623 w 638"/>
                <a:gd name="T41" fmla="*/ 180 h 383"/>
                <a:gd name="T42" fmla="*/ 593 w 638"/>
                <a:gd name="T43" fmla="*/ 233 h 383"/>
                <a:gd name="T44" fmla="*/ 556 w 638"/>
                <a:gd name="T45" fmla="*/ 285 h 383"/>
                <a:gd name="T46" fmla="*/ 518 w 638"/>
                <a:gd name="T47" fmla="*/ 323 h 383"/>
                <a:gd name="T48" fmla="*/ 466 w 638"/>
                <a:gd name="T49" fmla="*/ 353 h 383"/>
                <a:gd name="T50" fmla="*/ 413 w 638"/>
                <a:gd name="T51" fmla="*/ 375 h 383"/>
                <a:gd name="T52" fmla="*/ 353 w 638"/>
                <a:gd name="T53" fmla="*/ 383 h 383"/>
                <a:gd name="T54" fmla="*/ 293 w 638"/>
                <a:gd name="T55" fmla="*/ 375 h 383"/>
                <a:gd name="T56" fmla="*/ 225 w 638"/>
                <a:gd name="T57" fmla="*/ 360 h 383"/>
                <a:gd name="T58" fmla="*/ 225 w 638"/>
                <a:gd name="T59" fmla="*/ 360 h 383"/>
                <a:gd name="T60" fmla="*/ 180 w 638"/>
                <a:gd name="T61" fmla="*/ 338 h 383"/>
                <a:gd name="T62" fmla="*/ 143 w 638"/>
                <a:gd name="T63" fmla="*/ 315 h 383"/>
                <a:gd name="T64" fmla="*/ 113 w 638"/>
                <a:gd name="T65" fmla="*/ 285 h 383"/>
                <a:gd name="T66" fmla="*/ 83 w 638"/>
                <a:gd name="T67" fmla="*/ 248 h 383"/>
                <a:gd name="T68" fmla="*/ 53 w 638"/>
                <a:gd name="T69" fmla="*/ 203 h 383"/>
                <a:gd name="T70" fmla="*/ 30 w 638"/>
                <a:gd name="T71" fmla="*/ 165 h 383"/>
                <a:gd name="T72" fmla="*/ 15 w 638"/>
                <a:gd name="T73" fmla="*/ 120 h 383"/>
                <a:gd name="T74" fmla="*/ 0 w 638"/>
                <a:gd name="T75" fmla="*/ 75 h 383"/>
                <a:gd name="T76" fmla="*/ 0 w 638"/>
                <a:gd name="T77" fmla="*/ 75 h 383"/>
                <a:gd name="T78" fmla="*/ 38 w 638"/>
                <a:gd name="T79" fmla="*/ 150 h 383"/>
                <a:gd name="T80" fmla="*/ 83 w 638"/>
                <a:gd name="T81" fmla="*/ 218 h 383"/>
                <a:gd name="T82" fmla="*/ 143 w 638"/>
                <a:gd name="T83" fmla="*/ 270 h 383"/>
                <a:gd name="T84" fmla="*/ 180 w 638"/>
                <a:gd name="T85" fmla="*/ 293 h 383"/>
                <a:gd name="T86" fmla="*/ 218 w 638"/>
                <a:gd name="T87" fmla="*/ 308 h 383"/>
                <a:gd name="T88" fmla="*/ 218 w 638"/>
                <a:gd name="T89" fmla="*/ 30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383">
                  <a:moveTo>
                    <a:pt x="218" y="308"/>
                  </a:moveTo>
                  <a:lnTo>
                    <a:pt x="218" y="308"/>
                  </a:lnTo>
                  <a:lnTo>
                    <a:pt x="270" y="330"/>
                  </a:lnTo>
                  <a:lnTo>
                    <a:pt x="330" y="338"/>
                  </a:lnTo>
                  <a:lnTo>
                    <a:pt x="391" y="330"/>
                  </a:lnTo>
                  <a:lnTo>
                    <a:pt x="451" y="315"/>
                  </a:lnTo>
                  <a:lnTo>
                    <a:pt x="503" y="285"/>
                  </a:lnTo>
                  <a:lnTo>
                    <a:pt x="548" y="248"/>
                  </a:lnTo>
                  <a:lnTo>
                    <a:pt x="586" y="203"/>
                  </a:lnTo>
                  <a:lnTo>
                    <a:pt x="616" y="150"/>
                  </a:lnTo>
                  <a:lnTo>
                    <a:pt x="616" y="150"/>
                  </a:lnTo>
                  <a:lnTo>
                    <a:pt x="623" y="112"/>
                  </a:lnTo>
                  <a:lnTo>
                    <a:pt x="631" y="75"/>
                  </a:lnTo>
                  <a:lnTo>
                    <a:pt x="631" y="37"/>
                  </a:lnTo>
                  <a:lnTo>
                    <a:pt x="631" y="0"/>
                  </a:lnTo>
                  <a:lnTo>
                    <a:pt x="631" y="0"/>
                  </a:lnTo>
                  <a:lnTo>
                    <a:pt x="638" y="45"/>
                  </a:lnTo>
                  <a:lnTo>
                    <a:pt x="638" y="90"/>
                  </a:lnTo>
                  <a:lnTo>
                    <a:pt x="638" y="135"/>
                  </a:lnTo>
                  <a:lnTo>
                    <a:pt x="623" y="180"/>
                  </a:lnTo>
                  <a:lnTo>
                    <a:pt x="623" y="180"/>
                  </a:lnTo>
                  <a:lnTo>
                    <a:pt x="593" y="233"/>
                  </a:lnTo>
                  <a:lnTo>
                    <a:pt x="556" y="285"/>
                  </a:lnTo>
                  <a:lnTo>
                    <a:pt x="518" y="323"/>
                  </a:lnTo>
                  <a:lnTo>
                    <a:pt x="466" y="353"/>
                  </a:lnTo>
                  <a:lnTo>
                    <a:pt x="413" y="375"/>
                  </a:lnTo>
                  <a:lnTo>
                    <a:pt x="353" y="383"/>
                  </a:lnTo>
                  <a:lnTo>
                    <a:pt x="293" y="375"/>
                  </a:lnTo>
                  <a:lnTo>
                    <a:pt x="225" y="360"/>
                  </a:lnTo>
                  <a:lnTo>
                    <a:pt x="225" y="360"/>
                  </a:lnTo>
                  <a:lnTo>
                    <a:pt x="180" y="338"/>
                  </a:lnTo>
                  <a:lnTo>
                    <a:pt x="143" y="315"/>
                  </a:lnTo>
                  <a:lnTo>
                    <a:pt x="113" y="285"/>
                  </a:lnTo>
                  <a:lnTo>
                    <a:pt x="83" y="248"/>
                  </a:lnTo>
                  <a:lnTo>
                    <a:pt x="53" y="203"/>
                  </a:lnTo>
                  <a:lnTo>
                    <a:pt x="30" y="165"/>
                  </a:lnTo>
                  <a:lnTo>
                    <a:pt x="15" y="120"/>
                  </a:lnTo>
                  <a:lnTo>
                    <a:pt x="0" y="75"/>
                  </a:lnTo>
                  <a:lnTo>
                    <a:pt x="0" y="75"/>
                  </a:lnTo>
                  <a:lnTo>
                    <a:pt x="38" y="150"/>
                  </a:lnTo>
                  <a:lnTo>
                    <a:pt x="83" y="218"/>
                  </a:lnTo>
                  <a:lnTo>
                    <a:pt x="143" y="270"/>
                  </a:lnTo>
                  <a:lnTo>
                    <a:pt x="180" y="293"/>
                  </a:lnTo>
                  <a:lnTo>
                    <a:pt x="218" y="308"/>
                  </a:lnTo>
                  <a:lnTo>
                    <a:pt x="218" y="3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0" name="Freeform 51"/>
            <p:cNvSpPr>
              <a:spLocks/>
            </p:cNvSpPr>
            <p:nvPr/>
          </p:nvSpPr>
          <p:spPr bwMode="auto">
            <a:xfrm>
              <a:off x="773113" y="5788025"/>
              <a:ext cx="679450" cy="525463"/>
            </a:xfrm>
            <a:custGeom>
              <a:avLst/>
              <a:gdLst>
                <a:gd name="T0" fmla="*/ 293 w 428"/>
                <a:gd name="T1" fmla="*/ 53 h 331"/>
                <a:gd name="T2" fmla="*/ 293 w 428"/>
                <a:gd name="T3" fmla="*/ 53 h 331"/>
                <a:gd name="T4" fmla="*/ 255 w 428"/>
                <a:gd name="T5" fmla="*/ 46 h 331"/>
                <a:gd name="T6" fmla="*/ 225 w 428"/>
                <a:gd name="T7" fmla="*/ 38 h 331"/>
                <a:gd name="T8" fmla="*/ 195 w 428"/>
                <a:gd name="T9" fmla="*/ 46 h 331"/>
                <a:gd name="T10" fmla="*/ 165 w 428"/>
                <a:gd name="T11" fmla="*/ 46 h 331"/>
                <a:gd name="T12" fmla="*/ 135 w 428"/>
                <a:gd name="T13" fmla="*/ 61 h 331"/>
                <a:gd name="T14" fmla="*/ 105 w 428"/>
                <a:gd name="T15" fmla="*/ 76 h 331"/>
                <a:gd name="T16" fmla="*/ 82 w 428"/>
                <a:gd name="T17" fmla="*/ 98 h 331"/>
                <a:gd name="T18" fmla="*/ 60 w 428"/>
                <a:gd name="T19" fmla="*/ 121 h 331"/>
                <a:gd name="T20" fmla="*/ 60 w 428"/>
                <a:gd name="T21" fmla="*/ 121 h 331"/>
                <a:gd name="T22" fmla="*/ 45 w 428"/>
                <a:gd name="T23" fmla="*/ 143 h 331"/>
                <a:gd name="T24" fmla="*/ 45 w 428"/>
                <a:gd name="T25" fmla="*/ 166 h 331"/>
                <a:gd name="T26" fmla="*/ 45 w 428"/>
                <a:gd name="T27" fmla="*/ 181 h 331"/>
                <a:gd name="T28" fmla="*/ 45 w 428"/>
                <a:gd name="T29" fmla="*/ 181 h 331"/>
                <a:gd name="T30" fmla="*/ 52 w 428"/>
                <a:gd name="T31" fmla="*/ 196 h 331"/>
                <a:gd name="T32" fmla="*/ 67 w 428"/>
                <a:gd name="T33" fmla="*/ 203 h 331"/>
                <a:gd name="T34" fmla="*/ 90 w 428"/>
                <a:gd name="T35" fmla="*/ 218 h 331"/>
                <a:gd name="T36" fmla="*/ 90 w 428"/>
                <a:gd name="T37" fmla="*/ 218 h 331"/>
                <a:gd name="T38" fmla="*/ 120 w 428"/>
                <a:gd name="T39" fmla="*/ 248 h 331"/>
                <a:gd name="T40" fmla="*/ 127 w 428"/>
                <a:gd name="T41" fmla="*/ 278 h 331"/>
                <a:gd name="T42" fmla="*/ 127 w 428"/>
                <a:gd name="T43" fmla="*/ 301 h 331"/>
                <a:gd name="T44" fmla="*/ 120 w 428"/>
                <a:gd name="T45" fmla="*/ 316 h 331"/>
                <a:gd name="T46" fmla="*/ 120 w 428"/>
                <a:gd name="T47" fmla="*/ 316 h 331"/>
                <a:gd name="T48" fmla="*/ 105 w 428"/>
                <a:gd name="T49" fmla="*/ 331 h 331"/>
                <a:gd name="T50" fmla="*/ 75 w 428"/>
                <a:gd name="T51" fmla="*/ 331 h 331"/>
                <a:gd name="T52" fmla="*/ 60 w 428"/>
                <a:gd name="T53" fmla="*/ 331 h 331"/>
                <a:gd name="T54" fmla="*/ 45 w 428"/>
                <a:gd name="T55" fmla="*/ 316 h 331"/>
                <a:gd name="T56" fmla="*/ 30 w 428"/>
                <a:gd name="T57" fmla="*/ 301 h 331"/>
                <a:gd name="T58" fmla="*/ 15 w 428"/>
                <a:gd name="T59" fmla="*/ 278 h 331"/>
                <a:gd name="T60" fmla="*/ 15 w 428"/>
                <a:gd name="T61" fmla="*/ 278 h 331"/>
                <a:gd name="T62" fmla="*/ 7 w 428"/>
                <a:gd name="T63" fmla="*/ 256 h 331"/>
                <a:gd name="T64" fmla="*/ 0 w 428"/>
                <a:gd name="T65" fmla="*/ 226 h 331"/>
                <a:gd name="T66" fmla="*/ 7 w 428"/>
                <a:gd name="T67" fmla="*/ 181 h 331"/>
                <a:gd name="T68" fmla="*/ 15 w 428"/>
                <a:gd name="T69" fmla="*/ 143 h 331"/>
                <a:gd name="T70" fmla="*/ 22 w 428"/>
                <a:gd name="T71" fmla="*/ 128 h 331"/>
                <a:gd name="T72" fmla="*/ 22 w 428"/>
                <a:gd name="T73" fmla="*/ 128 h 331"/>
                <a:gd name="T74" fmla="*/ 45 w 428"/>
                <a:gd name="T75" fmla="*/ 91 h 331"/>
                <a:gd name="T76" fmla="*/ 67 w 428"/>
                <a:gd name="T77" fmla="*/ 61 h 331"/>
                <a:gd name="T78" fmla="*/ 97 w 428"/>
                <a:gd name="T79" fmla="*/ 38 h 331"/>
                <a:gd name="T80" fmla="*/ 135 w 428"/>
                <a:gd name="T81" fmla="*/ 23 h 331"/>
                <a:gd name="T82" fmla="*/ 165 w 428"/>
                <a:gd name="T83" fmla="*/ 8 h 331"/>
                <a:gd name="T84" fmla="*/ 203 w 428"/>
                <a:gd name="T85" fmla="*/ 0 h 331"/>
                <a:gd name="T86" fmla="*/ 240 w 428"/>
                <a:gd name="T87" fmla="*/ 0 h 331"/>
                <a:gd name="T88" fmla="*/ 285 w 428"/>
                <a:gd name="T89" fmla="*/ 15 h 331"/>
                <a:gd name="T90" fmla="*/ 285 w 428"/>
                <a:gd name="T91" fmla="*/ 15 h 331"/>
                <a:gd name="T92" fmla="*/ 308 w 428"/>
                <a:gd name="T93" fmla="*/ 30 h 331"/>
                <a:gd name="T94" fmla="*/ 330 w 428"/>
                <a:gd name="T95" fmla="*/ 46 h 331"/>
                <a:gd name="T96" fmla="*/ 375 w 428"/>
                <a:gd name="T97" fmla="*/ 91 h 331"/>
                <a:gd name="T98" fmla="*/ 405 w 428"/>
                <a:gd name="T99" fmla="*/ 143 h 331"/>
                <a:gd name="T100" fmla="*/ 428 w 428"/>
                <a:gd name="T101" fmla="*/ 196 h 331"/>
                <a:gd name="T102" fmla="*/ 428 w 428"/>
                <a:gd name="T103" fmla="*/ 196 h 331"/>
                <a:gd name="T104" fmla="*/ 405 w 428"/>
                <a:gd name="T105" fmla="*/ 158 h 331"/>
                <a:gd name="T106" fmla="*/ 375 w 428"/>
                <a:gd name="T107" fmla="*/ 113 h 331"/>
                <a:gd name="T108" fmla="*/ 338 w 428"/>
                <a:gd name="T109" fmla="*/ 83 h 331"/>
                <a:gd name="T110" fmla="*/ 293 w 428"/>
                <a:gd name="T111" fmla="*/ 53 h 331"/>
                <a:gd name="T112" fmla="*/ 293 w 428"/>
                <a:gd name="T113" fmla="*/ 5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31">
                  <a:moveTo>
                    <a:pt x="293" y="53"/>
                  </a:moveTo>
                  <a:lnTo>
                    <a:pt x="293" y="53"/>
                  </a:lnTo>
                  <a:lnTo>
                    <a:pt x="255" y="46"/>
                  </a:lnTo>
                  <a:lnTo>
                    <a:pt x="225" y="38"/>
                  </a:lnTo>
                  <a:lnTo>
                    <a:pt x="195" y="46"/>
                  </a:lnTo>
                  <a:lnTo>
                    <a:pt x="165" y="46"/>
                  </a:lnTo>
                  <a:lnTo>
                    <a:pt x="135" y="61"/>
                  </a:lnTo>
                  <a:lnTo>
                    <a:pt x="105" y="76"/>
                  </a:lnTo>
                  <a:lnTo>
                    <a:pt x="82" y="98"/>
                  </a:lnTo>
                  <a:lnTo>
                    <a:pt x="60" y="121"/>
                  </a:lnTo>
                  <a:lnTo>
                    <a:pt x="60" y="121"/>
                  </a:lnTo>
                  <a:lnTo>
                    <a:pt x="45" y="143"/>
                  </a:lnTo>
                  <a:lnTo>
                    <a:pt x="45" y="166"/>
                  </a:lnTo>
                  <a:lnTo>
                    <a:pt x="45" y="181"/>
                  </a:lnTo>
                  <a:lnTo>
                    <a:pt x="45" y="181"/>
                  </a:lnTo>
                  <a:lnTo>
                    <a:pt x="52" y="196"/>
                  </a:lnTo>
                  <a:lnTo>
                    <a:pt x="67" y="203"/>
                  </a:lnTo>
                  <a:lnTo>
                    <a:pt x="90" y="218"/>
                  </a:lnTo>
                  <a:lnTo>
                    <a:pt x="90" y="218"/>
                  </a:lnTo>
                  <a:lnTo>
                    <a:pt x="120" y="248"/>
                  </a:lnTo>
                  <a:lnTo>
                    <a:pt x="127" y="278"/>
                  </a:lnTo>
                  <a:lnTo>
                    <a:pt x="127" y="301"/>
                  </a:lnTo>
                  <a:lnTo>
                    <a:pt x="120" y="316"/>
                  </a:lnTo>
                  <a:lnTo>
                    <a:pt x="120" y="316"/>
                  </a:lnTo>
                  <a:lnTo>
                    <a:pt x="105" y="331"/>
                  </a:lnTo>
                  <a:lnTo>
                    <a:pt x="75" y="331"/>
                  </a:lnTo>
                  <a:lnTo>
                    <a:pt x="60" y="331"/>
                  </a:lnTo>
                  <a:lnTo>
                    <a:pt x="45" y="316"/>
                  </a:lnTo>
                  <a:lnTo>
                    <a:pt x="30" y="301"/>
                  </a:lnTo>
                  <a:lnTo>
                    <a:pt x="15" y="278"/>
                  </a:lnTo>
                  <a:lnTo>
                    <a:pt x="15" y="278"/>
                  </a:lnTo>
                  <a:lnTo>
                    <a:pt x="7" y="256"/>
                  </a:lnTo>
                  <a:lnTo>
                    <a:pt x="0" y="226"/>
                  </a:lnTo>
                  <a:lnTo>
                    <a:pt x="7" y="181"/>
                  </a:lnTo>
                  <a:lnTo>
                    <a:pt x="15" y="143"/>
                  </a:lnTo>
                  <a:lnTo>
                    <a:pt x="22" y="128"/>
                  </a:lnTo>
                  <a:lnTo>
                    <a:pt x="22" y="128"/>
                  </a:lnTo>
                  <a:lnTo>
                    <a:pt x="45" y="91"/>
                  </a:lnTo>
                  <a:lnTo>
                    <a:pt x="67" y="61"/>
                  </a:lnTo>
                  <a:lnTo>
                    <a:pt x="97" y="38"/>
                  </a:lnTo>
                  <a:lnTo>
                    <a:pt x="135" y="23"/>
                  </a:lnTo>
                  <a:lnTo>
                    <a:pt x="165" y="8"/>
                  </a:lnTo>
                  <a:lnTo>
                    <a:pt x="203" y="0"/>
                  </a:lnTo>
                  <a:lnTo>
                    <a:pt x="240" y="0"/>
                  </a:lnTo>
                  <a:lnTo>
                    <a:pt x="285" y="15"/>
                  </a:lnTo>
                  <a:lnTo>
                    <a:pt x="285" y="15"/>
                  </a:lnTo>
                  <a:lnTo>
                    <a:pt x="308" y="30"/>
                  </a:lnTo>
                  <a:lnTo>
                    <a:pt x="330" y="46"/>
                  </a:lnTo>
                  <a:lnTo>
                    <a:pt x="375" y="91"/>
                  </a:lnTo>
                  <a:lnTo>
                    <a:pt x="405" y="143"/>
                  </a:lnTo>
                  <a:lnTo>
                    <a:pt x="428" y="196"/>
                  </a:lnTo>
                  <a:lnTo>
                    <a:pt x="428" y="196"/>
                  </a:lnTo>
                  <a:lnTo>
                    <a:pt x="405" y="158"/>
                  </a:lnTo>
                  <a:lnTo>
                    <a:pt x="375" y="113"/>
                  </a:lnTo>
                  <a:lnTo>
                    <a:pt x="338" y="83"/>
                  </a:lnTo>
                  <a:lnTo>
                    <a:pt x="293" y="53"/>
                  </a:lnTo>
                  <a:lnTo>
                    <a:pt x="293"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1" name="Freeform 52"/>
            <p:cNvSpPr>
              <a:spLocks/>
            </p:cNvSpPr>
            <p:nvPr/>
          </p:nvSpPr>
          <p:spPr bwMode="auto">
            <a:xfrm>
              <a:off x="414338" y="5287963"/>
              <a:ext cx="1562100" cy="930275"/>
            </a:xfrm>
            <a:custGeom>
              <a:avLst/>
              <a:gdLst>
                <a:gd name="T0" fmla="*/ 669 w 984"/>
                <a:gd name="T1" fmla="*/ 98 h 586"/>
                <a:gd name="T2" fmla="*/ 669 w 984"/>
                <a:gd name="T3" fmla="*/ 98 h 586"/>
                <a:gd name="T4" fmla="*/ 624 w 984"/>
                <a:gd name="T5" fmla="*/ 83 h 586"/>
                <a:gd name="T6" fmla="*/ 571 w 984"/>
                <a:gd name="T7" fmla="*/ 75 h 586"/>
                <a:gd name="T8" fmla="*/ 526 w 984"/>
                <a:gd name="T9" fmla="*/ 68 h 586"/>
                <a:gd name="T10" fmla="*/ 481 w 984"/>
                <a:gd name="T11" fmla="*/ 60 h 586"/>
                <a:gd name="T12" fmla="*/ 391 w 984"/>
                <a:gd name="T13" fmla="*/ 75 h 586"/>
                <a:gd name="T14" fmla="*/ 301 w 984"/>
                <a:gd name="T15" fmla="*/ 98 h 586"/>
                <a:gd name="T16" fmla="*/ 226 w 984"/>
                <a:gd name="T17" fmla="*/ 143 h 586"/>
                <a:gd name="T18" fmla="*/ 151 w 984"/>
                <a:gd name="T19" fmla="*/ 195 h 586"/>
                <a:gd name="T20" fmla="*/ 121 w 984"/>
                <a:gd name="T21" fmla="*/ 233 h 586"/>
                <a:gd name="T22" fmla="*/ 91 w 984"/>
                <a:gd name="T23" fmla="*/ 270 h 586"/>
                <a:gd name="T24" fmla="*/ 68 w 984"/>
                <a:gd name="T25" fmla="*/ 308 h 586"/>
                <a:gd name="T26" fmla="*/ 45 w 984"/>
                <a:gd name="T27" fmla="*/ 353 h 586"/>
                <a:gd name="T28" fmla="*/ 45 w 984"/>
                <a:gd name="T29" fmla="*/ 353 h 586"/>
                <a:gd name="T30" fmla="*/ 23 w 984"/>
                <a:gd name="T31" fmla="*/ 413 h 586"/>
                <a:gd name="T32" fmla="*/ 15 w 984"/>
                <a:gd name="T33" fmla="*/ 473 h 586"/>
                <a:gd name="T34" fmla="*/ 15 w 984"/>
                <a:gd name="T35" fmla="*/ 533 h 586"/>
                <a:gd name="T36" fmla="*/ 23 w 984"/>
                <a:gd name="T37" fmla="*/ 586 h 586"/>
                <a:gd name="T38" fmla="*/ 23 w 984"/>
                <a:gd name="T39" fmla="*/ 586 h 586"/>
                <a:gd name="T40" fmla="*/ 8 w 984"/>
                <a:gd name="T41" fmla="*/ 518 h 586"/>
                <a:gd name="T42" fmla="*/ 0 w 984"/>
                <a:gd name="T43" fmla="*/ 451 h 586"/>
                <a:gd name="T44" fmla="*/ 8 w 984"/>
                <a:gd name="T45" fmla="*/ 376 h 586"/>
                <a:gd name="T46" fmla="*/ 30 w 984"/>
                <a:gd name="T47" fmla="*/ 300 h 586"/>
                <a:gd name="T48" fmla="*/ 30 w 984"/>
                <a:gd name="T49" fmla="*/ 300 h 586"/>
                <a:gd name="T50" fmla="*/ 76 w 984"/>
                <a:gd name="T51" fmla="*/ 218 h 586"/>
                <a:gd name="T52" fmla="*/ 98 w 984"/>
                <a:gd name="T53" fmla="*/ 180 h 586"/>
                <a:gd name="T54" fmla="*/ 128 w 984"/>
                <a:gd name="T55" fmla="*/ 143 h 586"/>
                <a:gd name="T56" fmla="*/ 166 w 984"/>
                <a:gd name="T57" fmla="*/ 105 h 586"/>
                <a:gd name="T58" fmla="*/ 203 w 984"/>
                <a:gd name="T59" fmla="*/ 75 h 586"/>
                <a:gd name="T60" fmla="*/ 248 w 984"/>
                <a:gd name="T61" fmla="*/ 45 h 586"/>
                <a:gd name="T62" fmla="*/ 293 w 984"/>
                <a:gd name="T63" fmla="*/ 22 h 586"/>
                <a:gd name="T64" fmla="*/ 293 w 984"/>
                <a:gd name="T65" fmla="*/ 22 h 586"/>
                <a:gd name="T66" fmla="*/ 338 w 984"/>
                <a:gd name="T67" fmla="*/ 7 h 586"/>
                <a:gd name="T68" fmla="*/ 383 w 984"/>
                <a:gd name="T69" fmla="*/ 0 h 586"/>
                <a:gd name="T70" fmla="*/ 429 w 984"/>
                <a:gd name="T71" fmla="*/ 0 h 586"/>
                <a:gd name="T72" fmla="*/ 481 w 984"/>
                <a:gd name="T73" fmla="*/ 0 h 586"/>
                <a:gd name="T74" fmla="*/ 579 w 984"/>
                <a:gd name="T75" fmla="*/ 15 h 586"/>
                <a:gd name="T76" fmla="*/ 669 w 984"/>
                <a:gd name="T77" fmla="*/ 53 h 586"/>
                <a:gd name="T78" fmla="*/ 669 w 984"/>
                <a:gd name="T79" fmla="*/ 53 h 586"/>
                <a:gd name="T80" fmla="*/ 737 w 984"/>
                <a:gd name="T81" fmla="*/ 83 h 586"/>
                <a:gd name="T82" fmla="*/ 789 w 984"/>
                <a:gd name="T83" fmla="*/ 120 h 586"/>
                <a:gd name="T84" fmla="*/ 834 w 984"/>
                <a:gd name="T85" fmla="*/ 158 h 586"/>
                <a:gd name="T86" fmla="*/ 872 w 984"/>
                <a:gd name="T87" fmla="*/ 203 h 586"/>
                <a:gd name="T88" fmla="*/ 909 w 984"/>
                <a:gd name="T89" fmla="*/ 255 h 586"/>
                <a:gd name="T90" fmla="*/ 939 w 984"/>
                <a:gd name="T91" fmla="*/ 308 h 586"/>
                <a:gd name="T92" fmla="*/ 984 w 984"/>
                <a:gd name="T93" fmla="*/ 413 h 586"/>
                <a:gd name="T94" fmla="*/ 984 w 984"/>
                <a:gd name="T95" fmla="*/ 413 h 586"/>
                <a:gd name="T96" fmla="*/ 962 w 984"/>
                <a:gd name="T97" fmla="*/ 368 h 586"/>
                <a:gd name="T98" fmla="*/ 932 w 984"/>
                <a:gd name="T99" fmla="*/ 315 h 586"/>
                <a:gd name="T100" fmla="*/ 894 w 984"/>
                <a:gd name="T101" fmla="*/ 270 h 586"/>
                <a:gd name="T102" fmla="*/ 857 w 984"/>
                <a:gd name="T103" fmla="*/ 225 h 586"/>
                <a:gd name="T104" fmla="*/ 812 w 984"/>
                <a:gd name="T105" fmla="*/ 188 h 586"/>
                <a:gd name="T106" fmla="*/ 767 w 984"/>
                <a:gd name="T107" fmla="*/ 158 h 586"/>
                <a:gd name="T108" fmla="*/ 721 w 984"/>
                <a:gd name="T109" fmla="*/ 128 h 586"/>
                <a:gd name="T110" fmla="*/ 669 w 984"/>
                <a:gd name="T111" fmla="*/ 98 h 586"/>
                <a:gd name="T112" fmla="*/ 669 w 984"/>
                <a:gd name="T113" fmla="*/ 9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586">
                  <a:moveTo>
                    <a:pt x="669" y="98"/>
                  </a:moveTo>
                  <a:lnTo>
                    <a:pt x="669" y="98"/>
                  </a:lnTo>
                  <a:lnTo>
                    <a:pt x="624" y="83"/>
                  </a:lnTo>
                  <a:lnTo>
                    <a:pt x="571" y="75"/>
                  </a:lnTo>
                  <a:lnTo>
                    <a:pt x="526" y="68"/>
                  </a:lnTo>
                  <a:lnTo>
                    <a:pt x="481" y="60"/>
                  </a:lnTo>
                  <a:lnTo>
                    <a:pt x="391" y="75"/>
                  </a:lnTo>
                  <a:lnTo>
                    <a:pt x="301" y="98"/>
                  </a:lnTo>
                  <a:lnTo>
                    <a:pt x="226" y="143"/>
                  </a:lnTo>
                  <a:lnTo>
                    <a:pt x="151" y="195"/>
                  </a:lnTo>
                  <a:lnTo>
                    <a:pt x="121" y="233"/>
                  </a:lnTo>
                  <a:lnTo>
                    <a:pt x="91" y="270"/>
                  </a:lnTo>
                  <a:lnTo>
                    <a:pt x="68" y="308"/>
                  </a:lnTo>
                  <a:lnTo>
                    <a:pt x="45" y="353"/>
                  </a:lnTo>
                  <a:lnTo>
                    <a:pt x="45" y="353"/>
                  </a:lnTo>
                  <a:lnTo>
                    <a:pt x="23" y="413"/>
                  </a:lnTo>
                  <a:lnTo>
                    <a:pt x="15" y="473"/>
                  </a:lnTo>
                  <a:lnTo>
                    <a:pt x="15" y="533"/>
                  </a:lnTo>
                  <a:lnTo>
                    <a:pt x="23" y="586"/>
                  </a:lnTo>
                  <a:lnTo>
                    <a:pt x="23" y="586"/>
                  </a:lnTo>
                  <a:lnTo>
                    <a:pt x="8" y="518"/>
                  </a:lnTo>
                  <a:lnTo>
                    <a:pt x="0" y="451"/>
                  </a:lnTo>
                  <a:lnTo>
                    <a:pt x="8" y="376"/>
                  </a:lnTo>
                  <a:lnTo>
                    <a:pt x="30" y="300"/>
                  </a:lnTo>
                  <a:lnTo>
                    <a:pt x="30" y="300"/>
                  </a:lnTo>
                  <a:lnTo>
                    <a:pt x="76" y="218"/>
                  </a:lnTo>
                  <a:lnTo>
                    <a:pt x="98" y="180"/>
                  </a:lnTo>
                  <a:lnTo>
                    <a:pt x="128" y="143"/>
                  </a:lnTo>
                  <a:lnTo>
                    <a:pt x="166" y="105"/>
                  </a:lnTo>
                  <a:lnTo>
                    <a:pt x="203" y="75"/>
                  </a:lnTo>
                  <a:lnTo>
                    <a:pt x="248" y="45"/>
                  </a:lnTo>
                  <a:lnTo>
                    <a:pt x="293" y="22"/>
                  </a:lnTo>
                  <a:lnTo>
                    <a:pt x="293" y="22"/>
                  </a:lnTo>
                  <a:lnTo>
                    <a:pt x="338" y="7"/>
                  </a:lnTo>
                  <a:lnTo>
                    <a:pt x="383" y="0"/>
                  </a:lnTo>
                  <a:lnTo>
                    <a:pt x="429" y="0"/>
                  </a:lnTo>
                  <a:lnTo>
                    <a:pt x="481" y="0"/>
                  </a:lnTo>
                  <a:lnTo>
                    <a:pt x="579" y="15"/>
                  </a:lnTo>
                  <a:lnTo>
                    <a:pt x="669" y="53"/>
                  </a:lnTo>
                  <a:lnTo>
                    <a:pt x="669" y="53"/>
                  </a:lnTo>
                  <a:lnTo>
                    <a:pt x="737" y="83"/>
                  </a:lnTo>
                  <a:lnTo>
                    <a:pt x="789" y="120"/>
                  </a:lnTo>
                  <a:lnTo>
                    <a:pt x="834" y="158"/>
                  </a:lnTo>
                  <a:lnTo>
                    <a:pt x="872" y="203"/>
                  </a:lnTo>
                  <a:lnTo>
                    <a:pt x="909" y="255"/>
                  </a:lnTo>
                  <a:lnTo>
                    <a:pt x="939" y="308"/>
                  </a:lnTo>
                  <a:lnTo>
                    <a:pt x="984" y="413"/>
                  </a:lnTo>
                  <a:lnTo>
                    <a:pt x="984" y="413"/>
                  </a:lnTo>
                  <a:lnTo>
                    <a:pt x="962" y="368"/>
                  </a:lnTo>
                  <a:lnTo>
                    <a:pt x="932" y="315"/>
                  </a:lnTo>
                  <a:lnTo>
                    <a:pt x="894" y="270"/>
                  </a:lnTo>
                  <a:lnTo>
                    <a:pt x="857" y="225"/>
                  </a:lnTo>
                  <a:lnTo>
                    <a:pt x="812" y="188"/>
                  </a:lnTo>
                  <a:lnTo>
                    <a:pt x="767" y="158"/>
                  </a:lnTo>
                  <a:lnTo>
                    <a:pt x="721" y="128"/>
                  </a:lnTo>
                  <a:lnTo>
                    <a:pt x="669" y="98"/>
                  </a:lnTo>
                  <a:lnTo>
                    <a:pt x="66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2" name="Freeform 53"/>
            <p:cNvSpPr>
              <a:spLocks/>
            </p:cNvSpPr>
            <p:nvPr/>
          </p:nvSpPr>
          <p:spPr bwMode="auto">
            <a:xfrm>
              <a:off x="-74612" y="5956300"/>
              <a:ext cx="2159000" cy="930729"/>
            </a:xfrm>
            <a:custGeom>
              <a:avLst/>
              <a:gdLst/>
              <a:ahLst/>
              <a:cxnLst/>
              <a:rect l="l" t="t" r="r" b="b"/>
              <a:pathLst>
                <a:path w="2159000" h="930729">
                  <a:moveTo>
                    <a:pt x="0" y="917575"/>
                  </a:moveTo>
                  <a:lnTo>
                    <a:pt x="10085" y="930729"/>
                  </a:lnTo>
                  <a:lnTo>
                    <a:pt x="7962" y="930729"/>
                  </a:lnTo>
                  <a:close/>
                  <a:moveTo>
                    <a:pt x="2063750" y="0"/>
                  </a:moveTo>
                  <a:lnTo>
                    <a:pt x="2098675" y="82550"/>
                  </a:lnTo>
                  <a:lnTo>
                    <a:pt x="2122488" y="177800"/>
                  </a:lnTo>
                  <a:lnTo>
                    <a:pt x="2146300" y="285750"/>
                  </a:lnTo>
                  <a:lnTo>
                    <a:pt x="2159000" y="381000"/>
                  </a:lnTo>
                  <a:lnTo>
                    <a:pt x="2159000" y="476250"/>
                  </a:lnTo>
                  <a:lnTo>
                    <a:pt x="2146300" y="584200"/>
                  </a:lnTo>
                  <a:lnTo>
                    <a:pt x="2122488" y="679450"/>
                  </a:lnTo>
                  <a:lnTo>
                    <a:pt x="2087563" y="774700"/>
                  </a:lnTo>
                  <a:lnTo>
                    <a:pt x="2039938" y="881063"/>
                  </a:lnTo>
                  <a:lnTo>
                    <a:pt x="2003298" y="930729"/>
                  </a:lnTo>
                  <a:lnTo>
                    <a:pt x="1904263" y="930729"/>
                  </a:lnTo>
                  <a:lnTo>
                    <a:pt x="1931988" y="893763"/>
                  </a:lnTo>
                  <a:lnTo>
                    <a:pt x="1992313" y="785813"/>
                  </a:lnTo>
                  <a:lnTo>
                    <a:pt x="2039938" y="679450"/>
                  </a:lnTo>
                  <a:lnTo>
                    <a:pt x="2074863" y="595313"/>
                  </a:lnTo>
                  <a:lnTo>
                    <a:pt x="2098675" y="512763"/>
                  </a:lnTo>
                  <a:lnTo>
                    <a:pt x="2111375" y="415925"/>
                  </a:lnTo>
                  <a:lnTo>
                    <a:pt x="2111375" y="333375"/>
                  </a:lnTo>
                  <a:lnTo>
                    <a:pt x="2111375" y="249238"/>
                  </a:lnTo>
                  <a:lnTo>
                    <a:pt x="2098675" y="166688"/>
                  </a:lnTo>
                  <a:lnTo>
                    <a:pt x="2087563" y="825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3" name="Freeform 54"/>
            <p:cNvSpPr>
              <a:spLocks/>
            </p:cNvSpPr>
            <p:nvPr/>
          </p:nvSpPr>
          <p:spPr bwMode="auto">
            <a:xfrm>
              <a:off x="998538" y="6051550"/>
              <a:ext cx="227013" cy="261938"/>
            </a:xfrm>
            <a:custGeom>
              <a:avLst/>
              <a:gdLst>
                <a:gd name="T0" fmla="*/ 136 w 143"/>
                <a:gd name="T1" fmla="*/ 52 h 165"/>
                <a:gd name="T2" fmla="*/ 136 w 143"/>
                <a:gd name="T3" fmla="*/ 52 h 165"/>
                <a:gd name="T4" fmla="*/ 143 w 143"/>
                <a:gd name="T5" fmla="*/ 75 h 165"/>
                <a:gd name="T6" fmla="*/ 143 w 143"/>
                <a:gd name="T7" fmla="*/ 97 h 165"/>
                <a:gd name="T8" fmla="*/ 136 w 143"/>
                <a:gd name="T9" fmla="*/ 120 h 165"/>
                <a:gd name="T10" fmla="*/ 128 w 143"/>
                <a:gd name="T11" fmla="*/ 135 h 165"/>
                <a:gd name="T12" fmla="*/ 113 w 143"/>
                <a:gd name="T13" fmla="*/ 150 h 165"/>
                <a:gd name="T14" fmla="*/ 91 w 143"/>
                <a:gd name="T15" fmla="*/ 165 h 165"/>
                <a:gd name="T16" fmla="*/ 76 w 143"/>
                <a:gd name="T17" fmla="*/ 165 h 165"/>
                <a:gd name="T18" fmla="*/ 53 w 143"/>
                <a:gd name="T19" fmla="*/ 165 h 165"/>
                <a:gd name="T20" fmla="*/ 53 w 143"/>
                <a:gd name="T21" fmla="*/ 165 h 165"/>
                <a:gd name="T22" fmla="*/ 76 w 143"/>
                <a:gd name="T23" fmla="*/ 150 h 165"/>
                <a:gd name="T24" fmla="*/ 98 w 143"/>
                <a:gd name="T25" fmla="*/ 120 h 165"/>
                <a:gd name="T26" fmla="*/ 106 w 143"/>
                <a:gd name="T27" fmla="*/ 90 h 165"/>
                <a:gd name="T28" fmla="*/ 98 w 143"/>
                <a:gd name="T29" fmla="*/ 67 h 165"/>
                <a:gd name="T30" fmla="*/ 91 w 143"/>
                <a:gd name="T31" fmla="*/ 52 h 165"/>
                <a:gd name="T32" fmla="*/ 91 w 143"/>
                <a:gd name="T33" fmla="*/ 52 h 165"/>
                <a:gd name="T34" fmla="*/ 76 w 143"/>
                <a:gd name="T35" fmla="*/ 30 h 165"/>
                <a:gd name="T36" fmla="*/ 53 w 143"/>
                <a:gd name="T37" fmla="*/ 22 h 165"/>
                <a:gd name="T38" fmla="*/ 31 w 143"/>
                <a:gd name="T39" fmla="*/ 7 h 165"/>
                <a:gd name="T40" fmla="*/ 0 w 143"/>
                <a:gd name="T41" fmla="*/ 7 h 165"/>
                <a:gd name="T42" fmla="*/ 0 w 143"/>
                <a:gd name="T43" fmla="*/ 7 h 165"/>
                <a:gd name="T44" fmla="*/ 46 w 143"/>
                <a:gd name="T45" fmla="*/ 0 h 165"/>
                <a:gd name="T46" fmla="*/ 83 w 143"/>
                <a:gd name="T47" fmla="*/ 7 h 165"/>
                <a:gd name="T48" fmla="*/ 113 w 143"/>
                <a:gd name="T49" fmla="*/ 30 h 165"/>
                <a:gd name="T50" fmla="*/ 136 w 143"/>
                <a:gd name="T51" fmla="*/ 52 h 165"/>
                <a:gd name="T52" fmla="*/ 136 w 143"/>
                <a:gd name="T5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65">
                  <a:moveTo>
                    <a:pt x="136" y="52"/>
                  </a:moveTo>
                  <a:lnTo>
                    <a:pt x="136" y="52"/>
                  </a:lnTo>
                  <a:lnTo>
                    <a:pt x="143" y="75"/>
                  </a:lnTo>
                  <a:lnTo>
                    <a:pt x="143" y="97"/>
                  </a:lnTo>
                  <a:lnTo>
                    <a:pt x="136" y="120"/>
                  </a:lnTo>
                  <a:lnTo>
                    <a:pt x="128" y="135"/>
                  </a:lnTo>
                  <a:lnTo>
                    <a:pt x="113" y="150"/>
                  </a:lnTo>
                  <a:lnTo>
                    <a:pt x="91" y="165"/>
                  </a:lnTo>
                  <a:lnTo>
                    <a:pt x="76" y="165"/>
                  </a:lnTo>
                  <a:lnTo>
                    <a:pt x="53" y="165"/>
                  </a:lnTo>
                  <a:lnTo>
                    <a:pt x="53" y="165"/>
                  </a:lnTo>
                  <a:lnTo>
                    <a:pt x="76" y="150"/>
                  </a:lnTo>
                  <a:lnTo>
                    <a:pt x="98" y="120"/>
                  </a:lnTo>
                  <a:lnTo>
                    <a:pt x="106" y="90"/>
                  </a:lnTo>
                  <a:lnTo>
                    <a:pt x="98" y="67"/>
                  </a:lnTo>
                  <a:lnTo>
                    <a:pt x="91" y="52"/>
                  </a:lnTo>
                  <a:lnTo>
                    <a:pt x="91" y="52"/>
                  </a:lnTo>
                  <a:lnTo>
                    <a:pt x="76" y="30"/>
                  </a:lnTo>
                  <a:lnTo>
                    <a:pt x="53" y="22"/>
                  </a:lnTo>
                  <a:lnTo>
                    <a:pt x="31" y="7"/>
                  </a:lnTo>
                  <a:lnTo>
                    <a:pt x="0" y="7"/>
                  </a:lnTo>
                  <a:lnTo>
                    <a:pt x="0" y="7"/>
                  </a:lnTo>
                  <a:lnTo>
                    <a:pt x="46" y="0"/>
                  </a:lnTo>
                  <a:lnTo>
                    <a:pt x="83" y="7"/>
                  </a:lnTo>
                  <a:lnTo>
                    <a:pt x="113" y="30"/>
                  </a:lnTo>
                  <a:lnTo>
                    <a:pt x="136" y="52"/>
                  </a:lnTo>
                  <a:lnTo>
                    <a:pt x="13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4" name="Freeform 55"/>
            <p:cNvSpPr>
              <a:spLocks/>
            </p:cNvSpPr>
            <p:nvPr/>
          </p:nvSpPr>
          <p:spPr bwMode="auto">
            <a:xfrm>
              <a:off x="820738" y="4822825"/>
              <a:ext cx="238125" cy="285750"/>
            </a:xfrm>
            <a:custGeom>
              <a:avLst/>
              <a:gdLst>
                <a:gd name="T0" fmla="*/ 143 w 150"/>
                <a:gd name="T1" fmla="*/ 135 h 180"/>
                <a:gd name="T2" fmla="*/ 143 w 150"/>
                <a:gd name="T3" fmla="*/ 135 h 180"/>
                <a:gd name="T4" fmla="*/ 127 w 150"/>
                <a:gd name="T5" fmla="*/ 158 h 180"/>
                <a:gd name="T6" fmla="*/ 112 w 150"/>
                <a:gd name="T7" fmla="*/ 173 h 180"/>
                <a:gd name="T8" fmla="*/ 90 w 150"/>
                <a:gd name="T9" fmla="*/ 180 h 180"/>
                <a:gd name="T10" fmla="*/ 67 w 150"/>
                <a:gd name="T11" fmla="*/ 180 h 180"/>
                <a:gd name="T12" fmla="*/ 45 w 150"/>
                <a:gd name="T13" fmla="*/ 180 h 180"/>
                <a:gd name="T14" fmla="*/ 22 w 150"/>
                <a:gd name="T15" fmla="*/ 173 h 180"/>
                <a:gd name="T16" fmla="*/ 7 w 150"/>
                <a:gd name="T17" fmla="*/ 158 h 180"/>
                <a:gd name="T18" fmla="*/ 0 w 150"/>
                <a:gd name="T19" fmla="*/ 135 h 180"/>
                <a:gd name="T20" fmla="*/ 0 w 150"/>
                <a:gd name="T21" fmla="*/ 135 h 180"/>
                <a:gd name="T22" fmla="*/ 30 w 150"/>
                <a:gd name="T23" fmla="*/ 150 h 180"/>
                <a:gd name="T24" fmla="*/ 67 w 150"/>
                <a:gd name="T25" fmla="*/ 150 h 180"/>
                <a:gd name="T26" fmla="*/ 90 w 150"/>
                <a:gd name="T27" fmla="*/ 135 h 180"/>
                <a:gd name="T28" fmla="*/ 105 w 150"/>
                <a:gd name="T29" fmla="*/ 120 h 180"/>
                <a:gd name="T30" fmla="*/ 112 w 150"/>
                <a:gd name="T31" fmla="*/ 105 h 180"/>
                <a:gd name="T32" fmla="*/ 112 w 150"/>
                <a:gd name="T33" fmla="*/ 105 h 180"/>
                <a:gd name="T34" fmla="*/ 120 w 150"/>
                <a:gd name="T35" fmla="*/ 83 h 180"/>
                <a:gd name="T36" fmla="*/ 120 w 150"/>
                <a:gd name="T37" fmla="*/ 53 h 180"/>
                <a:gd name="T38" fmla="*/ 112 w 150"/>
                <a:gd name="T39" fmla="*/ 30 h 180"/>
                <a:gd name="T40" fmla="*/ 97 w 150"/>
                <a:gd name="T41" fmla="*/ 0 h 180"/>
                <a:gd name="T42" fmla="*/ 97 w 150"/>
                <a:gd name="T43" fmla="*/ 0 h 180"/>
                <a:gd name="T44" fmla="*/ 127 w 150"/>
                <a:gd name="T45" fmla="*/ 38 h 180"/>
                <a:gd name="T46" fmla="*/ 143 w 150"/>
                <a:gd name="T47" fmla="*/ 75 h 180"/>
                <a:gd name="T48" fmla="*/ 150 w 150"/>
                <a:gd name="T49" fmla="*/ 105 h 180"/>
                <a:gd name="T50" fmla="*/ 143 w 150"/>
                <a:gd name="T51" fmla="*/ 135 h 180"/>
                <a:gd name="T52" fmla="*/ 143 w 150"/>
                <a:gd name="T53"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80">
                  <a:moveTo>
                    <a:pt x="143" y="135"/>
                  </a:moveTo>
                  <a:lnTo>
                    <a:pt x="143" y="135"/>
                  </a:lnTo>
                  <a:lnTo>
                    <a:pt x="127" y="158"/>
                  </a:lnTo>
                  <a:lnTo>
                    <a:pt x="112" y="173"/>
                  </a:lnTo>
                  <a:lnTo>
                    <a:pt x="90" y="180"/>
                  </a:lnTo>
                  <a:lnTo>
                    <a:pt x="67" y="180"/>
                  </a:lnTo>
                  <a:lnTo>
                    <a:pt x="45" y="180"/>
                  </a:lnTo>
                  <a:lnTo>
                    <a:pt x="22" y="173"/>
                  </a:lnTo>
                  <a:lnTo>
                    <a:pt x="7" y="158"/>
                  </a:lnTo>
                  <a:lnTo>
                    <a:pt x="0" y="135"/>
                  </a:lnTo>
                  <a:lnTo>
                    <a:pt x="0" y="135"/>
                  </a:lnTo>
                  <a:lnTo>
                    <a:pt x="30" y="150"/>
                  </a:lnTo>
                  <a:lnTo>
                    <a:pt x="67" y="150"/>
                  </a:lnTo>
                  <a:lnTo>
                    <a:pt x="90" y="135"/>
                  </a:lnTo>
                  <a:lnTo>
                    <a:pt x="105" y="120"/>
                  </a:lnTo>
                  <a:lnTo>
                    <a:pt x="112" y="105"/>
                  </a:lnTo>
                  <a:lnTo>
                    <a:pt x="112" y="105"/>
                  </a:lnTo>
                  <a:lnTo>
                    <a:pt x="120" y="83"/>
                  </a:lnTo>
                  <a:lnTo>
                    <a:pt x="120" y="53"/>
                  </a:lnTo>
                  <a:lnTo>
                    <a:pt x="112" y="30"/>
                  </a:lnTo>
                  <a:lnTo>
                    <a:pt x="97" y="0"/>
                  </a:lnTo>
                  <a:lnTo>
                    <a:pt x="97" y="0"/>
                  </a:lnTo>
                  <a:lnTo>
                    <a:pt x="127" y="38"/>
                  </a:lnTo>
                  <a:lnTo>
                    <a:pt x="143" y="75"/>
                  </a:lnTo>
                  <a:lnTo>
                    <a:pt x="150" y="105"/>
                  </a:lnTo>
                  <a:lnTo>
                    <a:pt x="143" y="135"/>
                  </a:lnTo>
                  <a:lnTo>
                    <a:pt x="14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grpSp>
      <p:sp>
        <p:nvSpPr>
          <p:cNvPr id="55" name="TextBox 54"/>
          <p:cNvSpPr txBox="1"/>
          <p:nvPr userDrawn="1"/>
        </p:nvSpPr>
        <p:spPr>
          <a:xfrm>
            <a:off x="258851" y="6331334"/>
            <a:ext cx="625492" cy="501676"/>
          </a:xfrm>
          <a:prstGeom prst="rect">
            <a:avLst/>
          </a:prstGeom>
          <a:noFill/>
        </p:spPr>
        <p:txBody>
          <a:bodyPr wrap="none" rtlCol="1">
            <a:spAutoFit/>
          </a:bodyPr>
          <a:lstStyle/>
          <a:p>
            <a:pPr>
              <a:lnSpc>
                <a:spcPct val="95000"/>
              </a:lnSpc>
            </a:pPr>
            <a:fld id="{E70428EC-3056-4389-BD72-01A4DFF395E2}" type="slidenum">
              <a:rPr lang="he-IL" sz="2800" smtClean="0">
                <a:solidFill>
                  <a:srgbClr val="0070C0"/>
                </a:solidFill>
              </a:rPr>
              <a:pPr>
                <a:lnSpc>
                  <a:spcPct val="95000"/>
                </a:lnSpc>
              </a:pPr>
              <a:t>‹#›</a:t>
            </a:fld>
            <a:endParaRPr lang="he-IL" sz="2800" dirty="0">
              <a:solidFill>
                <a:srgbClr val="0070C0"/>
              </a:solidFill>
            </a:endParaRPr>
          </a:p>
        </p:txBody>
      </p:sp>
      <p:pic>
        <p:nvPicPr>
          <p:cNvPr id="56" name="Picture 2" descr="https://ipadnotebook.files.wordpress.com/2013/08/timeline-3d-mac.jpg">
            <a:hlinkClick r:id="rId14" action="ppaction://hlinksldjump"/>
          </p:cNvPr>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3936" y="6174455"/>
            <a:ext cx="683813" cy="68381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www.opensecurityarchitecture.org/cms/images/OSA_images/icon_library/osa_home.png">
            <a:hlinkClick r:id="rId16" action="ppaction://hlinksldjump"/>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96520" y="6162237"/>
            <a:ext cx="701229" cy="701229"/>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3"/>
          <p:cNvSpPr txBox="1"/>
          <p:nvPr userDrawn="1"/>
        </p:nvSpPr>
        <p:spPr>
          <a:xfrm>
            <a:off x="4813314" y="6358291"/>
            <a:ext cx="4820550" cy="369332"/>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he-IL" dirty="0">
                <a:solidFill>
                  <a:srgbClr val="514A40"/>
                </a:solidFill>
                <a:cs typeface="S-Yuda" pitchFamily="2" charset="-79"/>
              </a:rPr>
              <a:t>עורך: דובי כהן מבוסס על מצגותיו של אוהד שקד-מנדלבוים</a:t>
            </a:r>
          </a:p>
        </p:txBody>
      </p:sp>
    </p:spTree>
    <p:extLst>
      <p:ext uri="{BB962C8B-B14F-4D97-AF65-F5344CB8AC3E}">
        <p14:creationId xmlns:p14="http://schemas.microsoft.com/office/powerpoint/2010/main" val="16999302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r" defTabSz="742950" rtl="1" eaLnBrk="1" latinLnBrk="0" hangingPunct="1">
        <a:lnSpc>
          <a:spcPct val="90000"/>
        </a:lnSpc>
        <a:spcBef>
          <a:spcPct val="0"/>
        </a:spcBef>
        <a:buNone/>
        <a:defRPr lang="he-IL" sz="3600" b="1" kern="1200" cap="all" baseline="0">
          <a:solidFill>
            <a:schemeClr val="accent1"/>
          </a:solidFill>
          <a:effectLst>
            <a:outerShdw blurRad="38100" dist="25400" dir="18900000" algn="bl" rotWithShape="0">
              <a:schemeClr val="bg1">
                <a:alpha val="80000"/>
              </a:schemeClr>
            </a:outerShdw>
          </a:effectLst>
          <a:latin typeface="+mj-lt"/>
          <a:ea typeface="+mj-ea"/>
          <a:cs typeface="Tahoma" panose="020B0604030504040204" pitchFamily="34" charset="0"/>
        </a:defRPr>
      </a:lvl1pPr>
    </p:titleStyle>
    <p:bodyStyle>
      <a:lvl1pPr marL="222885" indent="-185738" algn="r" defTabSz="742950" rtl="1" eaLnBrk="1" latinLnBrk="0" hangingPunct="1">
        <a:lnSpc>
          <a:spcPct val="90000"/>
        </a:lnSpc>
        <a:spcBef>
          <a:spcPts val="1463"/>
        </a:spcBef>
        <a:buClr>
          <a:schemeClr val="accent1"/>
        </a:buClr>
        <a:buFont typeface="Arial" pitchFamily="34" charset="0"/>
        <a:buChar char="•"/>
        <a:defRPr lang="he-IL" sz="2800" kern="1200">
          <a:solidFill>
            <a:schemeClr val="tx2"/>
          </a:solidFill>
          <a:latin typeface="Segoe UI" panose="020B0502040204020203" pitchFamily="34" charset="0"/>
          <a:ea typeface="+mn-ea"/>
          <a:cs typeface="Segoe UI" panose="020B0502040204020203" pitchFamily="34" charset="0"/>
        </a:defRPr>
      </a:lvl1pPr>
      <a:lvl2pPr marL="482918" indent="-185738" algn="r" defTabSz="742950" rtl="1" eaLnBrk="1" latinLnBrk="0" hangingPunct="1">
        <a:lnSpc>
          <a:spcPct val="90000"/>
        </a:lnSpc>
        <a:spcBef>
          <a:spcPts val="813"/>
        </a:spcBef>
        <a:buClr>
          <a:schemeClr val="accent1"/>
        </a:buClr>
        <a:buFont typeface="Arial" pitchFamily="34" charset="0"/>
        <a:buChar char="•"/>
        <a:defRPr lang="he-IL" sz="2400" kern="1200">
          <a:solidFill>
            <a:schemeClr val="tx2"/>
          </a:solidFill>
          <a:latin typeface="Segoe UI" panose="020B0502040204020203" pitchFamily="34" charset="0"/>
          <a:ea typeface="+mn-ea"/>
          <a:cs typeface="Segoe UI" panose="020B0502040204020203" pitchFamily="34" charset="0"/>
        </a:defRPr>
      </a:lvl2pPr>
      <a:lvl3pPr marL="742950" indent="-185738" algn="r" defTabSz="742950" rtl="1" eaLnBrk="1" latinLnBrk="0" hangingPunct="1">
        <a:lnSpc>
          <a:spcPct val="90000"/>
        </a:lnSpc>
        <a:spcBef>
          <a:spcPts val="650"/>
        </a:spcBef>
        <a:buClr>
          <a:schemeClr val="accent1"/>
        </a:buClr>
        <a:buFont typeface="Arial" pitchFamily="34" charset="0"/>
        <a:buChar char="•"/>
        <a:defRPr lang="he-IL" sz="2000" kern="1200">
          <a:solidFill>
            <a:schemeClr val="tx2"/>
          </a:solidFill>
          <a:latin typeface="Segoe UI" panose="020B0502040204020203" pitchFamily="34" charset="0"/>
          <a:ea typeface="+mn-ea"/>
          <a:cs typeface="Segoe UI" panose="020B0502040204020203" pitchFamily="34" charset="0"/>
        </a:defRPr>
      </a:lvl3pPr>
      <a:lvl4pPr marL="1002983"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4pPr>
      <a:lvl5pPr marL="1263015"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5pPr>
      <a:lvl6pPr marL="148590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6pPr>
      <a:lvl7pPr marL="170878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7pPr>
      <a:lvl8pPr marL="193167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8pPr>
      <a:lvl9pPr marL="215455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9pPr>
    </p:bodyStyle>
    <p:otherStyle>
      <a:defPPr>
        <a:defRPr lang="he-IL"/>
      </a:defPPr>
      <a:lvl1pPr marL="0" algn="r" defTabSz="742950" rtl="1" eaLnBrk="1" latinLnBrk="0" hangingPunct="1">
        <a:defRPr lang="he-IL" sz="1463" kern="1200">
          <a:solidFill>
            <a:schemeClr val="tx1"/>
          </a:solidFill>
          <a:latin typeface="+mn-lt"/>
          <a:ea typeface="+mn-ea"/>
          <a:cs typeface="+mn-cs"/>
        </a:defRPr>
      </a:lvl1pPr>
      <a:lvl2pPr marL="371475" algn="r" defTabSz="742950" rtl="1" eaLnBrk="1" latinLnBrk="0" hangingPunct="1">
        <a:defRPr lang="he-IL" sz="1463" kern="1200">
          <a:solidFill>
            <a:schemeClr val="tx1"/>
          </a:solidFill>
          <a:latin typeface="+mn-lt"/>
          <a:ea typeface="+mn-ea"/>
          <a:cs typeface="+mn-cs"/>
        </a:defRPr>
      </a:lvl2pPr>
      <a:lvl3pPr marL="742950" algn="r" defTabSz="742950" rtl="1" eaLnBrk="1" latinLnBrk="0" hangingPunct="1">
        <a:defRPr lang="he-IL" sz="1463" kern="1200">
          <a:solidFill>
            <a:schemeClr val="tx1"/>
          </a:solidFill>
          <a:latin typeface="+mn-lt"/>
          <a:ea typeface="+mn-ea"/>
          <a:cs typeface="+mn-cs"/>
        </a:defRPr>
      </a:lvl3pPr>
      <a:lvl4pPr marL="1114425" algn="r" defTabSz="742950" rtl="1" eaLnBrk="1" latinLnBrk="0" hangingPunct="1">
        <a:defRPr lang="he-IL" sz="1463" kern="1200">
          <a:solidFill>
            <a:schemeClr val="tx1"/>
          </a:solidFill>
          <a:latin typeface="+mn-lt"/>
          <a:ea typeface="+mn-ea"/>
          <a:cs typeface="+mn-cs"/>
        </a:defRPr>
      </a:lvl4pPr>
      <a:lvl5pPr marL="1485900" algn="r" defTabSz="742950" rtl="1" eaLnBrk="1" latinLnBrk="0" hangingPunct="1">
        <a:defRPr lang="he-IL" sz="1463" kern="1200">
          <a:solidFill>
            <a:schemeClr val="tx1"/>
          </a:solidFill>
          <a:latin typeface="+mn-lt"/>
          <a:ea typeface="+mn-ea"/>
          <a:cs typeface="+mn-cs"/>
        </a:defRPr>
      </a:lvl5pPr>
      <a:lvl6pPr marL="1857375" algn="r" defTabSz="742950" rtl="1" eaLnBrk="1" latinLnBrk="0" hangingPunct="1">
        <a:defRPr lang="he-IL" sz="1463" kern="1200">
          <a:solidFill>
            <a:schemeClr val="tx1"/>
          </a:solidFill>
          <a:latin typeface="+mn-lt"/>
          <a:ea typeface="+mn-ea"/>
          <a:cs typeface="+mn-cs"/>
        </a:defRPr>
      </a:lvl6pPr>
      <a:lvl7pPr marL="2228850" algn="r" defTabSz="742950" rtl="1" eaLnBrk="1" latinLnBrk="0" hangingPunct="1">
        <a:defRPr lang="he-IL" sz="1463" kern="1200">
          <a:solidFill>
            <a:schemeClr val="tx1"/>
          </a:solidFill>
          <a:latin typeface="+mn-lt"/>
          <a:ea typeface="+mn-ea"/>
          <a:cs typeface="+mn-cs"/>
        </a:defRPr>
      </a:lvl7pPr>
      <a:lvl8pPr marL="2600325" algn="r" defTabSz="742950" rtl="1" eaLnBrk="1" latinLnBrk="0" hangingPunct="1">
        <a:defRPr lang="he-IL" sz="1463" kern="1200">
          <a:solidFill>
            <a:schemeClr val="tx1"/>
          </a:solidFill>
          <a:latin typeface="+mn-lt"/>
          <a:ea typeface="+mn-ea"/>
          <a:cs typeface="+mn-cs"/>
        </a:defRPr>
      </a:lvl8pPr>
      <a:lvl9pPr marL="2971800" algn="r" defTabSz="742950" rtl="1" eaLnBrk="1" latinLnBrk="0" hangingPunct="1">
        <a:defRPr lang="he-IL" sz="14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12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מלבן 8"/>
          <p:cNvSpPr/>
          <p:nvPr userDrawn="1"/>
        </p:nvSpPr>
        <p:spPr>
          <a:xfrm>
            <a:off x="0" y="6257036"/>
            <a:ext cx="9906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2" name="מציין מיקום כותרת 1"/>
          <p:cNvSpPr>
            <a:spLocks noGrp="1"/>
          </p:cNvSpPr>
          <p:nvPr>
            <p:ph type="title"/>
          </p:nvPr>
        </p:nvSpPr>
        <p:spPr>
          <a:xfrm>
            <a:off x="212272" y="185059"/>
            <a:ext cx="9499146" cy="768531"/>
          </a:xfrm>
          <a:prstGeom prst="rect">
            <a:avLst/>
          </a:prstGeom>
        </p:spPr>
        <p:txBody>
          <a:bodyPr vert="horz" lIns="91440" tIns="45720" rIns="91440" bIns="45720" rtlCol="1" anchor="b">
            <a:noAutofit/>
          </a:bodyPr>
          <a:lstStyle/>
          <a:p>
            <a:pPr algn="r" rtl="1"/>
            <a:r>
              <a:rPr lang="he-IL" dirty="0"/>
              <a:t>לחץ כדי לערוך סגנון כותרת של תבנית בסיס</a:t>
            </a:r>
          </a:p>
        </p:txBody>
      </p:sp>
      <p:sp>
        <p:nvSpPr>
          <p:cNvPr id="3" name="מציין מיקום טקסט 2"/>
          <p:cNvSpPr>
            <a:spLocks noGrp="1"/>
          </p:cNvSpPr>
          <p:nvPr>
            <p:ph type="body" idx="1"/>
          </p:nvPr>
        </p:nvSpPr>
        <p:spPr>
          <a:xfrm>
            <a:off x="212272" y="1240972"/>
            <a:ext cx="9499146" cy="4702629"/>
          </a:xfrm>
          <a:prstGeom prst="rect">
            <a:avLst/>
          </a:prstGeom>
        </p:spPr>
        <p:txBody>
          <a:bodyPr vert="horz" lIns="91440" tIns="45720" rIns="91440" bIns="45720" rtlCol="1">
            <a:normAutofit/>
          </a:bodyPr>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8" name="מלבן 7"/>
          <p:cNvSpPr/>
          <p:nvPr userDrawn="1"/>
        </p:nvSpPr>
        <p:spPr>
          <a:xfrm>
            <a:off x="0" y="6257036"/>
            <a:ext cx="9906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grpSp>
        <p:nvGrpSpPr>
          <p:cNvPr id="10" name="Group 253"/>
          <p:cNvGrpSpPr/>
          <p:nvPr userDrawn="1"/>
        </p:nvGrpSpPr>
        <p:grpSpPr>
          <a:xfrm>
            <a:off x="-7554" y="2808515"/>
            <a:ext cx="3605555" cy="4026263"/>
            <a:chOff x="-74612" y="1066800"/>
            <a:chExt cx="5318125" cy="5820229"/>
          </a:xfrm>
          <a:solidFill>
            <a:srgbClr val="544136">
              <a:alpha val="1000"/>
            </a:srgbClr>
          </a:solidFill>
          <a:effectLst>
            <a:glow rad="88900">
              <a:srgbClr val="684722">
                <a:alpha val="10000"/>
              </a:srgbClr>
            </a:glow>
          </a:effectLst>
        </p:grpSpPr>
        <p:sp>
          <p:nvSpPr>
            <p:cNvPr id="11" name="Freeform 5"/>
            <p:cNvSpPr>
              <a:spLocks/>
            </p:cNvSpPr>
            <p:nvPr/>
          </p:nvSpPr>
          <p:spPr bwMode="auto">
            <a:xfrm>
              <a:off x="-2380" y="4214813"/>
              <a:ext cx="596107" cy="1399666"/>
            </a:xfrm>
            <a:custGeom>
              <a:avLst/>
              <a:gdLst/>
              <a:ahLst/>
              <a:cxnLst/>
              <a:rect l="l" t="t" r="r" b="b"/>
              <a:pathLst>
                <a:path w="596107" h="1399666">
                  <a:moveTo>
                    <a:pt x="96044" y="0"/>
                  </a:moveTo>
                  <a:lnTo>
                    <a:pt x="202407" y="34925"/>
                  </a:lnTo>
                  <a:lnTo>
                    <a:pt x="262732" y="71438"/>
                  </a:lnTo>
                  <a:lnTo>
                    <a:pt x="321469" y="107950"/>
                  </a:lnTo>
                  <a:lnTo>
                    <a:pt x="416719" y="203200"/>
                  </a:lnTo>
                  <a:lnTo>
                    <a:pt x="500857" y="322263"/>
                  </a:lnTo>
                  <a:lnTo>
                    <a:pt x="561182" y="441325"/>
                  </a:lnTo>
                  <a:lnTo>
                    <a:pt x="596107" y="571500"/>
                  </a:lnTo>
                  <a:lnTo>
                    <a:pt x="596107" y="715963"/>
                  </a:lnTo>
                  <a:lnTo>
                    <a:pt x="596107" y="774701"/>
                  </a:lnTo>
                  <a:lnTo>
                    <a:pt x="584995" y="846138"/>
                  </a:lnTo>
                  <a:lnTo>
                    <a:pt x="561182" y="906463"/>
                  </a:lnTo>
                  <a:lnTo>
                    <a:pt x="537370" y="977901"/>
                  </a:lnTo>
                  <a:lnTo>
                    <a:pt x="500857" y="1049338"/>
                  </a:lnTo>
                  <a:lnTo>
                    <a:pt x="453232" y="1108076"/>
                  </a:lnTo>
                  <a:lnTo>
                    <a:pt x="392907" y="1168401"/>
                  </a:lnTo>
                  <a:lnTo>
                    <a:pt x="345282" y="1228726"/>
                  </a:lnTo>
                  <a:lnTo>
                    <a:pt x="273844" y="1276351"/>
                  </a:lnTo>
                  <a:lnTo>
                    <a:pt x="215107" y="1311276"/>
                  </a:lnTo>
                  <a:lnTo>
                    <a:pt x="72232" y="1382713"/>
                  </a:lnTo>
                  <a:lnTo>
                    <a:pt x="0" y="1399666"/>
                  </a:lnTo>
                  <a:lnTo>
                    <a:pt x="0" y="1343982"/>
                  </a:lnTo>
                  <a:lnTo>
                    <a:pt x="24607" y="1335088"/>
                  </a:lnTo>
                  <a:lnTo>
                    <a:pt x="154782" y="1263651"/>
                  </a:lnTo>
                  <a:lnTo>
                    <a:pt x="273844" y="1181101"/>
                  </a:lnTo>
                  <a:lnTo>
                    <a:pt x="369094" y="1060451"/>
                  </a:lnTo>
                  <a:lnTo>
                    <a:pt x="453232" y="930276"/>
                  </a:lnTo>
                  <a:lnTo>
                    <a:pt x="500857" y="798513"/>
                  </a:lnTo>
                  <a:lnTo>
                    <a:pt x="513557" y="668338"/>
                  </a:lnTo>
                  <a:lnTo>
                    <a:pt x="513557" y="536575"/>
                  </a:lnTo>
                  <a:lnTo>
                    <a:pt x="477045" y="404813"/>
                  </a:lnTo>
                  <a:lnTo>
                    <a:pt x="429420" y="285750"/>
                  </a:lnTo>
                  <a:lnTo>
                    <a:pt x="345282" y="179388"/>
                  </a:lnTo>
                  <a:lnTo>
                    <a:pt x="250032" y="95250"/>
                  </a:lnTo>
                  <a:lnTo>
                    <a:pt x="143669" y="23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2" name="Freeform 7"/>
            <p:cNvSpPr>
              <a:spLocks/>
            </p:cNvSpPr>
            <p:nvPr/>
          </p:nvSpPr>
          <p:spPr bwMode="auto">
            <a:xfrm>
              <a:off x="-2380" y="4524063"/>
              <a:ext cx="167481" cy="549901"/>
            </a:xfrm>
            <a:custGeom>
              <a:avLst/>
              <a:gdLst/>
              <a:ahLst/>
              <a:cxnLst/>
              <a:rect l="l" t="t" r="r" b="b"/>
              <a:pathLst>
                <a:path w="167481" h="549901">
                  <a:moveTo>
                    <a:pt x="0" y="0"/>
                  </a:moveTo>
                  <a:lnTo>
                    <a:pt x="794" y="313"/>
                  </a:lnTo>
                  <a:lnTo>
                    <a:pt x="59531" y="36825"/>
                  </a:lnTo>
                  <a:lnTo>
                    <a:pt x="107156" y="95563"/>
                  </a:lnTo>
                  <a:lnTo>
                    <a:pt x="130969" y="155888"/>
                  </a:lnTo>
                  <a:lnTo>
                    <a:pt x="154781" y="214625"/>
                  </a:lnTo>
                  <a:lnTo>
                    <a:pt x="167481" y="274950"/>
                  </a:lnTo>
                  <a:lnTo>
                    <a:pt x="154781" y="346388"/>
                  </a:lnTo>
                  <a:lnTo>
                    <a:pt x="130969" y="406713"/>
                  </a:lnTo>
                  <a:lnTo>
                    <a:pt x="96044" y="465451"/>
                  </a:lnTo>
                  <a:lnTo>
                    <a:pt x="48418" y="513076"/>
                  </a:lnTo>
                  <a:lnTo>
                    <a:pt x="794" y="549588"/>
                  </a:lnTo>
                  <a:lnTo>
                    <a:pt x="0" y="549901"/>
                  </a:lnTo>
                  <a:lnTo>
                    <a:pt x="0" y="478910"/>
                  </a:lnTo>
                  <a:lnTo>
                    <a:pt x="794" y="478151"/>
                  </a:lnTo>
                  <a:lnTo>
                    <a:pt x="48418" y="430526"/>
                  </a:lnTo>
                  <a:lnTo>
                    <a:pt x="72231" y="382901"/>
                  </a:lnTo>
                  <a:lnTo>
                    <a:pt x="96044" y="298763"/>
                  </a:lnTo>
                  <a:lnTo>
                    <a:pt x="96044" y="214625"/>
                  </a:lnTo>
                  <a:lnTo>
                    <a:pt x="72231" y="143188"/>
                  </a:lnTo>
                  <a:lnTo>
                    <a:pt x="24606" y="71750"/>
                  </a:lnTo>
                  <a:lnTo>
                    <a:pt x="0" y="717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3" name="Freeform 8"/>
            <p:cNvSpPr>
              <a:spLocks/>
            </p:cNvSpPr>
            <p:nvPr/>
          </p:nvSpPr>
          <p:spPr bwMode="auto">
            <a:xfrm>
              <a:off x="2251075" y="1651000"/>
              <a:ext cx="214313" cy="190500"/>
            </a:xfrm>
            <a:custGeom>
              <a:avLst/>
              <a:gdLst>
                <a:gd name="T0" fmla="*/ 30 w 135"/>
                <a:gd name="T1" fmla="*/ 23 h 120"/>
                <a:gd name="T2" fmla="*/ 30 w 135"/>
                <a:gd name="T3" fmla="*/ 23 h 120"/>
                <a:gd name="T4" fmla="*/ 53 w 135"/>
                <a:gd name="T5" fmla="*/ 8 h 120"/>
                <a:gd name="T6" fmla="*/ 68 w 135"/>
                <a:gd name="T7" fmla="*/ 0 h 120"/>
                <a:gd name="T8" fmla="*/ 105 w 135"/>
                <a:gd name="T9" fmla="*/ 8 h 120"/>
                <a:gd name="T10" fmla="*/ 128 w 135"/>
                <a:gd name="T11" fmla="*/ 15 h 120"/>
                <a:gd name="T12" fmla="*/ 135 w 135"/>
                <a:gd name="T13" fmla="*/ 23 h 120"/>
                <a:gd name="T14" fmla="*/ 135 w 135"/>
                <a:gd name="T15" fmla="*/ 23 h 120"/>
                <a:gd name="T16" fmla="*/ 113 w 135"/>
                <a:gd name="T17" fmla="*/ 23 h 120"/>
                <a:gd name="T18" fmla="*/ 83 w 135"/>
                <a:gd name="T19" fmla="*/ 23 h 120"/>
                <a:gd name="T20" fmla="*/ 60 w 135"/>
                <a:gd name="T21" fmla="*/ 30 h 120"/>
                <a:gd name="T22" fmla="*/ 60 w 135"/>
                <a:gd name="T23" fmla="*/ 30 h 120"/>
                <a:gd name="T24" fmla="*/ 38 w 135"/>
                <a:gd name="T25" fmla="*/ 53 h 120"/>
                <a:gd name="T26" fmla="*/ 23 w 135"/>
                <a:gd name="T27" fmla="*/ 75 h 120"/>
                <a:gd name="T28" fmla="*/ 8 w 135"/>
                <a:gd name="T29" fmla="*/ 98 h 120"/>
                <a:gd name="T30" fmla="*/ 0 w 135"/>
                <a:gd name="T31" fmla="*/ 113 h 120"/>
                <a:gd name="T32" fmla="*/ 0 w 135"/>
                <a:gd name="T33" fmla="*/ 113 h 120"/>
                <a:gd name="T34" fmla="*/ 0 w 135"/>
                <a:gd name="T35" fmla="*/ 120 h 120"/>
                <a:gd name="T36" fmla="*/ 0 w 135"/>
                <a:gd name="T37" fmla="*/ 120 h 120"/>
                <a:gd name="T38" fmla="*/ 0 w 135"/>
                <a:gd name="T39" fmla="*/ 90 h 120"/>
                <a:gd name="T40" fmla="*/ 8 w 135"/>
                <a:gd name="T41" fmla="*/ 60 h 120"/>
                <a:gd name="T42" fmla="*/ 23 w 135"/>
                <a:gd name="T43" fmla="*/ 38 h 120"/>
                <a:gd name="T44" fmla="*/ 30 w 135"/>
                <a:gd name="T45" fmla="*/ 23 h 120"/>
                <a:gd name="T46" fmla="*/ 30 w 135"/>
                <a:gd name="T47"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20">
                  <a:moveTo>
                    <a:pt x="30" y="23"/>
                  </a:moveTo>
                  <a:lnTo>
                    <a:pt x="30" y="23"/>
                  </a:lnTo>
                  <a:lnTo>
                    <a:pt x="53" y="8"/>
                  </a:lnTo>
                  <a:lnTo>
                    <a:pt x="68" y="0"/>
                  </a:lnTo>
                  <a:lnTo>
                    <a:pt x="105" y="8"/>
                  </a:lnTo>
                  <a:lnTo>
                    <a:pt x="128" y="15"/>
                  </a:lnTo>
                  <a:lnTo>
                    <a:pt x="135" y="23"/>
                  </a:lnTo>
                  <a:lnTo>
                    <a:pt x="135" y="23"/>
                  </a:lnTo>
                  <a:lnTo>
                    <a:pt x="113" y="23"/>
                  </a:lnTo>
                  <a:lnTo>
                    <a:pt x="83" y="23"/>
                  </a:lnTo>
                  <a:lnTo>
                    <a:pt x="60" y="30"/>
                  </a:lnTo>
                  <a:lnTo>
                    <a:pt x="60" y="30"/>
                  </a:lnTo>
                  <a:lnTo>
                    <a:pt x="38" y="53"/>
                  </a:lnTo>
                  <a:lnTo>
                    <a:pt x="23" y="75"/>
                  </a:lnTo>
                  <a:lnTo>
                    <a:pt x="8" y="98"/>
                  </a:lnTo>
                  <a:lnTo>
                    <a:pt x="0" y="113"/>
                  </a:lnTo>
                  <a:lnTo>
                    <a:pt x="0" y="113"/>
                  </a:lnTo>
                  <a:lnTo>
                    <a:pt x="0" y="120"/>
                  </a:lnTo>
                  <a:lnTo>
                    <a:pt x="0" y="120"/>
                  </a:lnTo>
                  <a:lnTo>
                    <a:pt x="0" y="90"/>
                  </a:lnTo>
                  <a:lnTo>
                    <a:pt x="8" y="60"/>
                  </a:lnTo>
                  <a:lnTo>
                    <a:pt x="23" y="38"/>
                  </a:lnTo>
                  <a:lnTo>
                    <a:pt x="30" y="23"/>
                  </a:lnTo>
                  <a:lnTo>
                    <a:pt x="3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4" name="Freeform 9"/>
            <p:cNvSpPr>
              <a:spLocks/>
            </p:cNvSpPr>
            <p:nvPr/>
          </p:nvSpPr>
          <p:spPr bwMode="auto">
            <a:xfrm>
              <a:off x="2000250" y="1436688"/>
              <a:ext cx="692150" cy="404813"/>
            </a:xfrm>
            <a:custGeom>
              <a:avLst/>
              <a:gdLst>
                <a:gd name="T0" fmla="*/ 263 w 436"/>
                <a:gd name="T1" fmla="*/ 0 h 255"/>
                <a:gd name="T2" fmla="*/ 263 w 436"/>
                <a:gd name="T3" fmla="*/ 0 h 255"/>
                <a:gd name="T4" fmla="*/ 293 w 436"/>
                <a:gd name="T5" fmla="*/ 7 h 255"/>
                <a:gd name="T6" fmla="*/ 331 w 436"/>
                <a:gd name="T7" fmla="*/ 22 h 255"/>
                <a:gd name="T8" fmla="*/ 361 w 436"/>
                <a:gd name="T9" fmla="*/ 37 h 255"/>
                <a:gd name="T10" fmla="*/ 383 w 436"/>
                <a:gd name="T11" fmla="*/ 60 h 255"/>
                <a:gd name="T12" fmla="*/ 406 w 436"/>
                <a:gd name="T13" fmla="*/ 82 h 255"/>
                <a:gd name="T14" fmla="*/ 421 w 436"/>
                <a:gd name="T15" fmla="*/ 113 h 255"/>
                <a:gd name="T16" fmla="*/ 436 w 436"/>
                <a:gd name="T17" fmla="*/ 150 h 255"/>
                <a:gd name="T18" fmla="*/ 436 w 436"/>
                <a:gd name="T19" fmla="*/ 180 h 255"/>
                <a:gd name="T20" fmla="*/ 436 w 436"/>
                <a:gd name="T21" fmla="*/ 180 h 255"/>
                <a:gd name="T22" fmla="*/ 429 w 436"/>
                <a:gd name="T23" fmla="*/ 150 h 255"/>
                <a:gd name="T24" fmla="*/ 414 w 436"/>
                <a:gd name="T25" fmla="*/ 128 h 255"/>
                <a:gd name="T26" fmla="*/ 399 w 436"/>
                <a:gd name="T27" fmla="*/ 97 h 255"/>
                <a:gd name="T28" fmla="*/ 376 w 436"/>
                <a:gd name="T29" fmla="*/ 82 h 255"/>
                <a:gd name="T30" fmla="*/ 353 w 436"/>
                <a:gd name="T31" fmla="*/ 60 h 255"/>
                <a:gd name="T32" fmla="*/ 323 w 436"/>
                <a:gd name="T33" fmla="*/ 45 h 255"/>
                <a:gd name="T34" fmla="*/ 293 w 436"/>
                <a:gd name="T35" fmla="*/ 37 h 255"/>
                <a:gd name="T36" fmla="*/ 263 w 436"/>
                <a:gd name="T37" fmla="*/ 30 h 255"/>
                <a:gd name="T38" fmla="*/ 263 w 436"/>
                <a:gd name="T39" fmla="*/ 30 h 255"/>
                <a:gd name="T40" fmla="*/ 211 w 436"/>
                <a:gd name="T41" fmla="*/ 30 h 255"/>
                <a:gd name="T42" fmla="*/ 166 w 436"/>
                <a:gd name="T43" fmla="*/ 45 h 255"/>
                <a:gd name="T44" fmla="*/ 121 w 436"/>
                <a:gd name="T45" fmla="*/ 60 h 255"/>
                <a:gd name="T46" fmla="*/ 83 w 436"/>
                <a:gd name="T47" fmla="*/ 90 h 255"/>
                <a:gd name="T48" fmla="*/ 53 w 436"/>
                <a:gd name="T49" fmla="*/ 120 h 255"/>
                <a:gd name="T50" fmla="*/ 30 w 436"/>
                <a:gd name="T51" fmla="*/ 165 h 255"/>
                <a:gd name="T52" fmla="*/ 8 w 436"/>
                <a:gd name="T53" fmla="*/ 210 h 255"/>
                <a:gd name="T54" fmla="*/ 0 w 436"/>
                <a:gd name="T55" fmla="*/ 255 h 255"/>
                <a:gd name="T56" fmla="*/ 0 w 436"/>
                <a:gd name="T57" fmla="*/ 255 h 255"/>
                <a:gd name="T58" fmla="*/ 0 w 436"/>
                <a:gd name="T59" fmla="*/ 218 h 255"/>
                <a:gd name="T60" fmla="*/ 15 w 436"/>
                <a:gd name="T61" fmla="*/ 173 h 255"/>
                <a:gd name="T62" fmla="*/ 30 w 436"/>
                <a:gd name="T63" fmla="*/ 120 h 255"/>
                <a:gd name="T64" fmla="*/ 61 w 436"/>
                <a:gd name="T65" fmla="*/ 75 h 255"/>
                <a:gd name="T66" fmla="*/ 83 w 436"/>
                <a:gd name="T67" fmla="*/ 52 h 255"/>
                <a:gd name="T68" fmla="*/ 106 w 436"/>
                <a:gd name="T69" fmla="*/ 37 h 255"/>
                <a:gd name="T70" fmla="*/ 136 w 436"/>
                <a:gd name="T71" fmla="*/ 22 h 255"/>
                <a:gd name="T72" fmla="*/ 173 w 436"/>
                <a:gd name="T73" fmla="*/ 7 h 255"/>
                <a:gd name="T74" fmla="*/ 211 w 436"/>
                <a:gd name="T75" fmla="*/ 0 h 255"/>
                <a:gd name="T76" fmla="*/ 263 w 436"/>
                <a:gd name="T77" fmla="*/ 0 h 255"/>
                <a:gd name="T78" fmla="*/ 263 w 436"/>
                <a:gd name="T7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255">
                  <a:moveTo>
                    <a:pt x="263" y="0"/>
                  </a:moveTo>
                  <a:lnTo>
                    <a:pt x="263" y="0"/>
                  </a:lnTo>
                  <a:lnTo>
                    <a:pt x="293" y="7"/>
                  </a:lnTo>
                  <a:lnTo>
                    <a:pt x="331" y="22"/>
                  </a:lnTo>
                  <a:lnTo>
                    <a:pt x="361" y="37"/>
                  </a:lnTo>
                  <a:lnTo>
                    <a:pt x="383" y="60"/>
                  </a:lnTo>
                  <a:lnTo>
                    <a:pt x="406" y="82"/>
                  </a:lnTo>
                  <a:lnTo>
                    <a:pt x="421" y="113"/>
                  </a:lnTo>
                  <a:lnTo>
                    <a:pt x="436" y="150"/>
                  </a:lnTo>
                  <a:lnTo>
                    <a:pt x="436" y="180"/>
                  </a:lnTo>
                  <a:lnTo>
                    <a:pt x="436" y="180"/>
                  </a:lnTo>
                  <a:lnTo>
                    <a:pt x="429" y="150"/>
                  </a:lnTo>
                  <a:lnTo>
                    <a:pt x="414" y="128"/>
                  </a:lnTo>
                  <a:lnTo>
                    <a:pt x="399" y="97"/>
                  </a:lnTo>
                  <a:lnTo>
                    <a:pt x="376" y="82"/>
                  </a:lnTo>
                  <a:lnTo>
                    <a:pt x="353" y="60"/>
                  </a:lnTo>
                  <a:lnTo>
                    <a:pt x="323" y="45"/>
                  </a:lnTo>
                  <a:lnTo>
                    <a:pt x="293" y="37"/>
                  </a:lnTo>
                  <a:lnTo>
                    <a:pt x="263" y="30"/>
                  </a:lnTo>
                  <a:lnTo>
                    <a:pt x="263" y="30"/>
                  </a:lnTo>
                  <a:lnTo>
                    <a:pt x="211" y="30"/>
                  </a:lnTo>
                  <a:lnTo>
                    <a:pt x="166" y="45"/>
                  </a:lnTo>
                  <a:lnTo>
                    <a:pt x="121" y="60"/>
                  </a:lnTo>
                  <a:lnTo>
                    <a:pt x="83" y="90"/>
                  </a:lnTo>
                  <a:lnTo>
                    <a:pt x="53" y="120"/>
                  </a:lnTo>
                  <a:lnTo>
                    <a:pt x="30" y="165"/>
                  </a:lnTo>
                  <a:lnTo>
                    <a:pt x="8" y="210"/>
                  </a:lnTo>
                  <a:lnTo>
                    <a:pt x="0" y="255"/>
                  </a:lnTo>
                  <a:lnTo>
                    <a:pt x="0" y="255"/>
                  </a:lnTo>
                  <a:lnTo>
                    <a:pt x="0" y="218"/>
                  </a:lnTo>
                  <a:lnTo>
                    <a:pt x="15" y="173"/>
                  </a:lnTo>
                  <a:lnTo>
                    <a:pt x="30" y="120"/>
                  </a:lnTo>
                  <a:lnTo>
                    <a:pt x="61" y="75"/>
                  </a:lnTo>
                  <a:lnTo>
                    <a:pt x="83" y="52"/>
                  </a:lnTo>
                  <a:lnTo>
                    <a:pt x="106" y="37"/>
                  </a:lnTo>
                  <a:lnTo>
                    <a:pt x="136" y="22"/>
                  </a:lnTo>
                  <a:lnTo>
                    <a:pt x="173" y="7"/>
                  </a:lnTo>
                  <a:lnTo>
                    <a:pt x="211" y="0"/>
                  </a:lnTo>
                  <a:lnTo>
                    <a:pt x="263" y="0"/>
                  </a:lnTo>
                  <a:lnTo>
                    <a:pt x="2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5" name="Freeform 10"/>
            <p:cNvSpPr>
              <a:spLocks/>
            </p:cNvSpPr>
            <p:nvPr/>
          </p:nvSpPr>
          <p:spPr bwMode="auto">
            <a:xfrm>
              <a:off x="2251075" y="1722438"/>
              <a:ext cx="454025" cy="322263"/>
            </a:xfrm>
            <a:custGeom>
              <a:avLst/>
              <a:gdLst>
                <a:gd name="T0" fmla="*/ 113 w 286"/>
                <a:gd name="T1" fmla="*/ 203 h 203"/>
                <a:gd name="T2" fmla="*/ 113 w 286"/>
                <a:gd name="T3" fmla="*/ 203 h 203"/>
                <a:gd name="T4" fmla="*/ 90 w 286"/>
                <a:gd name="T5" fmla="*/ 203 h 203"/>
                <a:gd name="T6" fmla="*/ 68 w 286"/>
                <a:gd name="T7" fmla="*/ 188 h 203"/>
                <a:gd name="T8" fmla="*/ 53 w 286"/>
                <a:gd name="T9" fmla="*/ 180 h 203"/>
                <a:gd name="T10" fmla="*/ 30 w 286"/>
                <a:gd name="T11" fmla="*/ 165 h 203"/>
                <a:gd name="T12" fmla="*/ 15 w 286"/>
                <a:gd name="T13" fmla="*/ 143 h 203"/>
                <a:gd name="T14" fmla="*/ 8 w 286"/>
                <a:gd name="T15" fmla="*/ 120 h 203"/>
                <a:gd name="T16" fmla="*/ 0 w 286"/>
                <a:gd name="T17" fmla="*/ 98 h 203"/>
                <a:gd name="T18" fmla="*/ 0 w 286"/>
                <a:gd name="T19" fmla="*/ 75 h 203"/>
                <a:gd name="T20" fmla="*/ 0 w 286"/>
                <a:gd name="T21" fmla="*/ 75 h 203"/>
                <a:gd name="T22" fmla="*/ 15 w 286"/>
                <a:gd name="T23" fmla="*/ 105 h 203"/>
                <a:gd name="T24" fmla="*/ 30 w 286"/>
                <a:gd name="T25" fmla="*/ 135 h 203"/>
                <a:gd name="T26" fmla="*/ 68 w 286"/>
                <a:gd name="T27" fmla="*/ 158 h 203"/>
                <a:gd name="T28" fmla="*/ 113 w 286"/>
                <a:gd name="T29" fmla="*/ 173 h 203"/>
                <a:gd name="T30" fmla="*/ 113 w 286"/>
                <a:gd name="T31" fmla="*/ 173 h 203"/>
                <a:gd name="T32" fmla="*/ 143 w 286"/>
                <a:gd name="T33" fmla="*/ 180 h 203"/>
                <a:gd name="T34" fmla="*/ 173 w 286"/>
                <a:gd name="T35" fmla="*/ 173 h 203"/>
                <a:gd name="T36" fmla="*/ 203 w 286"/>
                <a:gd name="T37" fmla="*/ 158 h 203"/>
                <a:gd name="T38" fmla="*/ 225 w 286"/>
                <a:gd name="T39" fmla="*/ 143 h 203"/>
                <a:gd name="T40" fmla="*/ 248 w 286"/>
                <a:gd name="T41" fmla="*/ 120 h 203"/>
                <a:gd name="T42" fmla="*/ 263 w 286"/>
                <a:gd name="T43" fmla="*/ 90 h 203"/>
                <a:gd name="T44" fmla="*/ 278 w 286"/>
                <a:gd name="T45" fmla="*/ 60 h 203"/>
                <a:gd name="T46" fmla="*/ 278 w 286"/>
                <a:gd name="T47" fmla="*/ 30 h 203"/>
                <a:gd name="T48" fmla="*/ 278 w 286"/>
                <a:gd name="T49" fmla="*/ 30 h 203"/>
                <a:gd name="T50" fmla="*/ 278 w 286"/>
                <a:gd name="T51" fmla="*/ 0 h 203"/>
                <a:gd name="T52" fmla="*/ 278 w 286"/>
                <a:gd name="T53" fmla="*/ 0 h 203"/>
                <a:gd name="T54" fmla="*/ 286 w 286"/>
                <a:gd name="T55" fmla="*/ 60 h 203"/>
                <a:gd name="T56" fmla="*/ 286 w 286"/>
                <a:gd name="T57" fmla="*/ 60 h 203"/>
                <a:gd name="T58" fmla="*/ 278 w 286"/>
                <a:gd name="T59" fmla="*/ 90 h 203"/>
                <a:gd name="T60" fmla="*/ 271 w 286"/>
                <a:gd name="T61" fmla="*/ 120 h 203"/>
                <a:gd name="T62" fmla="*/ 248 w 286"/>
                <a:gd name="T63" fmla="*/ 143 h 203"/>
                <a:gd name="T64" fmla="*/ 233 w 286"/>
                <a:gd name="T65" fmla="*/ 165 h 203"/>
                <a:gd name="T66" fmla="*/ 203 w 286"/>
                <a:gd name="T67" fmla="*/ 180 h 203"/>
                <a:gd name="T68" fmla="*/ 180 w 286"/>
                <a:gd name="T69" fmla="*/ 195 h 203"/>
                <a:gd name="T70" fmla="*/ 150 w 286"/>
                <a:gd name="T71" fmla="*/ 203 h 203"/>
                <a:gd name="T72" fmla="*/ 113 w 286"/>
                <a:gd name="T73" fmla="*/ 203 h 203"/>
                <a:gd name="T74" fmla="*/ 113 w 286"/>
                <a:gd name="T7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03">
                  <a:moveTo>
                    <a:pt x="113" y="203"/>
                  </a:moveTo>
                  <a:lnTo>
                    <a:pt x="113" y="203"/>
                  </a:lnTo>
                  <a:lnTo>
                    <a:pt x="90" y="203"/>
                  </a:lnTo>
                  <a:lnTo>
                    <a:pt x="68" y="188"/>
                  </a:lnTo>
                  <a:lnTo>
                    <a:pt x="53" y="180"/>
                  </a:lnTo>
                  <a:lnTo>
                    <a:pt x="30" y="165"/>
                  </a:lnTo>
                  <a:lnTo>
                    <a:pt x="15" y="143"/>
                  </a:lnTo>
                  <a:lnTo>
                    <a:pt x="8" y="120"/>
                  </a:lnTo>
                  <a:lnTo>
                    <a:pt x="0" y="98"/>
                  </a:lnTo>
                  <a:lnTo>
                    <a:pt x="0" y="75"/>
                  </a:lnTo>
                  <a:lnTo>
                    <a:pt x="0" y="75"/>
                  </a:lnTo>
                  <a:lnTo>
                    <a:pt x="15" y="105"/>
                  </a:lnTo>
                  <a:lnTo>
                    <a:pt x="30" y="135"/>
                  </a:lnTo>
                  <a:lnTo>
                    <a:pt x="68" y="158"/>
                  </a:lnTo>
                  <a:lnTo>
                    <a:pt x="113" y="173"/>
                  </a:lnTo>
                  <a:lnTo>
                    <a:pt x="113" y="173"/>
                  </a:lnTo>
                  <a:lnTo>
                    <a:pt x="143" y="180"/>
                  </a:lnTo>
                  <a:lnTo>
                    <a:pt x="173" y="173"/>
                  </a:lnTo>
                  <a:lnTo>
                    <a:pt x="203" y="158"/>
                  </a:lnTo>
                  <a:lnTo>
                    <a:pt x="225" y="143"/>
                  </a:lnTo>
                  <a:lnTo>
                    <a:pt x="248" y="120"/>
                  </a:lnTo>
                  <a:lnTo>
                    <a:pt x="263" y="90"/>
                  </a:lnTo>
                  <a:lnTo>
                    <a:pt x="278" y="60"/>
                  </a:lnTo>
                  <a:lnTo>
                    <a:pt x="278" y="30"/>
                  </a:lnTo>
                  <a:lnTo>
                    <a:pt x="278" y="30"/>
                  </a:lnTo>
                  <a:lnTo>
                    <a:pt x="278" y="0"/>
                  </a:lnTo>
                  <a:lnTo>
                    <a:pt x="278" y="0"/>
                  </a:lnTo>
                  <a:lnTo>
                    <a:pt x="286" y="60"/>
                  </a:lnTo>
                  <a:lnTo>
                    <a:pt x="286" y="60"/>
                  </a:lnTo>
                  <a:lnTo>
                    <a:pt x="278" y="90"/>
                  </a:lnTo>
                  <a:lnTo>
                    <a:pt x="271" y="120"/>
                  </a:lnTo>
                  <a:lnTo>
                    <a:pt x="248" y="143"/>
                  </a:lnTo>
                  <a:lnTo>
                    <a:pt x="233" y="165"/>
                  </a:lnTo>
                  <a:lnTo>
                    <a:pt x="203" y="180"/>
                  </a:lnTo>
                  <a:lnTo>
                    <a:pt x="180" y="195"/>
                  </a:lnTo>
                  <a:lnTo>
                    <a:pt x="150" y="203"/>
                  </a:lnTo>
                  <a:lnTo>
                    <a:pt x="113" y="203"/>
                  </a:lnTo>
                  <a:lnTo>
                    <a:pt x="11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6" name="Freeform 11"/>
            <p:cNvSpPr>
              <a:spLocks/>
            </p:cNvSpPr>
            <p:nvPr/>
          </p:nvSpPr>
          <p:spPr bwMode="auto">
            <a:xfrm>
              <a:off x="-2381" y="3689628"/>
              <a:ext cx="191294" cy="96561"/>
            </a:xfrm>
            <a:custGeom>
              <a:avLst/>
              <a:gdLst/>
              <a:ahLst/>
              <a:cxnLst/>
              <a:rect l="l" t="t" r="r" b="b"/>
              <a:pathLst>
                <a:path w="191294" h="96561">
                  <a:moveTo>
                    <a:pt x="0" y="0"/>
                  </a:moveTo>
                  <a:lnTo>
                    <a:pt x="24606" y="23536"/>
                  </a:lnTo>
                  <a:lnTo>
                    <a:pt x="59531" y="48936"/>
                  </a:lnTo>
                  <a:lnTo>
                    <a:pt x="107156" y="72749"/>
                  </a:lnTo>
                  <a:lnTo>
                    <a:pt x="143669" y="83861"/>
                  </a:lnTo>
                  <a:lnTo>
                    <a:pt x="191294" y="83861"/>
                  </a:lnTo>
                  <a:lnTo>
                    <a:pt x="143669" y="96561"/>
                  </a:lnTo>
                  <a:lnTo>
                    <a:pt x="96044" y="96561"/>
                  </a:lnTo>
                  <a:lnTo>
                    <a:pt x="48419" y="96561"/>
                  </a:lnTo>
                  <a:lnTo>
                    <a:pt x="11906" y="72749"/>
                  </a:lnTo>
                  <a:lnTo>
                    <a:pt x="0" y="608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7" name="Freeform 12"/>
            <p:cNvSpPr>
              <a:spLocks/>
            </p:cNvSpPr>
            <p:nvPr/>
          </p:nvSpPr>
          <p:spPr bwMode="auto">
            <a:xfrm>
              <a:off x="-2381" y="3999845"/>
              <a:ext cx="273844" cy="48281"/>
            </a:xfrm>
            <a:custGeom>
              <a:avLst/>
              <a:gdLst/>
              <a:ahLst/>
              <a:cxnLst/>
              <a:rect l="l" t="t" r="r" b="b"/>
              <a:pathLst>
                <a:path w="273844" h="48281">
                  <a:moveTo>
                    <a:pt x="0" y="0"/>
                  </a:moveTo>
                  <a:lnTo>
                    <a:pt x="24606" y="11769"/>
                  </a:lnTo>
                  <a:lnTo>
                    <a:pt x="107156" y="35581"/>
                  </a:lnTo>
                  <a:lnTo>
                    <a:pt x="191294" y="35581"/>
                  </a:lnTo>
                  <a:lnTo>
                    <a:pt x="273844" y="35581"/>
                  </a:lnTo>
                  <a:lnTo>
                    <a:pt x="202406" y="48281"/>
                  </a:lnTo>
                  <a:lnTo>
                    <a:pt x="130969" y="48281"/>
                  </a:lnTo>
                  <a:lnTo>
                    <a:pt x="35719" y="48281"/>
                  </a:lnTo>
                  <a:lnTo>
                    <a:pt x="0" y="393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8" name="Freeform 13"/>
            <p:cNvSpPr>
              <a:spLocks/>
            </p:cNvSpPr>
            <p:nvPr/>
          </p:nvSpPr>
          <p:spPr bwMode="auto">
            <a:xfrm>
              <a:off x="-61912" y="3308350"/>
              <a:ext cx="417513" cy="465138"/>
            </a:xfrm>
            <a:custGeom>
              <a:avLst/>
              <a:gdLst>
                <a:gd name="T0" fmla="*/ 263 w 263"/>
                <a:gd name="T1" fmla="*/ 135 h 293"/>
                <a:gd name="T2" fmla="*/ 263 w 263"/>
                <a:gd name="T3" fmla="*/ 135 h 293"/>
                <a:gd name="T4" fmla="*/ 263 w 263"/>
                <a:gd name="T5" fmla="*/ 158 h 293"/>
                <a:gd name="T6" fmla="*/ 263 w 263"/>
                <a:gd name="T7" fmla="*/ 188 h 293"/>
                <a:gd name="T8" fmla="*/ 255 w 263"/>
                <a:gd name="T9" fmla="*/ 210 h 293"/>
                <a:gd name="T10" fmla="*/ 240 w 263"/>
                <a:gd name="T11" fmla="*/ 233 h 293"/>
                <a:gd name="T12" fmla="*/ 225 w 263"/>
                <a:gd name="T13" fmla="*/ 255 h 293"/>
                <a:gd name="T14" fmla="*/ 203 w 263"/>
                <a:gd name="T15" fmla="*/ 271 h 293"/>
                <a:gd name="T16" fmla="*/ 180 w 263"/>
                <a:gd name="T17" fmla="*/ 286 h 293"/>
                <a:gd name="T18" fmla="*/ 158 w 263"/>
                <a:gd name="T19" fmla="*/ 293 h 293"/>
                <a:gd name="T20" fmla="*/ 158 w 263"/>
                <a:gd name="T21" fmla="*/ 293 h 293"/>
                <a:gd name="T22" fmla="*/ 188 w 263"/>
                <a:gd name="T23" fmla="*/ 271 h 293"/>
                <a:gd name="T24" fmla="*/ 218 w 263"/>
                <a:gd name="T25" fmla="*/ 240 h 293"/>
                <a:gd name="T26" fmla="*/ 233 w 263"/>
                <a:gd name="T27" fmla="*/ 203 h 293"/>
                <a:gd name="T28" fmla="*/ 233 w 263"/>
                <a:gd name="T29" fmla="*/ 143 h 293"/>
                <a:gd name="T30" fmla="*/ 233 w 263"/>
                <a:gd name="T31" fmla="*/ 143 h 293"/>
                <a:gd name="T32" fmla="*/ 225 w 263"/>
                <a:gd name="T33" fmla="*/ 113 h 293"/>
                <a:gd name="T34" fmla="*/ 210 w 263"/>
                <a:gd name="T35" fmla="*/ 83 h 293"/>
                <a:gd name="T36" fmla="*/ 188 w 263"/>
                <a:gd name="T37" fmla="*/ 60 h 293"/>
                <a:gd name="T38" fmla="*/ 165 w 263"/>
                <a:gd name="T39" fmla="*/ 38 h 293"/>
                <a:gd name="T40" fmla="*/ 135 w 263"/>
                <a:gd name="T41" fmla="*/ 23 h 293"/>
                <a:gd name="T42" fmla="*/ 98 w 263"/>
                <a:gd name="T43" fmla="*/ 15 h 293"/>
                <a:gd name="T44" fmla="*/ 68 w 263"/>
                <a:gd name="T45" fmla="*/ 8 h 293"/>
                <a:gd name="T46" fmla="*/ 30 w 263"/>
                <a:gd name="T47" fmla="*/ 15 h 293"/>
                <a:gd name="T48" fmla="*/ 30 w 263"/>
                <a:gd name="T49" fmla="*/ 15 h 293"/>
                <a:gd name="T50" fmla="*/ 0 w 263"/>
                <a:gd name="T51" fmla="*/ 23 h 293"/>
                <a:gd name="T52" fmla="*/ 0 w 263"/>
                <a:gd name="T53" fmla="*/ 23 h 293"/>
                <a:gd name="T54" fmla="*/ 60 w 263"/>
                <a:gd name="T55" fmla="*/ 0 h 293"/>
                <a:gd name="T56" fmla="*/ 60 w 263"/>
                <a:gd name="T57" fmla="*/ 0 h 293"/>
                <a:gd name="T58" fmla="*/ 90 w 263"/>
                <a:gd name="T59" fmla="*/ 0 h 293"/>
                <a:gd name="T60" fmla="*/ 128 w 263"/>
                <a:gd name="T61" fmla="*/ 0 h 293"/>
                <a:gd name="T62" fmla="*/ 158 w 263"/>
                <a:gd name="T63" fmla="*/ 15 h 293"/>
                <a:gd name="T64" fmla="*/ 188 w 263"/>
                <a:gd name="T65" fmla="*/ 30 h 293"/>
                <a:gd name="T66" fmla="*/ 210 w 263"/>
                <a:gd name="T67" fmla="*/ 45 h 293"/>
                <a:gd name="T68" fmla="*/ 233 w 263"/>
                <a:gd name="T69" fmla="*/ 75 h 293"/>
                <a:gd name="T70" fmla="*/ 248 w 263"/>
                <a:gd name="T71" fmla="*/ 98 h 293"/>
                <a:gd name="T72" fmla="*/ 263 w 263"/>
                <a:gd name="T73" fmla="*/ 135 h 293"/>
                <a:gd name="T74" fmla="*/ 263 w 263"/>
                <a:gd name="T75" fmla="*/ 13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293">
                  <a:moveTo>
                    <a:pt x="263" y="135"/>
                  </a:moveTo>
                  <a:lnTo>
                    <a:pt x="263" y="135"/>
                  </a:lnTo>
                  <a:lnTo>
                    <a:pt x="263" y="158"/>
                  </a:lnTo>
                  <a:lnTo>
                    <a:pt x="263" y="188"/>
                  </a:lnTo>
                  <a:lnTo>
                    <a:pt x="255" y="210"/>
                  </a:lnTo>
                  <a:lnTo>
                    <a:pt x="240" y="233"/>
                  </a:lnTo>
                  <a:lnTo>
                    <a:pt x="225" y="255"/>
                  </a:lnTo>
                  <a:lnTo>
                    <a:pt x="203" y="271"/>
                  </a:lnTo>
                  <a:lnTo>
                    <a:pt x="180" y="286"/>
                  </a:lnTo>
                  <a:lnTo>
                    <a:pt x="158" y="293"/>
                  </a:lnTo>
                  <a:lnTo>
                    <a:pt x="158" y="293"/>
                  </a:lnTo>
                  <a:lnTo>
                    <a:pt x="188" y="271"/>
                  </a:lnTo>
                  <a:lnTo>
                    <a:pt x="218" y="240"/>
                  </a:lnTo>
                  <a:lnTo>
                    <a:pt x="233" y="203"/>
                  </a:lnTo>
                  <a:lnTo>
                    <a:pt x="233" y="143"/>
                  </a:lnTo>
                  <a:lnTo>
                    <a:pt x="233" y="143"/>
                  </a:lnTo>
                  <a:lnTo>
                    <a:pt x="225" y="113"/>
                  </a:lnTo>
                  <a:lnTo>
                    <a:pt x="210" y="83"/>
                  </a:lnTo>
                  <a:lnTo>
                    <a:pt x="188" y="60"/>
                  </a:lnTo>
                  <a:lnTo>
                    <a:pt x="165" y="38"/>
                  </a:lnTo>
                  <a:lnTo>
                    <a:pt x="135" y="23"/>
                  </a:lnTo>
                  <a:lnTo>
                    <a:pt x="98" y="15"/>
                  </a:lnTo>
                  <a:lnTo>
                    <a:pt x="68" y="8"/>
                  </a:lnTo>
                  <a:lnTo>
                    <a:pt x="30" y="15"/>
                  </a:lnTo>
                  <a:lnTo>
                    <a:pt x="30" y="15"/>
                  </a:lnTo>
                  <a:lnTo>
                    <a:pt x="0" y="23"/>
                  </a:lnTo>
                  <a:lnTo>
                    <a:pt x="0" y="23"/>
                  </a:lnTo>
                  <a:lnTo>
                    <a:pt x="60" y="0"/>
                  </a:lnTo>
                  <a:lnTo>
                    <a:pt x="60" y="0"/>
                  </a:lnTo>
                  <a:lnTo>
                    <a:pt x="90" y="0"/>
                  </a:lnTo>
                  <a:lnTo>
                    <a:pt x="128" y="0"/>
                  </a:lnTo>
                  <a:lnTo>
                    <a:pt x="158" y="15"/>
                  </a:lnTo>
                  <a:lnTo>
                    <a:pt x="188" y="30"/>
                  </a:lnTo>
                  <a:lnTo>
                    <a:pt x="210" y="45"/>
                  </a:lnTo>
                  <a:lnTo>
                    <a:pt x="233" y="75"/>
                  </a:lnTo>
                  <a:lnTo>
                    <a:pt x="248" y="98"/>
                  </a:lnTo>
                  <a:lnTo>
                    <a:pt x="263" y="135"/>
                  </a:lnTo>
                  <a:lnTo>
                    <a:pt x="26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9" name="Freeform 16"/>
            <p:cNvSpPr>
              <a:spLocks/>
            </p:cNvSpPr>
            <p:nvPr/>
          </p:nvSpPr>
          <p:spPr bwMode="auto">
            <a:xfrm>
              <a:off x="4659313" y="4381500"/>
              <a:ext cx="358775" cy="309563"/>
            </a:xfrm>
            <a:custGeom>
              <a:avLst/>
              <a:gdLst>
                <a:gd name="T0" fmla="*/ 8 w 226"/>
                <a:gd name="T1" fmla="*/ 90 h 195"/>
                <a:gd name="T2" fmla="*/ 8 w 226"/>
                <a:gd name="T3" fmla="*/ 90 h 195"/>
                <a:gd name="T4" fmla="*/ 30 w 226"/>
                <a:gd name="T5" fmla="*/ 45 h 195"/>
                <a:gd name="T6" fmla="*/ 61 w 226"/>
                <a:gd name="T7" fmla="*/ 15 h 195"/>
                <a:gd name="T8" fmla="*/ 83 w 226"/>
                <a:gd name="T9" fmla="*/ 8 h 195"/>
                <a:gd name="T10" fmla="*/ 106 w 226"/>
                <a:gd name="T11" fmla="*/ 0 h 195"/>
                <a:gd name="T12" fmla="*/ 136 w 226"/>
                <a:gd name="T13" fmla="*/ 0 h 195"/>
                <a:gd name="T14" fmla="*/ 158 w 226"/>
                <a:gd name="T15" fmla="*/ 0 h 195"/>
                <a:gd name="T16" fmla="*/ 158 w 226"/>
                <a:gd name="T17" fmla="*/ 0 h 195"/>
                <a:gd name="T18" fmla="*/ 181 w 226"/>
                <a:gd name="T19" fmla="*/ 15 h 195"/>
                <a:gd name="T20" fmla="*/ 203 w 226"/>
                <a:gd name="T21" fmla="*/ 30 h 195"/>
                <a:gd name="T22" fmla="*/ 218 w 226"/>
                <a:gd name="T23" fmla="*/ 53 h 195"/>
                <a:gd name="T24" fmla="*/ 226 w 226"/>
                <a:gd name="T25" fmla="*/ 75 h 195"/>
                <a:gd name="T26" fmla="*/ 226 w 226"/>
                <a:gd name="T27" fmla="*/ 75 h 195"/>
                <a:gd name="T28" fmla="*/ 203 w 226"/>
                <a:gd name="T29" fmla="*/ 45 h 195"/>
                <a:gd name="T30" fmla="*/ 173 w 226"/>
                <a:gd name="T31" fmla="*/ 30 h 195"/>
                <a:gd name="T32" fmla="*/ 173 w 226"/>
                <a:gd name="T33" fmla="*/ 30 h 195"/>
                <a:gd name="T34" fmla="*/ 143 w 226"/>
                <a:gd name="T35" fmla="*/ 23 h 195"/>
                <a:gd name="T36" fmla="*/ 121 w 226"/>
                <a:gd name="T37" fmla="*/ 30 h 195"/>
                <a:gd name="T38" fmla="*/ 98 w 226"/>
                <a:gd name="T39" fmla="*/ 30 h 195"/>
                <a:gd name="T40" fmla="*/ 76 w 226"/>
                <a:gd name="T41" fmla="*/ 45 h 195"/>
                <a:gd name="T42" fmla="*/ 38 w 226"/>
                <a:gd name="T43" fmla="*/ 75 h 195"/>
                <a:gd name="T44" fmla="*/ 15 w 226"/>
                <a:gd name="T45" fmla="*/ 113 h 195"/>
                <a:gd name="T46" fmla="*/ 15 w 226"/>
                <a:gd name="T47" fmla="*/ 113 h 195"/>
                <a:gd name="T48" fmla="*/ 8 w 226"/>
                <a:gd name="T49" fmla="*/ 158 h 195"/>
                <a:gd name="T50" fmla="*/ 15 w 226"/>
                <a:gd name="T51" fmla="*/ 195 h 195"/>
                <a:gd name="T52" fmla="*/ 15 w 226"/>
                <a:gd name="T53" fmla="*/ 195 h 195"/>
                <a:gd name="T54" fmla="*/ 8 w 226"/>
                <a:gd name="T55" fmla="*/ 173 h 195"/>
                <a:gd name="T56" fmla="*/ 0 w 226"/>
                <a:gd name="T57" fmla="*/ 143 h 195"/>
                <a:gd name="T58" fmla="*/ 0 w 226"/>
                <a:gd name="T59" fmla="*/ 113 h 195"/>
                <a:gd name="T60" fmla="*/ 8 w 226"/>
                <a:gd name="T61" fmla="*/ 90 h 195"/>
                <a:gd name="T62" fmla="*/ 8 w 226"/>
                <a:gd name="T63"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195">
                  <a:moveTo>
                    <a:pt x="8" y="90"/>
                  </a:moveTo>
                  <a:lnTo>
                    <a:pt x="8" y="90"/>
                  </a:lnTo>
                  <a:lnTo>
                    <a:pt x="30" y="45"/>
                  </a:lnTo>
                  <a:lnTo>
                    <a:pt x="61" y="15"/>
                  </a:lnTo>
                  <a:lnTo>
                    <a:pt x="83" y="8"/>
                  </a:lnTo>
                  <a:lnTo>
                    <a:pt x="106" y="0"/>
                  </a:lnTo>
                  <a:lnTo>
                    <a:pt x="136" y="0"/>
                  </a:lnTo>
                  <a:lnTo>
                    <a:pt x="158" y="0"/>
                  </a:lnTo>
                  <a:lnTo>
                    <a:pt x="158" y="0"/>
                  </a:lnTo>
                  <a:lnTo>
                    <a:pt x="181" y="15"/>
                  </a:lnTo>
                  <a:lnTo>
                    <a:pt x="203" y="30"/>
                  </a:lnTo>
                  <a:lnTo>
                    <a:pt x="218" y="53"/>
                  </a:lnTo>
                  <a:lnTo>
                    <a:pt x="226" y="75"/>
                  </a:lnTo>
                  <a:lnTo>
                    <a:pt x="226" y="75"/>
                  </a:lnTo>
                  <a:lnTo>
                    <a:pt x="203" y="45"/>
                  </a:lnTo>
                  <a:lnTo>
                    <a:pt x="173" y="30"/>
                  </a:lnTo>
                  <a:lnTo>
                    <a:pt x="173" y="30"/>
                  </a:lnTo>
                  <a:lnTo>
                    <a:pt x="143" y="23"/>
                  </a:lnTo>
                  <a:lnTo>
                    <a:pt x="121" y="30"/>
                  </a:lnTo>
                  <a:lnTo>
                    <a:pt x="98" y="30"/>
                  </a:lnTo>
                  <a:lnTo>
                    <a:pt x="76" y="45"/>
                  </a:lnTo>
                  <a:lnTo>
                    <a:pt x="38" y="75"/>
                  </a:lnTo>
                  <a:lnTo>
                    <a:pt x="15" y="113"/>
                  </a:lnTo>
                  <a:lnTo>
                    <a:pt x="15" y="113"/>
                  </a:lnTo>
                  <a:lnTo>
                    <a:pt x="8" y="158"/>
                  </a:lnTo>
                  <a:lnTo>
                    <a:pt x="15" y="195"/>
                  </a:lnTo>
                  <a:lnTo>
                    <a:pt x="15" y="195"/>
                  </a:lnTo>
                  <a:lnTo>
                    <a:pt x="8" y="173"/>
                  </a:lnTo>
                  <a:lnTo>
                    <a:pt x="0" y="143"/>
                  </a:lnTo>
                  <a:lnTo>
                    <a:pt x="0" y="113"/>
                  </a:lnTo>
                  <a:lnTo>
                    <a:pt x="8" y="90"/>
                  </a:lnTo>
                  <a:lnTo>
                    <a:pt x="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0" name="Freeform 17"/>
            <p:cNvSpPr>
              <a:spLocks/>
            </p:cNvSpPr>
            <p:nvPr/>
          </p:nvSpPr>
          <p:spPr bwMode="auto">
            <a:xfrm>
              <a:off x="4827588" y="4500563"/>
              <a:ext cx="214313" cy="190500"/>
            </a:xfrm>
            <a:custGeom>
              <a:avLst/>
              <a:gdLst>
                <a:gd name="T0" fmla="*/ 7 w 135"/>
                <a:gd name="T1" fmla="*/ 60 h 120"/>
                <a:gd name="T2" fmla="*/ 7 w 135"/>
                <a:gd name="T3" fmla="*/ 60 h 120"/>
                <a:gd name="T4" fmla="*/ 15 w 135"/>
                <a:gd name="T5" fmla="*/ 60 h 120"/>
                <a:gd name="T6" fmla="*/ 22 w 135"/>
                <a:gd name="T7" fmla="*/ 60 h 120"/>
                <a:gd name="T8" fmla="*/ 37 w 135"/>
                <a:gd name="T9" fmla="*/ 83 h 120"/>
                <a:gd name="T10" fmla="*/ 37 w 135"/>
                <a:gd name="T11" fmla="*/ 83 h 120"/>
                <a:gd name="T12" fmla="*/ 45 w 135"/>
                <a:gd name="T13" fmla="*/ 98 h 120"/>
                <a:gd name="T14" fmla="*/ 60 w 135"/>
                <a:gd name="T15" fmla="*/ 105 h 120"/>
                <a:gd name="T16" fmla="*/ 60 w 135"/>
                <a:gd name="T17" fmla="*/ 105 h 120"/>
                <a:gd name="T18" fmla="*/ 75 w 135"/>
                <a:gd name="T19" fmla="*/ 98 h 120"/>
                <a:gd name="T20" fmla="*/ 97 w 135"/>
                <a:gd name="T21" fmla="*/ 83 h 120"/>
                <a:gd name="T22" fmla="*/ 112 w 135"/>
                <a:gd name="T23" fmla="*/ 68 h 120"/>
                <a:gd name="T24" fmla="*/ 120 w 135"/>
                <a:gd name="T25" fmla="*/ 45 h 120"/>
                <a:gd name="T26" fmla="*/ 120 w 135"/>
                <a:gd name="T27" fmla="*/ 45 h 120"/>
                <a:gd name="T28" fmla="*/ 127 w 135"/>
                <a:gd name="T29" fmla="*/ 23 h 120"/>
                <a:gd name="T30" fmla="*/ 120 w 135"/>
                <a:gd name="T31" fmla="*/ 0 h 120"/>
                <a:gd name="T32" fmla="*/ 120 w 135"/>
                <a:gd name="T33" fmla="*/ 0 h 120"/>
                <a:gd name="T34" fmla="*/ 135 w 135"/>
                <a:gd name="T35" fmla="*/ 38 h 120"/>
                <a:gd name="T36" fmla="*/ 135 w 135"/>
                <a:gd name="T37" fmla="*/ 53 h 120"/>
                <a:gd name="T38" fmla="*/ 135 w 135"/>
                <a:gd name="T39" fmla="*/ 75 h 120"/>
                <a:gd name="T40" fmla="*/ 135 w 135"/>
                <a:gd name="T41" fmla="*/ 75 h 120"/>
                <a:gd name="T42" fmla="*/ 120 w 135"/>
                <a:gd name="T43" fmla="*/ 90 h 120"/>
                <a:gd name="T44" fmla="*/ 112 w 135"/>
                <a:gd name="T45" fmla="*/ 105 h 120"/>
                <a:gd name="T46" fmla="*/ 82 w 135"/>
                <a:gd name="T47" fmla="*/ 120 h 120"/>
                <a:gd name="T48" fmla="*/ 60 w 135"/>
                <a:gd name="T49" fmla="*/ 120 h 120"/>
                <a:gd name="T50" fmla="*/ 37 w 135"/>
                <a:gd name="T51" fmla="*/ 113 h 120"/>
                <a:gd name="T52" fmla="*/ 37 w 135"/>
                <a:gd name="T53" fmla="*/ 113 h 120"/>
                <a:gd name="T54" fmla="*/ 22 w 135"/>
                <a:gd name="T55" fmla="*/ 105 h 120"/>
                <a:gd name="T56" fmla="*/ 7 w 135"/>
                <a:gd name="T57" fmla="*/ 98 h 120"/>
                <a:gd name="T58" fmla="*/ 7 w 135"/>
                <a:gd name="T59" fmla="*/ 98 h 120"/>
                <a:gd name="T60" fmla="*/ 0 w 135"/>
                <a:gd name="T61" fmla="*/ 83 h 120"/>
                <a:gd name="T62" fmla="*/ 0 w 135"/>
                <a:gd name="T63" fmla="*/ 68 h 120"/>
                <a:gd name="T64" fmla="*/ 7 w 135"/>
                <a:gd name="T65" fmla="*/ 60 h 120"/>
                <a:gd name="T66" fmla="*/ 7 w 135"/>
                <a:gd name="T6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0">
                  <a:moveTo>
                    <a:pt x="7" y="60"/>
                  </a:moveTo>
                  <a:lnTo>
                    <a:pt x="7" y="60"/>
                  </a:lnTo>
                  <a:lnTo>
                    <a:pt x="15" y="60"/>
                  </a:lnTo>
                  <a:lnTo>
                    <a:pt x="22" y="60"/>
                  </a:lnTo>
                  <a:lnTo>
                    <a:pt x="37" y="83"/>
                  </a:lnTo>
                  <a:lnTo>
                    <a:pt x="37" y="83"/>
                  </a:lnTo>
                  <a:lnTo>
                    <a:pt x="45" y="98"/>
                  </a:lnTo>
                  <a:lnTo>
                    <a:pt x="60" y="105"/>
                  </a:lnTo>
                  <a:lnTo>
                    <a:pt x="60" y="105"/>
                  </a:lnTo>
                  <a:lnTo>
                    <a:pt x="75" y="98"/>
                  </a:lnTo>
                  <a:lnTo>
                    <a:pt x="97" y="83"/>
                  </a:lnTo>
                  <a:lnTo>
                    <a:pt x="112" y="68"/>
                  </a:lnTo>
                  <a:lnTo>
                    <a:pt x="120" y="45"/>
                  </a:lnTo>
                  <a:lnTo>
                    <a:pt x="120" y="45"/>
                  </a:lnTo>
                  <a:lnTo>
                    <a:pt x="127" y="23"/>
                  </a:lnTo>
                  <a:lnTo>
                    <a:pt x="120" y="0"/>
                  </a:lnTo>
                  <a:lnTo>
                    <a:pt x="120" y="0"/>
                  </a:lnTo>
                  <a:lnTo>
                    <a:pt x="135" y="38"/>
                  </a:lnTo>
                  <a:lnTo>
                    <a:pt x="135" y="53"/>
                  </a:lnTo>
                  <a:lnTo>
                    <a:pt x="135" y="75"/>
                  </a:lnTo>
                  <a:lnTo>
                    <a:pt x="135" y="75"/>
                  </a:lnTo>
                  <a:lnTo>
                    <a:pt x="120" y="90"/>
                  </a:lnTo>
                  <a:lnTo>
                    <a:pt x="112" y="105"/>
                  </a:lnTo>
                  <a:lnTo>
                    <a:pt x="82" y="120"/>
                  </a:lnTo>
                  <a:lnTo>
                    <a:pt x="60" y="120"/>
                  </a:lnTo>
                  <a:lnTo>
                    <a:pt x="37" y="113"/>
                  </a:lnTo>
                  <a:lnTo>
                    <a:pt x="37" y="113"/>
                  </a:lnTo>
                  <a:lnTo>
                    <a:pt x="22" y="105"/>
                  </a:lnTo>
                  <a:lnTo>
                    <a:pt x="7" y="98"/>
                  </a:lnTo>
                  <a:lnTo>
                    <a:pt x="7" y="98"/>
                  </a:lnTo>
                  <a:lnTo>
                    <a:pt x="0" y="83"/>
                  </a:lnTo>
                  <a:lnTo>
                    <a:pt x="0" y="68"/>
                  </a:lnTo>
                  <a:lnTo>
                    <a:pt x="7" y="60"/>
                  </a:lnTo>
                  <a:lnTo>
                    <a:pt x="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1" name="Freeform 18"/>
            <p:cNvSpPr>
              <a:spLocks/>
            </p:cNvSpPr>
            <p:nvPr/>
          </p:nvSpPr>
          <p:spPr bwMode="auto">
            <a:xfrm>
              <a:off x="4683125" y="4394200"/>
              <a:ext cx="560388" cy="488950"/>
            </a:xfrm>
            <a:custGeom>
              <a:avLst/>
              <a:gdLst>
                <a:gd name="T0" fmla="*/ 346 w 353"/>
                <a:gd name="T1" fmla="*/ 172 h 308"/>
                <a:gd name="T2" fmla="*/ 346 w 353"/>
                <a:gd name="T3" fmla="*/ 172 h 308"/>
                <a:gd name="T4" fmla="*/ 331 w 353"/>
                <a:gd name="T5" fmla="*/ 202 h 308"/>
                <a:gd name="T6" fmla="*/ 308 w 353"/>
                <a:gd name="T7" fmla="*/ 240 h 308"/>
                <a:gd name="T8" fmla="*/ 286 w 353"/>
                <a:gd name="T9" fmla="*/ 263 h 308"/>
                <a:gd name="T10" fmla="*/ 256 w 353"/>
                <a:gd name="T11" fmla="*/ 285 h 308"/>
                <a:gd name="T12" fmla="*/ 218 w 353"/>
                <a:gd name="T13" fmla="*/ 293 h 308"/>
                <a:gd name="T14" fmla="*/ 181 w 353"/>
                <a:gd name="T15" fmla="*/ 300 h 308"/>
                <a:gd name="T16" fmla="*/ 151 w 353"/>
                <a:gd name="T17" fmla="*/ 308 h 308"/>
                <a:gd name="T18" fmla="*/ 113 w 353"/>
                <a:gd name="T19" fmla="*/ 300 h 308"/>
                <a:gd name="T20" fmla="*/ 113 w 353"/>
                <a:gd name="T21" fmla="*/ 300 h 308"/>
                <a:gd name="T22" fmla="*/ 76 w 353"/>
                <a:gd name="T23" fmla="*/ 278 h 308"/>
                <a:gd name="T24" fmla="*/ 46 w 353"/>
                <a:gd name="T25" fmla="*/ 255 h 308"/>
                <a:gd name="T26" fmla="*/ 15 w 353"/>
                <a:gd name="T27" fmla="*/ 225 h 308"/>
                <a:gd name="T28" fmla="*/ 0 w 353"/>
                <a:gd name="T29" fmla="*/ 187 h 308"/>
                <a:gd name="T30" fmla="*/ 0 w 353"/>
                <a:gd name="T31" fmla="*/ 187 h 308"/>
                <a:gd name="T32" fmla="*/ 15 w 353"/>
                <a:gd name="T33" fmla="*/ 217 h 308"/>
                <a:gd name="T34" fmla="*/ 38 w 353"/>
                <a:gd name="T35" fmla="*/ 232 h 308"/>
                <a:gd name="T36" fmla="*/ 61 w 353"/>
                <a:gd name="T37" fmla="*/ 247 h 308"/>
                <a:gd name="T38" fmla="*/ 91 w 353"/>
                <a:gd name="T39" fmla="*/ 263 h 308"/>
                <a:gd name="T40" fmla="*/ 91 w 353"/>
                <a:gd name="T41" fmla="*/ 263 h 308"/>
                <a:gd name="T42" fmla="*/ 121 w 353"/>
                <a:gd name="T43" fmla="*/ 270 h 308"/>
                <a:gd name="T44" fmla="*/ 158 w 353"/>
                <a:gd name="T45" fmla="*/ 270 h 308"/>
                <a:gd name="T46" fmla="*/ 196 w 353"/>
                <a:gd name="T47" fmla="*/ 263 h 308"/>
                <a:gd name="T48" fmla="*/ 226 w 353"/>
                <a:gd name="T49" fmla="*/ 247 h 308"/>
                <a:gd name="T50" fmla="*/ 256 w 353"/>
                <a:gd name="T51" fmla="*/ 225 h 308"/>
                <a:gd name="T52" fmla="*/ 286 w 353"/>
                <a:gd name="T53" fmla="*/ 202 h 308"/>
                <a:gd name="T54" fmla="*/ 308 w 353"/>
                <a:gd name="T55" fmla="*/ 172 h 308"/>
                <a:gd name="T56" fmla="*/ 323 w 353"/>
                <a:gd name="T57" fmla="*/ 135 h 308"/>
                <a:gd name="T58" fmla="*/ 323 w 353"/>
                <a:gd name="T59" fmla="*/ 135 h 308"/>
                <a:gd name="T60" fmla="*/ 331 w 353"/>
                <a:gd name="T61" fmla="*/ 97 h 308"/>
                <a:gd name="T62" fmla="*/ 338 w 353"/>
                <a:gd name="T63" fmla="*/ 60 h 308"/>
                <a:gd name="T64" fmla="*/ 338 w 353"/>
                <a:gd name="T65" fmla="*/ 30 h 308"/>
                <a:gd name="T66" fmla="*/ 331 w 353"/>
                <a:gd name="T67" fmla="*/ 0 h 308"/>
                <a:gd name="T68" fmla="*/ 331 w 353"/>
                <a:gd name="T69" fmla="*/ 0 h 308"/>
                <a:gd name="T70" fmla="*/ 346 w 353"/>
                <a:gd name="T71" fmla="*/ 37 h 308"/>
                <a:gd name="T72" fmla="*/ 353 w 353"/>
                <a:gd name="T73" fmla="*/ 75 h 308"/>
                <a:gd name="T74" fmla="*/ 353 w 353"/>
                <a:gd name="T75" fmla="*/ 120 h 308"/>
                <a:gd name="T76" fmla="*/ 346 w 353"/>
                <a:gd name="T77" fmla="*/ 172 h 308"/>
                <a:gd name="T78" fmla="*/ 346 w 353"/>
                <a:gd name="T79" fmla="*/ 17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08">
                  <a:moveTo>
                    <a:pt x="346" y="172"/>
                  </a:moveTo>
                  <a:lnTo>
                    <a:pt x="346" y="172"/>
                  </a:lnTo>
                  <a:lnTo>
                    <a:pt x="331" y="202"/>
                  </a:lnTo>
                  <a:lnTo>
                    <a:pt x="308" y="240"/>
                  </a:lnTo>
                  <a:lnTo>
                    <a:pt x="286" y="263"/>
                  </a:lnTo>
                  <a:lnTo>
                    <a:pt x="256" y="285"/>
                  </a:lnTo>
                  <a:lnTo>
                    <a:pt x="218" y="293"/>
                  </a:lnTo>
                  <a:lnTo>
                    <a:pt x="181" y="300"/>
                  </a:lnTo>
                  <a:lnTo>
                    <a:pt x="151" y="308"/>
                  </a:lnTo>
                  <a:lnTo>
                    <a:pt x="113" y="300"/>
                  </a:lnTo>
                  <a:lnTo>
                    <a:pt x="113" y="300"/>
                  </a:lnTo>
                  <a:lnTo>
                    <a:pt x="76" y="278"/>
                  </a:lnTo>
                  <a:lnTo>
                    <a:pt x="46" y="255"/>
                  </a:lnTo>
                  <a:lnTo>
                    <a:pt x="15" y="225"/>
                  </a:lnTo>
                  <a:lnTo>
                    <a:pt x="0" y="187"/>
                  </a:lnTo>
                  <a:lnTo>
                    <a:pt x="0" y="187"/>
                  </a:lnTo>
                  <a:lnTo>
                    <a:pt x="15" y="217"/>
                  </a:lnTo>
                  <a:lnTo>
                    <a:pt x="38" y="232"/>
                  </a:lnTo>
                  <a:lnTo>
                    <a:pt x="61" y="247"/>
                  </a:lnTo>
                  <a:lnTo>
                    <a:pt x="91" y="263"/>
                  </a:lnTo>
                  <a:lnTo>
                    <a:pt x="91" y="263"/>
                  </a:lnTo>
                  <a:lnTo>
                    <a:pt x="121" y="270"/>
                  </a:lnTo>
                  <a:lnTo>
                    <a:pt x="158" y="270"/>
                  </a:lnTo>
                  <a:lnTo>
                    <a:pt x="196" y="263"/>
                  </a:lnTo>
                  <a:lnTo>
                    <a:pt x="226" y="247"/>
                  </a:lnTo>
                  <a:lnTo>
                    <a:pt x="256" y="225"/>
                  </a:lnTo>
                  <a:lnTo>
                    <a:pt x="286" y="202"/>
                  </a:lnTo>
                  <a:lnTo>
                    <a:pt x="308" y="172"/>
                  </a:lnTo>
                  <a:lnTo>
                    <a:pt x="323" y="135"/>
                  </a:lnTo>
                  <a:lnTo>
                    <a:pt x="323" y="135"/>
                  </a:lnTo>
                  <a:lnTo>
                    <a:pt x="331" y="97"/>
                  </a:lnTo>
                  <a:lnTo>
                    <a:pt x="338" y="60"/>
                  </a:lnTo>
                  <a:lnTo>
                    <a:pt x="338" y="30"/>
                  </a:lnTo>
                  <a:lnTo>
                    <a:pt x="331" y="0"/>
                  </a:lnTo>
                  <a:lnTo>
                    <a:pt x="331" y="0"/>
                  </a:lnTo>
                  <a:lnTo>
                    <a:pt x="346" y="37"/>
                  </a:lnTo>
                  <a:lnTo>
                    <a:pt x="353" y="75"/>
                  </a:lnTo>
                  <a:lnTo>
                    <a:pt x="353" y="120"/>
                  </a:lnTo>
                  <a:lnTo>
                    <a:pt x="346" y="172"/>
                  </a:lnTo>
                  <a:lnTo>
                    <a:pt x="346"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2" name="Freeform 19"/>
            <p:cNvSpPr>
              <a:spLocks/>
            </p:cNvSpPr>
            <p:nvPr/>
          </p:nvSpPr>
          <p:spPr bwMode="auto">
            <a:xfrm>
              <a:off x="3575050" y="4143375"/>
              <a:ext cx="1633538" cy="1179513"/>
            </a:xfrm>
            <a:custGeom>
              <a:avLst/>
              <a:gdLst>
                <a:gd name="T0" fmla="*/ 744 w 1029"/>
                <a:gd name="T1" fmla="*/ 15 h 743"/>
                <a:gd name="T2" fmla="*/ 744 w 1029"/>
                <a:gd name="T3" fmla="*/ 15 h 743"/>
                <a:gd name="T4" fmla="*/ 691 w 1029"/>
                <a:gd name="T5" fmla="*/ 37 h 743"/>
                <a:gd name="T6" fmla="*/ 646 w 1029"/>
                <a:gd name="T7" fmla="*/ 67 h 743"/>
                <a:gd name="T8" fmla="*/ 601 w 1029"/>
                <a:gd name="T9" fmla="*/ 105 h 743"/>
                <a:gd name="T10" fmla="*/ 563 w 1029"/>
                <a:gd name="T11" fmla="*/ 150 h 743"/>
                <a:gd name="T12" fmla="*/ 488 w 1029"/>
                <a:gd name="T13" fmla="*/ 248 h 743"/>
                <a:gd name="T14" fmla="*/ 398 w 1029"/>
                <a:gd name="T15" fmla="*/ 360 h 743"/>
                <a:gd name="T16" fmla="*/ 398 w 1029"/>
                <a:gd name="T17" fmla="*/ 360 h 743"/>
                <a:gd name="T18" fmla="*/ 330 w 1029"/>
                <a:gd name="T19" fmla="*/ 443 h 743"/>
                <a:gd name="T20" fmla="*/ 263 w 1029"/>
                <a:gd name="T21" fmla="*/ 511 h 743"/>
                <a:gd name="T22" fmla="*/ 135 w 1029"/>
                <a:gd name="T23" fmla="*/ 631 h 743"/>
                <a:gd name="T24" fmla="*/ 37 w 1029"/>
                <a:gd name="T25" fmla="*/ 713 h 743"/>
                <a:gd name="T26" fmla="*/ 0 w 1029"/>
                <a:gd name="T27" fmla="*/ 743 h 743"/>
                <a:gd name="T28" fmla="*/ 0 w 1029"/>
                <a:gd name="T29" fmla="*/ 743 h 743"/>
                <a:gd name="T30" fmla="*/ 22 w 1029"/>
                <a:gd name="T31" fmla="*/ 728 h 743"/>
                <a:gd name="T32" fmla="*/ 105 w 1029"/>
                <a:gd name="T33" fmla="*/ 676 h 743"/>
                <a:gd name="T34" fmla="*/ 218 w 1029"/>
                <a:gd name="T35" fmla="*/ 593 h 743"/>
                <a:gd name="T36" fmla="*/ 285 w 1029"/>
                <a:gd name="T37" fmla="*/ 533 h 743"/>
                <a:gd name="T38" fmla="*/ 353 w 1029"/>
                <a:gd name="T39" fmla="*/ 473 h 743"/>
                <a:gd name="T40" fmla="*/ 353 w 1029"/>
                <a:gd name="T41" fmla="*/ 473 h 743"/>
                <a:gd name="T42" fmla="*/ 421 w 1029"/>
                <a:gd name="T43" fmla="*/ 398 h 743"/>
                <a:gd name="T44" fmla="*/ 488 w 1029"/>
                <a:gd name="T45" fmla="*/ 315 h 743"/>
                <a:gd name="T46" fmla="*/ 556 w 1029"/>
                <a:gd name="T47" fmla="*/ 233 h 743"/>
                <a:gd name="T48" fmla="*/ 616 w 1029"/>
                <a:gd name="T49" fmla="*/ 165 h 743"/>
                <a:gd name="T50" fmla="*/ 676 w 1029"/>
                <a:gd name="T51" fmla="*/ 105 h 743"/>
                <a:gd name="T52" fmla="*/ 713 w 1029"/>
                <a:gd name="T53" fmla="*/ 83 h 743"/>
                <a:gd name="T54" fmla="*/ 744 w 1029"/>
                <a:gd name="T55" fmla="*/ 60 h 743"/>
                <a:gd name="T56" fmla="*/ 781 w 1029"/>
                <a:gd name="T57" fmla="*/ 52 h 743"/>
                <a:gd name="T58" fmla="*/ 811 w 1029"/>
                <a:gd name="T59" fmla="*/ 45 h 743"/>
                <a:gd name="T60" fmla="*/ 849 w 1029"/>
                <a:gd name="T61" fmla="*/ 45 h 743"/>
                <a:gd name="T62" fmla="*/ 886 w 1029"/>
                <a:gd name="T63" fmla="*/ 60 h 743"/>
                <a:gd name="T64" fmla="*/ 886 w 1029"/>
                <a:gd name="T65" fmla="*/ 60 h 743"/>
                <a:gd name="T66" fmla="*/ 931 w 1029"/>
                <a:gd name="T67" fmla="*/ 75 h 743"/>
                <a:gd name="T68" fmla="*/ 976 w 1029"/>
                <a:gd name="T69" fmla="*/ 98 h 743"/>
                <a:gd name="T70" fmla="*/ 1006 w 1029"/>
                <a:gd name="T71" fmla="*/ 128 h 743"/>
                <a:gd name="T72" fmla="*/ 1029 w 1029"/>
                <a:gd name="T73" fmla="*/ 158 h 743"/>
                <a:gd name="T74" fmla="*/ 1029 w 1029"/>
                <a:gd name="T75" fmla="*/ 158 h 743"/>
                <a:gd name="T76" fmla="*/ 1006 w 1029"/>
                <a:gd name="T77" fmla="*/ 113 h 743"/>
                <a:gd name="T78" fmla="*/ 976 w 1029"/>
                <a:gd name="T79" fmla="*/ 67 h 743"/>
                <a:gd name="T80" fmla="*/ 931 w 1029"/>
                <a:gd name="T81" fmla="*/ 37 h 743"/>
                <a:gd name="T82" fmla="*/ 871 w 1029"/>
                <a:gd name="T83" fmla="*/ 15 h 743"/>
                <a:gd name="T84" fmla="*/ 871 w 1029"/>
                <a:gd name="T85" fmla="*/ 15 h 743"/>
                <a:gd name="T86" fmla="*/ 811 w 1029"/>
                <a:gd name="T87" fmla="*/ 0 h 743"/>
                <a:gd name="T88" fmla="*/ 781 w 1029"/>
                <a:gd name="T89" fmla="*/ 0 h 743"/>
                <a:gd name="T90" fmla="*/ 744 w 1029"/>
                <a:gd name="T91" fmla="*/ 15 h 743"/>
                <a:gd name="T92" fmla="*/ 744 w 1029"/>
                <a:gd name="T93" fmla="*/ 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9" h="743">
                  <a:moveTo>
                    <a:pt x="744" y="15"/>
                  </a:moveTo>
                  <a:lnTo>
                    <a:pt x="744" y="15"/>
                  </a:lnTo>
                  <a:lnTo>
                    <a:pt x="691" y="37"/>
                  </a:lnTo>
                  <a:lnTo>
                    <a:pt x="646" y="67"/>
                  </a:lnTo>
                  <a:lnTo>
                    <a:pt x="601" y="105"/>
                  </a:lnTo>
                  <a:lnTo>
                    <a:pt x="563" y="150"/>
                  </a:lnTo>
                  <a:lnTo>
                    <a:pt x="488" y="248"/>
                  </a:lnTo>
                  <a:lnTo>
                    <a:pt x="398" y="360"/>
                  </a:lnTo>
                  <a:lnTo>
                    <a:pt x="398" y="360"/>
                  </a:lnTo>
                  <a:lnTo>
                    <a:pt x="330" y="443"/>
                  </a:lnTo>
                  <a:lnTo>
                    <a:pt x="263" y="511"/>
                  </a:lnTo>
                  <a:lnTo>
                    <a:pt x="135" y="631"/>
                  </a:lnTo>
                  <a:lnTo>
                    <a:pt x="37" y="713"/>
                  </a:lnTo>
                  <a:lnTo>
                    <a:pt x="0" y="743"/>
                  </a:lnTo>
                  <a:lnTo>
                    <a:pt x="0" y="743"/>
                  </a:lnTo>
                  <a:lnTo>
                    <a:pt x="22" y="728"/>
                  </a:lnTo>
                  <a:lnTo>
                    <a:pt x="105" y="676"/>
                  </a:lnTo>
                  <a:lnTo>
                    <a:pt x="218" y="593"/>
                  </a:lnTo>
                  <a:lnTo>
                    <a:pt x="285" y="533"/>
                  </a:lnTo>
                  <a:lnTo>
                    <a:pt x="353" y="473"/>
                  </a:lnTo>
                  <a:lnTo>
                    <a:pt x="353" y="473"/>
                  </a:lnTo>
                  <a:lnTo>
                    <a:pt x="421" y="398"/>
                  </a:lnTo>
                  <a:lnTo>
                    <a:pt x="488" y="315"/>
                  </a:lnTo>
                  <a:lnTo>
                    <a:pt x="556" y="233"/>
                  </a:lnTo>
                  <a:lnTo>
                    <a:pt x="616" y="165"/>
                  </a:lnTo>
                  <a:lnTo>
                    <a:pt x="676" y="105"/>
                  </a:lnTo>
                  <a:lnTo>
                    <a:pt x="713" y="83"/>
                  </a:lnTo>
                  <a:lnTo>
                    <a:pt x="744" y="60"/>
                  </a:lnTo>
                  <a:lnTo>
                    <a:pt x="781" y="52"/>
                  </a:lnTo>
                  <a:lnTo>
                    <a:pt x="811" y="45"/>
                  </a:lnTo>
                  <a:lnTo>
                    <a:pt x="849" y="45"/>
                  </a:lnTo>
                  <a:lnTo>
                    <a:pt x="886" y="60"/>
                  </a:lnTo>
                  <a:lnTo>
                    <a:pt x="886" y="60"/>
                  </a:lnTo>
                  <a:lnTo>
                    <a:pt x="931" y="75"/>
                  </a:lnTo>
                  <a:lnTo>
                    <a:pt x="976" y="98"/>
                  </a:lnTo>
                  <a:lnTo>
                    <a:pt x="1006" y="128"/>
                  </a:lnTo>
                  <a:lnTo>
                    <a:pt x="1029" y="158"/>
                  </a:lnTo>
                  <a:lnTo>
                    <a:pt x="1029" y="158"/>
                  </a:lnTo>
                  <a:lnTo>
                    <a:pt x="1006" y="113"/>
                  </a:lnTo>
                  <a:lnTo>
                    <a:pt x="976" y="67"/>
                  </a:lnTo>
                  <a:lnTo>
                    <a:pt x="931" y="37"/>
                  </a:lnTo>
                  <a:lnTo>
                    <a:pt x="871" y="15"/>
                  </a:lnTo>
                  <a:lnTo>
                    <a:pt x="871" y="15"/>
                  </a:lnTo>
                  <a:lnTo>
                    <a:pt x="811" y="0"/>
                  </a:lnTo>
                  <a:lnTo>
                    <a:pt x="781" y="0"/>
                  </a:lnTo>
                  <a:lnTo>
                    <a:pt x="744" y="15"/>
                  </a:lnTo>
                  <a:lnTo>
                    <a:pt x="74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3" name="Freeform 20"/>
            <p:cNvSpPr>
              <a:spLocks/>
            </p:cNvSpPr>
            <p:nvPr/>
          </p:nvSpPr>
          <p:spPr bwMode="auto">
            <a:xfrm>
              <a:off x="-2381" y="6348413"/>
              <a:ext cx="321469" cy="538616"/>
            </a:xfrm>
            <a:custGeom>
              <a:avLst/>
              <a:gdLst/>
              <a:ahLst/>
              <a:cxnLst/>
              <a:rect l="l" t="t" r="r" b="b"/>
              <a:pathLst>
                <a:path w="321469" h="538616">
                  <a:moveTo>
                    <a:pt x="107157" y="0"/>
                  </a:moveTo>
                  <a:lnTo>
                    <a:pt x="143669" y="0"/>
                  </a:lnTo>
                  <a:lnTo>
                    <a:pt x="178594" y="0"/>
                  </a:lnTo>
                  <a:lnTo>
                    <a:pt x="226219" y="0"/>
                  </a:lnTo>
                  <a:lnTo>
                    <a:pt x="297657" y="23812"/>
                  </a:lnTo>
                  <a:lnTo>
                    <a:pt x="321469" y="36512"/>
                  </a:lnTo>
                  <a:lnTo>
                    <a:pt x="310357" y="96837"/>
                  </a:lnTo>
                  <a:lnTo>
                    <a:pt x="286544" y="144462"/>
                  </a:lnTo>
                  <a:lnTo>
                    <a:pt x="250032" y="192087"/>
                  </a:lnTo>
                  <a:lnTo>
                    <a:pt x="226219" y="203200"/>
                  </a:lnTo>
                  <a:lnTo>
                    <a:pt x="191294" y="203200"/>
                  </a:lnTo>
                  <a:lnTo>
                    <a:pt x="154782" y="215900"/>
                  </a:lnTo>
                  <a:lnTo>
                    <a:pt x="119857" y="227012"/>
                  </a:lnTo>
                  <a:lnTo>
                    <a:pt x="96044" y="263525"/>
                  </a:lnTo>
                  <a:lnTo>
                    <a:pt x="83344" y="298450"/>
                  </a:lnTo>
                  <a:lnTo>
                    <a:pt x="72232" y="346075"/>
                  </a:lnTo>
                  <a:lnTo>
                    <a:pt x="96044" y="393700"/>
                  </a:lnTo>
                  <a:lnTo>
                    <a:pt x="119857" y="454025"/>
                  </a:lnTo>
                  <a:lnTo>
                    <a:pt x="154782" y="501650"/>
                  </a:lnTo>
                  <a:lnTo>
                    <a:pt x="188185" y="538616"/>
                  </a:lnTo>
                  <a:lnTo>
                    <a:pt x="122164" y="538616"/>
                  </a:lnTo>
                  <a:lnTo>
                    <a:pt x="119857" y="536575"/>
                  </a:lnTo>
                  <a:lnTo>
                    <a:pt x="24607" y="441325"/>
                  </a:lnTo>
                  <a:lnTo>
                    <a:pt x="0" y="410218"/>
                  </a:lnTo>
                  <a:lnTo>
                    <a:pt x="0" y="334686"/>
                  </a:lnTo>
                  <a:lnTo>
                    <a:pt x="11906" y="346075"/>
                  </a:lnTo>
                  <a:lnTo>
                    <a:pt x="24607" y="334962"/>
                  </a:lnTo>
                  <a:lnTo>
                    <a:pt x="11906" y="274637"/>
                  </a:lnTo>
                  <a:lnTo>
                    <a:pt x="11906" y="192087"/>
                  </a:lnTo>
                  <a:lnTo>
                    <a:pt x="11906" y="144462"/>
                  </a:lnTo>
                  <a:lnTo>
                    <a:pt x="24607" y="107950"/>
                  </a:lnTo>
                  <a:lnTo>
                    <a:pt x="35719" y="60325"/>
                  </a:lnTo>
                  <a:lnTo>
                    <a:pt x="72232" y="238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4" name="Freeform 21"/>
            <p:cNvSpPr>
              <a:spLocks/>
            </p:cNvSpPr>
            <p:nvPr/>
          </p:nvSpPr>
          <p:spPr bwMode="auto">
            <a:xfrm>
              <a:off x="4243388" y="3463925"/>
              <a:ext cx="976313" cy="822325"/>
            </a:xfrm>
            <a:custGeom>
              <a:avLst/>
              <a:gdLst>
                <a:gd name="T0" fmla="*/ 0 w 615"/>
                <a:gd name="T1" fmla="*/ 518 h 518"/>
                <a:gd name="T2" fmla="*/ 67 w 615"/>
                <a:gd name="T3" fmla="*/ 368 h 518"/>
                <a:gd name="T4" fmla="*/ 150 w 615"/>
                <a:gd name="T5" fmla="*/ 233 h 518"/>
                <a:gd name="T6" fmla="*/ 262 w 615"/>
                <a:gd name="T7" fmla="*/ 112 h 518"/>
                <a:gd name="T8" fmla="*/ 338 w 615"/>
                <a:gd name="T9" fmla="*/ 60 h 518"/>
                <a:gd name="T10" fmla="*/ 465 w 615"/>
                <a:gd name="T11" fmla="*/ 7 h 518"/>
                <a:gd name="T12" fmla="*/ 563 w 615"/>
                <a:gd name="T13" fmla="*/ 0 h 518"/>
                <a:gd name="T14" fmla="*/ 615 w 615"/>
                <a:gd name="T15" fmla="*/ 15 h 518"/>
                <a:gd name="T16" fmla="*/ 570 w 615"/>
                <a:gd name="T17" fmla="*/ 15 h 518"/>
                <a:gd name="T18" fmla="*/ 488 w 615"/>
                <a:gd name="T19" fmla="*/ 52 h 518"/>
                <a:gd name="T20" fmla="*/ 458 w 615"/>
                <a:gd name="T21" fmla="*/ 82 h 518"/>
                <a:gd name="T22" fmla="*/ 420 w 615"/>
                <a:gd name="T23" fmla="*/ 150 h 518"/>
                <a:gd name="T24" fmla="*/ 413 w 615"/>
                <a:gd name="T25" fmla="*/ 142 h 518"/>
                <a:gd name="T26" fmla="*/ 368 w 615"/>
                <a:gd name="T27" fmla="*/ 120 h 518"/>
                <a:gd name="T28" fmla="*/ 315 w 615"/>
                <a:gd name="T29" fmla="*/ 127 h 518"/>
                <a:gd name="T30" fmla="*/ 285 w 615"/>
                <a:gd name="T31" fmla="*/ 142 h 518"/>
                <a:gd name="T32" fmla="*/ 202 w 615"/>
                <a:gd name="T33" fmla="*/ 210 h 518"/>
                <a:gd name="T34" fmla="*/ 217 w 615"/>
                <a:gd name="T35" fmla="*/ 218 h 518"/>
                <a:gd name="T36" fmla="*/ 247 w 615"/>
                <a:gd name="T37" fmla="*/ 203 h 518"/>
                <a:gd name="T38" fmla="*/ 330 w 615"/>
                <a:gd name="T39" fmla="*/ 188 h 518"/>
                <a:gd name="T40" fmla="*/ 383 w 615"/>
                <a:gd name="T41" fmla="*/ 195 h 518"/>
                <a:gd name="T42" fmla="*/ 413 w 615"/>
                <a:gd name="T43" fmla="*/ 203 h 518"/>
                <a:gd name="T44" fmla="*/ 435 w 615"/>
                <a:gd name="T45" fmla="*/ 248 h 518"/>
                <a:gd name="T46" fmla="*/ 450 w 615"/>
                <a:gd name="T47" fmla="*/ 300 h 518"/>
                <a:gd name="T48" fmla="*/ 443 w 615"/>
                <a:gd name="T49" fmla="*/ 360 h 518"/>
                <a:gd name="T50" fmla="*/ 405 w 615"/>
                <a:gd name="T51" fmla="*/ 360 h 518"/>
                <a:gd name="T52" fmla="*/ 330 w 615"/>
                <a:gd name="T53" fmla="*/ 338 h 518"/>
                <a:gd name="T54" fmla="*/ 323 w 615"/>
                <a:gd name="T55" fmla="*/ 323 h 518"/>
                <a:gd name="T56" fmla="*/ 308 w 615"/>
                <a:gd name="T57" fmla="*/ 278 h 518"/>
                <a:gd name="T58" fmla="*/ 292 w 615"/>
                <a:gd name="T59" fmla="*/ 263 h 518"/>
                <a:gd name="T60" fmla="*/ 240 w 615"/>
                <a:gd name="T61" fmla="*/ 248 h 518"/>
                <a:gd name="T62" fmla="*/ 180 w 615"/>
                <a:gd name="T63" fmla="*/ 270 h 518"/>
                <a:gd name="T64" fmla="*/ 157 w 615"/>
                <a:gd name="T65" fmla="*/ 293 h 518"/>
                <a:gd name="T66" fmla="*/ 67 w 615"/>
                <a:gd name="T67" fmla="*/ 413 h 518"/>
                <a:gd name="T68" fmla="*/ 0 w 615"/>
                <a:gd name="T69"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518">
                  <a:moveTo>
                    <a:pt x="0" y="518"/>
                  </a:moveTo>
                  <a:lnTo>
                    <a:pt x="0" y="518"/>
                  </a:lnTo>
                  <a:lnTo>
                    <a:pt x="15" y="473"/>
                  </a:lnTo>
                  <a:lnTo>
                    <a:pt x="67" y="368"/>
                  </a:lnTo>
                  <a:lnTo>
                    <a:pt x="105" y="300"/>
                  </a:lnTo>
                  <a:lnTo>
                    <a:pt x="150" y="233"/>
                  </a:lnTo>
                  <a:lnTo>
                    <a:pt x="202" y="165"/>
                  </a:lnTo>
                  <a:lnTo>
                    <a:pt x="262" y="112"/>
                  </a:lnTo>
                  <a:lnTo>
                    <a:pt x="262" y="112"/>
                  </a:lnTo>
                  <a:lnTo>
                    <a:pt x="338" y="60"/>
                  </a:lnTo>
                  <a:lnTo>
                    <a:pt x="405" y="30"/>
                  </a:lnTo>
                  <a:lnTo>
                    <a:pt x="465" y="7"/>
                  </a:lnTo>
                  <a:lnTo>
                    <a:pt x="518" y="0"/>
                  </a:lnTo>
                  <a:lnTo>
                    <a:pt x="563" y="0"/>
                  </a:lnTo>
                  <a:lnTo>
                    <a:pt x="593" y="7"/>
                  </a:lnTo>
                  <a:lnTo>
                    <a:pt x="615" y="15"/>
                  </a:lnTo>
                  <a:lnTo>
                    <a:pt x="615" y="15"/>
                  </a:lnTo>
                  <a:lnTo>
                    <a:pt x="570" y="15"/>
                  </a:lnTo>
                  <a:lnTo>
                    <a:pt x="525" y="30"/>
                  </a:lnTo>
                  <a:lnTo>
                    <a:pt x="488" y="52"/>
                  </a:lnTo>
                  <a:lnTo>
                    <a:pt x="488" y="52"/>
                  </a:lnTo>
                  <a:lnTo>
                    <a:pt x="458" y="82"/>
                  </a:lnTo>
                  <a:lnTo>
                    <a:pt x="435" y="112"/>
                  </a:lnTo>
                  <a:lnTo>
                    <a:pt x="420" y="150"/>
                  </a:lnTo>
                  <a:lnTo>
                    <a:pt x="420" y="150"/>
                  </a:lnTo>
                  <a:lnTo>
                    <a:pt x="413" y="142"/>
                  </a:lnTo>
                  <a:lnTo>
                    <a:pt x="390" y="127"/>
                  </a:lnTo>
                  <a:lnTo>
                    <a:pt x="368" y="120"/>
                  </a:lnTo>
                  <a:lnTo>
                    <a:pt x="345" y="120"/>
                  </a:lnTo>
                  <a:lnTo>
                    <a:pt x="315" y="127"/>
                  </a:lnTo>
                  <a:lnTo>
                    <a:pt x="285" y="142"/>
                  </a:lnTo>
                  <a:lnTo>
                    <a:pt x="285" y="142"/>
                  </a:lnTo>
                  <a:lnTo>
                    <a:pt x="225" y="188"/>
                  </a:lnTo>
                  <a:lnTo>
                    <a:pt x="202" y="210"/>
                  </a:lnTo>
                  <a:lnTo>
                    <a:pt x="210" y="218"/>
                  </a:lnTo>
                  <a:lnTo>
                    <a:pt x="217" y="218"/>
                  </a:lnTo>
                  <a:lnTo>
                    <a:pt x="217" y="218"/>
                  </a:lnTo>
                  <a:lnTo>
                    <a:pt x="247" y="203"/>
                  </a:lnTo>
                  <a:lnTo>
                    <a:pt x="300" y="188"/>
                  </a:lnTo>
                  <a:lnTo>
                    <a:pt x="330" y="188"/>
                  </a:lnTo>
                  <a:lnTo>
                    <a:pt x="353" y="188"/>
                  </a:lnTo>
                  <a:lnTo>
                    <a:pt x="383" y="195"/>
                  </a:lnTo>
                  <a:lnTo>
                    <a:pt x="413" y="203"/>
                  </a:lnTo>
                  <a:lnTo>
                    <a:pt x="413" y="203"/>
                  </a:lnTo>
                  <a:lnTo>
                    <a:pt x="428" y="225"/>
                  </a:lnTo>
                  <a:lnTo>
                    <a:pt x="435" y="248"/>
                  </a:lnTo>
                  <a:lnTo>
                    <a:pt x="443" y="270"/>
                  </a:lnTo>
                  <a:lnTo>
                    <a:pt x="450" y="300"/>
                  </a:lnTo>
                  <a:lnTo>
                    <a:pt x="443" y="338"/>
                  </a:lnTo>
                  <a:lnTo>
                    <a:pt x="443" y="360"/>
                  </a:lnTo>
                  <a:lnTo>
                    <a:pt x="443" y="360"/>
                  </a:lnTo>
                  <a:lnTo>
                    <a:pt x="405" y="360"/>
                  </a:lnTo>
                  <a:lnTo>
                    <a:pt x="368" y="353"/>
                  </a:lnTo>
                  <a:lnTo>
                    <a:pt x="330" y="338"/>
                  </a:lnTo>
                  <a:lnTo>
                    <a:pt x="330" y="338"/>
                  </a:lnTo>
                  <a:lnTo>
                    <a:pt x="323" y="323"/>
                  </a:lnTo>
                  <a:lnTo>
                    <a:pt x="315" y="308"/>
                  </a:lnTo>
                  <a:lnTo>
                    <a:pt x="308" y="278"/>
                  </a:lnTo>
                  <a:lnTo>
                    <a:pt x="292" y="263"/>
                  </a:lnTo>
                  <a:lnTo>
                    <a:pt x="292" y="263"/>
                  </a:lnTo>
                  <a:lnTo>
                    <a:pt x="270" y="248"/>
                  </a:lnTo>
                  <a:lnTo>
                    <a:pt x="240" y="248"/>
                  </a:lnTo>
                  <a:lnTo>
                    <a:pt x="217" y="248"/>
                  </a:lnTo>
                  <a:lnTo>
                    <a:pt x="180" y="270"/>
                  </a:lnTo>
                  <a:lnTo>
                    <a:pt x="180" y="270"/>
                  </a:lnTo>
                  <a:lnTo>
                    <a:pt x="157" y="293"/>
                  </a:lnTo>
                  <a:lnTo>
                    <a:pt x="127" y="323"/>
                  </a:lnTo>
                  <a:lnTo>
                    <a:pt x="67" y="413"/>
                  </a:lnTo>
                  <a:lnTo>
                    <a:pt x="0" y="518"/>
                  </a:lnTo>
                  <a:lnTo>
                    <a:pt x="0" y="5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5" name="Freeform 22"/>
            <p:cNvSpPr>
              <a:spLocks/>
            </p:cNvSpPr>
            <p:nvPr/>
          </p:nvSpPr>
          <p:spPr bwMode="auto">
            <a:xfrm>
              <a:off x="2216150" y="2533650"/>
              <a:ext cx="344488" cy="214313"/>
            </a:xfrm>
            <a:custGeom>
              <a:avLst/>
              <a:gdLst>
                <a:gd name="T0" fmla="*/ 30 w 217"/>
                <a:gd name="T1" fmla="*/ 0 h 135"/>
                <a:gd name="T2" fmla="*/ 30 w 217"/>
                <a:gd name="T3" fmla="*/ 0 h 135"/>
                <a:gd name="T4" fmla="*/ 45 w 217"/>
                <a:gd name="T5" fmla="*/ 0 h 135"/>
                <a:gd name="T6" fmla="*/ 60 w 217"/>
                <a:gd name="T7" fmla="*/ 15 h 135"/>
                <a:gd name="T8" fmla="*/ 67 w 217"/>
                <a:gd name="T9" fmla="*/ 30 h 135"/>
                <a:gd name="T10" fmla="*/ 75 w 217"/>
                <a:gd name="T11" fmla="*/ 67 h 135"/>
                <a:gd name="T12" fmla="*/ 75 w 217"/>
                <a:gd name="T13" fmla="*/ 67 h 135"/>
                <a:gd name="T14" fmla="*/ 75 w 217"/>
                <a:gd name="T15" fmla="*/ 83 h 135"/>
                <a:gd name="T16" fmla="*/ 75 w 217"/>
                <a:gd name="T17" fmla="*/ 83 h 135"/>
                <a:gd name="T18" fmla="*/ 112 w 217"/>
                <a:gd name="T19" fmla="*/ 90 h 135"/>
                <a:gd name="T20" fmla="*/ 150 w 217"/>
                <a:gd name="T21" fmla="*/ 75 h 135"/>
                <a:gd name="T22" fmla="*/ 187 w 217"/>
                <a:gd name="T23" fmla="*/ 52 h 135"/>
                <a:gd name="T24" fmla="*/ 217 w 217"/>
                <a:gd name="T25" fmla="*/ 22 h 135"/>
                <a:gd name="T26" fmla="*/ 217 w 217"/>
                <a:gd name="T27" fmla="*/ 22 h 135"/>
                <a:gd name="T28" fmla="*/ 202 w 217"/>
                <a:gd name="T29" fmla="*/ 52 h 135"/>
                <a:gd name="T30" fmla="*/ 187 w 217"/>
                <a:gd name="T31" fmla="*/ 83 h 135"/>
                <a:gd name="T32" fmla="*/ 165 w 217"/>
                <a:gd name="T33" fmla="*/ 105 h 135"/>
                <a:gd name="T34" fmla="*/ 135 w 217"/>
                <a:gd name="T35" fmla="*/ 128 h 135"/>
                <a:gd name="T36" fmla="*/ 105 w 217"/>
                <a:gd name="T37" fmla="*/ 135 h 135"/>
                <a:gd name="T38" fmla="*/ 82 w 217"/>
                <a:gd name="T39" fmla="*/ 135 h 135"/>
                <a:gd name="T40" fmla="*/ 52 w 217"/>
                <a:gd name="T41" fmla="*/ 128 h 135"/>
                <a:gd name="T42" fmla="*/ 37 w 217"/>
                <a:gd name="T43" fmla="*/ 113 h 135"/>
                <a:gd name="T44" fmla="*/ 37 w 217"/>
                <a:gd name="T45" fmla="*/ 113 h 135"/>
                <a:gd name="T46" fmla="*/ 30 w 217"/>
                <a:gd name="T47" fmla="*/ 113 h 135"/>
                <a:gd name="T48" fmla="*/ 30 w 217"/>
                <a:gd name="T49" fmla="*/ 113 h 135"/>
                <a:gd name="T50" fmla="*/ 22 w 217"/>
                <a:gd name="T51" fmla="*/ 105 h 135"/>
                <a:gd name="T52" fmla="*/ 7 w 217"/>
                <a:gd name="T53" fmla="*/ 83 h 135"/>
                <a:gd name="T54" fmla="*/ 7 w 217"/>
                <a:gd name="T55" fmla="*/ 83 h 135"/>
                <a:gd name="T56" fmla="*/ 0 w 217"/>
                <a:gd name="T57" fmla="*/ 45 h 135"/>
                <a:gd name="T58" fmla="*/ 7 w 217"/>
                <a:gd name="T59" fmla="*/ 22 h 135"/>
                <a:gd name="T60" fmla="*/ 15 w 217"/>
                <a:gd name="T61" fmla="*/ 7 h 135"/>
                <a:gd name="T62" fmla="*/ 30 w 217"/>
                <a:gd name="T63" fmla="*/ 0 h 135"/>
                <a:gd name="T64" fmla="*/ 30 w 217"/>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35">
                  <a:moveTo>
                    <a:pt x="30" y="0"/>
                  </a:moveTo>
                  <a:lnTo>
                    <a:pt x="30" y="0"/>
                  </a:lnTo>
                  <a:lnTo>
                    <a:pt x="45" y="0"/>
                  </a:lnTo>
                  <a:lnTo>
                    <a:pt x="60" y="15"/>
                  </a:lnTo>
                  <a:lnTo>
                    <a:pt x="67" y="30"/>
                  </a:lnTo>
                  <a:lnTo>
                    <a:pt x="75" y="67"/>
                  </a:lnTo>
                  <a:lnTo>
                    <a:pt x="75" y="67"/>
                  </a:lnTo>
                  <a:lnTo>
                    <a:pt x="75" y="83"/>
                  </a:lnTo>
                  <a:lnTo>
                    <a:pt x="75" y="83"/>
                  </a:lnTo>
                  <a:lnTo>
                    <a:pt x="112" y="90"/>
                  </a:lnTo>
                  <a:lnTo>
                    <a:pt x="150" y="75"/>
                  </a:lnTo>
                  <a:lnTo>
                    <a:pt x="187" y="52"/>
                  </a:lnTo>
                  <a:lnTo>
                    <a:pt x="217" y="22"/>
                  </a:lnTo>
                  <a:lnTo>
                    <a:pt x="217" y="22"/>
                  </a:lnTo>
                  <a:lnTo>
                    <a:pt x="202" y="52"/>
                  </a:lnTo>
                  <a:lnTo>
                    <a:pt x="187" y="83"/>
                  </a:lnTo>
                  <a:lnTo>
                    <a:pt x="165" y="105"/>
                  </a:lnTo>
                  <a:lnTo>
                    <a:pt x="135" y="128"/>
                  </a:lnTo>
                  <a:lnTo>
                    <a:pt x="105" y="135"/>
                  </a:lnTo>
                  <a:lnTo>
                    <a:pt x="82" y="135"/>
                  </a:lnTo>
                  <a:lnTo>
                    <a:pt x="52" y="128"/>
                  </a:lnTo>
                  <a:lnTo>
                    <a:pt x="37" y="113"/>
                  </a:lnTo>
                  <a:lnTo>
                    <a:pt x="37" y="113"/>
                  </a:lnTo>
                  <a:lnTo>
                    <a:pt x="30" y="113"/>
                  </a:lnTo>
                  <a:lnTo>
                    <a:pt x="30" y="113"/>
                  </a:lnTo>
                  <a:lnTo>
                    <a:pt x="22" y="105"/>
                  </a:lnTo>
                  <a:lnTo>
                    <a:pt x="7" y="83"/>
                  </a:lnTo>
                  <a:lnTo>
                    <a:pt x="7" y="83"/>
                  </a:lnTo>
                  <a:lnTo>
                    <a:pt x="0" y="45"/>
                  </a:lnTo>
                  <a:lnTo>
                    <a:pt x="7" y="22"/>
                  </a:lnTo>
                  <a:lnTo>
                    <a:pt x="15" y="7"/>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6" name="Freeform 23"/>
            <p:cNvSpPr>
              <a:spLocks/>
            </p:cNvSpPr>
            <p:nvPr/>
          </p:nvSpPr>
          <p:spPr bwMode="auto">
            <a:xfrm>
              <a:off x="950913" y="2211388"/>
              <a:ext cx="1633538" cy="1216025"/>
            </a:xfrm>
            <a:custGeom>
              <a:avLst/>
              <a:gdLst>
                <a:gd name="T0" fmla="*/ 316 w 1029"/>
                <a:gd name="T1" fmla="*/ 278 h 766"/>
                <a:gd name="T2" fmla="*/ 316 w 1029"/>
                <a:gd name="T3" fmla="*/ 278 h 766"/>
                <a:gd name="T4" fmla="*/ 391 w 1029"/>
                <a:gd name="T5" fmla="*/ 210 h 766"/>
                <a:gd name="T6" fmla="*/ 466 w 1029"/>
                <a:gd name="T7" fmla="*/ 150 h 766"/>
                <a:gd name="T8" fmla="*/ 534 w 1029"/>
                <a:gd name="T9" fmla="*/ 98 h 766"/>
                <a:gd name="T10" fmla="*/ 601 w 1029"/>
                <a:gd name="T11" fmla="*/ 60 h 766"/>
                <a:gd name="T12" fmla="*/ 661 w 1029"/>
                <a:gd name="T13" fmla="*/ 38 h 766"/>
                <a:gd name="T14" fmla="*/ 722 w 1029"/>
                <a:gd name="T15" fmla="*/ 15 h 766"/>
                <a:gd name="T16" fmla="*/ 774 w 1029"/>
                <a:gd name="T17" fmla="*/ 0 h 766"/>
                <a:gd name="T18" fmla="*/ 827 w 1029"/>
                <a:gd name="T19" fmla="*/ 0 h 766"/>
                <a:gd name="T20" fmla="*/ 872 w 1029"/>
                <a:gd name="T21" fmla="*/ 0 h 766"/>
                <a:gd name="T22" fmla="*/ 909 w 1029"/>
                <a:gd name="T23" fmla="*/ 8 h 766"/>
                <a:gd name="T24" fmla="*/ 939 w 1029"/>
                <a:gd name="T25" fmla="*/ 23 h 766"/>
                <a:gd name="T26" fmla="*/ 969 w 1029"/>
                <a:gd name="T27" fmla="*/ 38 h 766"/>
                <a:gd name="T28" fmla="*/ 992 w 1029"/>
                <a:gd name="T29" fmla="*/ 60 h 766"/>
                <a:gd name="T30" fmla="*/ 1014 w 1029"/>
                <a:gd name="T31" fmla="*/ 83 h 766"/>
                <a:gd name="T32" fmla="*/ 1022 w 1029"/>
                <a:gd name="T33" fmla="*/ 113 h 766"/>
                <a:gd name="T34" fmla="*/ 1029 w 1029"/>
                <a:gd name="T35" fmla="*/ 135 h 766"/>
                <a:gd name="T36" fmla="*/ 1029 w 1029"/>
                <a:gd name="T37" fmla="*/ 135 h 766"/>
                <a:gd name="T38" fmla="*/ 1029 w 1029"/>
                <a:gd name="T39" fmla="*/ 188 h 766"/>
                <a:gd name="T40" fmla="*/ 1014 w 1029"/>
                <a:gd name="T41" fmla="*/ 225 h 766"/>
                <a:gd name="T42" fmla="*/ 1014 w 1029"/>
                <a:gd name="T43" fmla="*/ 225 h 766"/>
                <a:gd name="T44" fmla="*/ 1014 w 1029"/>
                <a:gd name="T45" fmla="*/ 188 h 766"/>
                <a:gd name="T46" fmla="*/ 1014 w 1029"/>
                <a:gd name="T47" fmla="*/ 188 h 766"/>
                <a:gd name="T48" fmla="*/ 1007 w 1029"/>
                <a:gd name="T49" fmla="*/ 158 h 766"/>
                <a:gd name="T50" fmla="*/ 992 w 1029"/>
                <a:gd name="T51" fmla="*/ 128 h 766"/>
                <a:gd name="T52" fmla="*/ 977 w 1029"/>
                <a:gd name="T53" fmla="*/ 105 h 766"/>
                <a:gd name="T54" fmla="*/ 954 w 1029"/>
                <a:gd name="T55" fmla="*/ 83 h 766"/>
                <a:gd name="T56" fmla="*/ 924 w 1029"/>
                <a:gd name="T57" fmla="*/ 68 h 766"/>
                <a:gd name="T58" fmla="*/ 887 w 1029"/>
                <a:gd name="T59" fmla="*/ 53 h 766"/>
                <a:gd name="T60" fmla="*/ 849 w 1029"/>
                <a:gd name="T61" fmla="*/ 45 h 766"/>
                <a:gd name="T62" fmla="*/ 804 w 1029"/>
                <a:gd name="T63" fmla="*/ 45 h 766"/>
                <a:gd name="T64" fmla="*/ 759 w 1029"/>
                <a:gd name="T65" fmla="*/ 53 h 766"/>
                <a:gd name="T66" fmla="*/ 699 w 1029"/>
                <a:gd name="T67" fmla="*/ 60 h 766"/>
                <a:gd name="T68" fmla="*/ 646 w 1029"/>
                <a:gd name="T69" fmla="*/ 83 h 766"/>
                <a:gd name="T70" fmla="*/ 586 w 1029"/>
                <a:gd name="T71" fmla="*/ 113 h 766"/>
                <a:gd name="T72" fmla="*/ 519 w 1029"/>
                <a:gd name="T73" fmla="*/ 150 h 766"/>
                <a:gd name="T74" fmla="*/ 451 w 1029"/>
                <a:gd name="T75" fmla="*/ 195 h 766"/>
                <a:gd name="T76" fmla="*/ 376 w 1029"/>
                <a:gd name="T77" fmla="*/ 255 h 766"/>
                <a:gd name="T78" fmla="*/ 301 w 1029"/>
                <a:gd name="T79" fmla="*/ 323 h 766"/>
                <a:gd name="T80" fmla="*/ 301 w 1029"/>
                <a:gd name="T81" fmla="*/ 323 h 766"/>
                <a:gd name="T82" fmla="*/ 203 w 1029"/>
                <a:gd name="T83" fmla="*/ 428 h 766"/>
                <a:gd name="T84" fmla="*/ 128 w 1029"/>
                <a:gd name="T85" fmla="*/ 533 h 766"/>
                <a:gd name="T86" fmla="*/ 61 w 1029"/>
                <a:gd name="T87" fmla="*/ 646 h 766"/>
                <a:gd name="T88" fmla="*/ 0 w 1029"/>
                <a:gd name="T89" fmla="*/ 766 h 766"/>
                <a:gd name="T90" fmla="*/ 23 w 1029"/>
                <a:gd name="T91" fmla="*/ 721 h 766"/>
                <a:gd name="T92" fmla="*/ 23 w 1029"/>
                <a:gd name="T93" fmla="*/ 721 h 766"/>
                <a:gd name="T94" fmla="*/ 76 w 1029"/>
                <a:gd name="T95" fmla="*/ 601 h 766"/>
                <a:gd name="T96" fmla="*/ 143 w 1029"/>
                <a:gd name="T97" fmla="*/ 488 h 766"/>
                <a:gd name="T98" fmla="*/ 226 w 1029"/>
                <a:gd name="T99" fmla="*/ 376 h 766"/>
                <a:gd name="T100" fmla="*/ 316 w 1029"/>
                <a:gd name="T101" fmla="*/ 278 h 766"/>
                <a:gd name="T102" fmla="*/ 316 w 1029"/>
                <a:gd name="T103" fmla="*/ 278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9" h="766">
                  <a:moveTo>
                    <a:pt x="316" y="278"/>
                  </a:moveTo>
                  <a:lnTo>
                    <a:pt x="316" y="278"/>
                  </a:lnTo>
                  <a:lnTo>
                    <a:pt x="391" y="210"/>
                  </a:lnTo>
                  <a:lnTo>
                    <a:pt x="466" y="150"/>
                  </a:lnTo>
                  <a:lnTo>
                    <a:pt x="534" y="98"/>
                  </a:lnTo>
                  <a:lnTo>
                    <a:pt x="601" y="60"/>
                  </a:lnTo>
                  <a:lnTo>
                    <a:pt x="661" y="38"/>
                  </a:lnTo>
                  <a:lnTo>
                    <a:pt x="722" y="15"/>
                  </a:lnTo>
                  <a:lnTo>
                    <a:pt x="774" y="0"/>
                  </a:lnTo>
                  <a:lnTo>
                    <a:pt x="827" y="0"/>
                  </a:lnTo>
                  <a:lnTo>
                    <a:pt x="872" y="0"/>
                  </a:lnTo>
                  <a:lnTo>
                    <a:pt x="909" y="8"/>
                  </a:lnTo>
                  <a:lnTo>
                    <a:pt x="939" y="23"/>
                  </a:lnTo>
                  <a:lnTo>
                    <a:pt x="969" y="38"/>
                  </a:lnTo>
                  <a:lnTo>
                    <a:pt x="992" y="60"/>
                  </a:lnTo>
                  <a:lnTo>
                    <a:pt x="1014" y="83"/>
                  </a:lnTo>
                  <a:lnTo>
                    <a:pt x="1022" y="113"/>
                  </a:lnTo>
                  <a:lnTo>
                    <a:pt x="1029" y="135"/>
                  </a:lnTo>
                  <a:lnTo>
                    <a:pt x="1029" y="135"/>
                  </a:lnTo>
                  <a:lnTo>
                    <a:pt x="1029" y="188"/>
                  </a:lnTo>
                  <a:lnTo>
                    <a:pt x="1014" y="225"/>
                  </a:lnTo>
                  <a:lnTo>
                    <a:pt x="1014" y="225"/>
                  </a:lnTo>
                  <a:lnTo>
                    <a:pt x="1014" y="188"/>
                  </a:lnTo>
                  <a:lnTo>
                    <a:pt x="1014" y="188"/>
                  </a:lnTo>
                  <a:lnTo>
                    <a:pt x="1007" y="158"/>
                  </a:lnTo>
                  <a:lnTo>
                    <a:pt x="992" y="128"/>
                  </a:lnTo>
                  <a:lnTo>
                    <a:pt x="977" y="105"/>
                  </a:lnTo>
                  <a:lnTo>
                    <a:pt x="954" y="83"/>
                  </a:lnTo>
                  <a:lnTo>
                    <a:pt x="924" y="68"/>
                  </a:lnTo>
                  <a:lnTo>
                    <a:pt x="887" y="53"/>
                  </a:lnTo>
                  <a:lnTo>
                    <a:pt x="849" y="45"/>
                  </a:lnTo>
                  <a:lnTo>
                    <a:pt x="804" y="45"/>
                  </a:lnTo>
                  <a:lnTo>
                    <a:pt x="759" y="53"/>
                  </a:lnTo>
                  <a:lnTo>
                    <a:pt x="699" y="60"/>
                  </a:lnTo>
                  <a:lnTo>
                    <a:pt x="646" y="83"/>
                  </a:lnTo>
                  <a:lnTo>
                    <a:pt x="586" y="113"/>
                  </a:lnTo>
                  <a:lnTo>
                    <a:pt x="519" y="150"/>
                  </a:lnTo>
                  <a:lnTo>
                    <a:pt x="451" y="195"/>
                  </a:lnTo>
                  <a:lnTo>
                    <a:pt x="376" y="255"/>
                  </a:lnTo>
                  <a:lnTo>
                    <a:pt x="301" y="323"/>
                  </a:lnTo>
                  <a:lnTo>
                    <a:pt x="301" y="323"/>
                  </a:lnTo>
                  <a:lnTo>
                    <a:pt x="203" y="428"/>
                  </a:lnTo>
                  <a:lnTo>
                    <a:pt x="128" y="533"/>
                  </a:lnTo>
                  <a:lnTo>
                    <a:pt x="61" y="646"/>
                  </a:lnTo>
                  <a:lnTo>
                    <a:pt x="0" y="766"/>
                  </a:lnTo>
                  <a:lnTo>
                    <a:pt x="23" y="721"/>
                  </a:lnTo>
                  <a:lnTo>
                    <a:pt x="23" y="721"/>
                  </a:lnTo>
                  <a:lnTo>
                    <a:pt x="76" y="601"/>
                  </a:lnTo>
                  <a:lnTo>
                    <a:pt x="143" y="488"/>
                  </a:lnTo>
                  <a:lnTo>
                    <a:pt x="226" y="376"/>
                  </a:lnTo>
                  <a:lnTo>
                    <a:pt x="316" y="278"/>
                  </a:lnTo>
                  <a:lnTo>
                    <a:pt x="316"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dirty="0">
                <a:solidFill>
                  <a:srgbClr val="514A40"/>
                </a:solidFill>
                <a:latin typeface="Gisha" pitchFamily="34" charset="-79"/>
                <a:ea typeface="Tahoma" pitchFamily="34" charset="0"/>
                <a:cs typeface="Gisha" pitchFamily="34" charset="-79"/>
              </a:endParaRPr>
            </a:p>
          </p:txBody>
        </p:sp>
        <p:sp>
          <p:nvSpPr>
            <p:cNvPr id="27" name="Freeform 24"/>
            <p:cNvSpPr>
              <a:spLocks/>
            </p:cNvSpPr>
            <p:nvPr/>
          </p:nvSpPr>
          <p:spPr bwMode="auto">
            <a:xfrm>
              <a:off x="808038" y="1484313"/>
              <a:ext cx="488950" cy="763588"/>
            </a:xfrm>
            <a:custGeom>
              <a:avLst/>
              <a:gdLst>
                <a:gd name="T0" fmla="*/ 211 w 308"/>
                <a:gd name="T1" fmla="*/ 421 h 481"/>
                <a:gd name="T2" fmla="*/ 211 w 308"/>
                <a:gd name="T3" fmla="*/ 421 h 481"/>
                <a:gd name="T4" fmla="*/ 241 w 308"/>
                <a:gd name="T5" fmla="*/ 383 h 481"/>
                <a:gd name="T6" fmla="*/ 271 w 308"/>
                <a:gd name="T7" fmla="*/ 345 h 481"/>
                <a:gd name="T8" fmla="*/ 293 w 308"/>
                <a:gd name="T9" fmla="*/ 308 h 481"/>
                <a:gd name="T10" fmla="*/ 301 w 308"/>
                <a:gd name="T11" fmla="*/ 263 h 481"/>
                <a:gd name="T12" fmla="*/ 308 w 308"/>
                <a:gd name="T13" fmla="*/ 218 h 481"/>
                <a:gd name="T14" fmla="*/ 301 w 308"/>
                <a:gd name="T15" fmla="*/ 165 h 481"/>
                <a:gd name="T16" fmla="*/ 286 w 308"/>
                <a:gd name="T17" fmla="*/ 120 h 481"/>
                <a:gd name="T18" fmla="*/ 263 w 308"/>
                <a:gd name="T19" fmla="*/ 75 h 481"/>
                <a:gd name="T20" fmla="*/ 263 w 308"/>
                <a:gd name="T21" fmla="*/ 75 h 481"/>
                <a:gd name="T22" fmla="*/ 226 w 308"/>
                <a:gd name="T23" fmla="*/ 45 h 481"/>
                <a:gd name="T24" fmla="*/ 181 w 308"/>
                <a:gd name="T25" fmla="*/ 15 h 481"/>
                <a:gd name="T26" fmla="*/ 128 w 308"/>
                <a:gd name="T27" fmla="*/ 0 h 481"/>
                <a:gd name="T28" fmla="*/ 83 w 308"/>
                <a:gd name="T29" fmla="*/ 0 h 481"/>
                <a:gd name="T30" fmla="*/ 83 w 308"/>
                <a:gd name="T31" fmla="*/ 0 h 481"/>
                <a:gd name="T32" fmla="*/ 113 w 308"/>
                <a:gd name="T33" fmla="*/ 15 h 481"/>
                <a:gd name="T34" fmla="*/ 143 w 308"/>
                <a:gd name="T35" fmla="*/ 30 h 481"/>
                <a:gd name="T36" fmla="*/ 173 w 308"/>
                <a:gd name="T37" fmla="*/ 52 h 481"/>
                <a:gd name="T38" fmla="*/ 196 w 308"/>
                <a:gd name="T39" fmla="*/ 75 h 481"/>
                <a:gd name="T40" fmla="*/ 196 w 308"/>
                <a:gd name="T41" fmla="*/ 75 h 481"/>
                <a:gd name="T42" fmla="*/ 226 w 308"/>
                <a:gd name="T43" fmla="*/ 120 h 481"/>
                <a:gd name="T44" fmla="*/ 241 w 308"/>
                <a:gd name="T45" fmla="*/ 165 h 481"/>
                <a:gd name="T46" fmla="*/ 248 w 308"/>
                <a:gd name="T47" fmla="*/ 210 h 481"/>
                <a:gd name="T48" fmla="*/ 241 w 308"/>
                <a:gd name="T49" fmla="*/ 255 h 481"/>
                <a:gd name="T50" fmla="*/ 233 w 308"/>
                <a:gd name="T51" fmla="*/ 300 h 481"/>
                <a:gd name="T52" fmla="*/ 211 w 308"/>
                <a:gd name="T53" fmla="*/ 345 h 481"/>
                <a:gd name="T54" fmla="*/ 181 w 308"/>
                <a:gd name="T55" fmla="*/ 383 h 481"/>
                <a:gd name="T56" fmla="*/ 151 w 308"/>
                <a:gd name="T57" fmla="*/ 421 h 481"/>
                <a:gd name="T58" fmla="*/ 151 w 308"/>
                <a:gd name="T59" fmla="*/ 421 h 481"/>
                <a:gd name="T60" fmla="*/ 113 w 308"/>
                <a:gd name="T61" fmla="*/ 443 h 481"/>
                <a:gd name="T62" fmla="*/ 83 w 308"/>
                <a:gd name="T63" fmla="*/ 458 h 481"/>
                <a:gd name="T64" fmla="*/ 38 w 308"/>
                <a:gd name="T65" fmla="*/ 473 h 481"/>
                <a:gd name="T66" fmla="*/ 0 w 308"/>
                <a:gd name="T67" fmla="*/ 481 h 481"/>
                <a:gd name="T68" fmla="*/ 0 w 308"/>
                <a:gd name="T69" fmla="*/ 481 h 481"/>
                <a:gd name="T70" fmla="*/ 53 w 308"/>
                <a:gd name="T71" fmla="*/ 481 h 481"/>
                <a:gd name="T72" fmla="*/ 113 w 308"/>
                <a:gd name="T73" fmla="*/ 473 h 481"/>
                <a:gd name="T74" fmla="*/ 166 w 308"/>
                <a:gd name="T75" fmla="*/ 451 h 481"/>
                <a:gd name="T76" fmla="*/ 211 w 308"/>
                <a:gd name="T77" fmla="*/ 421 h 481"/>
                <a:gd name="T78" fmla="*/ 211 w 308"/>
                <a:gd name="T79" fmla="*/ 4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481">
                  <a:moveTo>
                    <a:pt x="211" y="421"/>
                  </a:moveTo>
                  <a:lnTo>
                    <a:pt x="211" y="421"/>
                  </a:lnTo>
                  <a:lnTo>
                    <a:pt x="241" y="383"/>
                  </a:lnTo>
                  <a:lnTo>
                    <a:pt x="271" y="345"/>
                  </a:lnTo>
                  <a:lnTo>
                    <a:pt x="293" y="308"/>
                  </a:lnTo>
                  <a:lnTo>
                    <a:pt x="301" y="263"/>
                  </a:lnTo>
                  <a:lnTo>
                    <a:pt x="308" y="218"/>
                  </a:lnTo>
                  <a:lnTo>
                    <a:pt x="301" y="165"/>
                  </a:lnTo>
                  <a:lnTo>
                    <a:pt x="286" y="120"/>
                  </a:lnTo>
                  <a:lnTo>
                    <a:pt x="263" y="75"/>
                  </a:lnTo>
                  <a:lnTo>
                    <a:pt x="263" y="75"/>
                  </a:lnTo>
                  <a:lnTo>
                    <a:pt x="226" y="45"/>
                  </a:lnTo>
                  <a:lnTo>
                    <a:pt x="181" y="15"/>
                  </a:lnTo>
                  <a:lnTo>
                    <a:pt x="128" y="0"/>
                  </a:lnTo>
                  <a:lnTo>
                    <a:pt x="83" y="0"/>
                  </a:lnTo>
                  <a:lnTo>
                    <a:pt x="83" y="0"/>
                  </a:lnTo>
                  <a:lnTo>
                    <a:pt x="113" y="15"/>
                  </a:lnTo>
                  <a:lnTo>
                    <a:pt x="143" y="30"/>
                  </a:lnTo>
                  <a:lnTo>
                    <a:pt x="173" y="52"/>
                  </a:lnTo>
                  <a:lnTo>
                    <a:pt x="196" y="75"/>
                  </a:lnTo>
                  <a:lnTo>
                    <a:pt x="196" y="75"/>
                  </a:lnTo>
                  <a:lnTo>
                    <a:pt x="226" y="120"/>
                  </a:lnTo>
                  <a:lnTo>
                    <a:pt x="241" y="165"/>
                  </a:lnTo>
                  <a:lnTo>
                    <a:pt x="248" y="210"/>
                  </a:lnTo>
                  <a:lnTo>
                    <a:pt x="241" y="255"/>
                  </a:lnTo>
                  <a:lnTo>
                    <a:pt x="233" y="300"/>
                  </a:lnTo>
                  <a:lnTo>
                    <a:pt x="211" y="345"/>
                  </a:lnTo>
                  <a:lnTo>
                    <a:pt x="181" y="383"/>
                  </a:lnTo>
                  <a:lnTo>
                    <a:pt x="151" y="421"/>
                  </a:lnTo>
                  <a:lnTo>
                    <a:pt x="151" y="421"/>
                  </a:lnTo>
                  <a:lnTo>
                    <a:pt x="113" y="443"/>
                  </a:lnTo>
                  <a:lnTo>
                    <a:pt x="83" y="458"/>
                  </a:lnTo>
                  <a:lnTo>
                    <a:pt x="38" y="473"/>
                  </a:lnTo>
                  <a:lnTo>
                    <a:pt x="0" y="481"/>
                  </a:lnTo>
                  <a:lnTo>
                    <a:pt x="0" y="481"/>
                  </a:lnTo>
                  <a:lnTo>
                    <a:pt x="53" y="481"/>
                  </a:lnTo>
                  <a:lnTo>
                    <a:pt x="113" y="473"/>
                  </a:lnTo>
                  <a:lnTo>
                    <a:pt x="166" y="451"/>
                  </a:lnTo>
                  <a:lnTo>
                    <a:pt x="211" y="421"/>
                  </a:lnTo>
                  <a:lnTo>
                    <a:pt x="211" y="4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8" name="Freeform 25"/>
            <p:cNvSpPr>
              <a:spLocks/>
            </p:cNvSpPr>
            <p:nvPr/>
          </p:nvSpPr>
          <p:spPr bwMode="auto">
            <a:xfrm>
              <a:off x="630238" y="1484313"/>
              <a:ext cx="309563" cy="452438"/>
            </a:xfrm>
            <a:custGeom>
              <a:avLst/>
              <a:gdLst>
                <a:gd name="T0" fmla="*/ 165 w 195"/>
                <a:gd name="T1" fmla="*/ 255 h 285"/>
                <a:gd name="T2" fmla="*/ 165 w 195"/>
                <a:gd name="T3" fmla="*/ 255 h 285"/>
                <a:gd name="T4" fmla="*/ 165 w 195"/>
                <a:gd name="T5" fmla="*/ 240 h 285"/>
                <a:gd name="T6" fmla="*/ 150 w 195"/>
                <a:gd name="T7" fmla="*/ 225 h 285"/>
                <a:gd name="T8" fmla="*/ 127 w 195"/>
                <a:gd name="T9" fmla="*/ 218 h 285"/>
                <a:gd name="T10" fmla="*/ 105 w 195"/>
                <a:gd name="T11" fmla="*/ 218 h 285"/>
                <a:gd name="T12" fmla="*/ 105 w 195"/>
                <a:gd name="T13" fmla="*/ 218 h 285"/>
                <a:gd name="T14" fmla="*/ 67 w 195"/>
                <a:gd name="T15" fmla="*/ 210 h 285"/>
                <a:gd name="T16" fmla="*/ 45 w 195"/>
                <a:gd name="T17" fmla="*/ 195 h 285"/>
                <a:gd name="T18" fmla="*/ 45 w 195"/>
                <a:gd name="T19" fmla="*/ 195 h 285"/>
                <a:gd name="T20" fmla="*/ 45 w 195"/>
                <a:gd name="T21" fmla="*/ 150 h 285"/>
                <a:gd name="T22" fmla="*/ 52 w 195"/>
                <a:gd name="T23" fmla="*/ 113 h 285"/>
                <a:gd name="T24" fmla="*/ 75 w 195"/>
                <a:gd name="T25" fmla="*/ 67 h 285"/>
                <a:gd name="T26" fmla="*/ 105 w 195"/>
                <a:gd name="T27" fmla="*/ 37 h 285"/>
                <a:gd name="T28" fmla="*/ 105 w 195"/>
                <a:gd name="T29" fmla="*/ 37 h 285"/>
                <a:gd name="T30" fmla="*/ 150 w 195"/>
                <a:gd name="T31" fmla="*/ 15 h 285"/>
                <a:gd name="T32" fmla="*/ 195 w 195"/>
                <a:gd name="T33" fmla="*/ 0 h 285"/>
                <a:gd name="T34" fmla="*/ 195 w 195"/>
                <a:gd name="T35" fmla="*/ 0 h 285"/>
                <a:gd name="T36" fmla="*/ 150 w 195"/>
                <a:gd name="T37" fmla="*/ 0 h 285"/>
                <a:gd name="T38" fmla="*/ 112 w 195"/>
                <a:gd name="T39" fmla="*/ 0 h 285"/>
                <a:gd name="T40" fmla="*/ 82 w 195"/>
                <a:gd name="T41" fmla="*/ 15 h 285"/>
                <a:gd name="T42" fmla="*/ 45 w 195"/>
                <a:gd name="T43" fmla="*/ 37 h 285"/>
                <a:gd name="T44" fmla="*/ 45 w 195"/>
                <a:gd name="T45" fmla="*/ 37 h 285"/>
                <a:gd name="T46" fmla="*/ 22 w 195"/>
                <a:gd name="T47" fmla="*/ 67 h 285"/>
                <a:gd name="T48" fmla="*/ 7 w 195"/>
                <a:gd name="T49" fmla="*/ 98 h 285"/>
                <a:gd name="T50" fmla="*/ 0 w 195"/>
                <a:gd name="T51" fmla="*/ 128 h 285"/>
                <a:gd name="T52" fmla="*/ 0 w 195"/>
                <a:gd name="T53" fmla="*/ 150 h 285"/>
                <a:gd name="T54" fmla="*/ 7 w 195"/>
                <a:gd name="T55" fmla="*/ 180 h 285"/>
                <a:gd name="T56" fmla="*/ 22 w 195"/>
                <a:gd name="T57" fmla="*/ 203 h 285"/>
                <a:gd name="T58" fmla="*/ 45 w 195"/>
                <a:gd name="T59" fmla="*/ 240 h 285"/>
                <a:gd name="T60" fmla="*/ 45 w 195"/>
                <a:gd name="T61" fmla="*/ 240 h 285"/>
                <a:gd name="T62" fmla="*/ 67 w 195"/>
                <a:gd name="T63" fmla="*/ 263 h 285"/>
                <a:gd name="T64" fmla="*/ 97 w 195"/>
                <a:gd name="T65" fmla="*/ 278 h 285"/>
                <a:gd name="T66" fmla="*/ 97 w 195"/>
                <a:gd name="T67" fmla="*/ 278 h 285"/>
                <a:gd name="T68" fmla="*/ 127 w 195"/>
                <a:gd name="T69" fmla="*/ 285 h 285"/>
                <a:gd name="T70" fmla="*/ 150 w 195"/>
                <a:gd name="T71" fmla="*/ 278 h 285"/>
                <a:gd name="T72" fmla="*/ 157 w 195"/>
                <a:gd name="T73" fmla="*/ 270 h 285"/>
                <a:gd name="T74" fmla="*/ 165 w 195"/>
                <a:gd name="T75" fmla="*/ 255 h 285"/>
                <a:gd name="T76" fmla="*/ 165 w 195"/>
                <a:gd name="T77"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5" h="285">
                  <a:moveTo>
                    <a:pt x="165" y="255"/>
                  </a:moveTo>
                  <a:lnTo>
                    <a:pt x="165" y="255"/>
                  </a:lnTo>
                  <a:lnTo>
                    <a:pt x="165" y="240"/>
                  </a:lnTo>
                  <a:lnTo>
                    <a:pt x="150" y="225"/>
                  </a:lnTo>
                  <a:lnTo>
                    <a:pt x="127" y="218"/>
                  </a:lnTo>
                  <a:lnTo>
                    <a:pt x="105" y="218"/>
                  </a:lnTo>
                  <a:lnTo>
                    <a:pt x="105" y="218"/>
                  </a:lnTo>
                  <a:lnTo>
                    <a:pt x="67" y="210"/>
                  </a:lnTo>
                  <a:lnTo>
                    <a:pt x="45" y="195"/>
                  </a:lnTo>
                  <a:lnTo>
                    <a:pt x="45" y="195"/>
                  </a:lnTo>
                  <a:lnTo>
                    <a:pt x="45" y="150"/>
                  </a:lnTo>
                  <a:lnTo>
                    <a:pt x="52" y="113"/>
                  </a:lnTo>
                  <a:lnTo>
                    <a:pt x="75" y="67"/>
                  </a:lnTo>
                  <a:lnTo>
                    <a:pt x="105" y="37"/>
                  </a:lnTo>
                  <a:lnTo>
                    <a:pt x="105" y="37"/>
                  </a:lnTo>
                  <a:lnTo>
                    <a:pt x="150" y="15"/>
                  </a:lnTo>
                  <a:lnTo>
                    <a:pt x="195" y="0"/>
                  </a:lnTo>
                  <a:lnTo>
                    <a:pt x="195" y="0"/>
                  </a:lnTo>
                  <a:lnTo>
                    <a:pt x="150" y="0"/>
                  </a:lnTo>
                  <a:lnTo>
                    <a:pt x="112" y="0"/>
                  </a:lnTo>
                  <a:lnTo>
                    <a:pt x="82" y="15"/>
                  </a:lnTo>
                  <a:lnTo>
                    <a:pt x="45" y="37"/>
                  </a:lnTo>
                  <a:lnTo>
                    <a:pt x="45" y="37"/>
                  </a:lnTo>
                  <a:lnTo>
                    <a:pt x="22" y="67"/>
                  </a:lnTo>
                  <a:lnTo>
                    <a:pt x="7" y="98"/>
                  </a:lnTo>
                  <a:lnTo>
                    <a:pt x="0" y="128"/>
                  </a:lnTo>
                  <a:lnTo>
                    <a:pt x="0" y="150"/>
                  </a:lnTo>
                  <a:lnTo>
                    <a:pt x="7" y="180"/>
                  </a:lnTo>
                  <a:lnTo>
                    <a:pt x="22" y="203"/>
                  </a:lnTo>
                  <a:lnTo>
                    <a:pt x="45" y="240"/>
                  </a:lnTo>
                  <a:lnTo>
                    <a:pt x="45" y="240"/>
                  </a:lnTo>
                  <a:lnTo>
                    <a:pt x="67" y="263"/>
                  </a:lnTo>
                  <a:lnTo>
                    <a:pt x="97" y="278"/>
                  </a:lnTo>
                  <a:lnTo>
                    <a:pt x="97" y="278"/>
                  </a:lnTo>
                  <a:lnTo>
                    <a:pt x="127" y="285"/>
                  </a:lnTo>
                  <a:lnTo>
                    <a:pt x="150" y="278"/>
                  </a:lnTo>
                  <a:lnTo>
                    <a:pt x="157" y="270"/>
                  </a:lnTo>
                  <a:lnTo>
                    <a:pt x="165" y="255"/>
                  </a:lnTo>
                  <a:lnTo>
                    <a:pt x="165"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9" name="Freeform 26"/>
            <p:cNvSpPr>
              <a:spLocks/>
            </p:cNvSpPr>
            <p:nvPr/>
          </p:nvSpPr>
          <p:spPr bwMode="auto">
            <a:xfrm>
              <a:off x="260350" y="1066800"/>
              <a:ext cx="738188" cy="1181100"/>
            </a:xfrm>
            <a:custGeom>
              <a:avLst/>
              <a:gdLst>
                <a:gd name="T0" fmla="*/ 142 w 465"/>
                <a:gd name="T1" fmla="*/ 90 h 744"/>
                <a:gd name="T2" fmla="*/ 142 w 465"/>
                <a:gd name="T3" fmla="*/ 90 h 744"/>
                <a:gd name="T4" fmla="*/ 82 w 465"/>
                <a:gd name="T5" fmla="*/ 143 h 744"/>
                <a:gd name="T6" fmla="*/ 45 w 465"/>
                <a:gd name="T7" fmla="*/ 203 h 744"/>
                <a:gd name="T8" fmla="*/ 15 w 465"/>
                <a:gd name="T9" fmla="*/ 270 h 744"/>
                <a:gd name="T10" fmla="*/ 0 w 465"/>
                <a:gd name="T11" fmla="*/ 346 h 744"/>
                <a:gd name="T12" fmla="*/ 0 w 465"/>
                <a:gd name="T13" fmla="*/ 413 h 744"/>
                <a:gd name="T14" fmla="*/ 7 w 465"/>
                <a:gd name="T15" fmla="*/ 481 h 744"/>
                <a:gd name="T16" fmla="*/ 37 w 465"/>
                <a:gd name="T17" fmla="*/ 548 h 744"/>
                <a:gd name="T18" fmla="*/ 75 w 465"/>
                <a:gd name="T19" fmla="*/ 608 h 744"/>
                <a:gd name="T20" fmla="*/ 75 w 465"/>
                <a:gd name="T21" fmla="*/ 608 h 744"/>
                <a:gd name="T22" fmla="*/ 97 w 465"/>
                <a:gd name="T23" fmla="*/ 638 h 744"/>
                <a:gd name="T24" fmla="*/ 127 w 465"/>
                <a:gd name="T25" fmla="*/ 668 h 744"/>
                <a:gd name="T26" fmla="*/ 195 w 465"/>
                <a:gd name="T27" fmla="*/ 706 h 744"/>
                <a:gd name="T28" fmla="*/ 233 w 465"/>
                <a:gd name="T29" fmla="*/ 721 h 744"/>
                <a:gd name="T30" fmla="*/ 270 w 465"/>
                <a:gd name="T31" fmla="*/ 736 h 744"/>
                <a:gd name="T32" fmla="*/ 308 w 465"/>
                <a:gd name="T33" fmla="*/ 744 h 744"/>
                <a:gd name="T34" fmla="*/ 345 w 465"/>
                <a:gd name="T35" fmla="*/ 744 h 744"/>
                <a:gd name="T36" fmla="*/ 345 w 465"/>
                <a:gd name="T37" fmla="*/ 744 h 744"/>
                <a:gd name="T38" fmla="*/ 293 w 465"/>
                <a:gd name="T39" fmla="*/ 729 h 744"/>
                <a:gd name="T40" fmla="*/ 240 w 465"/>
                <a:gd name="T41" fmla="*/ 706 h 744"/>
                <a:gd name="T42" fmla="*/ 195 w 465"/>
                <a:gd name="T43" fmla="*/ 676 h 744"/>
                <a:gd name="T44" fmla="*/ 158 w 465"/>
                <a:gd name="T45" fmla="*/ 631 h 744"/>
                <a:gd name="T46" fmla="*/ 158 w 465"/>
                <a:gd name="T47" fmla="*/ 631 h 744"/>
                <a:gd name="T48" fmla="*/ 120 w 465"/>
                <a:gd name="T49" fmla="*/ 571 h 744"/>
                <a:gd name="T50" fmla="*/ 90 w 465"/>
                <a:gd name="T51" fmla="*/ 503 h 744"/>
                <a:gd name="T52" fmla="*/ 82 w 465"/>
                <a:gd name="T53" fmla="*/ 436 h 744"/>
                <a:gd name="T54" fmla="*/ 82 w 465"/>
                <a:gd name="T55" fmla="*/ 361 h 744"/>
                <a:gd name="T56" fmla="*/ 97 w 465"/>
                <a:gd name="T57" fmla="*/ 293 h 744"/>
                <a:gd name="T58" fmla="*/ 127 w 465"/>
                <a:gd name="T59" fmla="*/ 225 h 744"/>
                <a:gd name="T60" fmla="*/ 165 w 465"/>
                <a:gd name="T61" fmla="*/ 165 h 744"/>
                <a:gd name="T62" fmla="*/ 225 w 465"/>
                <a:gd name="T63" fmla="*/ 113 h 744"/>
                <a:gd name="T64" fmla="*/ 225 w 465"/>
                <a:gd name="T65" fmla="*/ 113 h 744"/>
                <a:gd name="T66" fmla="*/ 285 w 465"/>
                <a:gd name="T67" fmla="*/ 68 h 744"/>
                <a:gd name="T68" fmla="*/ 345 w 465"/>
                <a:gd name="T69" fmla="*/ 38 h 744"/>
                <a:gd name="T70" fmla="*/ 405 w 465"/>
                <a:gd name="T71" fmla="*/ 15 h 744"/>
                <a:gd name="T72" fmla="*/ 465 w 465"/>
                <a:gd name="T73" fmla="*/ 8 h 744"/>
                <a:gd name="T74" fmla="*/ 465 w 465"/>
                <a:gd name="T75" fmla="*/ 8 h 744"/>
                <a:gd name="T76" fmla="*/ 383 w 465"/>
                <a:gd name="T77" fmla="*/ 0 h 744"/>
                <a:gd name="T78" fmla="*/ 300 w 465"/>
                <a:gd name="T79" fmla="*/ 15 h 744"/>
                <a:gd name="T80" fmla="*/ 263 w 465"/>
                <a:gd name="T81" fmla="*/ 23 h 744"/>
                <a:gd name="T82" fmla="*/ 218 w 465"/>
                <a:gd name="T83" fmla="*/ 38 h 744"/>
                <a:gd name="T84" fmla="*/ 180 w 465"/>
                <a:gd name="T85" fmla="*/ 60 h 744"/>
                <a:gd name="T86" fmla="*/ 142 w 465"/>
                <a:gd name="T87" fmla="*/ 90 h 744"/>
                <a:gd name="T88" fmla="*/ 142 w 465"/>
                <a:gd name="T89" fmla="*/ 9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744">
                  <a:moveTo>
                    <a:pt x="142" y="90"/>
                  </a:moveTo>
                  <a:lnTo>
                    <a:pt x="142" y="90"/>
                  </a:lnTo>
                  <a:lnTo>
                    <a:pt x="82" y="143"/>
                  </a:lnTo>
                  <a:lnTo>
                    <a:pt x="45" y="203"/>
                  </a:lnTo>
                  <a:lnTo>
                    <a:pt x="15" y="270"/>
                  </a:lnTo>
                  <a:lnTo>
                    <a:pt x="0" y="346"/>
                  </a:lnTo>
                  <a:lnTo>
                    <a:pt x="0" y="413"/>
                  </a:lnTo>
                  <a:lnTo>
                    <a:pt x="7" y="481"/>
                  </a:lnTo>
                  <a:lnTo>
                    <a:pt x="37" y="548"/>
                  </a:lnTo>
                  <a:lnTo>
                    <a:pt x="75" y="608"/>
                  </a:lnTo>
                  <a:lnTo>
                    <a:pt x="75" y="608"/>
                  </a:lnTo>
                  <a:lnTo>
                    <a:pt x="97" y="638"/>
                  </a:lnTo>
                  <a:lnTo>
                    <a:pt x="127" y="668"/>
                  </a:lnTo>
                  <a:lnTo>
                    <a:pt x="195" y="706"/>
                  </a:lnTo>
                  <a:lnTo>
                    <a:pt x="233" y="721"/>
                  </a:lnTo>
                  <a:lnTo>
                    <a:pt x="270" y="736"/>
                  </a:lnTo>
                  <a:lnTo>
                    <a:pt x="308" y="744"/>
                  </a:lnTo>
                  <a:lnTo>
                    <a:pt x="345" y="744"/>
                  </a:lnTo>
                  <a:lnTo>
                    <a:pt x="345" y="744"/>
                  </a:lnTo>
                  <a:lnTo>
                    <a:pt x="293" y="729"/>
                  </a:lnTo>
                  <a:lnTo>
                    <a:pt x="240" y="706"/>
                  </a:lnTo>
                  <a:lnTo>
                    <a:pt x="195" y="676"/>
                  </a:lnTo>
                  <a:lnTo>
                    <a:pt x="158" y="631"/>
                  </a:lnTo>
                  <a:lnTo>
                    <a:pt x="158" y="631"/>
                  </a:lnTo>
                  <a:lnTo>
                    <a:pt x="120" y="571"/>
                  </a:lnTo>
                  <a:lnTo>
                    <a:pt x="90" y="503"/>
                  </a:lnTo>
                  <a:lnTo>
                    <a:pt x="82" y="436"/>
                  </a:lnTo>
                  <a:lnTo>
                    <a:pt x="82" y="361"/>
                  </a:lnTo>
                  <a:lnTo>
                    <a:pt x="97" y="293"/>
                  </a:lnTo>
                  <a:lnTo>
                    <a:pt x="127" y="225"/>
                  </a:lnTo>
                  <a:lnTo>
                    <a:pt x="165" y="165"/>
                  </a:lnTo>
                  <a:lnTo>
                    <a:pt x="225" y="113"/>
                  </a:lnTo>
                  <a:lnTo>
                    <a:pt x="225" y="113"/>
                  </a:lnTo>
                  <a:lnTo>
                    <a:pt x="285" y="68"/>
                  </a:lnTo>
                  <a:lnTo>
                    <a:pt x="345" y="38"/>
                  </a:lnTo>
                  <a:lnTo>
                    <a:pt x="405" y="15"/>
                  </a:lnTo>
                  <a:lnTo>
                    <a:pt x="465" y="8"/>
                  </a:lnTo>
                  <a:lnTo>
                    <a:pt x="465" y="8"/>
                  </a:lnTo>
                  <a:lnTo>
                    <a:pt x="383" y="0"/>
                  </a:lnTo>
                  <a:lnTo>
                    <a:pt x="300" y="15"/>
                  </a:lnTo>
                  <a:lnTo>
                    <a:pt x="263" y="23"/>
                  </a:lnTo>
                  <a:lnTo>
                    <a:pt x="218" y="38"/>
                  </a:lnTo>
                  <a:lnTo>
                    <a:pt x="180" y="60"/>
                  </a:lnTo>
                  <a:lnTo>
                    <a:pt x="142" y="90"/>
                  </a:lnTo>
                  <a:lnTo>
                    <a:pt x="142"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0" name="Freeform 27"/>
            <p:cNvSpPr>
              <a:spLocks/>
            </p:cNvSpPr>
            <p:nvPr/>
          </p:nvSpPr>
          <p:spPr bwMode="auto">
            <a:xfrm>
              <a:off x="665163" y="1079500"/>
              <a:ext cx="1073150" cy="3756025"/>
            </a:xfrm>
            <a:custGeom>
              <a:avLst/>
              <a:gdLst>
                <a:gd name="T0" fmla="*/ 676 w 676"/>
                <a:gd name="T1" fmla="*/ 413 h 2366"/>
                <a:gd name="T2" fmla="*/ 669 w 676"/>
                <a:gd name="T3" fmla="*/ 525 h 2366"/>
                <a:gd name="T4" fmla="*/ 646 w 676"/>
                <a:gd name="T5" fmla="*/ 630 h 2366"/>
                <a:gd name="T6" fmla="*/ 548 w 676"/>
                <a:gd name="T7" fmla="*/ 841 h 2366"/>
                <a:gd name="T8" fmla="*/ 421 w 676"/>
                <a:gd name="T9" fmla="*/ 1051 h 2366"/>
                <a:gd name="T10" fmla="*/ 271 w 676"/>
                <a:gd name="T11" fmla="*/ 1291 h 2366"/>
                <a:gd name="T12" fmla="*/ 218 w 676"/>
                <a:gd name="T13" fmla="*/ 1389 h 2366"/>
                <a:gd name="T14" fmla="*/ 135 w 676"/>
                <a:gd name="T15" fmla="*/ 1584 h 2366"/>
                <a:gd name="T16" fmla="*/ 90 w 676"/>
                <a:gd name="T17" fmla="*/ 1772 h 2366"/>
                <a:gd name="T18" fmla="*/ 68 w 676"/>
                <a:gd name="T19" fmla="*/ 1945 h 2366"/>
                <a:gd name="T20" fmla="*/ 83 w 676"/>
                <a:gd name="T21" fmla="*/ 2163 h 2366"/>
                <a:gd name="T22" fmla="*/ 120 w 676"/>
                <a:gd name="T23" fmla="*/ 2366 h 2366"/>
                <a:gd name="T24" fmla="*/ 83 w 676"/>
                <a:gd name="T25" fmla="*/ 2290 h 2366"/>
                <a:gd name="T26" fmla="*/ 23 w 676"/>
                <a:gd name="T27" fmla="*/ 2095 h 2366"/>
                <a:gd name="T28" fmla="*/ 8 w 676"/>
                <a:gd name="T29" fmla="*/ 1960 h 2366"/>
                <a:gd name="T30" fmla="*/ 8 w 676"/>
                <a:gd name="T31" fmla="*/ 1802 h 2366"/>
                <a:gd name="T32" fmla="*/ 38 w 676"/>
                <a:gd name="T33" fmla="*/ 1637 h 2366"/>
                <a:gd name="T34" fmla="*/ 105 w 676"/>
                <a:gd name="T35" fmla="*/ 1457 h 2366"/>
                <a:gd name="T36" fmla="*/ 210 w 676"/>
                <a:gd name="T37" fmla="*/ 1276 h 2366"/>
                <a:gd name="T38" fmla="*/ 413 w 676"/>
                <a:gd name="T39" fmla="*/ 923 h 2366"/>
                <a:gd name="T40" fmla="*/ 533 w 676"/>
                <a:gd name="T41" fmla="*/ 676 h 2366"/>
                <a:gd name="T42" fmla="*/ 579 w 676"/>
                <a:gd name="T43" fmla="*/ 525 h 2366"/>
                <a:gd name="T44" fmla="*/ 579 w 676"/>
                <a:gd name="T45" fmla="*/ 383 h 2366"/>
                <a:gd name="T46" fmla="*/ 533 w 676"/>
                <a:gd name="T47" fmla="*/ 247 h 2366"/>
                <a:gd name="T48" fmla="*/ 488 w 676"/>
                <a:gd name="T49" fmla="*/ 180 h 2366"/>
                <a:gd name="T50" fmla="*/ 353 w 676"/>
                <a:gd name="T51" fmla="*/ 52 h 2366"/>
                <a:gd name="T52" fmla="*/ 286 w 676"/>
                <a:gd name="T53" fmla="*/ 15 h 2366"/>
                <a:gd name="T54" fmla="*/ 210 w 676"/>
                <a:gd name="T55" fmla="*/ 0 h 2366"/>
                <a:gd name="T56" fmla="*/ 256 w 676"/>
                <a:gd name="T57" fmla="*/ 0 h 2366"/>
                <a:gd name="T58" fmla="*/ 353 w 676"/>
                <a:gd name="T59" fmla="*/ 15 h 2366"/>
                <a:gd name="T60" fmla="*/ 458 w 676"/>
                <a:gd name="T61" fmla="*/ 60 h 2366"/>
                <a:gd name="T62" fmla="*/ 548 w 676"/>
                <a:gd name="T63" fmla="*/ 135 h 2366"/>
                <a:gd name="T64" fmla="*/ 586 w 676"/>
                <a:gd name="T65" fmla="*/ 180 h 2366"/>
                <a:gd name="T66" fmla="*/ 646 w 676"/>
                <a:gd name="T67" fmla="*/ 277 h 2366"/>
                <a:gd name="T68" fmla="*/ 676 w 676"/>
                <a:gd name="T69" fmla="*/ 413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6" h="2366">
                  <a:moveTo>
                    <a:pt x="676" y="413"/>
                  </a:moveTo>
                  <a:lnTo>
                    <a:pt x="676" y="413"/>
                  </a:lnTo>
                  <a:lnTo>
                    <a:pt x="676" y="473"/>
                  </a:lnTo>
                  <a:lnTo>
                    <a:pt x="669" y="525"/>
                  </a:lnTo>
                  <a:lnTo>
                    <a:pt x="661" y="578"/>
                  </a:lnTo>
                  <a:lnTo>
                    <a:pt x="646" y="630"/>
                  </a:lnTo>
                  <a:lnTo>
                    <a:pt x="601" y="736"/>
                  </a:lnTo>
                  <a:lnTo>
                    <a:pt x="548" y="841"/>
                  </a:lnTo>
                  <a:lnTo>
                    <a:pt x="488" y="946"/>
                  </a:lnTo>
                  <a:lnTo>
                    <a:pt x="421" y="1051"/>
                  </a:lnTo>
                  <a:lnTo>
                    <a:pt x="346" y="1164"/>
                  </a:lnTo>
                  <a:lnTo>
                    <a:pt x="271" y="1291"/>
                  </a:lnTo>
                  <a:lnTo>
                    <a:pt x="271" y="1291"/>
                  </a:lnTo>
                  <a:lnTo>
                    <a:pt x="218" y="1389"/>
                  </a:lnTo>
                  <a:lnTo>
                    <a:pt x="165" y="1487"/>
                  </a:lnTo>
                  <a:lnTo>
                    <a:pt x="135" y="1584"/>
                  </a:lnTo>
                  <a:lnTo>
                    <a:pt x="105" y="1682"/>
                  </a:lnTo>
                  <a:lnTo>
                    <a:pt x="90" y="1772"/>
                  </a:lnTo>
                  <a:lnTo>
                    <a:pt x="75" y="1862"/>
                  </a:lnTo>
                  <a:lnTo>
                    <a:pt x="68" y="1945"/>
                  </a:lnTo>
                  <a:lnTo>
                    <a:pt x="68" y="2028"/>
                  </a:lnTo>
                  <a:lnTo>
                    <a:pt x="83" y="2163"/>
                  </a:lnTo>
                  <a:lnTo>
                    <a:pt x="98" y="2268"/>
                  </a:lnTo>
                  <a:lnTo>
                    <a:pt x="120" y="2366"/>
                  </a:lnTo>
                  <a:lnTo>
                    <a:pt x="120" y="2366"/>
                  </a:lnTo>
                  <a:lnTo>
                    <a:pt x="83" y="2290"/>
                  </a:lnTo>
                  <a:lnTo>
                    <a:pt x="53" y="2208"/>
                  </a:lnTo>
                  <a:lnTo>
                    <a:pt x="23" y="2095"/>
                  </a:lnTo>
                  <a:lnTo>
                    <a:pt x="15" y="2028"/>
                  </a:lnTo>
                  <a:lnTo>
                    <a:pt x="8" y="1960"/>
                  </a:lnTo>
                  <a:lnTo>
                    <a:pt x="0" y="1885"/>
                  </a:lnTo>
                  <a:lnTo>
                    <a:pt x="8" y="1802"/>
                  </a:lnTo>
                  <a:lnTo>
                    <a:pt x="15" y="1720"/>
                  </a:lnTo>
                  <a:lnTo>
                    <a:pt x="38" y="1637"/>
                  </a:lnTo>
                  <a:lnTo>
                    <a:pt x="68" y="1547"/>
                  </a:lnTo>
                  <a:lnTo>
                    <a:pt x="105" y="1457"/>
                  </a:lnTo>
                  <a:lnTo>
                    <a:pt x="105" y="1457"/>
                  </a:lnTo>
                  <a:lnTo>
                    <a:pt x="210" y="1276"/>
                  </a:lnTo>
                  <a:lnTo>
                    <a:pt x="308" y="1096"/>
                  </a:lnTo>
                  <a:lnTo>
                    <a:pt x="413" y="923"/>
                  </a:lnTo>
                  <a:lnTo>
                    <a:pt x="496" y="758"/>
                  </a:lnTo>
                  <a:lnTo>
                    <a:pt x="533" y="676"/>
                  </a:lnTo>
                  <a:lnTo>
                    <a:pt x="556" y="600"/>
                  </a:lnTo>
                  <a:lnTo>
                    <a:pt x="579" y="525"/>
                  </a:lnTo>
                  <a:lnTo>
                    <a:pt x="586" y="450"/>
                  </a:lnTo>
                  <a:lnTo>
                    <a:pt x="579" y="383"/>
                  </a:lnTo>
                  <a:lnTo>
                    <a:pt x="563" y="307"/>
                  </a:lnTo>
                  <a:lnTo>
                    <a:pt x="533" y="247"/>
                  </a:lnTo>
                  <a:lnTo>
                    <a:pt x="488" y="180"/>
                  </a:lnTo>
                  <a:lnTo>
                    <a:pt x="488" y="180"/>
                  </a:lnTo>
                  <a:lnTo>
                    <a:pt x="428" y="112"/>
                  </a:lnTo>
                  <a:lnTo>
                    <a:pt x="353" y="52"/>
                  </a:lnTo>
                  <a:lnTo>
                    <a:pt x="323" y="30"/>
                  </a:lnTo>
                  <a:lnTo>
                    <a:pt x="286" y="15"/>
                  </a:lnTo>
                  <a:lnTo>
                    <a:pt x="248" y="7"/>
                  </a:lnTo>
                  <a:lnTo>
                    <a:pt x="210" y="0"/>
                  </a:lnTo>
                  <a:lnTo>
                    <a:pt x="210" y="0"/>
                  </a:lnTo>
                  <a:lnTo>
                    <a:pt x="256" y="0"/>
                  </a:lnTo>
                  <a:lnTo>
                    <a:pt x="308" y="0"/>
                  </a:lnTo>
                  <a:lnTo>
                    <a:pt x="353" y="15"/>
                  </a:lnTo>
                  <a:lnTo>
                    <a:pt x="406" y="37"/>
                  </a:lnTo>
                  <a:lnTo>
                    <a:pt x="458" y="60"/>
                  </a:lnTo>
                  <a:lnTo>
                    <a:pt x="503" y="90"/>
                  </a:lnTo>
                  <a:lnTo>
                    <a:pt x="548" y="135"/>
                  </a:lnTo>
                  <a:lnTo>
                    <a:pt x="586" y="180"/>
                  </a:lnTo>
                  <a:lnTo>
                    <a:pt x="586" y="180"/>
                  </a:lnTo>
                  <a:lnTo>
                    <a:pt x="616" y="225"/>
                  </a:lnTo>
                  <a:lnTo>
                    <a:pt x="646" y="277"/>
                  </a:lnTo>
                  <a:lnTo>
                    <a:pt x="669" y="345"/>
                  </a:lnTo>
                  <a:lnTo>
                    <a:pt x="676" y="413"/>
                  </a:lnTo>
                  <a:lnTo>
                    <a:pt x="676" y="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1" name="Freeform 28"/>
            <p:cNvSpPr>
              <a:spLocks/>
            </p:cNvSpPr>
            <p:nvPr/>
          </p:nvSpPr>
          <p:spPr bwMode="auto">
            <a:xfrm>
              <a:off x="1022350" y="2998788"/>
              <a:ext cx="1955800" cy="1490663"/>
            </a:xfrm>
            <a:custGeom>
              <a:avLst/>
              <a:gdLst>
                <a:gd name="T0" fmla="*/ 0 w 1232"/>
                <a:gd name="T1" fmla="*/ 698 h 939"/>
                <a:gd name="T2" fmla="*/ 0 w 1232"/>
                <a:gd name="T3" fmla="*/ 698 h 939"/>
                <a:gd name="T4" fmla="*/ 8 w 1232"/>
                <a:gd name="T5" fmla="*/ 623 h 939"/>
                <a:gd name="T6" fmla="*/ 16 w 1232"/>
                <a:gd name="T7" fmla="*/ 556 h 939"/>
                <a:gd name="T8" fmla="*/ 38 w 1232"/>
                <a:gd name="T9" fmla="*/ 488 h 939"/>
                <a:gd name="T10" fmla="*/ 61 w 1232"/>
                <a:gd name="T11" fmla="*/ 428 h 939"/>
                <a:gd name="T12" fmla="*/ 91 w 1232"/>
                <a:gd name="T13" fmla="*/ 360 h 939"/>
                <a:gd name="T14" fmla="*/ 128 w 1232"/>
                <a:gd name="T15" fmla="*/ 300 h 939"/>
                <a:gd name="T16" fmla="*/ 166 w 1232"/>
                <a:gd name="T17" fmla="*/ 248 h 939"/>
                <a:gd name="T18" fmla="*/ 211 w 1232"/>
                <a:gd name="T19" fmla="*/ 195 h 939"/>
                <a:gd name="T20" fmla="*/ 256 w 1232"/>
                <a:gd name="T21" fmla="*/ 150 h 939"/>
                <a:gd name="T22" fmla="*/ 308 w 1232"/>
                <a:gd name="T23" fmla="*/ 112 h 939"/>
                <a:gd name="T24" fmla="*/ 369 w 1232"/>
                <a:gd name="T25" fmla="*/ 75 h 939"/>
                <a:gd name="T26" fmla="*/ 429 w 1232"/>
                <a:gd name="T27" fmla="*/ 45 h 939"/>
                <a:gd name="T28" fmla="*/ 489 w 1232"/>
                <a:gd name="T29" fmla="*/ 22 h 939"/>
                <a:gd name="T30" fmla="*/ 556 w 1232"/>
                <a:gd name="T31" fmla="*/ 7 h 939"/>
                <a:gd name="T32" fmla="*/ 624 w 1232"/>
                <a:gd name="T33" fmla="*/ 0 h 939"/>
                <a:gd name="T34" fmla="*/ 692 w 1232"/>
                <a:gd name="T35" fmla="*/ 0 h 939"/>
                <a:gd name="T36" fmla="*/ 692 w 1232"/>
                <a:gd name="T37" fmla="*/ 0 h 939"/>
                <a:gd name="T38" fmla="*/ 744 w 1232"/>
                <a:gd name="T39" fmla="*/ 7 h 939"/>
                <a:gd name="T40" fmla="*/ 789 w 1232"/>
                <a:gd name="T41" fmla="*/ 15 h 939"/>
                <a:gd name="T42" fmla="*/ 834 w 1232"/>
                <a:gd name="T43" fmla="*/ 30 h 939"/>
                <a:gd name="T44" fmla="*/ 879 w 1232"/>
                <a:gd name="T45" fmla="*/ 52 h 939"/>
                <a:gd name="T46" fmla="*/ 969 w 1232"/>
                <a:gd name="T47" fmla="*/ 105 h 939"/>
                <a:gd name="T48" fmla="*/ 1045 w 1232"/>
                <a:gd name="T49" fmla="*/ 165 h 939"/>
                <a:gd name="T50" fmla="*/ 1112 w 1232"/>
                <a:gd name="T51" fmla="*/ 240 h 939"/>
                <a:gd name="T52" fmla="*/ 1165 w 1232"/>
                <a:gd name="T53" fmla="*/ 330 h 939"/>
                <a:gd name="T54" fmla="*/ 1210 w 1232"/>
                <a:gd name="T55" fmla="*/ 420 h 939"/>
                <a:gd name="T56" fmla="*/ 1232 w 1232"/>
                <a:gd name="T57" fmla="*/ 511 h 939"/>
                <a:gd name="T58" fmla="*/ 1232 w 1232"/>
                <a:gd name="T59" fmla="*/ 511 h 939"/>
                <a:gd name="T60" fmla="*/ 1202 w 1232"/>
                <a:gd name="T61" fmla="*/ 428 h 939"/>
                <a:gd name="T62" fmla="*/ 1165 w 1232"/>
                <a:gd name="T63" fmla="*/ 353 h 939"/>
                <a:gd name="T64" fmla="*/ 1112 w 1232"/>
                <a:gd name="T65" fmla="*/ 285 h 939"/>
                <a:gd name="T66" fmla="*/ 1052 w 1232"/>
                <a:gd name="T67" fmla="*/ 225 h 939"/>
                <a:gd name="T68" fmla="*/ 977 w 1232"/>
                <a:gd name="T69" fmla="*/ 180 h 939"/>
                <a:gd name="T70" fmla="*/ 902 w 1232"/>
                <a:gd name="T71" fmla="*/ 143 h 939"/>
                <a:gd name="T72" fmla="*/ 819 w 1232"/>
                <a:gd name="T73" fmla="*/ 112 h 939"/>
                <a:gd name="T74" fmla="*/ 729 w 1232"/>
                <a:gd name="T75" fmla="*/ 105 h 939"/>
                <a:gd name="T76" fmla="*/ 729 w 1232"/>
                <a:gd name="T77" fmla="*/ 105 h 939"/>
                <a:gd name="T78" fmla="*/ 661 w 1232"/>
                <a:gd name="T79" fmla="*/ 97 h 939"/>
                <a:gd name="T80" fmla="*/ 594 w 1232"/>
                <a:gd name="T81" fmla="*/ 105 h 939"/>
                <a:gd name="T82" fmla="*/ 526 w 1232"/>
                <a:gd name="T83" fmla="*/ 120 h 939"/>
                <a:gd name="T84" fmla="*/ 459 w 1232"/>
                <a:gd name="T85" fmla="*/ 143 h 939"/>
                <a:gd name="T86" fmla="*/ 399 w 1232"/>
                <a:gd name="T87" fmla="*/ 165 h 939"/>
                <a:gd name="T88" fmla="*/ 338 w 1232"/>
                <a:gd name="T89" fmla="*/ 195 h 939"/>
                <a:gd name="T90" fmla="*/ 286 w 1232"/>
                <a:gd name="T91" fmla="*/ 233 h 939"/>
                <a:gd name="T92" fmla="*/ 233 w 1232"/>
                <a:gd name="T93" fmla="*/ 270 h 939"/>
                <a:gd name="T94" fmla="*/ 188 w 1232"/>
                <a:gd name="T95" fmla="*/ 315 h 939"/>
                <a:gd name="T96" fmla="*/ 143 w 1232"/>
                <a:gd name="T97" fmla="*/ 368 h 939"/>
                <a:gd name="T98" fmla="*/ 106 w 1232"/>
                <a:gd name="T99" fmla="*/ 420 h 939"/>
                <a:gd name="T100" fmla="*/ 76 w 1232"/>
                <a:gd name="T101" fmla="*/ 481 h 939"/>
                <a:gd name="T102" fmla="*/ 53 w 1232"/>
                <a:gd name="T103" fmla="*/ 541 h 939"/>
                <a:gd name="T104" fmla="*/ 31 w 1232"/>
                <a:gd name="T105" fmla="*/ 608 h 939"/>
                <a:gd name="T106" fmla="*/ 16 w 1232"/>
                <a:gd name="T107" fmla="*/ 676 h 939"/>
                <a:gd name="T108" fmla="*/ 8 w 1232"/>
                <a:gd name="T109" fmla="*/ 743 h 939"/>
                <a:gd name="T110" fmla="*/ 8 w 1232"/>
                <a:gd name="T111" fmla="*/ 743 h 939"/>
                <a:gd name="T112" fmla="*/ 8 w 1232"/>
                <a:gd name="T113" fmla="*/ 841 h 939"/>
                <a:gd name="T114" fmla="*/ 23 w 1232"/>
                <a:gd name="T115" fmla="*/ 939 h 939"/>
                <a:gd name="T116" fmla="*/ 23 w 1232"/>
                <a:gd name="T117" fmla="*/ 939 h 939"/>
                <a:gd name="T118" fmla="*/ 0 w 1232"/>
                <a:gd name="T119" fmla="*/ 819 h 939"/>
                <a:gd name="T120" fmla="*/ 0 w 1232"/>
                <a:gd name="T121" fmla="*/ 758 h 939"/>
                <a:gd name="T122" fmla="*/ 0 w 1232"/>
                <a:gd name="T123" fmla="*/ 698 h 939"/>
                <a:gd name="T124" fmla="*/ 0 w 1232"/>
                <a:gd name="T125" fmla="*/ 698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2" h="939">
                  <a:moveTo>
                    <a:pt x="0" y="698"/>
                  </a:moveTo>
                  <a:lnTo>
                    <a:pt x="0" y="698"/>
                  </a:lnTo>
                  <a:lnTo>
                    <a:pt x="8" y="623"/>
                  </a:lnTo>
                  <a:lnTo>
                    <a:pt x="16" y="556"/>
                  </a:lnTo>
                  <a:lnTo>
                    <a:pt x="38" y="488"/>
                  </a:lnTo>
                  <a:lnTo>
                    <a:pt x="61" y="428"/>
                  </a:lnTo>
                  <a:lnTo>
                    <a:pt x="91" y="360"/>
                  </a:lnTo>
                  <a:lnTo>
                    <a:pt x="128" y="300"/>
                  </a:lnTo>
                  <a:lnTo>
                    <a:pt x="166" y="248"/>
                  </a:lnTo>
                  <a:lnTo>
                    <a:pt x="211" y="195"/>
                  </a:lnTo>
                  <a:lnTo>
                    <a:pt x="256" y="150"/>
                  </a:lnTo>
                  <a:lnTo>
                    <a:pt x="308" y="112"/>
                  </a:lnTo>
                  <a:lnTo>
                    <a:pt x="369" y="75"/>
                  </a:lnTo>
                  <a:lnTo>
                    <a:pt x="429" y="45"/>
                  </a:lnTo>
                  <a:lnTo>
                    <a:pt x="489" y="22"/>
                  </a:lnTo>
                  <a:lnTo>
                    <a:pt x="556" y="7"/>
                  </a:lnTo>
                  <a:lnTo>
                    <a:pt x="624" y="0"/>
                  </a:lnTo>
                  <a:lnTo>
                    <a:pt x="692" y="0"/>
                  </a:lnTo>
                  <a:lnTo>
                    <a:pt x="692" y="0"/>
                  </a:lnTo>
                  <a:lnTo>
                    <a:pt x="744" y="7"/>
                  </a:lnTo>
                  <a:lnTo>
                    <a:pt x="789" y="15"/>
                  </a:lnTo>
                  <a:lnTo>
                    <a:pt x="834" y="30"/>
                  </a:lnTo>
                  <a:lnTo>
                    <a:pt x="879" y="52"/>
                  </a:lnTo>
                  <a:lnTo>
                    <a:pt x="969" y="105"/>
                  </a:lnTo>
                  <a:lnTo>
                    <a:pt x="1045" y="165"/>
                  </a:lnTo>
                  <a:lnTo>
                    <a:pt x="1112" y="240"/>
                  </a:lnTo>
                  <a:lnTo>
                    <a:pt x="1165" y="330"/>
                  </a:lnTo>
                  <a:lnTo>
                    <a:pt x="1210" y="420"/>
                  </a:lnTo>
                  <a:lnTo>
                    <a:pt x="1232" y="511"/>
                  </a:lnTo>
                  <a:lnTo>
                    <a:pt x="1232" y="511"/>
                  </a:lnTo>
                  <a:lnTo>
                    <a:pt x="1202" y="428"/>
                  </a:lnTo>
                  <a:lnTo>
                    <a:pt x="1165" y="353"/>
                  </a:lnTo>
                  <a:lnTo>
                    <a:pt x="1112" y="285"/>
                  </a:lnTo>
                  <a:lnTo>
                    <a:pt x="1052" y="225"/>
                  </a:lnTo>
                  <a:lnTo>
                    <a:pt x="977" y="180"/>
                  </a:lnTo>
                  <a:lnTo>
                    <a:pt x="902" y="143"/>
                  </a:lnTo>
                  <a:lnTo>
                    <a:pt x="819" y="112"/>
                  </a:lnTo>
                  <a:lnTo>
                    <a:pt x="729" y="105"/>
                  </a:lnTo>
                  <a:lnTo>
                    <a:pt x="729" y="105"/>
                  </a:lnTo>
                  <a:lnTo>
                    <a:pt x="661" y="97"/>
                  </a:lnTo>
                  <a:lnTo>
                    <a:pt x="594" y="105"/>
                  </a:lnTo>
                  <a:lnTo>
                    <a:pt x="526" y="120"/>
                  </a:lnTo>
                  <a:lnTo>
                    <a:pt x="459" y="143"/>
                  </a:lnTo>
                  <a:lnTo>
                    <a:pt x="399" y="165"/>
                  </a:lnTo>
                  <a:lnTo>
                    <a:pt x="338" y="195"/>
                  </a:lnTo>
                  <a:lnTo>
                    <a:pt x="286" y="233"/>
                  </a:lnTo>
                  <a:lnTo>
                    <a:pt x="233" y="270"/>
                  </a:lnTo>
                  <a:lnTo>
                    <a:pt x="188" y="315"/>
                  </a:lnTo>
                  <a:lnTo>
                    <a:pt x="143" y="368"/>
                  </a:lnTo>
                  <a:lnTo>
                    <a:pt x="106" y="420"/>
                  </a:lnTo>
                  <a:lnTo>
                    <a:pt x="76" y="481"/>
                  </a:lnTo>
                  <a:lnTo>
                    <a:pt x="53" y="541"/>
                  </a:lnTo>
                  <a:lnTo>
                    <a:pt x="31" y="608"/>
                  </a:lnTo>
                  <a:lnTo>
                    <a:pt x="16" y="676"/>
                  </a:lnTo>
                  <a:lnTo>
                    <a:pt x="8" y="743"/>
                  </a:lnTo>
                  <a:lnTo>
                    <a:pt x="8" y="743"/>
                  </a:lnTo>
                  <a:lnTo>
                    <a:pt x="8" y="841"/>
                  </a:lnTo>
                  <a:lnTo>
                    <a:pt x="23" y="939"/>
                  </a:lnTo>
                  <a:lnTo>
                    <a:pt x="23" y="939"/>
                  </a:lnTo>
                  <a:lnTo>
                    <a:pt x="0" y="819"/>
                  </a:lnTo>
                  <a:lnTo>
                    <a:pt x="0" y="758"/>
                  </a:lnTo>
                  <a:lnTo>
                    <a:pt x="0" y="698"/>
                  </a:lnTo>
                  <a:lnTo>
                    <a:pt x="0"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2" name="Freeform 29"/>
            <p:cNvSpPr>
              <a:spLocks/>
            </p:cNvSpPr>
            <p:nvPr/>
          </p:nvSpPr>
          <p:spPr bwMode="auto">
            <a:xfrm>
              <a:off x="1751013" y="3810000"/>
              <a:ext cx="1263650" cy="1001713"/>
            </a:xfrm>
            <a:custGeom>
              <a:avLst/>
              <a:gdLst>
                <a:gd name="T0" fmla="*/ 360 w 796"/>
                <a:gd name="T1" fmla="*/ 631 h 631"/>
                <a:gd name="T2" fmla="*/ 225 w 796"/>
                <a:gd name="T3" fmla="*/ 585 h 631"/>
                <a:gd name="T4" fmla="*/ 97 w 796"/>
                <a:gd name="T5" fmla="*/ 495 h 631"/>
                <a:gd name="T6" fmla="*/ 37 w 796"/>
                <a:gd name="T7" fmla="*/ 398 h 631"/>
                <a:gd name="T8" fmla="*/ 7 w 796"/>
                <a:gd name="T9" fmla="*/ 323 h 631"/>
                <a:gd name="T10" fmla="*/ 0 w 796"/>
                <a:gd name="T11" fmla="*/ 240 h 631"/>
                <a:gd name="T12" fmla="*/ 7 w 796"/>
                <a:gd name="T13" fmla="*/ 195 h 631"/>
                <a:gd name="T14" fmla="*/ 37 w 796"/>
                <a:gd name="T15" fmla="*/ 105 h 631"/>
                <a:gd name="T16" fmla="*/ 82 w 796"/>
                <a:gd name="T17" fmla="*/ 67 h 631"/>
                <a:gd name="T18" fmla="*/ 127 w 796"/>
                <a:gd name="T19" fmla="*/ 67 h 631"/>
                <a:gd name="T20" fmla="*/ 165 w 796"/>
                <a:gd name="T21" fmla="*/ 82 h 631"/>
                <a:gd name="T22" fmla="*/ 187 w 796"/>
                <a:gd name="T23" fmla="*/ 112 h 631"/>
                <a:gd name="T24" fmla="*/ 202 w 796"/>
                <a:gd name="T25" fmla="*/ 157 h 631"/>
                <a:gd name="T26" fmla="*/ 187 w 796"/>
                <a:gd name="T27" fmla="*/ 202 h 631"/>
                <a:gd name="T28" fmla="*/ 150 w 796"/>
                <a:gd name="T29" fmla="*/ 255 h 631"/>
                <a:gd name="T30" fmla="*/ 127 w 796"/>
                <a:gd name="T31" fmla="*/ 285 h 631"/>
                <a:gd name="T32" fmla="*/ 90 w 796"/>
                <a:gd name="T33" fmla="*/ 360 h 631"/>
                <a:gd name="T34" fmla="*/ 90 w 796"/>
                <a:gd name="T35" fmla="*/ 420 h 631"/>
                <a:gd name="T36" fmla="*/ 97 w 796"/>
                <a:gd name="T37" fmla="*/ 435 h 631"/>
                <a:gd name="T38" fmla="*/ 195 w 796"/>
                <a:gd name="T39" fmla="*/ 510 h 631"/>
                <a:gd name="T40" fmla="*/ 323 w 796"/>
                <a:gd name="T41" fmla="*/ 533 h 631"/>
                <a:gd name="T42" fmla="*/ 368 w 796"/>
                <a:gd name="T43" fmla="*/ 540 h 631"/>
                <a:gd name="T44" fmla="*/ 495 w 796"/>
                <a:gd name="T45" fmla="*/ 510 h 631"/>
                <a:gd name="T46" fmla="*/ 638 w 796"/>
                <a:gd name="T47" fmla="*/ 428 h 631"/>
                <a:gd name="T48" fmla="*/ 736 w 796"/>
                <a:gd name="T49" fmla="*/ 293 h 631"/>
                <a:gd name="T50" fmla="*/ 781 w 796"/>
                <a:gd name="T51" fmla="*/ 172 h 631"/>
                <a:gd name="T52" fmla="*/ 781 w 796"/>
                <a:gd name="T53" fmla="*/ 127 h 631"/>
                <a:gd name="T54" fmla="*/ 773 w 796"/>
                <a:gd name="T55" fmla="*/ 0 h 631"/>
                <a:gd name="T56" fmla="*/ 788 w 796"/>
                <a:gd name="T57" fmla="*/ 82 h 631"/>
                <a:gd name="T58" fmla="*/ 796 w 796"/>
                <a:gd name="T59" fmla="*/ 172 h 631"/>
                <a:gd name="T60" fmla="*/ 751 w 796"/>
                <a:gd name="T61" fmla="*/ 353 h 631"/>
                <a:gd name="T62" fmla="*/ 661 w 796"/>
                <a:gd name="T63" fmla="*/ 495 h 631"/>
                <a:gd name="T64" fmla="*/ 563 w 796"/>
                <a:gd name="T65" fmla="*/ 578 h 631"/>
                <a:gd name="T66" fmla="*/ 488 w 796"/>
                <a:gd name="T67" fmla="*/ 615 h 631"/>
                <a:gd name="T68" fmla="*/ 405 w 796"/>
                <a:gd name="T69" fmla="*/ 631 h 631"/>
                <a:gd name="T70" fmla="*/ 360 w 796"/>
                <a:gd name="T7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631">
                  <a:moveTo>
                    <a:pt x="360" y="631"/>
                  </a:moveTo>
                  <a:lnTo>
                    <a:pt x="360" y="631"/>
                  </a:lnTo>
                  <a:lnTo>
                    <a:pt x="293" y="615"/>
                  </a:lnTo>
                  <a:lnTo>
                    <a:pt x="225" y="585"/>
                  </a:lnTo>
                  <a:lnTo>
                    <a:pt x="157" y="548"/>
                  </a:lnTo>
                  <a:lnTo>
                    <a:pt x="97" y="495"/>
                  </a:lnTo>
                  <a:lnTo>
                    <a:pt x="52" y="435"/>
                  </a:lnTo>
                  <a:lnTo>
                    <a:pt x="37" y="398"/>
                  </a:lnTo>
                  <a:lnTo>
                    <a:pt x="22" y="360"/>
                  </a:lnTo>
                  <a:lnTo>
                    <a:pt x="7" y="323"/>
                  </a:lnTo>
                  <a:lnTo>
                    <a:pt x="0" y="277"/>
                  </a:lnTo>
                  <a:lnTo>
                    <a:pt x="0" y="240"/>
                  </a:lnTo>
                  <a:lnTo>
                    <a:pt x="7" y="195"/>
                  </a:lnTo>
                  <a:lnTo>
                    <a:pt x="7" y="195"/>
                  </a:lnTo>
                  <a:lnTo>
                    <a:pt x="22" y="142"/>
                  </a:lnTo>
                  <a:lnTo>
                    <a:pt x="37" y="105"/>
                  </a:lnTo>
                  <a:lnTo>
                    <a:pt x="60" y="82"/>
                  </a:lnTo>
                  <a:lnTo>
                    <a:pt x="82" y="67"/>
                  </a:lnTo>
                  <a:lnTo>
                    <a:pt x="105" y="67"/>
                  </a:lnTo>
                  <a:lnTo>
                    <a:pt x="127" y="67"/>
                  </a:lnTo>
                  <a:lnTo>
                    <a:pt x="142" y="75"/>
                  </a:lnTo>
                  <a:lnTo>
                    <a:pt x="165" y="82"/>
                  </a:lnTo>
                  <a:lnTo>
                    <a:pt x="165" y="82"/>
                  </a:lnTo>
                  <a:lnTo>
                    <a:pt x="187" y="112"/>
                  </a:lnTo>
                  <a:lnTo>
                    <a:pt x="195" y="135"/>
                  </a:lnTo>
                  <a:lnTo>
                    <a:pt x="202" y="157"/>
                  </a:lnTo>
                  <a:lnTo>
                    <a:pt x="195" y="180"/>
                  </a:lnTo>
                  <a:lnTo>
                    <a:pt x="187" y="202"/>
                  </a:lnTo>
                  <a:lnTo>
                    <a:pt x="172" y="225"/>
                  </a:lnTo>
                  <a:lnTo>
                    <a:pt x="150" y="255"/>
                  </a:lnTo>
                  <a:lnTo>
                    <a:pt x="150" y="255"/>
                  </a:lnTo>
                  <a:lnTo>
                    <a:pt x="127" y="285"/>
                  </a:lnTo>
                  <a:lnTo>
                    <a:pt x="105" y="308"/>
                  </a:lnTo>
                  <a:lnTo>
                    <a:pt x="90" y="360"/>
                  </a:lnTo>
                  <a:lnTo>
                    <a:pt x="82" y="405"/>
                  </a:lnTo>
                  <a:lnTo>
                    <a:pt x="90" y="420"/>
                  </a:lnTo>
                  <a:lnTo>
                    <a:pt x="97" y="435"/>
                  </a:lnTo>
                  <a:lnTo>
                    <a:pt x="97" y="435"/>
                  </a:lnTo>
                  <a:lnTo>
                    <a:pt x="142" y="480"/>
                  </a:lnTo>
                  <a:lnTo>
                    <a:pt x="195" y="510"/>
                  </a:lnTo>
                  <a:lnTo>
                    <a:pt x="255" y="525"/>
                  </a:lnTo>
                  <a:lnTo>
                    <a:pt x="323" y="533"/>
                  </a:lnTo>
                  <a:lnTo>
                    <a:pt x="323" y="533"/>
                  </a:lnTo>
                  <a:lnTo>
                    <a:pt x="368" y="540"/>
                  </a:lnTo>
                  <a:lnTo>
                    <a:pt x="413" y="533"/>
                  </a:lnTo>
                  <a:lnTo>
                    <a:pt x="495" y="510"/>
                  </a:lnTo>
                  <a:lnTo>
                    <a:pt x="571" y="480"/>
                  </a:lnTo>
                  <a:lnTo>
                    <a:pt x="638" y="428"/>
                  </a:lnTo>
                  <a:lnTo>
                    <a:pt x="698" y="368"/>
                  </a:lnTo>
                  <a:lnTo>
                    <a:pt x="736" y="293"/>
                  </a:lnTo>
                  <a:lnTo>
                    <a:pt x="766" y="210"/>
                  </a:lnTo>
                  <a:lnTo>
                    <a:pt x="781" y="172"/>
                  </a:lnTo>
                  <a:lnTo>
                    <a:pt x="781" y="127"/>
                  </a:lnTo>
                  <a:lnTo>
                    <a:pt x="781" y="127"/>
                  </a:lnTo>
                  <a:lnTo>
                    <a:pt x="781" y="60"/>
                  </a:lnTo>
                  <a:lnTo>
                    <a:pt x="773" y="0"/>
                  </a:lnTo>
                  <a:lnTo>
                    <a:pt x="773" y="0"/>
                  </a:lnTo>
                  <a:lnTo>
                    <a:pt x="788" y="82"/>
                  </a:lnTo>
                  <a:lnTo>
                    <a:pt x="796" y="172"/>
                  </a:lnTo>
                  <a:lnTo>
                    <a:pt x="796" y="172"/>
                  </a:lnTo>
                  <a:lnTo>
                    <a:pt x="781" y="262"/>
                  </a:lnTo>
                  <a:lnTo>
                    <a:pt x="751" y="353"/>
                  </a:lnTo>
                  <a:lnTo>
                    <a:pt x="713" y="428"/>
                  </a:lnTo>
                  <a:lnTo>
                    <a:pt x="661" y="495"/>
                  </a:lnTo>
                  <a:lnTo>
                    <a:pt x="601" y="555"/>
                  </a:lnTo>
                  <a:lnTo>
                    <a:pt x="563" y="578"/>
                  </a:lnTo>
                  <a:lnTo>
                    <a:pt x="533" y="600"/>
                  </a:lnTo>
                  <a:lnTo>
                    <a:pt x="488" y="615"/>
                  </a:lnTo>
                  <a:lnTo>
                    <a:pt x="450" y="623"/>
                  </a:lnTo>
                  <a:lnTo>
                    <a:pt x="405" y="631"/>
                  </a:lnTo>
                  <a:lnTo>
                    <a:pt x="360" y="631"/>
                  </a:lnTo>
                  <a:lnTo>
                    <a:pt x="36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3" name="Freeform 30"/>
            <p:cNvSpPr>
              <a:spLocks/>
            </p:cNvSpPr>
            <p:nvPr/>
          </p:nvSpPr>
          <p:spPr bwMode="auto">
            <a:xfrm>
              <a:off x="1058863" y="3440113"/>
              <a:ext cx="3063875" cy="2276475"/>
            </a:xfrm>
            <a:custGeom>
              <a:avLst/>
              <a:gdLst>
                <a:gd name="T0" fmla="*/ 819 w 1930"/>
                <a:gd name="T1" fmla="*/ 1434 h 1434"/>
                <a:gd name="T2" fmla="*/ 669 w 1930"/>
                <a:gd name="T3" fmla="*/ 1412 h 1434"/>
                <a:gd name="T4" fmla="*/ 526 w 1930"/>
                <a:gd name="T5" fmla="*/ 1359 h 1434"/>
                <a:gd name="T6" fmla="*/ 398 w 1930"/>
                <a:gd name="T7" fmla="*/ 1284 h 1434"/>
                <a:gd name="T8" fmla="*/ 285 w 1930"/>
                <a:gd name="T9" fmla="*/ 1186 h 1434"/>
                <a:gd name="T10" fmla="*/ 180 w 1930"/>
                <a:gd name="T11" fmla="*/ 1074 h 1434"/>
                <a:gd name="T12" fmla="*/ 98 w 1930"/>
                <a:gd name="T13" fmla="*/ 946 h 1434"/>
                <a:gd name="T14" fmla="*/ 38 w 1930"/>
                <a:gd name="T15" fmla="*/ 803 h 1434"/>
                <a:gd name="T16" fmla="*/ 0 w 1930"/>
                <a:gd name="T17" fmla="*/ 661 h 1434"/>
                <a:gd name="T18" fmla="*/ 15 w 1930"/>
                <a:gd name="T19" fmla="*/ 728 h 1434"/>
                <a:gd name="T20" fmla="*/ 68 w 1930"/>
                <a:gd name="T21" fmla="*/ 856 h 1434"/>
                <a:gd name="T22" fmla="*/ 143 w 1930"/>
                <a:gd name="T23" fmla="*/ 969 h 1434"/>
                <a:gd name="T24" fmla="*/ 233 w 1930"/>
                <a:gd name="T25" fmla="*/ 1074 h 1434"/>
                <a:gd name="T26" fmla="*/ 338 w 1930"/>
                <a:gd name="T27" fmla="*/ 1164 h 1434"/>
                <a:gd name="T28" fmla="*/ 451 w 1930"/>
                <a:gd name="T29" fmla="*/ 1239 h 1434"/>
                <a:gd name="T30" fmla="*/ 578 w 1930"/>
                <a:gd name="T31" fmla="*/ 1292 h 1434"/>
                <a:gd name="T32" fmla="*/ 721 w 1930"/>
                <a:gd name="T33" fmla="*/ 1322 h 1434"/>
                <a:gd name="T34" fmla="*/ 789 w 1930"/>
                <a:gd name="T35" fmla="*/ 1329 h 1434"/>
                <a:gd name="T36" fmla="*/ 1007 w 1930"/>
                <a:gd name="T37" fmla="*/ 1322 h 1434"/>
                <a:gd name="T38" fmla="*/ 1217 w 1930"/>
                <a:gd name="T39" fmla="*/ 1269 h 1434"/>
                <a:gd name="T40" fmla="*/ 1397 w 1930"/>
                <a:gd name="T41" fmla="*/ 1179 h 1434"/>
                <a:gd name="T42" fmla="*/ 1562 w 1930"/>
                <a:gd name="T43" fmla="*/ 1059 h 1434"/>
                <a:gd name="T44" fmla="*/ 1705 w 1930"/>
                <a:gd name="T45" fmla="*/ 909 h 1434"/>
                <a:gd name="T46" fmla="*/ 1810 w 1930"/>
                <a:gd name="T47" fmla="*/ 736 h 1434"/>
                <a:gd name="T48" fmla="*/ 1885 w 1930"/>
                <a:gd name="T49" fmla="*/ 541 h 1434"/>
                <a:gd name="T50" fmla="*/ 1915 w 1930"/>
                <a:gd name="T51" fmla="*/ 323 h 1434"/>
                <a:gd name="T52" fmla="*/ 1915 w 1930"/>
                <a:gd name="T53" fmla="*/ 240 h 1434"/>
                <a:gd name="T54" fmla="*/ 1908 w 1930"/>
                <a:gd name="T55" fmla="*/ 82 h 1434"/>
                <a:gd name="T56" fmla="*/ 1893 w 1930"/>
                <a:gd name="T57" fmla="*/ 0 h 1434"/>
                <a:gd name="T58" fmla="*/ 1923 w 1930"/>
                <a:gd name="T59" fmla="*/ 180 h 1434"/>
                <a:gd name="T60" fmla="*/ 1930 w 1930"/>
                <a:gd name="T61" fmla="*/ 375 h 1434"/>
                <a:gd name="T62" fmla="*/ 1915 w 1930"/>
                <a:gd name="T63" fmla="*/ 480 h 1434"/>
                <a:gd name="T64" fmla="*/ 1863 w 1930"/>
                <a:gd name="T65" fmla="*/ 691 h 1434"/>
                <a:gd name="T66" fmla="*/ 1773 w 1930"/>
                <a:gd name="T67" fmla="*/ 886 h 1434"/>
                <a:gd name="T68" fmla="*/ 1653 w 1930"/>
                <a:gd name="T69" fmla="*/ 1059 h 1434"/>
                <a:gd name="T70" fmla="*/ 1502 w 1930"/>
                <a:gd name="T71" fmla="*/ 1209 h 1434"/>
                <a:gd name="T72" fmla="*/ 1330 w 1930"/>
                <a:gd name="T73" fmla="*/ 1322 h 1434"/>
                <a:gd name="T74" fmla="*/ 1142 w 1930"/>
                <a:gd name="T75" fmla="*/ 1397 h 1434"/>
                <a:gd name="T76" fmla="*/ 931 w 1930"/>
                <a:gd name="T77" fmla="*/ 1434 h 1434"/>
                <a:gd name="T78" fmla="*/ 819 w 1930"/>
                <a:gd name="T79" fmla="*/ 143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0" h="1434">
                  <a:moveTo>
                    <a:pt x="819" y="1434"/>
                  </a:moveTo>
                  <a:lnTo>
                    <a:pt x="819" y="1434"/>
                  </a:lnTo>
                  <a:lnTo>
                    <a:pt x="744" y="1427"/>
                  </a:lnTo>
                  <a:lnTo>
                    <a:pt x="669" y="1412"/>
                  </a:lnTo>
                  <a:lnTo>
                    <a:pt x="601" y="1389"/>
                  </a:lnTo>
                  <a:lnTo>
                    <a:pt x="526" y="1359"/>
                  </a:lnTo>
                  <a:lnTo>
                    <a:pt x="466" y="1322"/>
                  </a:lnTo>
                  <a:lnTo>
                    <a:pt x="398" y="1284"/>
                  </a:lnTo>
                  <a:lnTo>
                    <a:pt x="338" y="1239"/>
                  </a:lnTo>
                  <a:lnTo>
                    <a:pt x="285" y="1186"/>
                  </a:lnTo>
                  <a:lnTo>
                    <a:pt x="233" y="1134"/>
                  </a:lnTo>
                  <a:lnTo>
                    <a:pt x="180" y="1074"/>
                  </a:lnTo>
                  <a:lnTo>
                    <a:pt x="135" y="1006"/>
                  </a:lnTo>
                  <a:lnTo>
                    <a:pt x="98" y="946"/>
                  </a:lnTo>
                  <a:lnTo>
                    <a:pt x="68" y="879"/>
                  </a:lnTo>
                  <a:lnTo>
                    <a:pt x="38" y="803"/>
                  </a:lnTo>
                  <a:lnTo>
                    <a:pt x="15" y="736"/>
                  </a:lnTo>
                  <a:lnTo>
                    <a:pt x="0" y="661"/>
                  </a:lnTo>
                  <a:lnTo>
                    <a:pt x="0" y="661"/>
                  </a:lnTo>
                  <a:lnTo>
                    <a:pt x="15" y="728"/>
                  </a:lnTo>
                  <a:lnTo>
                    <a:pt x="45" y="796"/>
                  </a:lnTo>
                  <a:lnTo>
                    <a:pt x="68" y="856"/>
                  </a:lnTo>
                  <a:lnTo>
                    <a:pt x="105" y="916"/>
                  </a:lnTo>
                  <a:lnTo>
                    <a:pt x="143" y="969"/>
                  </a:lnTo>
                  <a:lnTo>
                    <a:pt x="188" y="1029"/>
                  </a:lnTo>
                  <a:lnTo>
                    <a:pt x="233" y="1074"/>
                  </a:lnTo>
                  <a:lnTo>
                    <a:pt x="278" y="1119"/>
                  </a:lnTo>
                  <a:lnTo>
                    <a:pt x="338" y="1164"/>
                  </a:lnTo>
                  <a:lnTo>
                    <a:pt x="391" y="1202"/>
                  </a:lnTo>
                  <a:lnTo>
                    <a:pt x="451" y="1239"/>
                  </a:lnTo>
                  <a:lnTo>
                    <a:pt x="518" y="1262"/>
                  </a:lnTo>
                  <a:lnTo>
                    <a:pt x="578" y="1292"/>
                  </a:lnTo>
                  <a:lnTo>
                    <a:pt x="646" y="1307"/>
                  </a:lnTo>
                  <a:lnTo>
                    <a:pt x="721" y="1322"/>
                  </a:lnTo>
                  <a:lnTo>
                    <a:pt x="789" y="1329"/>
                  </a:lnTo>
                  <a:lnTo>
                    <a:pt x="789" y="1329"/>
                  </a:lnTo>
                  <a:lnTo>
                    <a:pt x="901" y="1329"/>
                  </a:lnTo>
                  <a:lnTo>
                    <a:pt x="1007" y="1322"/>
                  </a:lnTo>
                  <a:lnTo>
                    <a:pt x="1112" y="1299"/>
                  </a:lnTo>
                  <a:lnTo>
                    <a:pt x="1217" y="1269"/>
                  </a:lnTo>
                  <a:lnTo>
                    <a:pt x="1307" y="1232"/>
                  </a:lnTo>
                  <a:lnTo>
                    <a:pt x="1397" y="1179"/>
                  </a:lnTo>
                  <a:lnTo>
                    <a:pt x="1487" y="1126"/>
                  </a:lnTo>
                  <a:lnTo>
                    <a:pt x="1562" y="1059"/>
                  </a:lnTo>
                  <a:lnTo>
                    <a:pt x="1637" y="991"/>
                  </a:lnTo>
                  <a:lnTo>
                    <a:pt x="1705" y="909"/>
                  </a:lnTo>
                  <a:lnTo>
                    <a:pt x="1765" y="826"/>
                  </a:lnTo>
                  <a:lnTo>
                    <a:pt x="1810" y="736"/>
                  </a:lnTo>
                  <a:lnTo>
                    <a:pt x="1855" y="638"/>
                  </a:lnTo>
                  <a:lnTo>
                    <a:pt x="1885" y="541"/>
                  </a:lnTo>
                  <a:lnTo>
                    <a:pt x="1908" y="435"/>
                  </a:lnTo>
                  <a:lnTo>
                    <a:pt x="1915" y="323"/>
                  </a:lnTo>
                  <a:lnTo>
                    <a:pt x="1915" y="323"/>
                  </a:lnTo>
                  <a:lnTo>
                    <a:pt x="1915" y="240"/>
                  </a:lnTo>
                  <a:lnTo>
                    <a:pt x="1915" y="157"/>
                  </a:lnTo>
                  <a:lnTo>
                    <a:pt x="1908" y="82"/>
                  </a:lnTo>
                  <a:lnTo>
                    <a:pt x="1893" y="0"/>
                  </a:lnTo>
                  <a:lnTo>
                    <a:pt x="1893" y="0"/>
                  </a:lnTo>
                  <a:lnTo>
                    <a:pt x="1915" y="90"/>
                  </a:lnTo>
                  <a:lnTo>
                    <a:pt x="1923" y="180"/>
                  </a:lnTo>
                  <a:lnTo>
                    <a:pt x="1930" y="278"/>
                  </a:lnTo>
                  <a:lnTo>
                    <a:pt x="1930" y="375"/>
                  </a:lnTo>
                  <a:lnTo>
                    <a:pt x="1930" y="375"/>
                  </a:lnTo>
                  <a:lnTo>
                    <a:pt x="1915" y="480"/>
                  </a:lnTo>
                  <a:lnTo>
                    <a:pt x="1893" y="586"/>
                  </a:lnTo>
                  <a:lnTo>
                    <a:pt x="1863" y="691"/>
                  </a:lnTo>
                  <a:lnTo>
                    <a:pt x="1818" y="796"/>
                  </a:lnTo>
                  <a:lnTo>
                    <a:pt x="1773" y="886"/>
                  </a:lnTo>
                  <a:lnTo>
                    <a:pt x="1713" y="976"/>
                  </a:lnTo>
                  <a:lnTo>
                    <a:pt x="1653" y="1059"/>
                  </a:lnTo>
                  <a:lnTo>
                    <a:pt x="1577" y="1141"/>
                  </a:lnTo>
                  <a:lnTo>
                    <a:pt x="1502" y="1209"/>
                  </a:lnTo>
                  <a:lnTo>
                    <a:pt x="1420" y="1269"/>
                  </a:lnTo>
                  <a:lnTo>
                    <a:pt x="1330" y="1322"/>
                  </a:lnTo>
                  <a:lnTo>
                    <a:pt x="1239" y="1367"/>
                  </a:lnTo>
                  <a:lnTo>
                    <a:pt x="1142" y="1397"/>
                  </a:lnTo>
                  <a:lnTo>
                    <a:pt x="1037" y="1419"/>
                  </a:lnTo>
                  <a:lnTo>
                    <a:pt x="931" y="1434"/>
                  </a:lnTo>
                  <a:lnTo>
                    <a:pt x="819" y="1434"/>
                  </a:lnTo>
                  <a:lnTo>
                    <a:pt x="819" y="1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4" name="Freeform 31"/>
            <p:cNvSpPr>
              <a:spLocks/>
            </p:cNvSpPr>
            <p:nvPr/>
          </p:nvSpPr>
          <p:spPr bwMode="auto">
            <a:xfrm>
              <a:off x="2000250" y="3749675"/>
              <a:ext cx="311150" cy="298450"/>
            </a:xfrm>
            <a:custGeom>
              <a:avLst/>
              <a:gdLst>
                <a:gd name="T0" fmla="*/ 166 w 196"/>
                <a:gd name="T1" fmla="*/ 38 h 188"/>
                <a:gd name="T2" fmla="*/ 166 w 196"/>
                <a:gd name="T3" fmla="*/ 38 h 188"/>
                <a:gd name="T4" fmla="*/ 188 w 196"/>
                <a:gd name="T5" fmla="*/ 60 h 188"/>
                <a:gd name="T6" fmla="*/ 196 w 196"/>
                <a:gd name="T7" fmla="*/ 90 h 188"/>
                <a:gd name="T8" fmla="*/ 188 w 196"/>
                <a:gd name="T9" fmla="*/ 113 h 188"/>
                <a:gd name="T10" fmla="*/ 181 w 196"/>
                <a:gd name="T11" fmla="*/ 143 h 188"/>
                <a:gd name="T12" fmla="*/ 166 w 196"/>
                <a:gd name="T13" fmla="*/ 165 h 188"/>
                <a:gd name="T14" fmla="*/ 151 w 196"/>
                <a:gd name="T15" fmla="*/ 180 h 188"/>
                <a:gd name="T16" fmla="*/ 128 w 196"/>
                <a:gd name="T17" fmla="*/ 188 h 188"/>
                <a:gd name="T18" fmla="*/ 98 w 196"/>
                <a:gd name="T19" fmla="*/ 188 h 188"/>
                <a:gd name="T20" fmla="*/ 98 w 196"/>
                <a:gd name="T21" fmla="*/ 188 h 188"/>
                <a:gd name="T22" fmla="*/ 128 w 196"/>
                <a:gd name="T23" fmla="*/ 165 h 188"/>
                <a:gd name="T24" fmla="*/ 143 w 196"/>
                <a:gd name="T25" fmla="*/ 128 h 188"/>
                <a:gd name="T26" fmla="*/ 143 w 196"/>
                <a:gd name="T27" fmla="*/ 105 h 188"/>
                <a:gd name="T28" fmla="*/ 143 w 196"/>
                <a:gd name="T29" fmla="*/ 90 h 188"/>
                <a:gd name="T30" fmla="*/ 136 w 196"/>
                <a:gd name="T31" fmla="*/ 68 h 188"/>
                <a:gd name="T32" fmla="*/ 121 w 196"/>
                <a:gd name="T33" fmla="*/ 45 h 188"/>
                <a:gd name="T34" fmla="*/ 121 w 196"/>
                <a:gd name="T35" fmla="*/ 45 h 188"/>
                <a:gd name="T36" fmla="*/ 98 w 196"/>
                <a:gd name="T37" fmla="*/ 30 h 188"/>
                <a:gd name="T38" fmla="*/ 68 w 196"/>
                <a:gd name="T39" fmla="*/ 23 h 188"/>
                <a:gd name="T40" fmla="*/ 38 w 196"/>
                <a:gd name="T41" fmla="*/ 15 h 188"/>
                <a:gd name="T42" fmla="*/ 0 w 196"/>
                <a:gd name="T43" fmla="*/ 15 h 188"/>
                <a:gd name="T44" fmla="*/ 0 w 196"/>
                <a:gd name="T45" fmla="*/ 15 h 188"/>
                <a:gd name="T46" fmla="*/ 53 w 196"/>
                <a:gd name="T47" fmla="*/ 0 h 188"/>
                <a:gd name="T48" fmla="*/ 98 w 196"/>
                <a:gd name="T49" fmla="*/ 0 h 188"/>
                <a:gd name="T50" fmla="*/ 136 w 196"/>
                <a:gd name="T51" fmla="*/ 15 h 188"/>
                <a:gd name="T52" fmla="*/ 166 w 196"/>
                <a:gd name="T53" fmla="*/ 38 h 188"/>
                <a:gd name="T54" fmla="*/ 166 w 196"/>
                <a:gd name="T55" fmla="*/ 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88">
                  <a:moveTo>
                    <a:pt x="166" y="38"/>
                  </a:moveTo>
                  <a:lnTo>
                    <a:pt x="166" y="38"/>
                  </a:lnTo>
                  <a:lnTo>
                    <a:pt x="188" y="60"/>
                  </a:lnTo>
                  <a:lnTo>
                    <a:pt x="196" y="90"/>
                  </a:lnTo>
                  <a:lnTo>
                    <a:pt x="188" y="113"/>
                  </a:lnTo>
                  <a:lnTo>
                    <a:pt x="181" y="143"/>
                  </a:lnTo>
                  <a:lnTo>
                    <a:pt x="166" y="165"/>
                  </a:lnTo>
                  <a:lnTo>
                    <a:pt x="151" y="180"/>
                  </a:lnTo>
                  <a:lnTo>
                    <a:pt x="128" y="188"/>
                  </a:lnTo>
                  <a:lnTo>
                    <a:pt x="98" y="188"/>
                  </a:lnTo>
                  <a:lnTo>
                    <a:pt x="98" y="188"/>
                  </a:lnTo>
                  <a:lnTo>
                    <a:pt x="128" y="165"/>
                  </a:lnTo>
                  <a:lnTo>
                    <a:pt x="143" y="128"/>
                  </a:lnTo>
                  <a:lnTo>
                    <a:pt x="143" y="105"/>
                  </a:lnTo>
                  <a:lnTo>
                    <a:pt x="143" y="90"/>
                  </a:lnTo>
                  <a:lnTo>
                    <a:pt x="136" y="68"/>
                  </a:lnTo>
                  <a:lnTo>
                    <a:pt x="121" y="45"/>
                  </a:lnTo>
                  <a:lnTo>
                    <a:pt x="121" y="45"/>
                  </a:lnTo>
                  <a:lnTo>
                    <a:pt x="98" y="30"/>
                  </a:lnTo>
                  <a:lnTo>
                    <a:pt x="68" y="23"/>
                  </a:lnTo>
                  <a:lnTo>
                    <a:pt x="38" y="15"/>
                  </a:lnTo>
                  <a:lnTo>
                    <a:pt x="0" y="15"/>
                  </a:lnTo>
                  <a:lnTo>
                    <a:pt x="0" y="15"/>
                  </a:lnTo>
                  <a:lnTo>
                    <a:pt x="53" y="0"/>
                  </a:lnTo>
                  <a:lnTo>
                    <a:pt x="98" y="0"/>
                  </a:lnTo>
                  <a:lnTo>
                    <a:pt x="136" y="15"/>
                  </a:lnTo>
                  <a:lnTo>
                    <a:pt x="166" y="38"/>
                  </a:lnTo>
                  <a:lnTo>
                    <a:pt x="16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5" name="Freeform 32"/>
            <p:cNvSpPr>
              <a:spLocks/>
            </p:cNvSpPr>
            <p:nvPr/>
          </p:nvSpPr>
          <p:spPr bwMode="auto">
            <a:xfrm>
              <a:off x="3194050" y="5848350"/>
              <a:ext cx="249238" cy="238125"/>
            </a:xfrm>
            <a:custGeom>
              <a:avLst/>
              <a:gdLst>
                <a:gd name="T0" fmla="*/ 22 w 157"/>
                <a:gd name="T1" fmla="*/ 23 h 150"/>
                <a:gd name="T2" fmla="*/ 22 w 157"/>
                <a:gd name="T3" fmla="*/ 23 h 150"/>
                <a:gd name="T4" fmla="*/ 7 w 157"/>
                <a:gd name="T5" fmla="*/ 45 h 150"/>
                <a:gd name="T6" fmla="*/ 0 w 157"/>
                <a:gd name="T7" fmla="*/ 68 h 150"/>
                <a:gd name="T8" fmla="*/ 0 w 157"/>
                <a:gd name="T9" fmla="*/ 90 h 150"/>
                <a:gd name="T10" fmla="*/ 7 w 157"/>
                <a:gd name="T11" fmla="*/ 113 h 150"/>
                <a:gd name="T12" fmla="*/ 15 w 157"/>
                <a:gd name="T13" fmla="*/ 128 h 150"/>
                <a:gd name="T14" fmla="*/ 30 w 157"/>
                <a:gd name="T15" fmla="*/ 143 h 150"/>
                <a:gd name="T16" fmla="*/ 52 w 157"/>
                <a:gd name="T17" fmla="*/ 150 h 150"/>
                <a:gd name="T18" fmla="*/ 67 w 157"/>
                <a:gd name="T19" fmla="*/ 150 h 150"/>
                <a:gd name="T20" fmla="*/ 67 w 157"/>
                <a:gd name="T21" fmla="*/ 150 h 150"/>
                <a:gd name="T22" fmla="*/ 45 w 157"/>
                <a:gd name="T23" fmla="*/ 128 h 150"/>
                <a:gd name="T24" fmla="*/ 37 w 157"/>
                <a:gd name="T25" fmla="*/ 98 h 150"/>
                <a:gd name="T26" fmla="*/ 45 w 157"/>
                <a:gd name="T27" fmla="*/ 68 h 150"/>
                <a:gd name="T28" fmla="*/ 52 w 157"/>
                <a:gd name="T29" fmla="*/ 53 h 150"/>
                <a:gd name="T30" fmla="*/ 60 w 157"/>
                <a:gd name="T31" fmla="*/ 38 h 150"/>
                <a:gd name="T32" fmla="*/ 60 w 157"/>
                <a:gd name="T33" fmla="*/ 38 h 150"/>
                <a:gd name="T34" fmla="*/ 82 w 157"/>
                <a:gd name="T35" fmla="*/ 23 h 150"/>
                <a:gd name="T36" fmla="*/ 105 w 157"/>
                <a:gd name="T37" fmla="*/ 15 h 150"/>
                <a:gd name="T38" fmla="*/ 127 w 157"/>
                <a:gd name="T39" fmla="*/ 8 h 150"/>
                <a:gd name="T40" fmla="*/ 157 w 157"/>
                <a:gd name="T41" fmla="*/ 15 h 150"/>
                <a:gd name="T42" fmla="*/ 157 w 157"/>
                <a:gd name="T43" fmla="*/ 15 h 150"/>
                <a:gd name="T44" fmla="*/ 120 w 157"/>
                <a:gd name="T45" fmla="*/ 0 h 150"/>
                <a:gd name="T46" fmla="*/ 82 w 157"/>
                <a:gd name="T47" fmla="*/ 0 h 150"/>
                <a:gd name="T48" fmla="*/ 45 w 157"/>
                <a:gd name="T49" fmla="*/ 8 h 150"/>
                <a:gd name="T50" fmla="*/ 22 w 157"/>
                <a:gd name="T51" fmla="*/ 23 h 150"/>
                <a:gd name="T52" fmla="*/ 22 w 157"/>
                <a:gd name="T53"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 h="150">
                  <a:moveTo>
                    <a:pt x="22" y="23"/>
                  </a:moveTo>
                  <a:lnTo>
                    <a:pt x="22" y="23"/>
                  </a:lnTo>
                  <a:lnTo>
                    <a:pt x="7" y="45"/>
                  </a:lnTo>
                  <a:lnTo>
                    <a:pt x="0" y="68"/>
                  </a:lnTo>
                  <a:lnTo>
                    <a:pt x="0" y="90"/>
                  </a:lnTo>
                  <a:lnTo>
                    <a:pt x="7" y="113"/>
                  </a:lnTo>
                  <a:lnTo>
                    <a:pt x="15" y="128"/>
                  </a:lnTo>
                  <a:lnTo>
                    <a:pt x="30" y="143"/>
                  </a:lnTo>
                  <a:lnTo>
                    <a:pt x="52" y="150"/>
                  </a:lnTo>
                  <a:lnTo>
                    <a:pt x="67" y="150"/>
                  </a:lnTo>
                  <a:lnTo>
                    <a:pt x="67" y="150"/>
                  </a:lnTo>
                  <a:lnTo>
                    <a:pt x="45" y="128"/>
                  </a:lnTo>
                  <a:lnTo>
                    <a:pt x="37" y="98"/>
                  </a:lnTo>
                  <a:lnTo>
                    <a:pt x="45" y="68"/>
                  </a:lnTo>
                  <a:lnTo>
                    <a:pt x="52" y="53"/>
                  </a:lnTo>
                  <a:lnTo>
                    <a:pt x="60" y="38"/>
                  </a:lnTo>
                  <a:lnTo>
                    <a:pt x="60" y="38"/>
                  </a:lnTo>
                  <a:lnTo>
                    <a:pt x="82" y="23"/>
                  </a:lnTo>
                  <a:lnTo>
                    <a:pt x="105" y="15"/>
                  </a:lnTo>
                  <a:lnTo>
                    <a:pt x="127" y="8"/>
                  </a:lnTo>
                  <a:lnTo>
                    <a:pt x="157" y="15"/>
                  </a:lnTo>
                  <a:lnTo>
                    <a:pt x="157" y="15"/>
                  </a:lnTo>
                  <a:lnTo>
                    <a:pt x="120" y="0"/>
                  </a:lnTo>
                  <a:lnTo>
                    <a:pt x="82" y="0"/>
                  </a:lnTo>
                  <a:lnTo>
                    <a:pt x="45" y="8"/>
                  </a:lnTo>
                  <a:lnTo>
                    <a:pt x="22" y="23"/>
                  </a:lnTo>
                  <a:lnTo>
                    <a:pt x="2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6" name="Freeform 33"/>
            <p:cNvSpPr>
              <a:spLocks/>
            </p:cNvSpPr>
            <p:nvPr/>
          </p:nvSpPr>
          <p:spPr bwMode="auto">
            <a:xfrm>
              <a:off x="2859088" y="4762500"/>
              <a:ext cx="238125" cy="274638"/>
            </a:xfrm>
            <a:custGeom>
              <a:avLst/>
              <a:gdLst>
                <a:gd name="T0" fmla="*/ 8 w 150"/>
                <a:gd name="T1" fmla="*/ 128 h 173"/>
                <a:gd name="T2" fmla="*/ 8 w 150"/>
                <a:gd name="T3" fmla="*/ 128 h 173"/>
                <a:gd name="T4" fmla="*/ 23 w 150"/>
                <a:gd name="T5" fmla="*/ 151 h 173"/>
                <a:gd name="T6" fmla="*/ 38 w 150"/>
                <a:gd name="T7" fmla="*/ 166 h 173"/>
                <a:gd name="T8" fmla="*/ 60 w 150"/>
                <a:gd name="T9" fmla="*/ 173 h 173"/>
                <a:gd name="T10" fmla="*/ 83 w 150"/>
                <a:gd name="T11" fmla="*/ 173 h 173"/>
                <a:gd name="T12" fmla="*/ 105 w 150"/>
                <a:gd name="T13" fmla="*/ 173 h 173"/>
                <a:gd name="T14" fmla="*/ 128 w 150"/>
                <a:gd name="T15" fmla="*/ 166 h 173"/>
                <a:gd name="T16" fmla="*/ 143 w 150"/>
                <a:gd name="T17" fmla="*/ 151 h 173"/>
                <a:gd name="T18" fmla="*/ 150 w 150"/>
                <a:gd name="T19" fmla="*/ 128 h 173"/>
                <a:gd name="T20" fmla="*/ 150 w 150"/>
                <a:gd name="T21" fmla="*/ 128 h 173"/>
                <a:gd name="T22" fmla="*/ 120 w 150"/>
                <a:gd name="T23" fmla="*/ 143 h 173"/>
                <a:gd name="T24" fmla="*/ 83 w 150"/>
                <a:gd name="T25" fmla="*/ 143 h 173"/>
                <a:gd name="T26" fmla="*/ 53 w 150"/>
                <a:gd name="T27" fmla="*/ 128 h 173"/>
                <a:gd name="T28" fmla="*/ 45 w 150"/>
                <a:gd name="T29" fmla="*/ 113 h 173"/>
                <a:gd name="T30" fmla="*/ 38 w 150"/>
                <a:gd name="T31" fmla="*/ 98 h 173"/>
                <a:gd name="T32" fmla="*/ 38 w 150"/>
                <a:gd name="T33" fmla="*/ 98 h 173"/>
                <a:gd name="T34" fmla="*/ 30 w 150"/>
                <a:gd name="T35" fmla="*/ 76 h 173"/>
                <a:gd name="T36" fmla="*/ 30 w 150"/>
                <a:gd name="T37" fmla="*/ 53 h 173"/>
                <a:gd name="T38" fmla="*/ 38 w 150"/>
                <a:gd name="T39" fmla="*/ 23 h 173"/>
                <a:gd name="T40" fmla="*/ 45 w 150"/>
                <a:gd name="T41" fmla="*/ 0 h 173"/>
                <a:gd name="T42" fmla="*/ 45 w 150"/>
                <a:gd name="T43" fmla="*/ 0 h 173"/>
                <a:gd name="T44" fmla="*/ 23 w 150"/>
                <a:gd name="T45" fmla="*/ 31 h 173"/>
                <a:gd name="T46" fmla="*/ 8 w 150"/>
                <a:gd name="T47" fmla="*/ 68 h 173"/>
                <a:gd name="T48" fmla="*/ 0 w 150"/>
                <a:gd name="T49" fmla="*/ 98 h 173"/>
                <a:gd name="T50" fmla="*/ 8 w 150"/>
                <a:gd name="T51" fmla="*/ 128 h 173"/>
                <a:gd name="T52" fmla="*/ 8 w 150"/>
                <a:gd name="T53"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3">
                  <a:moveTo>
                    <a:pt x="8" y="128"/>
                  </a:moveTo>
                  <a:lnTo>
                    <a:pt x="8" y="128"/>
                  </a:lnTo>
                  <a:lnTo>
                    <a:pt x="23" y="151"/>
                  </a:lnTo>
                  <a:lnTo>
                    <a:pt x="38" y="166"/>
                  </a:lnTo>
                  <a:lnTo>
                    <a:pt x="60" y="173"/>
                  </a:lnTo>
                  <a:lnTo>
                    <a:pt x="83" y="173"/>
                  </a:lnTo>
                  <a:lnTo>
                    <a:pt x="105" y="173"/>
                  </a:lnTo>
                  <a:lnTo>
                    <a:pt x="128" y="166"/>
                  </a:lnTo>
                  <a:lnTo>
                    <a:pt x="143" y="151"/>
                  </a:lnTo>
                  <a:lnTo>
                    <a:pt x="150" y="128"/>
                  </a:lnTo>
                  <a:lnTo>
                    <a:pt x="150" y="128"/>
                  </a:lnTo>
                  <a:lnTo>
                    <a:pt x="120" y="143"/>
                  </a:lnTo>
                  <a:lnTo>
                    <a:pt x="83" y="143"/>
                  </a:lnTo>
                  <a:lnTo>
                    <a:pt x="53" y="128"/>
                  </a:lnTo>
                  <a:lnTo>
                    <a:pt x="45" y="113"/>
                  </a:lnTo>
                  <a:lnTo>
                    <a:pt x="38" y="98"/>
                  </a:lnTo>
                  <a:lnTo>
                    <a:pt x="38" y="98"/>
                  </a:lnTo>
                  <a:lnTo>
                    <a:pt x="30" y="76"/>
                  </a:lnTo>
                  <a:lnTo>
                    <a:pt x="30" y="53"/>
                  </a:lnTo>
                  <a:lnTo>
                    <a:pt x="38" y="23"/>
                  </a:lnTo>
                  <a:lnTo>
                    <a:pt x="45" y="0"/>
                  </a:lnTo>
                  <a:lnTo>
                    <a:pt x="45" y="0"/>
                  </a:lnTo>
                  <a:lnTo>
                    <a:pt x="23" y="31"/>
                  </a:lnTo>
                  <a:lnTo>
                    <a:pt x="8" y="68"/>
                  </a:lnTo>
                  <a:lnTo>
                    <a:pt x="0" y="98"/>
                  </a:lnTo>
                  <a:lnTo>
                    <a:pt x="8" y="128"/>
                  </a:lnTo>
                  <a:lnTo>
                    <a:pt x="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7" name="Freeform 34"/>
            <p:cNvSpPr>
              <a:spLocks/>
            </p:cNvSpPr>
            <p:nvPr/>
          </p:nvSpPr>
          <p:spPr bwMode="auto">
            <a:xfrm>
              <a:off x="3038475" y="4703763"/>
              <a:ext cx="119063" cy="166688"/>
            </a:xfrm>
            <a:custGeom>
              <a:avLst/>
              <a:gdLst>
                <a:gd name="T0" fmla="*/ 75 w 75"/>
                <a:gd name="T1" fmla="*/ 83 h 105"/>
                <a:gd name="T2" fmla="*/ 75 w 75"/>
                <a:gd name="T3" fmla="*/ 83 h 105"/>
                <a:gd name="T4" fmla="*/ 67 w 75"/>
                <a:gd name="T5" fmla="*/ 75 h 105"/>
                <a:gd name="T6" fmla="*/ 60 w 75"/>
                <a:gd name="T7" fmla="*/ 68 h 105"/>
                <a:gd name="T8" fmla="*/ 37 w 75"/>
                <a:gd name="T9" fmla="*/ 68 h 105"/>
                <a:gd name="T10" fmla="*/ 37 w 75"/>
                <a:gd name="T11" fmla="*/ 68 h 105"/>
                <a:gd name="T12" fmla="*/ 30 w 75"/>
                <a:gd name="T13" fmla="*/ 75 h 105"/>
                <a:gd name="T14" fmla="*/ 30 w 75"/>
                <a:gd name="T15" fmla="*/ 75 h 105"/>
                <a:gd name="T16" fmla="*/ 22 w 75"/>
                <a:gd name="T17" fmla="*/ 60 h 105"/>
                <a:gd name="T18" fmla="*/ 22 w 75"/>
                <a:gd name="T19" fmla="*/ 37 h 105"/>
                <a:gd name="T20" fmla="*/ 30 w 75"/>
                <a:gd name="T21" fmla="*/ 15 h 105"/>
                <a:gd name="T22" fmla="*/ 45 w 75"/>
                <a:gd name="T23" fmla="*/ 0 h 105"/>
                <a:gd name="T24" fmla="*/ 45 w 75"/>
                <a:gd name="T25" fmla="*/ 0 h 105"/>
                <a:gd name="T26" fmla="*/ 15 w 75"/>
                <a:gd name="T27" fmla="*/ 22 h 105"/>
                <a:gd name="T28" fmla="*/ 0 w 75"/>
                <a:gd name="T29" fmla="*/ 52 h 105"/>
                <a:gd name="T30" fmla="*/ 7 w 75"/>
                <a:gd name="T31" fmla="*/ 75 h 105"/>
                <a:gd name="T32" fmla="*/ 7 w 75"/>
                <a:gd name="T33" fmla="*/ 90 h 105"/>
                <a:gd name="T34" fmla="*/ 15 w 75"/>
                <a:gd name="T35" fmla="*/ 98 h 105"/>
                <a:gd name="T36" fmla="*/ 15 w 75"/>
                <a:gd name="T37" fmla="*/ 98 h 105"/>
                <a:gd name="T38" fmla="*/ 22 w 75"/>
                <a:gd name="T39" fmla="*/ 98 h 105"/>
                <a:gd name="T40" fmla="*/ 22 w 75"/>
                <a:gd name="T41" fmla="*/ 98 h 105"/>
                <a:gd name="T42" fmla="*/ 37 w 75"/>
                <a:gd name="T43" fmla="*/ 105 h 105"/>
                <a:gd name="T44" fmla="*/ 37 w 75"/>
                <a:gd name="T45" fmla="*/ 105 h 105"/>
                <a:gd name="T46" fmla="*/ 52 w 75"/>
                <a:gd name="T47" fmla="*/ 105 h 105"/>
                <a:gd name="T48" fmla="*/ 67 w 75"/>
                <a:gd name="T49" fmla="*/ 98 h 105"/>
                <a:gd name="T50" fmla="*/ 75 w 75"/>
                <a:gd name="T51" fmla="*/ 83 h 105"/>
                <a:gd name="T52" fmla="*/ 75 w 75"/>
                <a:gd name="T5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 h="105">
                  <a:moveTo>
                    <a:pt x="75" y="83"/>
                  </a:moveTo>
                  <a:lnTo>
                    <a:pt x="75" y="83"/>
                  </a:lnTo>
                  <a:lnTo>
                    <a:pt x="67" y="75"/>
                  </a:lnTo>
                  <a:lnTo>
                    <a:pt x="60" y="68"/>
                  </a:lnTo>
                  <a:lnTo>
                    <a:pt x="37" y="68"/>
                  </a:lnTo>
                  <a:lnTo>
                    <a:pt x="37" y="68"/>
                  </a:lnTo>
                  <a:lnTo>
                    <a:pt x="30" y="75"/>
                  </a:lnTo>
                  <a:lnTo>
                    <a:pt x="30" y="75"/>
                  </a:lnTo>
                  <a:lnTo>
                    <a:pt x="22" y="60"/>
                  </a:lnTo>
                  <a:lnTo>
                    <a:pt x="22" y="37"/>
                  </a:lnTo>
                  <a:lnTo>
                    <a:pt x="30" y="15"/>
                  </a:lnTo>
                  <a:lnTo>
                    <a:pt x="45" y="0"/>
                  </a:lnTo>
                  <a:lnTo>
                    <a:pt x="45" y="0"/>
                  </a:lnTo>
                  <a:lnTo>
                    <a:pt x="15" y="22"/>
                  </a:lnTo>
                  <a:lnTo>
                    <a:pt x="0" y="52"/>
                  </a:lnTo>
                  <a:lnTo>
                    <a:pt x="7" y="75"/>
                  </a:lnTo>
                  <a:lnTo>
                    <a:pt x="7" y="90"/>
                  </a:lnTo>
                  <a:lnTo>
                    <a:pt x="15" y="98"/>
                  </a:lnTo>
                  <a:lnTo>
                    <a:pt x="15" y="98"/>
                  </a:lnTo>
                  <a:lnTo>
                    <a:pt x="22" y="98"/>
                  </a:lnTo>
                  <a:lnTo>
                    <a:pt x="22" y="98"/>
                  </a:lnTo>
                  <a:lnTo>
                    <a:pt x="37" y="105"/>
                  </a:lnTo>
                  <a:lnTo>
                    <a:pt x="37" y="105"/>
                  </a:lnTo>
                  <a:lnTo>
                    <a:pt x="52" y="105"/>
                  </a:lnTo>
                  <a:lnTo>
                    <a:pt x="67" y="98"/>
                  </a:lnTo>
                  <a:lnTo>
                    <a:pt x="75" y="83"/>
                  </a:lnTo>
                  <a:lnTo>
                    <a:pt x="7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8" name="Freeform 35"/>
            <p:cNvSpPr>
              <a:spLocks/>
            </p:cNvSpPr>
            <p:nvPr/>
          </p:nvSpPr>
          <p:spPr bwMode="auto">
            <a:xfrm>
              <a:off x="2895600" y="4679950"/>
              <a:ext cx="417513" cy="858838"/>
            </a:xfrm>
            <a:custGeom>
              <a:avLst/>
              <a:gdLst>
                <a:gd name="T0" fmla="*/ 188 w 263"/>
                <a:gd name="T1" fmla="*/ 345 h 541"/>
                <a:gd name="T2" fmla="*/ 188 w 263"/>
                <a:gd name="T3" fmla="*/ 345 h 541"/>
                <a:gd name="T4" fmla="*/ 233 w 263"/>
                <a:gd name="T5" fmla="*/ 255 h 541"/>
                <a:gd name="T6" fmla="*/ 255 w 263"/>
                <a:gd name="T7" fmla="*/ 188 h 541"/>
                <a:gd name="T8" fmla="*/ 263 w 263"/>
                <a:gd name="T9" fmla="*/ 128 h 541"/>
                <a:gd name="T10" fmla="*/ 255 w 263"/>
                <a:gd name="T11" fmla="*/ 75 h 541"/>
                <a:gd name="T12" fmla="*/ 240 w 263"/>
                <a:gd name="T13" fmla="*/ 37 h 541"/>
                <a:gd name="T14" fmla="*/ 225 w 263"/>
                <a:gd name="T15" fmla="*/ 15 h 541"/>
                <a:gd name="T16" fmla="*/ 195 w 263"/>
                <a:gd name="T17" fmla="*/ 0 h 541"/>
                <a:gd name="T18" fmla="*/ 173 w 263"/>
                <a:gd name="T19" fmla="*/ 0 h 541"/>
                <a:gd name="T20" fmla="*/ 173 w 263"/>
                <a:gd name="T21" fmla="*/ 0 h 541"/>
                <a:gd name="T22" fmla="*/ 150 w 263"/>
                <a:gd name="T23" fmla="*/ 0 h 541"/>
                <a:gd name="T24" fmla="*/ 135 w 263"/>
                <a:gd name="T25" fmla="*/ 15 h 541"/>
                <a:gd name="T26" fmla="*/ 135 w 263"/>
                <a:gd name="T27" fmla="*/ 15 h 541"/>
                <a:gd name="T28" fmla="*/ 150 w 263"/>
                <a:gd name="T29" fmla="*/ 7 h 541"/>
                <a:gd name="T30" fmla="*/ 150 w 263"/>
                <a:gd name="T31" fmla="*/ 7 h 541"/>
                <a:gd name="T32" fmla="*/ 180 w 263"/>
                <a:gd name="T33" fmla="*/ 15 h 541"/>
                <a:gd name="T34" fmla="*/ 203 w 263"/>
                <a:gd name="T35" fmla="*/ 30 h 541"/>
                <a:gd name="T36" fmla="*/ 225 w 263"/>
                <a:gd name="T37" fmla="*/ 52 h 541"/>
                <a:gd name="T38" fmla="*/ 240 w 263"/>
                <a:gd name="T39" fmla="*/ 90 h 541"/>
                <a:gd name="T40" fmla="*/ 240 w 263"/>
                <a:gd name="T41" fmla="*/ 143 h 541"/>
                <a:gd name="T42" fmla="*/ 233 w 263"/>
                <a:gd name="T43" fmla="*/ 203 h 541"/>
                <a:gd name="T44" fmla="*/ 210 w 263"/>
                <a:gd name="T45" fmla="*/ 270 h 541"/>
                <a:gd name="T46" fmla="*/ 165 w 263"/>
                <a:gd name="T47" fmla="*/ 353 h 541"/>
                <a:gd name="T48" fmla="*/ 165 w 263"/>
                <a:gd name="T49" fmla="*/ 353 h 541"/>
                <a:gd name="T50" fmla="*/ 127 w 263"/>
                <a:gd name="T51" fmla="*/ 413 h 541"/>
                <a:gd name="T52" fmla="*/ 90 w 263"/>
                <a:gd name="T53" fmla="*/ 458 h 541"/>
                <a:gd name="T54" fmla="*/ 45 w 263"/>
                <a:gd name="T55" fmla="*/ 503 h 541"/>
                <a:gd name="T56" fmla="*/ 0 w 263"/>
                <a:gd name="T57" fmla="*/ 541 h 541"/>
                <a:gd name="T58" fmla="*/ 15 w 263"/>
                <a:gd name="T59" fmla="*/ 526 h 541"/>
                <a:gd name="T60" fmla="*/ 15 w 263"/>
                <a:gd name="T61" fmla="*/ 526 h 541"/>
                <a:gd name="T62" fmla="*/ 67 w 263"/>
                <a:gd name="T63" fmla="*/ 488 h 541"/>
                <a:gd name="T64" fmla="*/ 112 w 263"/>
                <a:gd name="T65" fmla="*/ 443 h 541"/>
                <a:gd name="T66" fmla="*/ 150 w 263"/>
                <a:gd name="T67" fmla="*/ 398 h 541"/>
                <a:gd name="T68" fmla="*/ 188 w 263"/>
                <a:gd name="T69" fmla="*/ 345 h 541"/>
                <a:gd name="T70" fmla="*/ 188 w 263"/>
                <a:gd name="T71" fmla="*/ 34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541">
                  <a:moveTo>
                    <a:pt x="188" y="345"/>
                  </a:moveTo>
                  <a:lnTo>
                    <a:pt x="188" y="345"/>
                  </a:lnTo>
                  <a:lnTo>
                    <a:pt x="233" y="255"/>
                  </a:lnTo>
                  <a:lnTo>
                    <a:pt x="255" y="188"/>
                  </a:lnTo>
                  <a:lnTo>
                    <a:pt x="263" y="128"/>
                  </a:lnTo>
                  <a:lnTo>
                    <a:pt x="255" y="75"/>
                  </a:lnTo>
                  <a:lnTo>
                    <a:pt x="240" y="37"/>
                  </a:lnTo>
                  <a:lnTo>
                    <a:pt x="225" y="15"/>
                  </a:lnTo>
                  <a:lnTo>
                    <a:pt x="195" y="0"/>
                  </a:lnTo>
                  <a:lnTo>
                    <a:pt x="173" y="0"/>
                  </a:lnTo>
                  <a:lnTo>
                    <a:pt x="173" y="0"/>
                  </a:lnTo>
                  <a:lnTo>
                    <a:pt x="150" y="0"/>
                  </a:lnTo>
                  <a:lnTo>
                    <a:pt x="135" y="15"/>
                  </a:lnTo>
                  <a:lnTo>
                    <a:pt x="135" y="15"/>
                  </a:lnTo>
                  <a:lnTo>
                    <a:pt x="150" y="7"/>
                  </a:lnTo>
                  <a:lnTo>
                    <a:pt x="150" y="7"/>
                  </a:lnTo>
                  <a:lnTo>
                    <a:pt x="180" y="15"/>
                  </a:lnTo>
                  <a:lnTo>
                    <a:pt x="203" y="30"/>
                  </a:lnTo>
                  <a:lnTo>
                    <a:pt x="225" y="52"/>
                  </a:lnTo>
                  <a:lnTo>
                    <a:pt x="240" y="90"/>
                  </a:lnTo>
                  <a:lnTo>
                    <a:pt x="240" y="143"/>
                  </a:lnTo>
                  <a:lnTo>
                    <a:pt x="233" y="203"/>
                  </a:lnTo>
                  <a:lnTo>
                    <a:pt x="210" y="270"/>
                  </a:lnTo>
                  <a:lnTo>
                    <a:pt x="165" y="353"/>
                  </a:lnTo>
                  <a:lnTo>
                    <a:pt x="165" y="353"/>
                  </a:lnTo>
                  <a:lnTo>
                    <a:pt x="127" y="413"/>
                  </a:lnTo>
                  <a:lnTo>
                    <a:pt x="90" y="458"/>
                  </a:lnTo>
                  <a:lnTo>
                    <a:pt x="45" y="503"/>
                  </a:lnTo>
                  <a:lnTo>
                    <a:pt x="0" y="541"/>
                  </a:lnTo>
                  <a:lnTo>
                    <a:pt x="15" y="526"/>
                  </a:lnTo>
                  <a:lnTo>
                    <a:pt x="15" y="526"/>
                  </a:lnTo>
                  <a:lnTo>
                    <a:pt x="67" y="488"/>
                  </a:lnTo>
                  <a:lnTo>
                    <a:pt x="112" y="443"/>
                  </a:lnTo>
                  <a:lnTo>
                    <a:pt x="150" y="398"/>
                  </a:lnTo>
                  <a:lnTo>
                    <a:pt x="188" y="345"/>
                  </a:lnTo>
                  <a:lnTo>
                    <a:pt x="188"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9" name="Freeform 36"/>
            <p:cNvSpPr>
              <a:spLocks/>
            </p:cNvSpPr>
            <p:nvPr/>
          </p:nvSpPr>
          <p:spPr bwMode="auto">
            <a:xfrm>
              <a:off x="3348038" y="4178300"/>
              <a:ext cx="155575" cy="239713"/>
            </a:xfrm>
            <a:custGeom>
              <a:avLst/>
              <a:gdLst>
                <a:gd name="T0" fmla="*/ 98 w 98"/>
                <a:gd name="T1" fmla="*/ 121 h 151"/>
                <a:gd name="T2" fmla="*/ 98 w 98"/>
                <a:gd name="T3" fmla="*/ 121 h 151"/>
                <a:gd name="T4" fmla="*/ 98 w 98"/>
                <a:gd name="T5" fmla="*/ 113 h 151"/>
                <a:gd name="T6" fmla="*/ 90 w 98"/>
                <a:gd name="T7" fmla="*/ 106 h 151"/>
                <a:gd name="T8" fmla="*/ 75 w 98"/>
                <a:gd name="T9" fmla="*/ 106 h 151"/>
                <a:gd name="T10" fmla="*/ 53 w 98"/>
                <a:gd name="T11" fmla="*/ 106 h 151"/>
                <a:gd name="T12" fmla="*/ 53 w 98"/>
                <a:gd name="T13" fmla="*/ 106 h 151"/>
                <a:gd name="T14" fmla="*/ 38 w 98"/>
                <a:gd name="T15" fmla="*/ 106 h 151"/>
                <a:gd name="T16" fmla="*/ 38 w 98"/>
                <a:gd name="T17" fmla="*/ 106 h 151"/>
                <a:gd name="T18" fmla="*/ 30 w 98"/>
                <a:gd name="T19" fmla="*/ 83 h 151"/>
                <a:gd name="T20" fmla="*/ 30 w 98"/>
                <a:gd name="T21" fmla="*/ 61 h 151"/>
                <a:gd name="T22" fmla="*/ 38 w 98"/>
                <a:gd name="T23" fmla="*/ 30 h 151"/>
                <a:gd name="T24" fmla="*/ 53 w 98"/>
                <a:gd name="T25" fmla="*/ 0 h 151"/>
                <a:gd name="T26" fmla="*/ 53 w 98"/>
                <a:gd name="T27" fmla="*/ 0 h 151"/>
                <a:gd name="T28" fmla="*/ 38 w 98"/>
                <a:gd name="T29" fmla="*/ 15 h 151"/>
                <a:gd name="T30" fmla="*/ 15 w 98"/>
                <a:gd name="T31" fmla="*/ 30 h 151"/>
                <a:gd name="T32" fmla="*/ 8 w 98"/>
                <a:gd name="T33" fmla="*/ 53 h 151"/>
                <a:gd name="T34" fmla="*/ 0 w 98"/>
                <a:gd name="T35" fmla="*/ 76 h 151"/>
                <a:gd name="T36" fmla="*/ 0 w 98"/>
                <a:gd name="T37" fmla="*/ 98 h 151"/>
                <a:gd name="T38" fmla="*/ 0 w 98"/>
                <a:gd name="T39" fmla="*/ 113 h 151"/>
                <a:gd name="T40" fmla="*/ 8 w 98"/>
                <a:gd name="T41" fmla="*/ 128 h 151"/>
                <a:gd name="T42" fmla="*/ 23 w 98"/>
                <a:gd name="T43" fmla="*/ 143 h 151"/>
                <a:gd name="T44" fmla="*/ 23 w 98"/>
                <a:gd name="T45" fmla="*/ 143 h 151"/>
                <a:gd name="T46" fmla="*/ 23 w 98"/>
                <a:gd name="T47" fmla="*/ 143 h 151"/>
                <a:gd name="T48" fmla="*/ 23 w 98"/>
                <a:gd name="T49" fmla="*/ 143 h 151"/>
                <a:gd name="T50" fmla="*/ 45 w 98"/>
                <a:gd name="T51" fmla="*/ 151 h 151"/>
                <a:gd name="T52" fmla="*/ 45 w 98"/>
                <a:gd name="T53" fmla="*/ 151 h 151"/>
                <a:gd name="T54" fmla="*/ 75 w 98"/>
                <a:gd name="T55" fmla="*/ 151 h 151"/>
                <a:gd name="T56" fmla="*/ 90 w 98"/>
                <a:gd name="T57" fmla="*/ 143 h 151"/>
                <a:gd name="T58" fmla="*/ 98 w 98"/>
                <a:gd name="T59" fmla="*/ 136 h 151"/>
                <a:gd name="T60" fmla="*/ 98 w 98"/>
                <a:gd name="T61" fmla="*/ 121 h 151"/>
                <a:gd name="T62" fmla="*/ 98 w 98"/>
                <a:gd name="T63"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51">
                  <a:moveTo>
                    <a:pt x="98" y="121"/>
                  </a:moveTo>
                  <a:lnTo>
                    <a:pt x="98" y="121"/>
                  </a:lnTo>
                  <a:lnTo>
                    <a:pt x="98" y="113"/>
                  </a:lnTo>
                  <a:lnTo>
                    <a:pt x="90" y="106"/>
                  </a:lnTo>
                  <a:lnTo>
                    <a:pt x="75" y="106"/>
                  </a:lnTo>
                  <a:lnTo>
                    <a:pt x="53" y="106"/>
                  </a:lnTo>
                  <a:lnTo>
                    <a:pt x="53" y="106"/>
                  </a:lnTo>
                  <a:lnTo>
                    <a:pt x="38" y="106"/>
                  </a:lnTo>
                  <a:lnTo>
                    <a:pt x="38" y="106"/>
                  </a:lnTo>
                  <a:lnTo>
                    <a:pt x="30" y="83"/>
                  </a:lnTo>
                  <a:lnTo>
                    <a:pt x="30" y="61"/>
                  </a:lnTo>
                  <a:lnTo>
                    <a:pt x="38" y="30"/>
                  </a:lnTo>
                  <a:lnTo>
                    <a:pt x="53" y="0"/>
                  </a:lnTo>
                  <a:lnTo>
                    <a:pt x="53" y="0"/>
                  </a:lnTo>
                  <a:lnTo>
                    <a:pt x="38" y="15"/>
                  </a:lnTo>
                  <a:lnTo>
                    <a:pt x="15" y="30"/>
                  </a:lnTo>
                  <a:lnTo>
                    <a:pt x="8" y="53"/>
                  </a:lnTo>
                  <a:lnTo>
                    <a:pt x="0" y="76"/>
                  </a:lnTo>
                  <a:lnTo>
                    <a:pt x="0" y="98"/>
                  </a:lnTo>
                  <a:lnTo>
                    <a:pt x="0" y="113"/>
                  </a:lnTo>
                  <a:lnTo>
                    <a:pt x="8" y="128"/>
                  </a:lnTo>
                  <a:lnTo>
                    <a:pt x="23" y="143"/>
                  </a:lnTo>
                  <a:lnTo>
                    <a:pt x="23" y="143"/>
                  </a:lnTo>
                  <a:lnTo>
                    <a:pt x="23" y="143"/>
                  </a:lnTo>
                  <a:lnTo>
                    <a:pt x="23" y="143"/>
                  </a:lnTo>
                  <a:lnTo>
                    <a:pt x="45" y="151"/>
                  </a:lnTo>
                  <a:lnTo>
                    <a:pt x="45" y="151"/>
                  </a:lnTo>
                  <a:lnTo>
                    <a:pt x="75" y="151"/>
                  </a:lnTo>
                  <a:lnTo>
                    <a:pt x="90" y="143"/>
                  </a:lnTo>
                  <a:lnTo>
                    <a:pt x="98" y="136"/>
                  </a:lnTo>
                  <a:lnTo>
                    <a:pt x="98" y="121"/>
                  </a:lnTo>
                  <a:lnTo>
                    <a:pt x="98"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0" name="Freeform 37"/>
            <p:cNvSpPr>
              <a:spLocks/>
            </p:cNvSpPr>
            <p:nvPr/>
          </p:nvSpPr>
          <p:spPr bwMode="auto">
            <a:xfrm>
              <a:off x="3144838" y="4130675"/>
              <a:ext cx="596900" cy="1289050"/>
            </a:xfrm>
            <a:custGeom>
              <a:avLst/>
              <a:gdLst>
                <a:gd name="T0" fmla="*/ 271 w 376"/>
                <a:gd name="T1" fmla="*/ 511 h 812"/>
                <a:gd name="T2" fmla="*/ 271 w 376"/>
                <a:gd name="T3" fmla="*/ 511 h 812"/>
                <a:gd name="T4" fmla="*/ 308 w 376"/>
                <a:gd name="T5" fmla="*/ 444 h 812"/>
                <a:gd name="T6" fmla="*/ 331 w 376"/>
                <a:gd name="T7" fmla="*/ 383 h 812"/>
                <a:gd name="T8" fmla="*/ 354 w 376"/>
                <a:gd name="T9" fmla="*/ 331 h 812"/>
                <a:gd name="T10" fmla="*/ 369 w 376"/>
                <a:gd name="T11" fmla="*/ 278 h 812"/>
                <a:gd name="T12" fmla="*/ 376 w 376"/>
                <a:gd name="T13" fmla="*/ 233 h 812"/>
                <a:gd name="T14" fmla="*/ 376 w 376"/>
                <a:gd name="T15" fmla="*/ 188 h 812"/>
                <a:gd name="T16" fmla="*/ 376 w 376"/>
                <a:gd name="T17" fmla="*/ 151 h 812"/>
                <a:gd name="T18" fmla="*/ 369 w 376"/>
                <a:gd name="T19" fmla="*/ 121 h 812"/>
                <a:gd name="T20" fmla="*/ 361 w 376"/>
                <a:gd name="T21" fmla="*/ 91 h 812"/>
                <a:gd name="T22" fmla="*/ 346 w 376"/>
                <a:gd name="T23" fmla="*/ 60 h 812"/>
                <a:gd name="T24" fmla="*/ 331 w 376"/>
                <a:gd name="T25" fmla="*/ 45 h 812"/>
                <a:gd name="T26" fmla="*/ 316 w 376"/>
                <a:gd name="T27" fmla="*/ 23 h 812"/>
                <a:gd name="T28" fmla="*/ 278 w 376"/>
                <a:gd name="T29" fmla="*/ 8 h 812"/>
                <a:gd name="T30" fmla="*/ 241 w 376"/>
                <a:gd name="T31" fmla="*/ 0 h 812"/>
                <a:gd name="T32" fmla="*/ 241 w 376"/>
                <a:gd name="T33" fmla="*/ 0 h 812"/>
                <a:gd name="T34" fmla="*/ 203 w 376"/>
                <a:gd name="T35" fmla="*/ 15 h 812"/>
                <a:gd name="T36" fmla="*/ 181 w 376"/>
                <a:gd name="T37" fmla="*/ 30 h 812"/>
                <a:gd name="T38" fmla="*/ 181 w 376"/>
                <a:gd name="T39" fmla="*/ 30 h 812"/>
                <a:gd name="T40" fmla="*/ 211 w 376"/>
                <a:gd name="T41" fmla="*/ 23 h 812"/>
                <a:gd name="T42" fmla="*/ 211 w 376"/>
                <a:gd name="T43" fmla="*/ 23 h 812"/>
                <a:gd name="T44" fmla="*/ 248 w 376"/>
                <a:gd name="T45" fmla="*/ 30 h 812"/>
                <a:gd name="T46" fmla="*/ 286 w 376"/>
                <a:gd name="T47" fmla="*/ 45 h 812"/>
                <a:gd name="T48" fmla="*/ 301 w 376"/>
                <a:gd name="T49" fmla="*/ 60 h 812"/>
                <a:gd name="T50" fmla="*/ 316 w 376"/>
                <a:gd name="T51" fmla="*/ 83 h 812"/>
                <a:gd name="T52" fmla="*/ 331 w 376"/>
                <a:gd name="T53" fmla="*/ 113 h 812"/>
                <a:gd name="T54" fmla="*/ 339 w 376"/>
                <a:gd name="T55" fmla="*/ 136 h 812"/>
                <a:gd name="T56" fmla="*/ 346 w 376"/>
                <a:gd name="T57" fmla="*/ 173 h 812"/>
                <a:gd name="T58" fmla="*/ 346 w 376"/>
                <a:gd name="T59" fmla="*/ 211 h 812"/>
                <a:gd name="T60" fmla="*/ 346 w 376"/>
                <a:gd name="T61" fmla="*/ 256 h 812"/>
                <a:gd name="T62" fmla="*/ 339 w 376"/>
                <a:gd name="T63" fmla="*/ 301 h 812"/>
                <a:gd name="T64" fmla="*/ 323 w 376"/>
                <a:gd name="T65" fmla="*/ 353 h 812"/>
                <a:gd name="T66" fmla="*/ 301 w 376"/>
                <a:gd name="T67" fmla="*/ 406 h 812"/>
                <a:gd name="T68" fmla="*/ 278 w 376"/>
                <a:gd name="T69" fmla="*/ 466 h 812"/>
                <a:gd name="T70" fmla="*/ 241 w 376"/>
                <a:gd name="T71" fmla="*/ 534 h 812"/>
                <a:gd name="T72" fmla="*/ 241 w 376"/>
                <a:gd name="T73" fmla="*/ 534 h 812"/>
                <a:gd name="T74" fmla="*/ 188 w 376"/>
                <a:gd name="T75" fmla="*/ 609 h 812"/>
                <a:gd name="T76" fmla="*/ 136 w 376"/>
                <a:gd name="T77" fmla="*/ 684 h 812"/>
                <a:gd name="T78" fmla="*/ 68 w 376"/>
                <a:gd name="T79" fmla="*/ 751 h 812"/>
                <a:gd name="T80" fmla="*/ 0 w 376"/>
                <a:gd name="T81" fmla="*/ 812 h 812"/>
                <a:gd name="T82" fmla="*/ 31 w 376"/>
                <a:gd name="T83" fmla="*/ 789 h 812"/>
                <a:gd name="T84" fmla="*/ 31 w 376"/>
                <a:gd name="T85" fmla="*/ 789 h 812"/>
                <a:gd name="T86" fmla="*/ 98 w 376"/>
                <a:gd name="T87" fmla="*/ 729 h 812"/>
                <a:gd name="T88" fmla="*/ 158 w 376"/>
                <a:gd name="T89" fmla="*/ 661 h 812"/>
                <a:gd name="T90" fmla="*/ 218 w 376"/>
                <a:gd name="T91" fmla="*/ 594 h 812"/>
                <a:gd name="T92" fmla="*/ 271 w 376"/>
                <a:gd name="T93" fmla="*/ 511 h 812"/>
                <a:gd name="T94" fmla="*/ 271 w 376"/>
                <a:gd name="T95" fmla="*/ 51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 h="812">
                  <a:moveTo>
                    <a:pt x="271" y="511"/>
                  </a:moveTo>
                  <a:lnTo>
                    <a:pt x="271" y="511"/>
                  </a:lnTo>
                  <a:lnTo>
                    <a:pt x="308" y="444"/>
                  </a:lnTo>
                  <a:lnTo>
                    <a:pt x="331" y="383"/>
                  </a:lnTo>
                  <a:lnTo>
                    <a:pt x="354" y="331"/>
                  </a:lnTo>
                  <a:lnTo>
                    <a:pt x="369" y="278"/>
                  </a:lnTo>
                  <a:lnTo>
                    <a:pt x="376" y="233"/>
                  </a:lnTo>
                  <a:lnTo>
                    <a:pt x="376" y="188"/>
                  </a:lnTo>
                  <a:lnTo>
                    <a:pt x="376" y="151"/>
                  </a:lnTo>
                  <a:lnTo>
                    <a:pt x="369" y="121"/>
                  </a:lnTo>
                  <a:lnTo>
                    <a:pt x="361" y="91"/>
                  </a:lnTo>
                  <a:lnTo>
                    <a:pt x="346" y="60"/>
                  </a:lnTo>
                  <a:lnTo>
                    <a:pt x="331" y="45"/>
                  </a:lnTo>
                  <a:lnTo>
                    <a:pt x="316" y="23"/>
                  </a:lnTo>
                  <a:lnTo>
                    <a:pt x="278" y="8"/>
                  </a:lnTo>
                  <a:lnTo>
                    <a:pt x="241" y="0"/>
                  </a:lnTo>
                  <a:lnTo>
                    <a:pt x="241" y="0"/>
                  </a:lnTo>
                  <a:lnTo>
                    <a:pt x="203" y="15"/>
                  </a:lnTo>
                  <a:lnTo>
                    <a:pt x="181" y="30"/>
                  </a:lnTo>
                  <a:lnTo>
                    <a:pt x="181" y="30"/>
                  </a:lnTo>
                  <a:lnTo>
                    <a:pt x="211" y="23"/>
                  </a:lnTo>
                  <a:lnTo>
                    <a:pt x="211" y="23"/>
                  </a:lnTo>
                  <a:lnTo>
                    <a:pt x="248" y="30"/>
                  </a:lnTo>
                  <a:lnTo>
                    <a:pt x="286" y="45"/>
                  </a:lnTo>
                  <a:lnTo>
                    <a:pt x="301" y="60"/>
                  </a:lnTo>
                  <a:lnTo>
                    <a:pt x="316" y="83"/>
                  </a:lnTo>
                  <a:lnTo>
                    <a:pt x="331" y="113"/>
                  </a:lnTo>
                  <a:lnTo>
                    <a:pt x="339" y="136"/>
                  </a:lnTo>
                  <a:lnTo>
                    <a:pt x="346" y="173"/>
                  </a:lnTo>
                  <a:lnTo>
                    <a:pt x="346" y="211"/>
                  </a:lnTo>
                  <a:lnTo>
                    <a:pt x="346" y="256"/>
                  </a:lnTo>
                  <a:lnTo>
                    <a:pt x="339" y="301"/>
                  </a:lnTo>
                  <a:lnTo>
                    <a:pt x="323" y="353"/>
                  </a:lnTo>
                  <a:lnTo>
                    <a:pt x="301" y="406"/>
                  </a:lnTo>
                  <a:lnTo>
                    <a:pt x="278" y="466"/>
                  </a:lnTo>
                  <a:lnTo>
                    <a:pt x="241" y="534"/>
                  </a:lnTo>
                  <a:lnTo>
                    <a:pt x="241" y="534"/>
                  </a:lnTo>
                  <a:lnTo>
                    <a:pt x="188" y="609"/>
                  </a:lnTo>
                  <a:lnTo>
                    <a:pt x="136" y="684"/>
                  </a:lnTo>
                  <a:lnTo>
                    <a:pt x="68" y="751"/>
                  </a:lnTo>
                  <a:lnTo>
                    <a:pt x="0" y="812"/>
                  </a:lnTo>
                  <a:lnTo>
                    <a:pt x="31" y="789"/>
                  </a:lnTo>
                  <a:lnTo>
                    <a:pt x="31" y="789"/>
                  </a:lnTo>
                  <a:lnTo>
                    <a:pt x="98" y="729"/>
                  </a:lnTo>
                  <a:lnTo>
                    <a:pt x="158" y="661"/>
                  </a:lnTo>
                  <a:lnTo>
                    <a:pt x="218" y="594"/>
                  </a:lnTo>
                  <a:lnTo>
                    <a:pt x="271" y="511"/>
                  </a:lnTo>
                  <a:lnTo>
                    <a:pt x="271" y="5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1" name="Freeform 38"/>
            <p:cNvSpPr>
              <a:spLocks/>
            </p:cNvSpPr>
            <p:nvPr/>
          </p:nvSpPr>
          <p:spPr bwMode="auto">
            <a:xfrm>
              <a:off x="3265488" y="3321050"/>
              <a:ext cx="201613" cy="190500"/>
            </a:xfrm>
            <a:custGeom>
              <a:avLst/>
              <a:gdLst>
                <a:gd name="T0" fmla="*/ 120 w 127"/>
                <a:gd name="T1" fmla="*/ 60 h 120"/>
                <a:gd name="T2" fmla="*/ 120 w 127"/>
                <a:gd name="T3" fmla="*/ 60 h 120"/>
                <a:gd name="T4" fmla="*/ 112 w 127"/>
                <a:gd name="T5" fmla="*/ 52 h 120"/>
                <a:gd name="T6" fmla="*/ 97 w 127"/>
                <a:gd name="T7" fmla="*/ 52 h 120"/>
                <a:gd name="T8" fmla="*/ 90 w 127"/>
                <a:gd name="T9" fmla="*/ 60 h 120"/>
                <a:gd name="T10" fmla="*/ 75 w 127"/>
                <a:gd name="T11" fmla="*/ 75 h 120"/>
                <a:gd name="T12" fmla="*/ 75 w 127"/>
                <a:gd name="T13" fmla="*/ 75 h 120"/>
                <a:gd name="T14" fmla="*/ 67 w 127"/>
                <a:gd name="T15" fmla="*/ 90 h 120"/>
                <a:gd name="T16" fmla="*/ 67 w 127"/>
                <a:gd name="T17" fmla="*/ 90 h 120"/>
                <a:gd name="T18" fmla="*/ 45 w 127"/>
                <a:gd name="T19" fmla="*/ 75 h 120"/>
                <a:gd name="T20" fmla="*/ 22 w 127"/>
                <a:gd name="T21" fmla="*/ 60 h 120"/>
                <a:gd name="T22" fmla="*/ 7 w 127"/>
                <a:gd name="T23" fmla="*/ 30 h 120"/>
                <a:gd name="T24" fmla="*/ 7 w 127"/>
                <a:gd name="T25" fmla="*/ 0 h 120"/>
                <a:gd name="T26" fmla="*/ 7 w 127"/>
                <a:gd name="T27" fmla="*/ 0 h 120"/>
                <a:gd name="T28" fmla="*/ 0 w 127"/>
                <a:gd name="T29" fmla="*/ 22 h 120"/>
                <a:gd name="T30" fmla="*/ 0 w 127"/>
                <a:gd name="T31" fmla="*/ 45 h 120"/>
                <a:gd name="T32" fmla="*/ 7 w 127"/>
                <a:gd name="T33" fmla="*/ 67 h 120"/>
                <a:gd name="T34" fmla="*/ 15 w 127"/>
                <a:gd name="T35" fmla="*/ 90 h 120"/>
                <a:gd name="T36" fmla="*/ 30 w 127"/>
                <a:gd name="T37" fmla="*/ 105 h 120"/>
                <a:gd name="T38" fmla="*/ 45 w 127"/>
                <a:gd name="T39" fmla="*/ 120 h 120"/>
                <a:gd name="T40" fmla="*/ 60 w 127"/>
                <a:gd name="T41" fmla="*/ 120 h 120"/>
                <a:gd name="T42" fmla="*/ 75 w 127"/>
                <a:gd name="T43" fmla="*/ 120 h 120"/>
                <a:gd name="T44" fmla="*/ 75 w 127"/>
                <a:gd name="T45" fmla="*/ 120 h 120"/>
                <a:gd name="T46" fmla="*/ 75 w 127"/>
                <a:gd name="T47" fmla="*/ 120 h 120"/>
                <a:gd name="T48" fmla="*/ 75 w 127"/>
                <a:gd name="T49" fmla="*/ 120 h 120"/>
                <a:gd name="T50" fmla="*/ 105 w 127"/>
                <a:gd name="T51" fmla="*/ 112 h 120"/>
                <a:gd name="T52" fmla="*/ 105 w 127"/>
                <a:gd name="T53" fmla="*/ 112 h 120"/>
                <a:gd name="T54" fmla="*/ 120 w 127"/>
                <a:gd name="T55" fmla="*/ 97 h 120"/>
                <a:gd name="T56" fmla="*/ 127 w 127"/>
                <a:gd name="T57" fmla="*/ 82 h 120"/>
                <a:gd name="T58" fmla="*/ 127 w 127"/>
                <a:gd name="T59" fmla="*/ 67 h 120"/>
                <a:gd name="T60" fmla="*/ 120 w 127"/>
                <a:gd name="T61" fmla="*/ 60 h 120"/>
                <a:gd name="T62" fmla="*/ 120 w 127"/>
                <a:gd name="T6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20">
                  <a:moveTo>
                    <a:pt x="120" y="60"/>
                  </a:moveTo>
                  <a:lnTo>
                    <a:pt x="120" y="60"/>
                  </a:lnTo>
                  <a:lnTo>
                    <a:pt x="112" y="52"/>
                  </a:lnTo>
                  <a:lnTo>
                    <a:pt x="97" y="52"/>
                  </a:lnTo>
                  <a:lnTo>
                    <a:pt x="90" y="60"/>
                  </a:lnTo>
                  <a:lnTo>
                    <a:pt x="75" y="75"/>
                  </a:lnTo>
                  <a:lnTo>
                    <a:pt x="75" y="75"/>
                  </a:lnTo>
                  <a:lnTo>
                    <a:pt x="67" y="90"/>
                  </a:lnTo>
                  <a:lnTo>
                    <a:pt x="67" y="90"/>
                  </a:lnTo>
                  <a:lnTo>
                    <a:pt x="45" y="75"/>
                  </a:lnTo>
                  <a:lnTo>
                    <a:pt x="22" y="60"/>
                  </a:lnTo>
                  <a:lnTo>
                    <a:pt x="7" y="30"/>
                  </a:lnTo>
                  <a:lnTo>
                    <a:pt x="7" y="0"/>
                  </a:lnTo>
                  <a:lnTo>
                    <a:pt x="7" y="0"/>
                  </a:lnTo>
                  <a:lnTo>
                    <a:pt x="0" y="22"/>
                  </a:lnTo>
                  <a:lnTo>
                    <a:pt x="0" y="45"/>
                  </a:lnTo>
                  <a:lnTo>
                    <a:pt x="7" y="67"/>
                  </a:lnTo>
                  <a:lnTo>
                    <a:pt x="15" y="90"/>
                  </a:lnTo>
                  <a:lnTo>
                    <a:pt x="30" y="105"/>
                  </a:lnTo>
                  <a:lnTo>
                    <a:pt x="45" y="120"/>
                  </a:lnTo>
                  <a:lnTo>
                    <a:pt x="60" y="120"/>
                  </a:lnTo>
                  <a:lnTo>
                    <a:pt x="75" y="120"/>
                  </a:lnTo>
                  <a:lnTo>
                    <a:pt x="75" y="120"/>
                  </a:lnTo>
                  <a:lnTo>
                    <a:pt x="75" y="120"/>
                  </a:lnTo>
                  <a:lnTo>
                    <a:pt x="75" y="120"/>
                  </a:lnTo>
                  <a:lnTo>
                    <a:pt x="105" y="112"/>
                  </a:lnTo>
                  <a:lnTo>
                    <a:pt x="105" y="112"/>
                  </a:lnTo>
                  <a:lnTo>
                    <a:pt x="120" y="97"/>
                  </a:lnTo>
                  <a:lnTo>
                    <a:pt x="127" y="82"/>
                  </a:lnTo>
                  <a:lnTo>
                    <a:pt x="127" y="67"/>
                  </a:lnTo>
                  <a:lnTo>
                    <a:pt x="120" y="60"/>
                  </a:lnTo>
                  <a:lnTo>
                    <a:pt x="12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2" name="Freeform 39"/>
            <p:cNvSpPr>
              <a:spLocks/>
            </p:cNvSpPr>
            <p:nvPr/>
          </p:nvSpPr>
          <p:spPr bwMode="auto">
            <a:xfrm>
              <a:off x="3276600" y="3165475"/>
              <a:ext cx="644525" cy="1263650"/>
            </a:xfrm>
            <a:custGeom>
              <a:avLst/>
              <a:gdLst>
                <a:gd name="T0" fmla="*/ 383 w 406"/>
                <a:gd name="T1" fmla="*/ 391 h 796"/>
                <a:gd name="T2" fmla="*/ 383 w 406"/>
                <a:gd name="T3" fmla="*/ 391 h 796"/>
                <a:gd name="T4" fmla="*/ 368 w 406"/>
                <a:gd name="T5" fmla="*/ 323 h 796"/>
                <a:gd name="T6" fmla="*/ 346 w 406"/>
                <a:gd name="T7" fmla="*/ 263 h 796"/>
                <a:gd name="T8" fmla="*/ 323 w 406"/>
                <a:gd name="T9" fmla="*/ 203 h 796"/>
                <a:gd name="T10" fmla="*/ 301 w 406"/>
                <a:gd name="T11" fmla="*/ 158 h 796"/>
                <a:gd name="T12" fmla="*/ 278 w 406"/>
                <a:gd name="T13" fmla="*/ 120 h 796"/>
                <a:gd name="T14" fmla="*/ 248 w 406"/>
                <a:gd name="T15" fmla="*/ 83 h 796"/>
                <a:gd name="T16" fmla="*/ 225 w 406"/>
                <a:gd name="T17" fmla="*/ 53 h 796"/>
                <a:gd name="T18" fmla="*/ 195 w 406"/>
                <a:gd name="T19" fmla="*/ 38 h 796"/>
                <a:gd name="T20" fmla="*/ 165 w 406"/>
                <a:gd name="T21" fmla="*/ 23 h 796"/>
                <a:gd name="T22" fmla="*/ 143 w 406"/>
                <a:gd name="T23" fmla="*/ 7 h 796"/>
                <a:gd name="T24" fmla="*/ 120 w 406"/>
                <a:gd name="T25" fmla="*/ 0 h 796"/>
                <a:gd name="T26" fmla="*/ 90 w 406"/>
                <a:gd name="T27" fmla="*/ 0 h 796"/>
                <a:gd name="T28" fmla="*/ 53 w 406"/>
                <a:gd name="T29" fmla="*/ 15 h 796"/>
                <a:gd name="T30" fmla="*/ 23 w 406"/>
                <a:gd name="T31" fmla="*/ 38 h 796"/>
                <a:gd name="T32" fmla="*/ 23 w 406"/>
                <a:gd name="T33" fmla="*/ 38 h 796"/>
                <a:gd name="T34" fmla="*/ 8 w 406"/>
                <a:gd name="T35" fmla="*/ 68 h 796"/>
                <a:gd name="T36" fmla="*/ 0 w 406"/>
                <a:gd name="T37" fmla="*/ 98 h 796"/>
                <a:gd name="T38" fmla="*/ 0 w 406"/>
                <a:gd name="T39" fmla="*/ 98 h 796"/>
                <a:gd name="T40" fmla="*/ 15 w 406"/>
                <a:gd name="T41" fmla="*/ 75 h 796"/>
                <a:gd name="T42" fmla="*/ 15 w 406"/>
                <a:gd name="T43" fmla="*/ 75 h 796"/>
                <a:gd name="T44" fmla="*/ 45 w 406"/>
                <a:gd name="T45" fmla="*/ 45 h 796"/>
                <a:gd name="T46" fmla="*/ 83 w 406"/>
                <a:gd name="T47" fmla="*/ 38 h 796"/>
                <a:gd name="T48" fmla="*/ 113 w 406"/>
                <a:gd name="T49" fmla="*/ 38 h 796"/>
                <a:gd name="T50" fmla="*/ 135 w 406"/>
                <a:gd name="T51" fmla="*/ 45 h 796"/>
                <a:gd name="T52" fmla="*/ 158 w 406"/>
                <a:gd name="T53" fmla="*/ 53 h 796"/>
                <a:gd name="T54" fmla="*/ 188 w 406"/>
                <a:gd name="T55" fmla="*/ 68 h 796"/>
                <a:gd name="T56" fmla="*/ 218 w 406"/>
                <a:gd name="T57" fmla="*/ 90 h 796"/>
                <a:gd name="T58" fmla="*/ 240 w 406"/>
                <a:gd name="T59" fmla="*/ 120 h 796"/>
                <a:gd name="T60" fmla="*/ 271 w 406"/>
                <a:gd name="T61" fmla="*/ 150 h 796"/>
                <a:gd name="T62" fmla="*/ 293 w 406"/>
                <a:gd name="T63" fmla="*/ 195 h 796"/>
                <a:gd name="T64" fmla="*/ 316 w 406"/>
                <a:gd name="T65" fmla="*/ 240 h 796"/>
                <a:gd name="T66" fmla="*/ 338 w 406"/>
                <a:gd name="T67" fmla="*/ 293 h 796"/>
                <a:gd name="T68" fmla="*/ 361 w 406"/>
                <a:gd name="T69" fmla="*/ 361 h 796"/>
                <a:gd name="T70" fmla="*/ 376 w 406"/>
                <a:gd name="T71" fmla="*/ 428 h 796"/>
                <a:gd name="T72" fmla="*/ 376 w 406"/>
                <a:gd name="T73" fmla="*/ 428 h 796"/>
                <a:gd name="T74" fmla="*/ 391 w 406"/>
                <a:gd name="T75" fmla="*/ 518 h 796"/>
                <a:gd name="T76" fmla="*/ 398 w 406"/>
                <a:gd name="T77" fmla="*/ 616 h 796"/>
                <a:gd name="T78" fmla="*/ 398 w 406"/>
                <a:gd name="T79" fmla="*/ 706 h 796"/>
                <a:gd name="T80" fmla="*/ 383 w 406"/>
                <a:gd name="T81" fmla="*/ 796 h 796"/>
                <a:gd name="T82" fmla="*/ 391 w 406"/>
                <a:gd name="T83" fmla="*/ 766 h 796"/>
                <a:gd name="T84" fmla="*/ 391 w 406"/>
                <a:gd name="T85" fmla="*/ 766 h 796"/>
                <a:gd name="T86" fmla="*/ 406 w 406"/>
                <a:gd name="T87" fmla="*/ 668 h 796"/>
                <a:gd name="T88" fmla="*/ 406 w 406"/>
                <a:gd name="T89" fmla="*/ 578 h 796"/>
                <a:gd name="T90" fmla="*/ 398 w 406"/>
                <a:gd name="T91" fmla="*/ 488 h 796"/>
                <a:gd name="T92" fmla="*/ 383 w 406"/>
                <a:gd name="T93" fmla="*/ 391 h 796"/>
                <a:gd name="T94" fmla="*/ 383 w 406"/>
                <a:gd name="T95" fmla="*/ 39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796">
                  <a:moveTo>
                    <a:pt x="383" y="391"/>
                  </a:moveTo>
                  <a:lnTo>
                    <a:pt x="383" y="391"/>
                  </a:lnTo>
                  <a:lnTo>
                    <a:pt x="368" y="323"/>
                  </a:lnTo>
                  <a:lnTo>
                    <a:pt x="346" y="263"/>
                  </a:lnTo>
                  <a:lnTo>
                    <a:pt x="323" y="203"/>
                  </a:lnTo>
                  <a:lnTo>
                    <a:pt x="301" y="158"/>
                  </a:lnTo>
                  <a:lnTo>
                    <a:pt x="278" y="120"/>
                  </a:lnTo>
                  <a:lnTo>
                    <a:pt x="248" y="83"/>
                  </a:lnTo>
                  <a:lnTo>
                    <a:pt x="225" y="53"/>
                  </a:lnTo>
                  <a:lnTo>
                    <a:pt x="195" y="38"/>
                  </a:lnTo>
                  <a:lnTo>
                    <a:pt x="165" y="23"/>
                  </a:lnTo>
                  <a:lnTo>
                    <a:pt x="143" y="7"/>
                  </a:lnTo>
                  <a:lnTo>
                    <a:pt x="120" y="0"/>
                  </a:lnTo>
                  <a:lnTo>
                    <a:pt x="90" y="0"/>
                  </a:lnTo>
                  <a:lnTo>
                    <a:pt x="53" y="15"/>
                  </a:lnTo>
                  <a:lnTo>
                    <a:pt x="23" y="38"/>
                  </a:lnTo>
                  <a:lnTo>
                    <a:pt x="23" y="38"/>
                  </a:lnTo>
                  <a:lnTo>
                    <a:pt x="8" y="68"/>
                  </a:lnTo>
                  <a:lnTo>
                    <a:pt x="0" y="98"/>
                  </a:lnTo>
                  <a:lnTo>
                    <a:pt x="0" y="98"/>
                  </a:lnTo>
                  <a:lnTo>
                    <a:pt x="15" y="75"/>
                  </a:lnTo>
                  <a:lnTo>
                    <a:pt x="15" y="75"/>
                  </a:lnTo>
                  <a:lnTo>
                    <a:pt x="45" y="45"/>
                  </a:lnTo>
                  <a:lnTo>
                    <a:pt x="83" y="38"/>
                  </a:lnTo>
                  <a:lnTo>
                    <a:pt x="113" y="38"/>
                  </a:lnTo>
                  <a:lnTo>
                    <a:pt x="135" y="45"/>
                  </a:lnTo>
                  <a:lnTo>
                    <a:pt x="158" y="53"/>
                  </a:lnTo>
                  <a:lnTo>
                    <a:pt x="188" y="68"/>
                  </a:lnTo>
                  <a:lnTo>
                    <a:pt x="218" y="90"/>
                  </a:lnTo>
                  <a:lnTo>
                    <a:pt x="240" y="120"/>
                  </a:lnTo>
                  <a:lnTo>
                    <a:pt x="271" y="150"/>
                  </a:lnTo>
                  <a:lnTo>
                    <a:pt x="293" y="195"/>
                  </a:lnTo>
                  <a:lnTo>
                    <a:pt x="316" y="240"/>
                  </a:lnTo>
                  <a:lnTo>
                    <a:pt x="338" y="293"/>
                  </a:lnTo>
                  <a:lnTo>
                    <a:pt x="361" y="361"/>
                  </a:lnTo>
                  <a:lnTo>
                    <a:pt x="376" y="428"/>
                  </a:lnTo>
                  <a:lnTo>
                    <a:pt x="376" y="428"/>
                  </a:lnTo>
                  <a:lnTo>
                    <a:pt x="391" y="518"/>
                  </a:lnTo>
                  <a:lnTo>
                    <a:pt x="398" y="616"/>
                  </a:lnTo>
                  <a:lnTo>
                    <a:pt x="398" y="706"/>
                  </a:lnTo>
                  <a:lnTo>
                    <a:pt x="383" y="796"/>
                  </a:lnTo>
                  <a:lnTo>
                    <a:pt x="391" y="766"/>
                  </a:lnTo>
                  <a:lnTo>
                    <a:pt x="391" y="766"/>
                  </a:lnTo>
                  <a:lnTo>
                    <a:pt x="406" y="668"/>
                  </a:lnTo>
                  <a:lnTo>
                    <a:pt x="406" y="578"/>
                  </a:lnTo>
                  <a:lnTo>
                    <a:pt x="398" y="488"/>
                  </a:lnTo>
                  <a:lnTo>
                    <a:pt x="383" y="391"/>
                  </a:lnTo>
                  <a:lnTo>
                    <a:pt x="383"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3" name="Freeform 40"/>
            <p:cNvSpPr>
              <a:spLocks/>
            </p:cNvSpPr>
            <p:nvPr/>
          </p:nvSpPr>
          <p:spPr bwMode="auto">
            <a:xfrm>
              <a:off x="3408363" y="5932488"/>
              <a:ext cx="130175" cy="142875"/>
            </a:xfrm>
            <a:custGeom>
              <a:avLst/>
              <a:gdLst>
                <a:gd name="T0" fmla="*/ 52 w 82"/>
                <a:gd name="T1" fmla="*/ 7 h 90"/>
                <a:gd name="T2" fmla="*/ 52 w 82"/>
                <a:gd name="T3" fmla="*/ 7 h 90"/>
                <a:gd name="T4" fmla="*/ 52 w 82"/>
                <a:gd name="T5" fmla="*/ 15 h 90"/>
                <a:gd name="T6" fmla="*/ 52 w 82"/>
                <a:gd name="T7" fmla="*/ 22 h 90"/>
                <a:gd name="T8" fmla="*/ 37 w 82"/>
                <a:gd name="T9" fmla="*/ 37 h 90"/>
                <a:gd name="T10" fmla="*/ 37 w 82"/>
                <a:gd name="T11" fmla="*/ 37 h 90"/>
                <a:gd name="T12" fmla="*/ 30 w 82"/>
                <a:gd name="T13" fmla="*/ 45 h 90"/>
                <a:gd name="T14" fmla="*/ 30 w 82"/>
                <a:gd name="T15" fmla="*/ 45 h 90"/>
                <a:gd name="T16" fmla="*/ 30 w 82"/>
                <a:gd name="T17" fmla="*/ 60 h 90"/>
                <a:gd name="T18" fmla="*/ 45 w 82"/>
                <a:gd name="T19" fmla="*/ 75 h 90"/>
                <a:gd name="T20" fmla="*/ 60 w 82"/>
                <a:gd name="T21" fmla="*/ 82 h 90"/>
                <a:gd name="T22" fmla="*/ 82 w 82"/>
                <a:gd name="T23" fmla="*/ 90 h 90"/>
                <a:gd name="T24" fmla="*/ 82 w 82"/>
                <a:gd name="T25" fmla="*/ 90 h 90"/>
                <a:gd name="T26" fmla="*/ 52 w 82"/>
                <a:gd name="T27" fmla="*/ 90 h 90"/>
                <a:gd name="T28" fmla="*/ 22 w 82"/>
                <a:gd name="T29" fmla="*/ 75 h 90"/>
                <a:gd name="T30" fmla="*/ 7 w 82"/>
                <a:gd name="T31" fmla="*/ 52 h 90"/>
                <a:gd name="T32" fmla="*/ 0 w 82"/>
                <a:gd name="T33" fmla="*/ 45 h 90"/>
                <a:gd name="T34" fmla="*/ 7 w 82"/>
                <a:gd name="T35" fmla="*/ 30 h 90"/>
                <a:gd name="T36" fmla="*/ 7 w 82"/>
                <a:gd name="T37" fmla="*/ 30 h 90"/>
                <a:gd name="T38" fmla="*/ 7 w 82"/>
                <a:gd name="T39" fmla="*/ 30 h 90"/>
                <a:gd name="T40" fmla="*/ 7 w 82"/>
                <a:gd name="T41" fmla="*/ 30 h 90"/>
                <a:gd name="T42" fmla="*/ 15 w 82"/>
                <a:gd name="T43" fmla="*/ 15 h 90"/>
                <a:gd name="T44" fmla="*/ 15 w 82"/>
                <a:gd name="T45" fmla="*/ 15 h 90"/>
                <a:gd name="T46" fmla="*/ 30 w 82"/>
                <a:gd name="T47" fmla="*/ 7 h 90"/>
                <a:gd name="T48" fmla="*/ 37 w 82"/>
                <a:gd name="T49" fmla="*/ 0 h 90"/>
                <a:gd name="T50" fmla="*/ 52 w 82"/>
                <a:gd name="T51" fmla="*/ 7 h 90"/>
                <a:gd name="T52" fmla="*/ 52 w 82"/>
                <a:gd name="T53"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0">
                  <a:moveTo>
                    <a:pt x="52" y="7"/>
                  </a:moveTo>
                  <a:lnTo>
                    <a:pt x="52" y="7"/>
                  </a:lnTo>
                  <a:lnTo>
                    <a:pt x="52" y="15"/>
                  </a:lnTo>
                  <a:lnTo>
                    <a:pt x="52" y="22"/>
                  </a:lnTo>
                  <a:lnTo>
                    <a:pt x="37" y="37"/>
                  </a:lnTo>
                  <a:lnTo>
                    <a:pt x="37" y="37"/>
                  </a:lnTo>
                  <a:lnTo>
                    <a:pt x="30" y="45"/>
                  </a:lnTo>
                  <a:lnTo>
                    <a:pt x="30" y="45"/>
                  </a:lnTo>
                  <a:lnTo>
                    <a:pt x="30" y="60"/>
                  </a:lnTo>
                  <a:lnTo>
                    <a:pt x="45" y="75"/>
                  </a:lnTo>
                  <a:lnTo>
                    <a:pt x="60" y="82"/>
                  </a:lnTo>
                  <a:lnTo>
                    <a:pt x="82" y="90"/>
                  </a:lnTo>
                  <a:lnTo>
                    <a:pt x="82" y="90"/>
                  </a:lnTo>
                  <a:lnTo>
                    <a:pt x="52" y="90"/>
                  </a:lnTo>
                  <a:lnTo>
                    <a:pt x="22" y="75"/>
                  </a:lnTo>
                  <a:lnTo>
                    <a:pt x="7" y="52"/>
                  </a:lnTo>
                  <a:lnTo>
                    <a:pt x="0" y="45"/>
                  </a:lnTo>
                  <a:lnTo>
                    <a:pt x="7" y="30"/>
                  </a:lnTo>
                  <a:lnTo>
                    <a:pt x="7" y="30"/>
                  </a:lnTo>
                  <a:lnTo>
                    <a:pt x="7" y="30"/>
                  </a:lnTo>
                  <a:lnTo>
                    <a:pt x="7" y="30"/>
                  </a:lnTo>
                  <a:lnTo>
                    <a:pt x="15" y="15"/>
                  </a:lnTo>
                  <a:lnTo>
                    <a:pt x="15" y="15"/>
                  </a:lnTo>
                  <a:lnTo>
                    <a:pt x="30" y="7"/>
                  </a:lnTo>
                  <a:lnTo>
                    <a:pt x="37" y="0"/>
                  </a:lnTo>
                  <a:lnTo>
                    <a:pt x="52" y="7"/>
                  </a:lnTo>
                  <a:lnTo>
                    <a:pt x="5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4" name="Freeform 41"/>
            <p:cNvSpPr>
              <a:spLocks/>
            </p:cNvSpPr>
            <p:nvPr/>
          </p:nvSpPr>
          <p:spPr bwMode="auto">
            <a:xfrm>
              <a:off x="2835275" y="5573713"/>
              <a:ext cx="811213" cy="501650"/>
            </a:xfrm>
            <a:custGeom>
              <a:avLst/>
              <a:gdLst>
                <a:gd name="T0" fmla="*/ 271 w 511"/>
                <a:gd name="T1" fmla="*/ 30 h 316"/>
                <a:gd name="T2" fmla="*/ 271 w 511"/>
                <a:gd name="T3" fmla="*/ 30 h 316"/>
                <a:gd name="T4" fmla="*/ 361 w 511"/>
                <a:gd name="T5" fmla="*/ 68 h 316"/>
                <a:gd name="T6" fmla="*/ 428 w 511"/>
                <a:gd name="T7" fmla="*/ 105 h 316"/>
                <a:gd name="T8" fmla="*/ 473 w 511"/>
                <a:gd name="T9" fmla="*/ 150 h 316"/>
                <a:gd name="T10" fmla="*/ 503 w 511"/>
                <a:gd name="T11" fmla="*/ 188 h 316"/>
                <a:gd name="T12" fmla="*/ 511 w 511"/>
                <a:gd name="T13" fmla="*/ 226 h 316"/>
                <a:gd name="T14" fmla="*/ 511 w 511"/>
                <a:gd name="T15" fmla="*/ 256 h 316"/>
                <a:gd name="T16" fmla="*/ 503 w 511"/>
                <a:gd name="T17" fmla="*/ 286 h 316"/>
                <a:gd name="T18" fmla="*/ 481 w 511"/>
                <a:gd name="T19" fmla="*/ 308 h 316"/>
                <a:gd name="T20" fmla="*/ 481 w 511"/>
                <a:gd name="T21" fmla="*/ 308 h 316"/>
                <a:gd name="T22" fmla="*/ 466 w 511"/>
                <a:gd name="T23" fmla="*/ 316 h 316"/>
                <a:gd name="T24" fmla="*/ 443 w 511"/>
                <a:gd name="T25" fmla="*/ 316 h 316"/>
                <a:gd name="T26" fmla="*/ 443 w 511"/>
                <a:gd name="T27" fmla="*/ 316 h 316"/>
                <a:gd name="T28" fmla="*/ 458 w 511"/>
                <a:gd name="T29" fmla="*/ 308 h 316"/>
                <a:gd name="T30" fmla="*/ 458 w 511"/>
                <a:gd name="T31" fmla="*/ 308 h 316"/>
                <a:gd name="T32" fmla="*/ 481 w 511"/>
                <a:gd name="T33" fmla="*/ 286 h 316"/>
                <a:gd name="T34" fmla="*/ 488 w 511"/>
                <a:gd name="T35" fmla="*/ 263 h 316"/>
                <a:gd name="T36" fmla="*/ 488 w 511"/>
                <a:gd name="T37" fmla="*/ 226 h 316"/>
                <a:gd name="T38" fmla="*/ 473 w 511"/>
                <a:gd name="T39" fmla="*/ 188 h 316"/>
                <a:gd name="T40" fmla="*/ 443 w 511"/>
                <a:gd name="T41" fmla="*/ 150 h 316"/>
                <a:gd name="T42" fmla="*/ 398 w 511"/>
                <a:gd name="T43" fmla="*/ 105 h 316"/>
                <a:gd name="T44" fmla="*/ 338 w 511"/>
                <a:gd name="T45" fmla="*/ 68 h 316"/>
                <a:gd name="T46" fmla="*/ 248 w 511"/>
                <a:gd name="T47" fmla="*/ 30 h 316"/>
                <a:gd name="T48" fmla="*/ 248 w 511"/>
                <a:gd name="T49" fmla="*/ 30 h 316"/>
                <a:gd name="T50" fmla="*/ 188 w 511"/>
                <a:gd name="T51" fmla="*/ 15 h 316"/>
                <a:gd name="T52" fmla="*/ 120 w 511"/>
                <a:gd name="T53" fmla="*/ 8 h 316"/>
                <a:gd name="T54" fmla="*/ 60 w 511"/>
                <a:gd name="T55" fmla="*/ 0 h 316"/>
                <a:gd name="T56" fmla="*/ 0 w 511"/>
                <a:gd name="T57" fmla="*/ 0 h 316"/>
                <a:gd name="T58" fmla="*/ 23 w 511"/>
                <a:gd name="T59" fmla="*/ 0 h 316"/>
                <a:gd name="T60" fmla="*/ 23 w 511"/>
                <a:gd name="T61" fmla="*/ 0 h 316"/>
                <a:gd name="T62" fmla="*/ 83 w 511"/>
                <a:gd name="T63" fmla="*/ 0 h 316"/>
                <a:gd name="T64" fmla="*/ 150 w 511"/>
                <a:gd name="T65" fmla="*/ 0 h 316"/>
                <a:gd name="T66" fmla="*/ 211 w 511"/>
                <a:gd name="T67" fmla="*/ 15 h 316"/>
                <a:gd name="T68" fmla="*/ 271 w 511"/>
                <a:gd name="T69" fmla="*/ 30 h 316"/>
                <a:gd name="T70" fmla="*/ 271 w 511"/>
                <a:gd name="T71"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1" h="316">
                  <a:moveTo>
                    <a:pt x="271" y="30"/>
                  </a:moveTo>
                  <a:lnTo>
                    <a:pt x="271" y="30"/>
                  </a:lnTo>
                  <a:lnTo>
                    <a:pt x="361" y="68"/>
                  </a:lnTo>
                  <a:lnTo>
                    <a:pt x="428" y="105"/>
                  </a:lnTo>
                  <a:lnTo>
                    <a:pt x="473" y="150"/>
                  </a:lnTo>
                  <a:lnTo>
                    <a:pt x="503" y="188"/>
                  </a:lnTo>
                  <a:lnTo>
                    <a:pt x="511" y="226"/>
                  </a:lnTo>
                  <a:lnTo>
                    <a:pt x="511" y="256"/>
                  </a:lnTo>
                  <a:lnTo>
                    <a:pt x="503" y="286"/>
                  </a:lnTo>
                  <a:lnTo>
                    <a:pt x="481" y="308"/>
                  </a:lnTo>
                  <a:lnTo>
                    <a:pt x="481" y="308"/>
                  </a:lnTo>
                  <a:lnTo>
                    <a:pt x="466" y="316"/>
                  </a:lnTo>
                  <a:lnTo>
                    <a:pt x="443" y="316"/>
                  </a:lnTo>
                  <a:lnTo>
                    <a:pt x="443" y="316"/>
                  </a:lnTo>
                  <a:lnTo>
                    <a:pt x="458" y="308"/>
                  </a:lnTo>
                  <a:lnTo>
                    <a:pt x="458" y="308"/>
                  </a:lnTo>
                  <a:lnTo>
                    <a:pt x="481" y="286"/>
                  </a:lnTo>
                  <a:lnTo>
                    <a:pt x="488" y="263"/>
                  </a:lnTo>
                  <a:lnTo>
                    <a:pt x="488" y="226"/>
                  </a:lnTo>
                  <a:lnTo>
                    <a:pt x="473" y="188"/>
                  </a:lnTo>
                  <a:lnTo>
                    <a:pt x="443" y="150"/>
                  </a:lnTo>
                  <a:lnTo>
                    <a:pt x="398" y="105"/>
                  </a:lnTo>
                  <a:lnTo>
                    <a:pt x="338" y="68"/>
                  </a:lnTo>
                  <a:lnTo>
                    <a:pt x="248" y="30"/>
                  </a:lnTo>
                  <a:lnTo>
                    <a:pt x="248" y="30"/>
                  </a:lnTo>
                  <a:lnTo>
                    <a:pt x="188" y="15"/>
                  </a:lnTo>
                  <a:lnTo>
                    <a:pt x="120" y="8"/>
                  </a:lnTo>
                  <a:lnTo>
                    <a:pt x="60" y="0"/>
                  </a:lnTo>
                  <a:lnTo>
                    <a:pt x="0" y="0"/>
                  </a:lnTo>
                  <a:lnTo>
                    <a:pt x="23" y="0"/>
                  </a:lnTo>
                  <a:lnTo>
                    <a:pt x="23" y="0"/>
                  </a:lnTo>
                  <a:lnTo>
                    <a:pt x="83" y="0"/>
                  </a:lnTo>
                  <a:lnTo>
                    <a:pt x="150" y="0"/>
                  </a:lnTo>
                  <a:lnTo>
                    <a:pt x="211" y="15"/>
                  </a:lnTo>
                  <a:lnTo>
                    <a:pt x="271" y="30"/>
                  </a:lnTo>
                  <a:lnTo>
                    <a:pt x="27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5" name="Freeform 42"/>
            <p:cNvSpPr>
              <a:spLocks/>
            </p:cNvSpPr>
            <p:nvPr/>
          </p:nvSpPr>
          <p:spPr bwMode="auto">
            <a:xfrm>
              <a:off x="4027488" y="5956300"/>
              <a:ext cx="192088" cy="201613"/>
            </a:xfrm>
            <a:custGeom>
              <a:avLst/>
              <a:gdLst>
                <a:gd name="T0" fmla="*/ 68 w 121"/>
                <a:gd name="T1" fmla="*/ 7 h 127"/>
                <a:gd name="T2" fmla="*/ 68 w 121"/>
                <a:gd name="T3" fmla="*/ 7 h 127"/>
                <a:gd name="T4" fmla="*/ 75 w 121"/>
                <a:gd name="T5" fmla="*/ 15 h 127"/>
                <a:gd name="T6" fmla="*/ 75 w 121"/>
                <a:gd name="T7" fmla="*/ 30 h 127"/>
                <a:gd name="T8" fmla="*/ 60 w 121"/>
                <a:gd name="T9" fmla="*/ 37 h 127"/>
                <a:gd name="T10" fmla="*/ 45 w 121"/>
                <a:gd name="T11" fmla="*/ 52 h 127"/>
                <a:gd name="T12" fmla="*/ 45 w 121"/>
                <a:gd name="T13" fmla="*/ 52 h 127"/>
                <a:gd name="T14" fmla="*/ 38 w 121"/>
                <a:gd name="T15" fmla="*/ 60 h 127"/>
                <a:gd name="T16" fmla="*/ 38 w 121"/>
                <a:gd name="T17" fmla="*/ 60 h 127"/>
                <a:gd name="T18" fmla="*/ 45 w 121"/>
                <a:gd name="T19" fmla="*/ 82 h 127"/>
                <a:gd name="T20" fmla="*/ 68 w 121"/>
                <a:gd name="T21" fmla="*/ 105 h 127"/>
                <a:gd name="T22" fmla="*/ 90 w 121"/>
                <a:gd name="T23" fmla="*/ 120 h 127"/>
                <a:gd name="T24" fmla="*/ 121 w 121"/>
                <a:gd name="T25" fmla="*/ 120 h 127"/>
                <a:gd name="T26" fmla="*/ 121 w 121"/>
                <a:gd name="T27" fmla="*/ 120 h 127"/>
                <a:gd name="T28" fmla="*/ 98 w 121"/>
                <a:gd name="T29" fmla="*/ 127 h 127"/>
                <a:gd name="T30" fmla="*/ 75 w 121"/>
                <a:gd name="T31" fmla="*/ 127 h 127"/>
                <a:gd name="T32" fmla="*/ 53 w 121"/>
                <a:gd name="T33" fmla="*/ 120 h 127"/>
                <a:gd name="T34" fmla="*/ 30 w 121"/>
                <a:gd name="T35" fmla="*/ 112 h 127"/>
                <a:gd name="T36" fmla="*/ 15 w 121"/>
                <a:gd name="T37" fmla="*/ 97 h 127"/>
                <a:gd name="T38" fmla="*/ 8 w 121"/>
                <a:gd name="T39" fmla="*/ 82 h 127"/>
                <a:gd name="T40" fmla="*/ 0 w 121"/>
                <a:gd name="T41" fmla="*/ 67 h 127"/>
                <a:gd name="T42" fmla="*/ 0 w 121"/>
                <a:gd name="T43" fmla="*/ 52 h 127"/>
                <a:gd name="T44" fmla="*/ 0 w 121"/>
                <a:gd name="T45" fmla="*/ 52 h 127"/>
                <a:gd name="T46" fmla="*/ 0 w 121"/>
                <a:gd name="T47" fmla="*/ 45 h 127"/>
                <a:gd name="T48" fmla="*/ 0 w 121"/>
                <a:gd name="T49" fmla="*/ 45 h 127"/>
                <a:gd name="T50" fmla="*/ 15 w 121"/>
                <a:gd name="T51" fmla="*/ 22 h 127"/>
                <a:gd name="T52" fmla="*/ 15 w 121"/>
                <a:gd name="T53" fmla="*/ 22 h 127"/>
                <a:gd name="T54" fmla="*/ 30 w 121"/>
                <a:gd name="T55" fmla="*/ 7 h 127"/>
                <a:gd name="T56" fmla="*/ 45 w 121"/>
                <a:gd name="T57" fmla="*/ 0 h 127"/>
                <a:gd name="T58" fmla="*/ 60 w 121"/>
                <a:gd name="T59" fmla="*/ 0 h 127"/>
                <a:gd name="T60" fmla="*/ 68 w 121"/>
                <a:gd name="T61" fmla="*/ 7 h 127"/>
                <a:gd name="T62" fmla="*/ 68 w 121"/>
                <a:gd name="T6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7">
                  <a:moveTo>
                    <a:pt x="68" y="7"/>
                  </a:moveTo>
                  <a:lnTo>
                    <a:pt x="68" y="7"/>
                  </a:lnTo>
                  <a:lnTo>
                    <a:pt x="75" y="15"/>
                  </a:lnTo>
                  <a:lnTo>
                    <a:pt x="75" y="30"/>
                  </a:lnTo>
                  <a:lnTo>
                    <a:pt x="60" y="37"/>
                  </a:lnTo>
                  <a:lnTo>
                    <a:pt x="45" y="52"/>
                  </a:lnTo>
                  <a:lnTo>
                    <a:pt x="45" y="52"/>
                  </a:lnTo>
                  <a:lnTo>
                    <a:pt x="38" y="60"/>
                  </a:lnTo>
                  <a:lnTo>
                    <a:pt x="38" y="60"/>
                  </a:lnTo>
                  <a:lnTo>
                    <a:pt x="45" y="82"/>
                  </a:lnTo>
                  <a:lnTo>
                    <a:pt x="68" y="105"/>
                  </a:lnTo>
                  <a:lnTo>
                    <a:pt x="90" y="120"/>
                  </a:lnTo>
                  <a:lnTo>
                    <a:pt x="121" y="120"/>
                  </a:lnTo>
                  <a:lnTo>
                    <a:pt x="121" y="120"/>
                  </a:lnTo>
                  <a:lnTo>
                    <a:pt x="98" y="127"/>
                  </a:lnTo>
                  <a:lnTo>
                    <a:pt x="75" y="127"/>
                  </a:lnTo>
                  <a:lnTo>
                    <a:pt x="53" y="120"/>
                  </a:lnTo>
                  <a:lnTo>
                    <a:pt x="30" y="112"/>
                  </a:lnTo>
                  <a:lnTo>
                    <a:pt x="15" y="97"/>
                  </a:lnTo>
                  <a:lnTo>
                    <a:pt x="8" y="82"/>
                  </a:lnTo>
                  <a:lnTo>
                    <a:pt x="0" y="67"/>
                  </a:lnTo>
                  <a:lnTo>
                    <a:pt x="0" y="52"/>
                  </a:lnTo>
                  <a:lnTo>
                    <a:pt x="0" y="52"/>
                  </a:lnTo>
                  <a:lnTo>
                    <a:pt x="0" y="45"/>
                  </a:lnTo>
                  <a:lnTo>
                    <a:pt x="0" y="45"/>
                  </a:lnTo>
                  <a:lnTo>
                    <a:pt x="15" y="22"/>
                  </a:lnTo>
                  <a:lnTo>
                    <a:pt x="15" y="22"/>
                  </a:lnTo>
                  <a:lnTo>
                    <a:pt x="30" y="7"/>
                  </a:lnTo>
                  <a:lnTo>
                    <a:pt x="45" y="0"/>
                  </a:lnTo>
                  <a:lnTo>
                    <a:pt x="60" y="0"/>
                  </a:lnTo>
                  <a:lnTo>
                    <a:pt x="68" y="7"/>
                  </a:lnTo>
                  <a:lnTo>
                    <a:pt x="6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6" name="Freeform 43"/>
            <p:cNvSpPr>
              <a:spLocks/>
            </p:cNvSpPr>
            <p:nvPr/>
          </p:nvSpPr>
          <p:spPr bwMode="auto">
            <a:xfrm>
              <a:off x="3133725" y="5478463"/>
              <a:ext cx="1239838" cy="668338"/>
            </a:xfrm>
            <a:custGeom>
              <a:avLst/>
              <a:gdLst>
                <a:gd name="T0" fmla="*/ 406 w 781"/>
                <a:gd name="T1" fmla="*/ 30 h 421"/>
                <a:gd name="T2" fmla="*/ 406 w 781"/>
                <a:gd name="T3" fmla="*/ 30 h 421"/>
                <a:gd name="T4" fmla="*/ 473 w 781"/>
                <a:gd name="T5" fmla="*/ 45 h 421"/>
                <a:gd name="T6" fmla="*/ 533 w 781"/>
                <a:gd name="T7" fmla="*/ 68 h 421"/>
                <a:gd name="T8" fmla="*/ 593 w 781"/>
                <a:gd name="T9" fmla="*/ 98 h 421"/>
                <a:gd name="T10" fmla="*/ 638 w 781"/>
                <a:gd name="T11" fmla="*/ 120 h 421"/>
                <a:gd name="T12" fmla="*/ 676 w 781"/>
                <a:gd name="T13" fmla="*/ 150 h 421"/>
                <a:gd name="T14" fmla="*/ 706 w 781"/>
                <a:gd name="T15" fmla="*/ 173 h 421"/>
                <a:gd name="T16" fmla="*/ 736 w 781"/>
                <a:gd name="T17" fmla="*/ 203 h 421"/>
                <a:gd name="T18" fmla="*/ 759 w 781"/>
                <a:gd name="T19" fmla="*/ 233 h 421"/>
                <a:gd name="T20" fmla="*/ 766 w 781"/>
                <a:gd name="T21" fmla="*/ 256 h 421"/>
                <a:gd name="T22" fmla="*/ 781 w 781"/>
                <a:gd name="T23" fmla="*/ 286 h 421"/>
                <a:gd name="T24" fmla="*/ 781 w 781"/>
                <a:gd name="T25" fmla="*/ 308 h 421"/>
                <a:gd name="T26" fmla="*/ 781 w 781"/>
                <a:gd name="T27" fmla="*/ 331 h 421"/>
                <a:gd name="T28" fmla="*/ 774 w 781"/>
                <a:gd name="T29" fmla="*/ 376 h 421"/>
                <a:gd name="T30" fmla="*/ 744 w 781"/>
                <a:gd name="T31" fmla="*/ 406 h 421"/>
                <a:gd name="T32" fmla="*/ 744 w 781"/>
                <a:gd name="T33" fmla="*/ 406 h 421"/>
                <a:gd name="T34" fmla="*/ 714 w 781"/>
                <a:gd name="T35" fmla="*/ 421 h 421"/>
                <a:gd name="T36" fmla="*/ 684 w 781"/>
                <a:gd name="T37" fmla="*/ 421 h 421"/>
                <a:gd name="T38" fmla="*/ 684 w 781"/>
                <a:gd name="T39" fmla="*/ 421 h 421"/>
                <a:gd name="T40" fmla="*/ 706 w 781"/>
                <a:gd name="T41" fmla="*/ 413 h 421"/>
                <a:gd name="T42" fmla="*/ 706 w 781"/>
                <a:gd name="T43" fmla="*/ 413 h 421"/>
                <a:gd name="T44" fmla="*/ 736 w 781"/>
                <a:gd name="T45" fmla="*/ 383 h 421"/>
                <a:gd name="T46" fmla="*/ 751 w 781"/>
                <a:gd name="T47" fmla="*/ 338 h 421"/>
                <a:gd name="T48" fmla="*/ 751 w 781"/>
                <a:gd name="T49" fmla="*/ 316 h 421"/>
                <a:gd name="T50" fmla="*/ 744 w 781"/>
                <a:gd name="T51" fmla="*/ 293 h 421"/>
                <a:gd name="T52" fmla="*/ 736 w 781"/>
                <a:gd name="T53" fmla="*/ 263 h 421"/>
                <a:gd name="T54" fmla="*/ 721 w 781"/>
                <a:gd name="T55" fmla="*/ 233 h 421"/>
                <a:gd name="T56" fmla="*/ 699 w 781"/>
                <a:gd name="T57" fmla="*/ 210 h 421"/>
                <a:gd name="T58" fmla="*/ 676 w 781"/>
                <a:gd name="T59" fmla="*/ 180 h 421"/>
                <a:gd name="T60" fmla="*/ 638 w 781"/>
                <a:gd name="T61" fmla="*/ 150 h 421"/>
                <a:gd name="T62" fmla="*/ 601 w 781"/>
                <a:gd name="T63" fmla="*/ 128 h 421"/>
                <a:gd name="T64" fmla="*/ 556 w 781"/>
                <a:gd name="T65" fmla="*/ 98 h 421"/>
                <a:gd name="T66" fmla="*/ 503 w 781"/>
                <a:gd name="T67" fmla="*/ 75 h 421"/>
                <a:gd name="T68" fmla="*/ 436 w 781"/>
                <a:gd name="T69" fmla="*/ 53 h 421"/>
                <a:gd name="T70" fmla="*/ 368 w 781"/>
                <a:gd name="T71" fmla="*/ 30 h 421"/>
                <a:gd name="T72" fmla="*/ 368 w 781"/>
                <a:gd name="T73" fmla="*/ 30 h 421"/>
                <a:gd name="T74" fmla="*/ 278 w 781"/>
                <a:gd name="T75" fmla="*/ 15 h 421"/>
                <a:gd name="T76" fmla="*/ 180 w 781"/>
                <a:gd name="T77" fmla="*/ 8 h 421"/>
                <a:gd name="T78" fmla="*/ 90 w 781"/>
                <a:gd name="T79" fmla="*/ 8 h 421"/>
                <a:gd name="T80" fmla="*/ 0 w 781"/>
                <a:gd name="T81" fmla="*/ 15 h 421"/>
                <a:gd name="T82" fmla="*/ 38 w 781"/>
                <a:gd name="T83" fmla="*/ 8 h 421"/>
                <a:gd name="T84" fmla="*/ 38 w 781"/>
                <a:gd name="T85" fmla="*/ 8 h 421"/>
                <a:gd name="T86" fmla="*/ 128 w 781"/>
                <a:gd name="T87" fmla="*/ 0 h 421"/>
                <a:gd name="T88" fmla="*/ 218 w 781"/>
                <a:gd name="T89" fmla="*/ 0 h 421"/>
                <a:gd name="T90" fmla="*/ 315 w 781"/>
                <a:gd name="T91" fmla="*/ 8 h 421"/>
                <a:gd name="T92" fmla="*/ 406 w 781"/>
                <a:gd name="T93" fmla="*/ 30 h 421"/>
                <a:gd name="T94" fmla="*/ 406 w 781"/>
                <a:gd name="T95" fmla="*/ 3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1" h="421">
                  <a:moveTo>
                    <a:pt x="406" y="30"/>
                  </a:moveTo>
                  <a:lnTo>
                    <a:pt x="406" y="30"/>
                  </a:lnTo>
                  <a:lnTo>
                    <a:pt x="473" y="45"/>
                  </a:lnTo>
                  <a:lnTo>
                    <a:pt x="533" y="68"/>
                  </a:lnTo>
                  <a:lnTo>
                    <a:pt x="593" y="98"/>
                  </a:lnTo>
                  <a:lnTo>
                    <a:pt x="638" y="120"/>
                  </a:lnTo>
                  <a:lnTo>
                    <a:pt x="676" y="150"/>
                  </a:lnTo>
                  <a:lnTo>
                    <a:pt x="706" y="173"/>
                  </a:lnTo>
                  <a:lnTo>
                    <a:pt x="736" y="203"/>
                  </a:lnTo>
                  <a:lnTo>
                    <a:pt x="759" y="233"/>
                  </a:lnTo>
                  <a:lnTo>
                    <a:pt x="766" y="256"/>
                  </a:lnTo>
                  <a:lnTo>
                    <a:pt x="781" y="286"/>
                  </a:lnTo>
                  <a:lnTo>
                    <a:pt x="781" y="308"/>
                  </a:lnTo>
                  <a:lnTo>
                    <a:pt x="781" y="331"/>
                  </a:lnTo>
                  <a:lnTo>
                    <a:pt x="774" y="376"/>
                  </a:lnTo>
                  <a:lnTo>
                    <a:pt x="744" y="406"/>
                  </a:lnTo>
                  <a:lnTo>
                    <a:pt x="744" y="406"/>
                  </a:lnTo>
                  <a:lnTo>
                    <a:pt x="714" y="421"/>
                  </a:lnTo>
                  <a:lnTo>
                    <a:pt x="684" y="421"/>
                  </a:lnTo>
                  <a:lnTo>
                    <a:pt x="684" y="421"/>
                  </a:lnTo>
                  <a:lnTo>
                    <a:pt x="706" y="413"/>
                  </a:lnTo>
                  <a:lnTo>
                    <a:pt x="706" y="413"/>
                  </a:lnTo>
                  <a:lnTo>
                    <a:pt x="736" y="383"/>
                  </a:lnTo>
                  <a:lnTo>
                    <a:pt x="751" y="338"/>
                  </a:lnTo>
                  <a:lnTo>
                    <a:pt x="751" y="316"/>
                  </a:lnTo>
                  <a:lnTo>
                    <a:pt x="744" y="293"/>
                  </a:lnTo>
                  <a:lnTo>
                    <a:pt x="736" y="263"/>
                  </a:lnTo>
                  <a:lnTo>
                    <a:pt x="721" y="233"/>
                  </a:lnTo>
                  <a:lnTo>
                    <a:pt x="699" y="210"/>
                  </a:lnTo>
                  <a:lnTo>
                    <a:pt x="676" y="180"/>
                  </a:lnTo>
                  <a:lnTo>
                    <a:pt x="638" y="150"/>
                  </a:lnTo>
                  <a:lnTo>
                    <a:pt x="601" y="128"/>
                  </a:lnTo>
                  <a:lnTo>
                    <a:pt x="556" y="98"/>
                  </a:lnTo>
                  <a:lnTo>
                    <a:pt x="503" y="75"/>
                  </a:lnTo>
                  <a:lnTo>
                    <a:pt x="436" y="53"/>
                  </a:lnTo>
                  <a:lnTo>
                    <a:pt x="368" y="30"/>
                  </a:lnTo>
                  <a:lnTo>
                    <a:pt x="368" y="30"/>
                  </a:lnTo>
                  <a:lnTo>
                    <a:pt x="278" y="15"/>
                  </a:lnTo>
                  <a:lnTo>
                    <a:pt x="180" y="8"/>
                  </a:lnTo>
                  <a:lnTo>
                    <a:pt x="90" y="8"/>
                  </a:lnTo>
                  <a:lnTo>
                    <a:pt x="0" y="15"/>
                  </a:lnTo>
                  <a:lnTo>
                    <a:pt x="38" y="8"/>
                  </a:lnTo>
                  <a:lnTo>
                    <a:pt x="38" y="8"/>
                  </a:lnTo>
                  <a:lnTo>
                    <a:pt x="128" y="0"/>
                  </a:lnTo>
                  <a:lnTo>
                    <a:pt x="218" y="0"/>
                  </a:lnTo>
                  <a:lnTo>
                    <a:pt x="315" y="8"/>
                  </a:lnTo>
                  <a:lnTo>
                    <a:pt x="406" y="30"/>
                  </a:lnTo>
                  <a:lnTo>
                    <a:pt x="4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7" name="Freeform 48"/>
            <p:cNvSpPr>
              <a:spLocks/>
            </p:cNvSpPr>
            <p:nvPr/>
          </p:nvSpPr>
          <p:spPr bwMode="auto">
            <a:xfrm>
              <a:off x="-2381" y="2092325"/>
              <a:ext cx="643732" cy="1728788"/>
            </a:xfrm>
            <a:custGeom>
              <a:avLst/>
              <a:gdLst/>
              <a:ahLst/>
              <a:cxnLst/>
              <a:rect l="l" t="t" r="r" b="b"/>
              <a:pathLst>
                <a:path w="643732" h="1728788">
                  <a:moveTo>
                    <a:pt x="24607" y="0"/>
                  </a:moveTo>
                  <a:lnTo>
                    <a:pt x="72232" y="11113"/>
                  </a:lnTo>
                  <a:lnTo>
                    <a:pt x="143669" y="47625"/>
                  </a:lnTo>
                  <a:lnTo>
                    <a:pt x="215107" y="95250"/>
                  </a:lnTo>
                  <a:lnTo>
                    <a:pt x="310357" y="179388"/>
                  </a:lnTo>
                  <a:lnTo>
                    <a:pt x="405607" y="285750"/>
                  </a:lnTo>
                  <a:lnTo>
                    <a:pt x="488157" y="428625"/>
                  </a:lnTo>
                  <a:lnTo>
                    <a:pt x="537369" y="523875"/>
                  </a:lnTo>
                  <a:lnTo>
                    <a:pt x="572294" y="620713"/>
                  </a:lnTo>
                  <a:lnTo>
                    <a:pt x="596107" y="715963"/>
                  </a:lnTo>
                  <a:lnTo>
                    <a:pt x="619920" y="811213"/>
                  </a:lnTo>
                  <a:lnTo>
                    <a:pt x="643732" y="1001713"/>
                  </a:lnTo>
                  <a:lnTo>
                    <a:pt x="643732" y="1181101"/>
                  </a:lnTo>
                  <a:lnTo>
                    <a:pt x="632620" y="1358901"/>
                  </a:lnTo>
                  <a:lnTo>
                    <a:pt x="619920" y="1514476"/>
                  </a:lnTo>
                  <a:lnTo>
                    <a:pt x="596107" y="1633538"/>
                  </a:lnTo>
                  <a:lnTo>
                    <a:pt x="572294" y="1728788"/>
                  </a:lnTo>
                  <a:lnTo>
                    <a:pt x="584995" y="1443038"/>
                  </a:lnTo>
                  <a:lnTo>
                    <a:pt x="572294" y="1204913"/>
                  </a:lnTo>
                  <a:lnTo>
                    <a:pt x="561182" y="1096963"/>
                  </a:lnTo>
                  <a:lnTo>
                    <a:pt x="537369" y="1025525"/>
                  </a:lnTo>
                  <a:lnTo>
                    <a:pt x="488157" y="954088"/>
                  </a:lnTo>
                  <a:lnTo>
                    <a:pt x="440532" y="906463"/>
                  </a:lnTo>
                  <a:lnTo>
                    <a:pt x="392907" y="882650"/>
                  </a:lnTo>
                  <a:lnTo>
                    <a:pt x="334169" y="882650"/>
                  </a:lnTo>
                  <a:lnTo>
                    <a:pt x="310357" y="882650"/>
                  </a:lnTo>
                  <a:lnTo>
                    <a:pt x="286544" y="893763"/>
                  </a:lnTo>
                  <a:lnTo>
                    <a:pt x="238919" y="930275"/>
                  </a:lnTo>
                  <a:lnTo>
                    <a:pt x="191294" y="965200"/>
                  </a:lnTo>
                  <a:lnTo>
                    <a:pt x="167482" y="977900"/>
                  </a:lnTo>
                  <a:lnTo>
                    <a:pt x="83344" y="954088"/>
                  </a:lnTo>
                  <a:lnTo>
                    <a:pt x="794" y="930275"/>
                  </a:lnTo>
                  <a:lnTo>
                    <a:pt x="0" y="929758"/>
                  </a:lnTo>
                  <a:lnTo>
                    <a:pt x="0" y="735358"/>
                  </a:lnTo>
                  <a:lnTo>
                    <a:pt x="24607" y="703263"/>
                  </a:lnTo>
                  <a:lnTo>
                    <a:pt x="72232" y="668338"/>
                  </a:lnTo>
                  <a:lnTo>
                    <a:pt x="119857" y="631825"/>
                  </a:lnTo>
                  <a:lnTo>
                    <a:pt x="178594" y="620713"/>
                  </a:lnTo>
                  <a:lnTo>
                    <a:pt x="250032" y="631825"/>
                  </a:lnTo>
                  <a:lnTo>
                    <a:pt x="310357" y="655638"/>
                  </a:lnTo>
                  <a:lnTo>
                    <a:pt x="357982" y="692150"/>
                  </a:lnTo>
                  <a:lnTo>
                    <a:pt x="405607" y="727075"/>
                  </a:lnTo>
                  <a:lnTo>
                    <a:pt x="488157" y="811213"/>
                  </a:lnTo>
                  <a:lnTo>
                    <a:pt x="537369" y="882650"/>
                  </a:lnTo>
                  <a:lnTo>
                    <a:pt x="561182" y="893763"/>
                  </a:lnTo>
                  <a:lnTo>
                    <a:pt x="561182" y="882650"/>
                  </a:lnTo>
                  <a:lnTo>
                    <a:pt x="561182" y="822325"/>
                  </a:lnTo>
                  <a:lnTo>
                    <a:pt x="524670" y="739775"/>
                  </a:lnTo>
                  <a:lnTo>
                    <a:pt x="500857" y="655638"/>
                  </a:lnTo>
                  <a:lnTo>
                    <a:pt x="453232" y="584200"/>
                  </a:lnTo>
                  <a:lnTo>
                    <a:pt x="405607" y="536575"/>
                  </a:lnTo>
                  <a:lnTo>
                    <a:pt x="357982" y="512763"/>
                  </a:lnTo>
                  <a:lnTo>
                    <a:pt x="310357" y="488950"/>
                  </a:lnTo>
                  <a:lnTo>
                    <a:pt x="273844" y="488950"/>
                  </a:lnTo>
                  <a:lnTo>
                    <a:pt x="250032" y="500063"/>
                  </a:lnTo>
                  <a:lnTo>
                    <a:pt x="215107" y="512763"/>
                  </a:lnTo>
                  <a:lnTo>
                    <a:pt x="226219" y="417513"/>
                  </a:lnTo>
                  <a:lnTo>
                    <a:pt x="226219" y="333375"/>
                  </a:lnTo>
                  <a:lnTo>
                    <a:pt x="215107" y="238125"/>
                  </a:lnTo>
                  <a:lnTo>
                    <a:pt x="202407" y="190500"/>
                  </a:lnTo>
                  <a:lnTo>
                    <a:pt x="167482" y="142875"/>
                  </a:lnTo>
                  <a:lnTo>
                    <a:pt x="107157" y="71438"/>
                  </a:lnTo>
                  <a:lnTo>
                    <a:pt x="48419" y="11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8" name="Freeform 49"/>
            <p:cNvSpPr>
              <a:spLocks/>
            </p:cNvSpPr>
            <p:nvPr/>
          </p:nvSpPr>
          <p:spPr bwMode="auto">
            <a:xfrm>
              <a:off x="2000250" y="5740400"/>
              <a:ext cx="573088" cy="739775"/>
            </a:xfrm>
            <a:custGeom>
              <a:avLst/>
              <a:gdLst>
                <a:gd name="T0" fmla="*/ 0 w 361"/>
                <a:gd name="T1" fmla="*/ 0 h 466"/>
                <a:gd name="T2" fmla="*/ 0 w 361"/>
                <a:gd name="T3" fmla="*/ 0 h 466"/>
                <a:gd name="T4" fmla="*/ 68 w 361"/>
                <a:gd name="T5" fmla="*/ 60 h 466"/>
                <a:gd name="T6" fmla="*/ 113 w 361"/>
                <a:gd name="T7" fmla="*/ 113 h 466"/>
                <a:gd name="T8" fmla="*/ 136 w 361"/>
                <a:gd name="T9" fmla="*/ 143 h 466"/>
                <a:gd name="T10" fmla="*/ 151 w 361"/>
                <a:gd name="T11" fmla="*/ 173 h 466"/>
                <a:gd name="T12" fmla="*/ 151 w 361"/>
                <a:gd name="T13" fmla="*/ 173 h 466"/>
                <a:gd name="T14" fmla="*/ 158 w 361"/>
                <a:gd name="T15" fmla="*/ 211 h 466"/>
                <a:gd name="T16" fmla="*/ 158 w 361"/>
                <a:gd name="T17" fmla="*/ 256 h 466"/>
                <a:gd name="T18" fmla="*/ 151 w 361"/>
                <a:gd name="T19" fmla="*/ 293 h 466"/>
                <a:gd name="T20" fmla="*/ 151 w 361"/>
                <a:gd name="T21" fmla="*/ 293 h 466"/>
                <a:gd name="T22" fmla="*/ 188 w 361"/>
                <a:gd name="T23" fmla="*/ 293 h 466"/>
                <a:gd name="T24" fmla="*/ 226 w 361"/>
                <a:gd name="T25" fmla="*/ 301 h 466"/>
                <a:gd name="T26" fmla="*/ 248 w 361"/>
                <a:gd name="T27" fmla="*/ 308 h 466"/>
                <a:gd name="T28" fmla="*/ 248 w 361"/>
                <a:gd name="T29" fmla="*/ 308 h 466"/>
                <a:gd name="T30" fmla="*/ 278 w 361"/>
                <a:gd name="T31" fmla="*/ 331 h 466"/>
                <a:gd name="T32" fmla="*/ 301 w 361"/>
                <a:gd name="T33" fmla="*/ 353 h 466"/>
                <a:gd name="T34" fmla="*/ 338 w 361"/>
                <a:gd name="T35" fmla="*/ 406 h 466"/>
                <a:gd name="T36" fmla="*/ 353 w 361"/>
                <a:gd name="T37" fmla="*/ 444 h 466"/>
                <a:gd name="T38" fmla="*/ 361 w 361"/>
                <a:gd name="T39" fmla="*/ 466 h 466"/>
                <a:gd name="T40" fmla="*/ 361 w 361"/>
                <a:gd name="T41" fmla="*/ 466 h 466"/>
                <a:gd name="T42" fmla="*/ 361 w 361"/>
                <a:gd name="T43" fmla="*/ 263 h 466"/>
                <a:gd name="T44" fmla="*/ 361 w 361"/>
                <a:gd name="T45" fmla="*/ 263 h 466"/>
                <a:gd name="T46" fmla="*/ 353 w 361"/>
                <a:gd name="T47" fmla="*/ 181 h 466"/>
                <a:gd name="T48" fmla="*/ 346 w 361"/>
                <a:gd name="T49" fmla="*/ 151 h 466"/>
                <a:gd name="T50" fmla="*/ 346 w 361"/>
                <a:gd name="T51" fmla="*/ 151 h 466"/>
                <a:gd name="T52" fmla="*/ 286 w 361"/>
                <a:gd name="T53" fmla="*/ 128 h 466"/>
                <a:gd name="T54" fmla="*/ 286 w 361"/>
                <a:gd name="T55" fmla="*/ 128 h 466"/>
                <a:gd name="T56" fmla="*/ 248 w 361"/>
                <a:gd name="T57" fmla="*/ 113 h 466"/>
                <a:gd name="T58" fmla="*/ 203 w 361"/>
                <a:gd name="T59" fmla="*/ 98 h 466"/>
                <a:gd name="T60" fmla="*/ 151 w 361"/>
                <a:gd name="T61" fmla="*/ 68 h 466"/>
                <a:gd name="T62" fmla="*/ 151 w 361"/>
                <a:gd name="T63" fmla="*/ 68 h 466"/>
                <a:gd name="T64" fmla="*/ 203 w 361"/>
                <a:gd name="T65" fmla="*/ 106 h 466"/>
                <a:gd name="T66" fmla="*/ 241 w 361"/>
                <a:gd name="T67" fmla="*/ 143 h 466"/>
                <a:gd name="T68" fmla="*/ 271 w 361"/>
                <a:gd name="T69" fmla="*/ 181 h 466"/>
                <a:gd name="T70" fmla="*/ 271 w 361"/>
                <a:gd name="T71" fmla="*/ 181 h 466"/>
                <a:gd name="T72" fmla="*/ 293 w 361"/>
                <a:gd name="T73" fmla="*/ 218 h 466"/>
                <a:gd name="T74" fmla="*/ 308 w 361"/>
                <a:gd name="T75" fmla="*/ 248 h 466"/>
                <a:gd name="T76" fmla="*/ 316 w 361"/>
                <a:gd name="T77" fmla="*/ 293 h 466"/>
                <a:gd name="T78" fmla="*/ 316 w 361"/>
                <a:gd name="T79" fmla="*/ 293 h 466"/>
                <a:gd name="T80" fmla="*/ 293 w 361"/>
                <a:gd name="T81" fmla="*/ 248 h 466"/>
                <a:gd name="T82" fmla="*/ 271 w 361"/>
                <a:gd name="T83" fmla="*/ 218 h 466"/>
                <a:gd name="T84" fmla="*/ 241 w 361"/>
                <a:gd name="T85" fmla="*/ 173 h 466"/>
                <a:gd name="T86" fmla="*/ 241 w 361"/>
                <a:gd name="T87" fmla="*/ 173 h 466"/>
                <a:gd name="T88" fmla="*/ 181 w 361"/>
                <a:gd name="T89" fmla="*/ 121 h 466"/>
                <a:gd name="T90" fmla="*/ 106 w 361"/>
                <a:gd name="T91" fmla="*/ 68 h 466"/>
                <a:gd name="T92" fmla="*/ 0 w 361"/>
                <a:gd name="T93" fmla="*/ 0 h 466"/>
                <a:gd name="T94" fmla="*/ 0 w 361"/>
                <a:gd name="T9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466">
                  <a:moveTo>
                    <a:pt x="0" y="0"/>
                  </a:moveTo>
                  <a:lnTo>
                    <a:pt x="0" y="0"/>
                  </a:lnTo>
                  <a:lnTo>
                    <a:pt x="68" y="60"/>
                  </a:lnTo>
                  <a:lnTo>
                    <a:pt x="113" y="113"/>
                  </a:lnTo>
                  <a:lnTo>
                    <a:pt x="136" y="143"/>
                  </a:lnTo>
                  <a:lnTo>
                    <a:pt x="151" y="173"/>
                  </a:lnTo>
                  <a:lnTo>
                    <a:pt x="151" y="173"/>
                  </a:lnTo>
                  <a:lnTo>
                    <a:pt x="158" y="211"/>
                  </a:lnTo>
                  <a:lnTo>
                    <a:pt x="158" y="256"/>
                  </a:lnTo>
                  <a:lnTo>
                    <a:pt x="151" y="293"/>
                  </a:lnTo>
                  <a:lnTo>
                    <a:pt x="151" y="293"/>
                  </a:lnTo>
                  <a:lnTo>
                    <a:pt x="188" y="293"/>
                  </a:lnTo>
                  <a:lnTo>
                    <a:pt x="226" y="301"/>
                  </a:lnTo>
                  <a:lnTo>
                    <a:pt x="248" y="308"/>
                  </a:lnTo>
                  <a:lnTo>
                    <a:pt x="248" y="308"/>
                  </a:lnTo>
                  <a:lnTo>
                    <a:pt x="278" y="331"/>
                  </a:lnTo>
                  <a:lnTo>
                    <a:pt x="301" y="353"/>
                  </a:lnTo>
                  <a:lnTo>
                    <a:pt x="338" y="406"/>
                  </a:lnTo>
                  <a:lnTo>
                    <a:pt x="353" y="444"/>
                  </a:lnTo>
                  <a:lnTo>
                    <a:pt x="361" y="466"/>
                  </a:lnTo>
                  <a:lnTo>
                    <a:pt x="361" y="466"/>
                  </a:lnTo>
                  <a:lnTo>
                    <a:pt x="361" y="263"/>
                  </a:lnTo>
                  <a:lnTo>
                    <a:pt x="361" y="263"/>
                  </a:lnTo>
                  <a:lnTo>
                    <a:pt x="353" y="181"/>
                  </a:lnTo>
                  <a:lnTo>
                    <a:pt x="346" y="151"/>
                  </a:lnTo>
                  <a:lnTo>
                    <a:pt x="346" y="151"/>
                  </a:lnTo>
                  <a:lnTo>
                    <a:pt x="286" y="128"/>
                  </a:lnTo>
                  <a:lnTo>
                    <a:pt x="286" y="128"/>
                  </a:lnTo>
                  <a:lnTo>
                    <a:pt x="248" y="113"/>
                  </a:lnTo>
                  <a:lnTo>
                    <a:pt x="203" y="98"/>
                  </a:lnTo>
                  <a:lnTo>
                    <a:pt x="151" y="68"/>
                  </a:lnTo>
                  <a:lnTo>
                    <a:pt x="151" y="68"/>
                  </a:lnTo>
                  <a:lnTo>
                    <a:pt x="203" y="106"/>
                  </a:lnTo>
                  <a:lnTo>
                    <a:pt x="241" y="143"/>
                  </a:lnTo>
                  <a:lnTo>
                    <a:pt x="271" y="181"/>
                  </a:lnTo>
                  <a:lnTo>
                    <a:pt x="271" y="181"/>
                  </a:lnTo>
                  <a:lnTo>
                    <a:pt x="293" y="218"/>
                  </a:lnTo>
                  <a:lnTo>
                    <a:pt x="308" y="248"/>
                  </a:lnTo>
                  <a:lnTo>
                    <a:pt x="316" y="293"/>
                  </a:lnTo>
                  <a:lnTo>
                    <a:pt x="316" y="293"/>
                  </a:lnTo>
                  <a:lnTo>
                    <a:pt x="293" y="248"/>
                  </a:lnTo>
                  <a:lnTo>
                    <a:pt x="271" y="218"/>
                  </a:lnTo>
                  <a:lnTo>
                    <a:pt x="241" y="173"/>
                  </a:lnTo>
                  <a:lnTo>
                    <a:pt x="241" y="173"/>
                  </a:lnTo>
                  <a:lnTo>
                    <a:pt x="181" y="121"/>
                  </a:lnTo>
                  <a:lnTo>
                    <a:pt x="106" y="6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9" name="Freeform 50"/>
            <p:cNvSpPr>
              <a:spLocks/>
            </p:cNvSpPr>
            <p:nvPr/>
          </p:nvSpPr>
          <p:spPr bwMode="auto">
            <a:xfrm>
              <a:off x="450850" y="6099175"/>
              <a:ext cx="1012825" cy="608013"/>
            </a:xfrm>
            <a:custGeom>
              <a:avLst/>
              <a:gdLst>
                <a:gd name="T0" fmla="*/ 218 w 638"/>
                <a:gd name="T1" fmla="*/ 308 h 383"/>
                <a:gd name="T2" fmla="*/ 218 w 638"/>
                <a:gd name="T3" fmla="*/ 308 h 383"/>
                <a:gd name="T4" fmla="*/ 270 w 638"/>
                <a:gd name="T5" fmla="*/ 330 h 383"/>
                <a:gd name="T6" fmla="*/ 330 w 638"/>
                <a:gd name="T7" fmla="*/ 338 h 383"/>
                <a:gd name="T8" fmla="*/ 391 w 638"/>
                <a:gd name="T9" fmla="*/ 330 h 383"/>
                <a:gd name="T10" fmla="*/ 451 w 638"/>
                <a:gd name="T11" fmla="*/ 315 h 383"/>
                <a:gd name="T12" fmla="*/ 503 w 638"/>
                <a:gd name="T13" fmla="*/ 285 h 383"/>
                <a:gd name="T14" fmla="*/ 548 w 638"/>
                <a:gd name="T15" fmla="*/ 248 h 383"/>
                <a:gd name="T16" fmla="*/ 586 w 638"/>
                <a:gd name="T17" fmla="*/ 203 h 383"/>
                <a:gd name="T18" fmla="*/ 616 w 638"/>
                <a:gd name="T19" fmla="*/ 150 h 383"/>
                <a:gd name="T20" fmla="*/ 616 w 638"/>
                <a:gd name="T21" fmla="*/ 150 h 383"/>
                <a:gd name="T22" fmla="*/ 623 w 638"/>
                <a:gd name="T23" fmla="*/ 112 h 383"/>
                <a:gd name="T24" fmla="*/ 631 w 638"/>
                <a:gd name="T25" fmla="*/ 75 h 383"/>
                <a:gd name="T26" fmla="*/ 631 w 638"/>
                <a:gd name="T27" fmla="*/ 37 h 383"/>
                <a:gd name="T28" fmla="*/ 631 w 638"/>
                <a:gd name="T29" fmla="*/ 0 h 383"/>
                <a:gd name="T30" fmla="*/ 631 w 638"/>
                <a:gd name="T31" fmla="*/ 0 h 383"/>
                <a:gd name="T32" fmla="*/ 638 w 638"/>
                <a:gd name="T33" fmla="*/ 45 h 383"/>
                <a:gd name="T34" fmla="*/ 638 w 638"/>
                <a:gd name="T35" fmla="*/ 90 h 383"/>
                <a:gd name="T36" fmla="*/ 638 w 638"/>
                <a:gd name="T37" fmla="*/ 135 h 383"/>
                <a:gd name="T38" fmla="*/ 623 w 638"/>
                <a:gd name="T39" fmla="*/ 180 h 383"/>
                <a:gd name="T40" fmla="*/ 623 w 638"/>
                <a:gd name="T41" fmla="*/ 180 h 383"/>
                <a:gd name="T42" fmla="*/ 593 w 638"/>
                <a:gd name="T43" fmla="*/ 233 h 383"/>
                <a:gd name="T44" fmla="*/ 556 w 638"/>
                <a:gd name="T45" fmla="*/ 285 h 383"/>
                <a:gd name="T46" fmla="*/ 518 w 638"/>
                <a:gd name="T47" fmla="*/ 323 h 383"/>
                <a:gd name="T48" fmla="*/ 466 w 638"/>
                <a:gd name="T49" fmla="*/ 353 h 383"/>
                <a:gd name="T50" fmla="*/ 413 w 638"/>
                <a:gd name="T51" fmla="*/ 375 h 383"/>
                <a:gd name="T52" fmla="*/ 353 w 638"/>
                <a:gd name="T53" fmla="*/ 383 h 383"/>
                <a:gd name="T54" fmla="*/ 293 w 638"/>
                <a:gd name="T55" fmla="*/ 375 h 383"/>
                <a:gd name="T56" fmla="*/ 225 w 638"/>
                <a:gd name="T57" fmla="*/ 360 h 383"/>
                <a:gd name="T58" fmla="*/ 225 w 638"/>
                <a:gd name="T59" fmla="*/ 360 h 383"/>
                <a:gd name="T60" fmla="*/ 180 w 638"/>
                <a:gd name="T61" fmla="*/ 338 h 383"/>
                <a:gd name="T62" fmla="*/ 143 w 638"/>
                <a:gd name="T63" fmla="*/ 315 h 383"/>
                <a:gd name="T64" fmla="*/ 113 w 638"/>
                <a:gd name="T65" fmla="*/ 285 h 383"/>
                <a:gd name="T66" fmla="*/ 83 w 638"/>
                <a:gd name="T67" fmla="*/ 248 h 383"/>
                <a:gd name="T68" fmla="*/ 53 w 638"/>
                <a:gd name="T69" fmla="*/ 203 h 383"/>
                <a:gd name="T70" fmla="*/ 30 w 638"/>
                <a:gd name="T71" fmla="*/ 165 h 383"/>
                <a:gd name="T72" fmla="*/ 15 w 638"/>
                <a:gd name="T73" fmla="*/ 120 h 383"/>
                <a:gd name="T74" fmla="*/ 0 w 638"/>
                <a:gd name="T75" fmla="*/ 75 h 383"/>
                <a:gd name="T76" fmla="*/ 0 w 638"/>
                <a:gd name="T77" fmla="*/ 75 h 383"/>
                <a:gd name="T78" fmla="*/ 38 w 638"/>
                <a:gd name="T79" fmla="*/ 150 h 383"/>
                <a:gd name="T80" fmla="*/ 83 w 638"/>
                <a:gd name="T81" fmla="*/ 218 h 383"/>
                <a:gd name="T82" fmla="*/ 143 w 638"/>
                <a:gd name="T83" fmla="*/ 270 h 383"/>
                <a:gd name="T84" fmla="*/ 180 w 638"/>
                <a:gd name="T85" fmla="*/ 293 h 383"/>
                <a:gd name="T86" fmla="*/ 218 w 638"/>
                <a:gd name="T87" fmla="*/ 308 h 383"/>
                <a:gd name="T88" fmla="*/ 218 w 638"/>
                <a:gd name="T89" fmla="*/ 30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383">
                  <a:moveTo>
                    <a:pt x="218" y="308"/>
                  </a:moveTo>
                  <a:lnTo>
                    <a:pt x="218" y="308"/>
                  </a:lnTo>
                  <a:lnTo>
                    <a:pt x="270" y="330"/>
                  </a:lnTo>
                  <a:lnTo>
                    <a:pt x="330" y="338"/>
                  </a:lnTo>
                  <a:lnTo>
                    <a:pt x="391" y="330"/>
                  </a:lnTo>
                  <a:lnTo>
                    <a:pt x="451" y="315"/>
                  </a:lnTo>
                  <a:lnTo>
                    <a:pt x="503" y="285"/>
                  </a:lnTo>
                  <a:lnTo>
                    <a:pt x="548" y="248"/>
                  </a:lnTo>
                  <a:lnTo>
                    <a:pt x="586" y="203"/>
                  </a:lnTo>
                  <a:lnTo>
                    <a:pt x="616" y="150"/>
                  </a:lnTo>
                  <a:lnTo>
                    <a:pt x="616" y="150"/>
                  </a:lnTo>
                  <a:lnTo>
                    <a:pt x="623" y="112"/>
                  </a:lnTo>
                  <a:lnTo>
                    <a:pt x="631" y="75"/>
                  </a:lnTo>
                  <a:lnTo>
                    <a:pt x="631" y="37"/>
                  </a:lnTo>
                  <a:lnTo>
                    <a:pt x="631" y="0"/>
                  </a:lnTo>
                  <a:lnTo>
                    <a:pt x="631" y="0"/>
                  </a:lnTo>
                  <a:lnTo>
                    <a:pt x="638" y="45"/>
                  </a:lnTo>
                  <a:lnTo>
                    <a:pt x="638" y="90"/>
                  </a:lnTo>
                  <a:lnTo>
                    <a:pt x="638" y="135"/>
                  </a:lnTo>
                  <a:lnTo>
                    <a:pt x="623" y="180"/>
                  </a:lnTo>
                  <a:lnTo>
                    <a:pt x="623" y="180"/>
                  </a:lnTo>
                  <a:lnTo>
                    <a:pt x="593" y="233"/>
                  </a:lnTo>
                  <a:lnTo>
                    <a:pt x="556" y="285"/>
                  </a:lnTo>
                  <a:lnTo>
                    <a:pt x="518" y="323"/>
                  </a:lnTo>
                  <a:lnTo>
                    <a:pt x="466" y="353"/>
                  </a:lnTo>
                  <a:lnTo>
                    <a:pt x="413" y="375"/>
                  </a:lnTo>
                  <a:lnTo>
                    <a:pt x="353" y="383"/>
                  </a:lnTo>
                  <a:lnTo>
                    <a:pt x="293" y="375"/>
                  </a:lnTo>
                  <a:lnTo>
                    <a:pt x="225" y="360"/>
                  </a:lnTo>
                  <a:lnTo>
                    <a:pt x="225" y="360"/>
                  </a:lnTo>
                  <a:lnTo>
                    <a:pt x="180" y="338"/>
                  </a:lnTo>
                  <a:lnTo>
                    <a:pt x="143" y="315"/>
                  </a:lnTo>
                  <a:lnTo>
                    <a:pt x="113" y="285"/>
                  </a:lnTo>
                  <a:lnTo>
                    <a:pt x="83" y="248"/>
                  </a:lnTo>
                  <a:lnTo>
                    <a:pt x="53" y="203"/>
                  </a:lnTo>
                  <a:lnTo>
                    <a:pt x="30" y="165"/>
                  </a:lnTo>
                  <a:lnTo>
                    <a:pt x="15" y="120"/>
                  </a:lnTo>
                  <a:lnTo>
                    <a:pt x="0" y="75"/>
                  </a:lnTo>
                  <a:lnTo>
                    <a:pt x="0" y="75"/>
                  </a:lnTo>
                  <a:lnTo>
                    <a:pt x="38" y="150"/>
                  </a:lnTo>
                  <a:lnTo>
                    <a:pt x="83" y="218"/>
                  </a:lnTo>
                  <a:lnTo>
                    <a:pt x="143" y="270"/>
                  </a:lnTo>
                  <a:lnTo>
                    <a:pt x="180" y="293"/>
                  </a:lnTo>
                  <a:lnTo>
                    <a:pt x="218" y="308"/>
                  </a:lnTo>
                  <a:lnTo>
                    <a:pt x="218" y="3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0" name="Freeform 51"/>
            <p:cNvSpPr>
              <a:spLocks/>
            </p:cNvSpPr>
            <p:nvPr/>
          </p:nvSpPr>
          <p:spPr bwMode="auto">
            <a:xfrm>
              <a:off x="773113" y="5788025"/>
              <a:ext cx="679450" cy="525463"/>
            </a:xfrm>
            <a:custGeom>
              <a:avLst/>
              <a:gdLst>
                <a:gd name="T0" fmla="*/ 293 w 428"/>
                <a:gd name="T1" fmla="*/ 53 h 331"/>
                <a:gd name="T2" fmla="*/ 293 w 428"/>
                <a:gd name="T3" fmla="*/ 53 h 331"/>
                <a:gd name="T4" fmla="*/ 255 w 428"/>
                <a:gd name="T5" fmla="*/ 46 h 331"/>
                <a:gd name="T6" fmla="*/ 225 w 428"/>
                <a:gd name="T7" fmla="*/ 38 h 331"/>
                <a:gd name="T8" fmla="*/ 195 w 428"/>
                <a:gd name="T9" fmla="*/ 46 h 331"/>
                <a:gd name="T10" fmla="*/ 165 w 428"/>
                <a:gd name="T11" fmla="*/ 46 h 331"/>
                <a:gd name="T12" fmla="*/ 135 w 428"/>
                <a:gd name="T13" fmla="*/ 61 h 331"/>
                <a:gd name="T14" fmla="*/ 105 w 428"/>
                <a:gd name="T15" fmla="*/ 76 h 331"/>
                <a:gd name="T16" fmla="*/ 82 w 428"/>
                <a:gd name="T17" fmla="*/ 98 h 331"/>
                <a:gd name="T18" fmla="*/ 60 w 428"/>
                <a:gd name="T19" fmla="*/ 121 h 331"/>
                <a:gd name="T20" fmla="*/ 60 w 428"/>
                <a:gd name="T21" fmla="*/ 121 h 331"/>
                <a:gd name="T22" fmla="*/ 45 w 428"/>
                <a:gd name="T23" fmla="*/ 143 h 331"/>
                <a:gd name="T24" fmla="*/ 45 w 428"/>
                <a:gd name="T25" fmla="*/ 166 h 331"/>
                <a:gd name="T26" fmla="*/ 45 w 428"/>
                <a:gd name="T27" fmla="*/ 181 h 331"/>
                <a:gd name="T28" fmla="*/ 45 w 428"/>
                <a:gd name="T29" fmla="*/ 181 h 331"/>
                <a:gd name="T30" fmla="*/ 52 w 428"/>
                <a:gd name="T31" fmla="*/ 196 h 331"/>
                <a:gd name="T32" fmla="*/ 67 w 428"/>
                <a:gd name="T33" fmla="*/ 203 h 331"/>
                <a:gd name="T34" fmla="*/ 90 w 428"/>
                <a:gd name="T35" fmla="*/ 218 h 331"/>
                <a:gd name="T36" fmla="*/ 90 w 428"/>
                <a:gd name="T37" fmla="*/ 218 h 331"/>
                <a:gd name="T38" fmla="*/ 120 w 428"/>
                <a:gd name="T39" fmla="*/ 248 h 331"/>
                <a:gd name="T40" fmla="*/ 127 w 428"/>
                <a:gd name="T41" fmla="*/ 278 h 331"/>
                <a:gd name="T42" fmla="*/ 127 w 428"/>
                <a:gd name="T43" fmla="*/ 301 h 331"/>
                <a:gd name="T44" fmla="*/ 120 w 428"/>
                <a:gd name="T45" fmla="*/ 316 h 331"/>
                <a:gd name="T46" fmla="*/ 120 w 428"/>
                <a:gd name="T47" fmla="*/ 316 h 331"/>
                <a:gd name="T48" fmla="*/ 105 w 428"/>
                <a:gd name="T49" fmla="*/ 331 h 331"/>
                <a:gd name="T50" fmla="*/ 75 w 428"/>
                <a:gd name="T51" fmla="*/ 331 h 331"/>
                <a:gd name="T52" fmla="*/ 60 w 428"/>
                <a:gd name="T53" fmla="*/ 331 h 331"/>
                <a:gd name="T54" fmla="*/ 45 w 428"/>
                <a:gd name="T55" fmla="*/ 316 h 331"/>
                <a:gd name="T56" fmla="*/ 30 w 428"/>
                <a:gd name="T57" fmla="*/ 301 h 331"/>
                <a:gd name="T58" fmla="*/ 15 w 428"/>
                <a:gd name="T59" fmla="*/ 278 h 331"/>
                <a:gd name="T60" fmla="*/ 15 w 428"/>
                <a:gd name="T61" fmla="*/ 278 h 331"/>
                <a:gd name="T62" fmla="*/ 7 w 428"/>
                <a:gd name="T63" fmla="*/ 256 h 331"/>
                <a:gd name="T64" fmla="*/ 0 w 428"/>
                <a:gd name="T65" fmla="*/ 226 h 331"/>
                <a:gd name="T66" fmla="*/ 7 w 428"/>
                <a:gd name="T67" fmla="*/ 181 h 331"/>
                <a:gd name="T68" fmla="*/ 15 w 428"/>
                <a:gd name="T69" fmla="*/ 143 h 331"/>
                <a:gd name="T70" fmla="*/ 22 w 428"/>
                <a:gd name="T71" fmla="*/ 128 h 331"/>
                <a:gd name="T72" fmla="*/ 22 w 428"/>
                <a:gd name="T73" fmla="*/ 128 h 331"/>
                <a:gd name="T74" fmla="*/ 45 w 428"/>
                <a:gd name="T75" fmla="*/ 91 h 331"/>
                <a:gd name="T76" fmla="*/ 67 w 428"/>
                <a:gd name="T77" fmla="*/ 61 h 331"/>
                <a:gd name="T78" fmla="*/ 97 w 428"/>
                <a:gd name="T79" fmla="*/ 38 h 331"/>
                <a:gd name="T80" fmla="*/ 135 w 428"/>
                <a:gd name="T81" fmla="*/ 23 h 331"/>
                <a:gd name="T82" fmla="*/ 165 w 428"/>
                <a:gd name="T83" fmla="*/ 8 h 331"/>
                <a:gd name="T84" fmla="*/ 203 w 428"/>
                <a:gd name="T85" fmla="*/ 0 h 331"/>
                <a:gd name="T86" fmla="*/ 240 w 428"/>
                <a:gd name="T87" fmla="*/ 0 h 331"/>
                <a:gd name="T88" fmla="*/ 285 w 428"/>
                <a:gd name="T89" fmla="*/ 15 h 331"/>
                <a:gd name="T90" fmla="*/ 285 w 428"/>
                <a:gd name="T91" fmla="*/ 15 h 331"/>
                <a:gd name="T92" fmla="*/ 308 w 428"/>
                <a:gd name="T93" fmla="*/ 30 h 331"/>
                <a:gd name="T94" fmla="*/ 330 w 428"/>
                <a:gd name="T95" fmla="*/ 46 h 331"/>
                <a:gd name="T96" fmla="*/ 375 w 428"/>
                <a:gd name="T97" fmla="*/ 91 h 331"/>
                <a:gd name="T98" fmla="*/ 405 w 428"/>
                <a:gd name="T99" fmla="*/ 143 h 331"/>
                <a:gd name="T100" fmla="*/ 428 w 428"/>
                <a:gd name="T101" fmla="*/ 196 h 331"/>
                <a:gd name="T102" fmla="*/ 428 w 428"/>
                <a:gd name="T103" fmla="*/ 196 h 331"/>
                <a:gd name="T104" fmla="*/ 405 w 428"/>
                <a:gd name="T105" fmla="*/ 158 h 331"/>
                <a:gd name="T106" fmla="*/ 375 w 428"/>
                <a:gd name="T107" fmla="*/ 113 h 331"/>
                <a:gd name="T108" fmla="*/ 338 w 428"/>
                <a:gd name="T109" fmla="*/ 83 h 331"/>
                <a:gd name="T110" fmla="*/ 293 w 428"/>
                <a:gd name="T111" fmla="*/ 53 h 331"/>
                <a:gd name="T112" fmla="*/ 293 w 428"/>
                <a:gd name="T113" fmla="*/ 5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31">
                  <a:moveTo>
                    <a:pt x="293" y="53"/>
                  </a:moveTo>
                  <a:lnTo>
                    <a:pt x="293" y="53"/>
                  </a:lnTo>
                  <a:lnTo>
                    <a:pt x="255" y="46"/>
                  </a:lnTo>
                  <a:lnTo>
                    <a:pt x="225" y="38"/>
                  </a:lnTo>
                  <a:lnTo>
                    <a:pt x="195" y="46"/>
                  </a:lnTo>
                  <a:lnTo>
                    <a:pt x="165" y="46"/>
                  </a:lnTo>
                  <a:lnTo>
                    <a:pt x="135" y="61"/>
                  </a:lnTo>
                  <a:lnTo>
                    <a:pt x="105" y="76"/>
                  </a:lnTo>
                  <a:lnTo>
                    <a:pt x="82" y="98"/>
                  </a:lnTo>
                  <a:lnTo>
                    <a:pt x="60" y="121"/>
                  </a:lnTo>
                  <a:lnTo>
                    <a:pt x="60" y="121"/>
                  </a:lnTo>
                  <a:lnTo>
                    <a:pt x="45" y="143"/>
                  </a:lnTo>
                  <a:lnTo>
                    <a:pt x="45" y="166"/>
                  </a:lnTo>
                  <a:lnTo>
                    <a:pt x="45" y="181"/>
                  </a:lnTo>
                  <a:lnTo>
                    <a:pt x="45" y="181"/>
                  </a:lnTo>
                  <a:lnTo>
                    <a:pt x="52" y="196"/>
                  </a:lnTo>
                  <a:lnTo>
                    <a:pt x="67" y="203"/>
                  </a:lnTo>
                  <a:lnTo>
                    <a:pt x="90" y="218"/>
                  </a:lnTo>
                  <a:lnTo>
                    <a:pt x="90" y="218"/>
                  </a:lnTo>
                  <a:lnTo>
                    <a:pt x="120" y="248"/>
                  </a:lnTo>
                  <a:lnTo>
                    <a:pt x="127" y="278"/>
                  </a:lnTo>
                  <a:lnTo>
                    <a:pt x="127" y="301"/>
                  </a:lnTo>
                  <a:lnTo>
                    <a:pt x="120" y="316"/>
                  </a:lnTo>
                  <a:lnTo>
                    <a:pt x="120" y="316"/>
                  </a:lnTo>
                  <a:lnTo>
                    <a:pt x="105" y="331"/>
                  </a:lnTo>
                  <a:lnTo>
                    <a:pt x="75" y="331"/>
                  </a:lnTo>
                  <a:lnTo>
                    <a:pt x="60" y="331"/>
                  </a:lnTo>
                  <a:lnTo>
                    <a:pt x="45" y="316"/>
                  </a:lnTo>
                  <a:lnTo>
                    <a:pt x="30" y="301"/>
                  </a:lnTo>
                  <a:lnTo>
                    <a:pt x="15" y="278"/>
                  </a:lnTo>
                  <a:lnTo>
                    <a:pt x="15" y="278"/>
                  </a:lnTo>
                  <a:lnTo>
                    <a:pt x="7" y="256"/>
                  </a:lnTo>
                  <a:lnTo>
                    <a:pt x="0" y="226"/>
                  </a:lnTo>
                  <a:lnTo>
                    <a:pt x="7" y="181"/>
                  </a:lnTo>
                  <a:lnTo>
                    <a:pt x="15" y="143"/>
                  </a:lnTo>
                  <a:lnTo>
                    <a:pt x="22" y="128"/>
                  </a:lnTo>
                  <a:lnTo>
                    <a:pt x="22" y="128"/>
                  </a:lnTo>
                  <a:lnTo>
                    <a:pt x="45" y="91"/>
                  </a:lnTo>
                  <a:lnTo>
                    <a:pt x="67" y="61"/>
                  </a:lnTo>
                  <a:lnTo>
                    <a:pt x="97" y="38"/>
                  </a:lnTo>
                  <a:lnTo>
                    <a:pt x="135" y="23"/>
                  </a:lnTo>
                  <a:lnTo>
                    <a:pt x="165" y="8"/>
                  </a:lnTo>
                  <a:lnTo>
                    <a:pt x="203" y="0"/>
                  </a:lnTo>
                  <a:lnTo>
                    <a:pt x="240" y="0"/>
                  </a:lnTo>
                  <a:lnTo>
                    <a:pt x="285" y="15"/>
                  </a:lnTo>
                  <a:lnTo>
                    <a:pt x="285" y="15"/>
                  </a:lnTo>
                  <a:lnTo>
                    <a:pt x="308" y="30"/>
                  </a:lnTo>
                  <a:lnTo>
                    <a:pt x="330" y="46"/>
                  </a:lnTo>
                  <a:lnTo>
                    <a:pt x="375" y="91"/>
                  </a:lnTo>
                  <a:lnTo>
                    <a:pt x="405" y="143"/>
                  </a:lnTo>
                  <a:lnTo>
                    <a:pt x="428" y="196"/>
                  </a:lnTo>
                  <a:lnTo>
                    <a:pt x="428" y="196"/>
                  </a:lnTo>
                  <a:lnTo>
                    <a:pt x="405" y="158"/>
                  </a:lnTo>
                  <a:lnTo>
                    <a:pt x="375" y="113"/>
                  </a:lnTo>
                  <a:lnTo>
                    <a:pt x="338" y="83"/>
                  </a:lnTo>
                  <a:lnTo>
                    <a:pt x="293" y="53"/>
                  </a:lnTo>
                  <a:lnTo>
                    <a:pt x="293"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1" name="Freeform 52"/>
            <p:cNvSpPr>
              <a:spLocks/>
            </p:cNvSpPr>
            <p:nvPr/>
          </p:nvSpPr>
          <p:spPr bwMode="auto">
            <a:xfrm>
              <a:off x="414338" y="5287963"/>
              <a:ext cx="1562100" cy="930275"/>
            </a:xfrm>
            <a:custGeom>
              <a:avLst/>
              <a:gdLst>
                <a:gd name="T0" fmla="*/ 669 w 984"/>
                <a:gd name="T1" fmla="*/ 98 h 586"/>
                <a:gd name="T2" fmla="*/ 669 w 984"/>
                <a:gd name="T3" fmla="*/ 98 h 586"/>
                <a:gd name="T4" fmla="*/ 624 w 984"/>
                <a:gd name="T5" fmla="*/ 83 h 586"/>
                <a:gd name="T6" fmla="*/ 571 w 984"/>
                <a:gd name="T7" fmla="*/ 75 h 586"/>
                <a:gd name="T8" fmla="*/ 526 w 984"/>
                <a:gd name="T9" fmla="*/ 68 h 586"/>
                <a:gd name="T10" fmla="*/ 481 w 984"/>
                <a:gd name="T11" fmla="*/ 60 h 586"/>
                <a:gd name="T12" fmla="*/ 391 w 984"/>
                <a:gd name="T13" fmla="*/ 75 h 586"/>
                <a:gd name="T14" fmla="*/ 301 w 984"/>
                <a:gd name="T15" fmla="*/ 98 h 586"/>
                <a:gd name="T16" fmla="*/ 226 w 984"/>
                <a:gd name="T17" fmla="*/ 143 h 586"/>
                <a:gd name="T18" fmla="*/ 151 w 984"/>
                <a:gd name="T19" fmla="*/ 195 h 586"/>
                <a:gd name="T20" fmla="*/ 121 w 984"/>
                <a:gd name="T21" fmla="*/ 233 h 586"/>
                <a:gd name="T22" fmla="*/ 91 w 984"/>
                <a:gd name="T23" fmla="*/ 270 h 586"/>
                <a:gd name="T24" fmla="*/ 68 w 984"/>
                <a:gd name="T25" fmla="*/ 308 h 586"/>
                <a:gd name="T26" fmla="*/ 45 w 984"/>
                <a:gd name="T27" fmla="*/ 353 h 586"/>
                <a:gd name="T28" fmla="*/ 45 w 984"/>
                <a:gd name="T29" fmla="*/ 353 h 586"/>
                <a:gd name="T30" fmla="*/ 23 w 984"/>
                <a:gd name="T31" fmla="*/ 413 h 586"/>
                <a:gd name="T32" fmla="*/ 15 w 984"/>
                <a:gd name="T33" fmla="*/ 473 h 586"/>
                <a:gd name="T34" fmla="*/ 15 w 984"/>
                <a:gd name="T35" fmla="*/ 533 h 586"/>
                <a:gd name="T36" fmla="*/ 23 w 984"/>
                <a:gd name="T37" fmla="*/ 586 h 586"/>
                <a:gd name="T38" fmla="*/ 23 w 984"/>
                <a:gd name="T39" fmla="*/ 586 h 586"/>
                <a:gd name="T40" fmla="*/ 8 w 984"/>
                <a:gd name="T41" fmla="*/ 518 h 586"/>
                <a:gd name="T42" fmla="*/ 0 w 984"/>
                <a:gd name="T43" fmla="*/ 451 h 586"/>
                <a:gd name="T44" fmla="*/ 8 w 984"/>
                <a:gd name="T45" fmla="*/ 376 h 586"/>
                <a:gd name="T46" fmla="*/ 30 w 984"/>
                <a:gd name="T47" fmla="*/ 300 h 586"/>
                <a:gd name="T48" fmla="*/ 30 w 984"/>
                <a:gd name="T49" fmla="*/ 300 h 586"/>
                <a:gd name="T50" fmla="*/ 76 w 984"/>
                <a:gd name="T51" fmla="*/ 218 h 586"/>
                <a:gd name="T52" fmla="*/ 98 w 984"/>
                <a:gd name="T53" fmla="*/ 180 h 586"/>
                <a:gd name="T54" fmla="*/ 128 w 984"/>
                <a:gd name="T55" fmla="*/ 143 h 586"/>
                <a:gd name="T56" fmla="*/ 166 w 984"/>
                <a:gd name="T57" fmla="*/ 105 h 586"/>
                <a:gd name="T58" fmla="*/ 203 w 984"/>
                <a:gd name="T59" fmla="*/ 75 h 586"/>
                <a:gd name="T60" fmla="*/ 248 w 984"/>
                <a:gd name="T61" fmla="*/ 45 h 586"/>
                <a:gd name="T62" fmla="*/ 293 w 984"/>
                <a:gd name="T63" fmla="*/ 22 h 586"/>
                <a:gd name="T64" fmla="*/ 293 w 984"/>
                <a:gd name="T65" fmla="*/ 22 h 586"/>
                <a:gd name="T66" fmla="*/ 338 w 984"/>
                <a:gd name="T67" fmla="*/ 7 h 586"/>
                <a:gd name="T68" fmla="*/ 383 w 984"/>
                <a:gd name="T69" fmla="*/ 0 h 586"/>
                <a:gd name="T70" fmla="*/ 429 w 984"/>
                <a:gd name="T71" fmla="*/ 0 h 586"/>
                <a:gd name="T72" fmla="*/ 481 w 984"/>
                <a:gd name="T73" fmla="*/ 0 h 586"/>
                <a:gd name="T74" fmla="*/ 579 w 984"/>
                <a:gd name="T75" fmla="*/ 15 h 586"/>
                <a:gd name="T76" fmla="*/ 669 w 984"/>
                <a:gd name="T77" fmla="*/ 53 h 586"/>
                <a:gd name="T78" fmla="*/ 669 w 984"/>
                <a:gd name="T79" fmla="*/ 53 h 586"/>
                <a:gd name="T80" fmla="*/ 737 w 984"/>
                <a:gd name="T81" fmla="*/ 83 h 586"/>
                <a:gd name="T82" fmla="*/ 789 w 984"/>
                <a:gd name="T83" fmla="*/ 120 h 586"/>
                <a:gd name="T84" fmla="*/ 834 w 984"/>
                <a:gd name="T85" fmla="*/ 158 h 586"/>
                <a:gd name="T86" fmla="*/ 872 w 984"/>
                <a:gd name="T87" fmla="*/ 203 h 586"/>
                <a:gd name="T88" fmla="*/ 909 w 984"/>
                <a:gd name="T89" fmla="*/ 255 h 586"/>
                <a:gd name="T90" fmla="*/ 939 w 984"/>
                <a:gd name="T91" fmla="*/ 308 h 586"/>
                <a:gd name="T92" fmla="*/ 984 w 984"/>
                <a:gd name="T93" fmla="*/ 413 h 586"/>
                <a:gd name="T94" fmla="*/ 984 w 984"/>
                <a:gd name="T95" fmla="*/ 413 h 586"/>
                <a:gd name="T96" fmla="*/ 962 w 984"/>
                <a:gd name="T97" fmla="*/ 368 h 586"/>
                <a:gd name="T98" fmla="*/ 932 w 984"/>
                <a:gd name="T99" fmla="*/ 315 h 586"/>
                <a:gd name="T100" fmla="*/ 894 w 984"/>
                <a:gd name="T101" fmla="*/ 270 h 586"/>
                <a:gd name="T102" fmla="*/ 857 w 984"/>
                <a:gd name="T103" fmla="*/ 225 h 586"/>
                <a:gd name="T104" fmla="*/ 812 w 984"/>
                <a:gd name="T105" fmla="*/ 188 h 586"/>
                <a:gd name="T106" fmla="*/ 767 w 984"/>
                <a:gd name="T107" fmla="*/ 158 h 586"/>
                <a:gd name="T108" fmla="*/ 721 w 984"/>
                <a:gd name="T109" fmla="*/ 128 h 586"/>
                <a:gd name="T110" fmla="*/ 669 w 984"/>
                <a:gd name="T111" fmla="*/ 98 h 586"/>
                <a:gd name="T112" fmla="*/ 669 w 984"/>
                <a:gd name="T113" fmla="*/ 9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586">
                  <a:moveTo>
                    <a:pt x="669" y="98"/>
                  </a:moveTo>
                  <a:lnTo>
                    <a:pt x="669" y="98"/>
                  </a:lnTo>
                  <a:lnTo>
                    <a:pt x="624" y="83"/>
                  </a:lnTo>
                  <a:lnTo>
                    <a:pt x="571" y="75"/>
                  </a:lnTo>
                  <a:lnTo>
                    <a:pt x="526" y="68"/>
                  </a:lnTo>
                  <a:lnTo>
                    <a:pt x="481" y="60"/>
                  </a:lnTo>
                  <a:lnTo>
                    <a:pt x="391" y="75"/>
                  </a:lnTo>
                  <a:lnTo>
                    <a:pt x="301" y="98"/>
                  </a:lnTo>
                  <a:lnTo>
                    <a:pt x="226" y="143"/>
                  </a:lnTo>
                  <a:lnTo>
                    <a:pt x="151" y="195"/>
                  </a:lnTo>
                  <a:lnTo>
                    <a:pt x="121" y="233"/>
                  </a:lnTo>
                  <a:lnTo>
                    <a:pt x="91" y="270"/>
                  </a:lnTo>
                  <a:lnTo>
                    <a:pt x="68" y="308"/>
                  </a:lnTo>
                  <a:lnTo>
                    <a:pt x="45" y="353"/>
                  </a:lnTo>
                  <a:lnTo>
                    <a:pt x="45" y="353"/>
                  </a:lnTo>
                  <a:lnTo>
                    <a:pt x="23" y="413"/>
                  </a:lnTo>
                  <a:lnTo>
                    <a:pt x="15" y="473"/>
                  </a:lnTo>
                  <a:lnTo>
                    <a:pt x="15" y="533"/>
                  </a:lnTo>
                  <a:lnTo>
                    <a:pt x="23" y="586"/>
                  </a:lnTo>
                  <a:lnTo>
                    <a:pt x="23" y="586"/>
                  </a:lnTo>
                  <a:lnTo>
                    <a:pt x="8" y="518"/>
                  </a:lnTo>
                  <a:lnTo>
                    <a:pt x="0" y="451"/>
                  </a:lnTo>
                  <a:lnTo>
                    <a:pt x="8" y="376"/>
                  </a:lnTo>
                  <a:lnTo>
                    <a:pt x="30" y="300"/>
                  </a:lnTo>
                  <a:lnTo>
                    <a:pt x="30" y="300"/>
                  </a:lnTo>
                  <a:lnTo>
                    <a:pt x="76" y="218"/>
                  </a:lnTo>
                  <a:lnTo>
                    <a:pt x="98" y="180"/>
                  </a:lnTo>
                  <a:lnTo>
                    <a:pt x="128" y="143"/>
                  </a:lnTo>
                  <a:lnTo>
                    <a:pt x="166" y="105"/>
                  </a:lnTo>
                  <a:lnTo>
                    <a:pt x="203" y="75"/>
                  </a:lnTo>
                  <a:lnTo>
                    <a:pt x="248" y="45"/>
                  </a:lnTo>
                  <a:lnTo>
                    <a:pt x="293" y="22"/>
                  </a:lnTo>
                  <a:lnTo>
                    <a:pt x="293" y="22"/>
                  </a:lnTo>
                  <a:lnTo>
                    <a:pt x="338" y="7"/>
                  </a:lnTo>
                  <a:lnTo>
                    <a:pt x="383" y="0"/>
                  </a:lnTo>
                  <a:lnTo>
                    <a:pt x="429" y="0"/>
                  </a:lnTo>
                  <a:lnTo>
                    <a:pt x="481" y="0"/>
                  </a:lnTo>
                  <a:lnTo>
                    <a:pt x="579" y="15"/>
                  </a:lnTo>
                  <a:lnTo>
                    <a:pt x="669" y="53"/>
                  </a:lnTo>
                  <a:lnTo>
                    <a:pt x="669" y="53"/>
                  </a:lnTo>
                  <a:lnTo>
                    <a:pt x="737" y="83"/>
                  </a:lnTo>
                  <a:lnTo>
                    <a:pt x="789" y="120"/>
                  </a:lnTo>
                  <a:lnTo>
                    <a:pt x="834" y="158"/>
                  </a:lnTo>
                  <a:lnTo>
                    <a:pt x="872" y="203"/>
                  </a:lnTo>
                  <a:lnTo>
                    <a:pt x="909" y="255"/>
                  </a:lnTo>
                  <a:lnTo>
                    <a:pt x="939" y="308"/>
                  </a:lnTo>
                  <a:lnTo>
                    <a:pt x="984" y="413"/>
                  </a:lnTo>
                  <a:lnTo>
                    <a:pt x="984" y="413"/>
                  </a:lnTo>
                  <a:lnTo>
                    <a:pt x="962" y="368"/>
                  </a:lnTo>
                  <a:lnTo>
                    <a:pt x="932" y="315"/>
                  </a:lnTo>
                  <a:lnTo>
                    <a:pt x="894" y="270"/>
                  </a:lnTo>
                  <a:lnTo>
                    <a:pt x="857" y="225"/>
                  </a:lnTo>
                  <a:lnTo>
                    <a:pt x="812" y="188"/>
                  </a:lnTo>
                  <a:lnTo>
                    <a:pt x="767" y="158"/>
                  </a:lnTo>
                  <a:lnTo>
                    <a:pt x="721" y="128"/>
                  </a:lnTo>
                  <a:lnTo>
                    <a:pt x="669" y="98"/>
                  </a:lnTo>
                  <a:lnTo>
                    <a:pt x="66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2" name="Freeform 53"/>
            <p:cNvSpPr>
              <a:spLocks/>
            </p:cNvSpPr>
            <p:nvPr/>
          </p:nvSpPr>
          <p:spPr bwMode="auto">
            <a:xfrm>
              <a:off x="-74612" y="5956300"/>
              <a:ext cx="2159000" cy="930729"/>
            </a:xfrm>
            <a:custGeom>
              <a:avLst/>
              <a:gdLst/>
              <a:ahLst/>
              <a:cxnLst/>
              <a:rect l="l" t="t" r="r" b="b"/>
              <a:pathLst>
                <a:path w="2159000" h="930729">
                  <a:moveTo>
                    <a:pt x="0" y="917575"/>
                  </a:moveTo>
                  <a:lnTo>
                    <a:pt x="10085" y="930729"/>
                  </a:lnTo>
                  <a:lnTo>
                    <a:pt x="7962" y="930729"/>
                  </a:lnTo>
                  <a:close/>
                  <a:moveTo>
                    <a:pt x="2063750" y="0"/>
                  </a:moveTo>
                  <a:lnTo>
                    <a:pt x="2098675" y="82550"/>
                  </a:lnTo>
                  <a:lnTo>
                    <a:pt x="2122488" y="177800"/>
                  </a:lnTo>
                  <a:lnTo>
                    <a:pt x="2146300" y="285750"/>
                  </a:lnTo>
                  <a:lnTo>
                    <a:pt x="2159000" y="381000"/>
                  </a:lnTo>
                  <a:lnTo>
                    <a:pt x="2159000" y="476250"/>
                  </a:lnTo>
                  <a:lnTo>
                    <a:pt x="2146300" y="584200"/>
                  </a:lnTo>
                  <a:lnTo>
                    <a:pt x="2122488" y="679450"/>
                  </a:lnTo>
                  <a:lnTo>
                    <a:pt x="2087563" y="774700"/>
                  </a:lnTo>
                  <a:lnTo>
                    <a:pt x="2039938" y="881063"/>
                  </a:lnTo>
                  <a:lnTo>
                    <a:pt x="2003298" y="930729"/>
                  </a:lnTo>
                  <a:lnTo>
                    <a:pt x="1904263" y="930729"/>
                  </a:lnTo>
                  <a:lnTo>
                    <a:pt x="1931988" y="893763"/>
                  </a:lnTo>
                  <a:lnTo>
                    <a:pt x="1992313" y="785813"/>
                  </a:lnTo>
                  <a:lnTo>
                    <a:pt x="2039938" y="679450"/>
                  </a:lnTo>
                  <a:lnTo>
                    <a:pt x="2074863" y="595313"/>
                  </a:lnTo>
                  <a:lnTo>
                    <a:pt x="2098675" y="512763"/>
                  </a:lnTo>
                  <a:lnTo>
                    <a:pt x="2111375" y="415925"/>
                  </a:lnTo>
                  <a:lnTo>
                    <a:pt x="2111375" y="333375"/>
                  </a:lnTo>
                  <a:lnTo>
                    <a:pt x="2111375" y="249238"/>
                  </a:lnTo>
                  <a:lnTo>
                    <a:pt x="2098675" y="166688"/>
                  </a:lnTo>
                  <a:lnTo>
                    <a:pt x="2087563" y="825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3" name="Freeform 54"/>
            <p:cNvSpPr>
              <a:spLocks/>
            </p:cNvSpPr>
            <p:nvPr/>
          </p:nvSpPr>
          <p:spPr bwMode="auto">
            <a:xfrm>
              <a:off x="998538" y="6051550"/>
              <a:ext cx="227013" cy="261938"/>
            </a:xfrm>
            <a:custGeom>
              <a:avLst/>
              <a:gdLst>
                <a:gd name="T0" fmla="*/ 136 w 143"/>
                <a:gd name="T1" fmla="*/ 52 h 165"/>
                <a:gd name="T2" fmla="*/ 136 w 143"/>
                <a:gd name="T3" fmla="*/ 52 h 165"/>
                <a:gd name="T4" fmla="*/ 143 w 143"/>
                <a:gd name="T5" fmla="*/ 75 h 165"/>
                <a:gd name="T6" fmla="*/ 143 w 143"/>
                <a:gd name="T7" fmla="*/ 97 h 165"/>
                <a:gd name="T8" fmla="*/ 136 w 143"/>
                <a:gd name="T9" fmla="*/ 120 h 165"/>
                <a:gd name="T10" fmla="*/ 128 w 143"/>
                <a:gd name="T11" fmla="*/ 135 h 165"/>
                <a:gd name="T12" fmla="*/ 113 w 143"/>
                <a:gd name="T13" fmla="*/ 150 h 165"/>
                <a:gd name="T14" fmla="*/ 91 w 143"/>
                <a:gd name="T15" fmla="*/ 165 h 165"/>
                <a:gd name="T16" fmla="*/ 76 w 143"/>
                <a:gd name="T17" fmla="*/ 165 h 165"/>
                <a:gd name="T18" fmla="*/ 53 w 143"/>
                <a:gd name="T19" fmla="*/ 165 h 165"/>
                <a:gd name="T20" fmla="*/ 53 w 143"/>
                <a:gd name="T21" fmla="*/ 165 h 165"/>
                <a:gd name="T22" fmla="*/ 76 w 143"/>
                <a:gd name="T23" fmla="*/ 150 h 165"/>
                <a:gd name="T24" fmla="*/ 98 w 143"/>
                <a:gd name="T25" fmla="*/ 120 h 165"/>
                <a:gd name="T26" fmla="*/ 106 w 143"/>
                <a:gd name="T27" fmla="*/ 90 h 165"/>
                <a:gd name="T28" fmla="*/ 98 w 143"/>
                <a:gd name="T29" fmla="*/ 67 h 165"/>
                <a:gd name="T30" fmla="*/ 91 w 143"/>
                <a:gd name="T31" fmla="*/ 52 h 165"/>
                <a:gd name="T32" fmla="*/ 91 w 143"/>
                <a:gd name="T33" fmla="*/ 52 h 165"/>
                <a:gd name="T34" fmla="*/ 76 w 143"/>
                <a:gd name="T35" fmla="*/ 30 h 165"/>
                <a:gd name="T36" fmla="*/ 53 w 143"/>
                <a:gd name="T37" fmla="*/ 22 h 165"/>
                <a:gd name="T38" fmla="*/ 31 w 143"/>
                <a:gd name="T39" fmla="*/ 7 h 165"/>
                <a:gd name="T40" fmla="*/ 0 w 143"/>
                <a:gd name="T41" fmla="*/ 7 h 165"/>
                <a:gd name="T42" fmla="*/ 0 w 143"/>
                <a:gd name="T43" fmla="*/ 7 h 165"/>
                <a:gd name="T44" fmla="*/ 46 w 143"/>
                <a:gd name="T45" fmla="*/ 0 h 165"/>
                <a:gd name="T46" fmla="*/ 83 w 143"/>
                <a:gd name="T47" fmla="*/ 7 h 165"/>
                <a:gd name="T48" fmla="*/ 113 w 143"/>
                <a:gd name="T49" fmla="*/ 30 h 165"/>
                <a:gd name="T50" fmla="*/ 136 w 143"/>
                <a:gd name="T51" fmla="*/ 52 h 165"/>
                <a:gd name="T52" fmla="*/ 136 w 143"/>
                <a:gd name="T5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65">
                  <a:moveTo>
                    <a:pt x="136" y="52"/>
                  </a:moveTo>
                  <a:lnTo>
                    <a:pt x="136" y="52"/>
                  </a:lnTo>
                  <a:lnTo>
                    <a:pt x="143" y="75"/>
                  </a:lnTo>
                  <a:lnTo>
                    <a:pt x="143" y="97"/>
                  </a:lnTo>
                  <a:lnTo>
                    <a:pt x="136" y="120"/>
                  </a:lnTo>
                  <a:lnTo>
                    <a:pt x="128" y="135"/>
                  </a:lnTo>
                  <a:lnTo>
                    <a:pt x="113" y="150"/>
                  </a:lnTo>
                  <a:lnTo>
                    <a:pt x="91" y="165"/>
                  </a:lnTo>
                  <a:lnTo>
                    <a:pt x="76" y="165"/>
                  </a:lnTo>
                  <a:lnTo>
                    <a:pt x="53" y="165"/>
                  </a:lnTo>
                  <a:lnTo>
                    <a:pt x="53" y="165"/>
                  </a:lnTo>
                  <a:lnTo>
                    <a:pt x="76" y="150"/>
                  </a:lnTo>
                  <a:lnTo>
                    <a:pt x="98" y="120"/>
                  </a:lnTo>
                  <a:lnTo>
                    <a:pt x="106" y="90"/>
                  </a:lnTo>
                  <a:lnTo>
                    <a:pt x="98" y="67"/>
                  </a:lnTo>
                  <a:lnTo>
                    <a:pt x="91" y="52"/>
                  </a:lnTo>
                  <a:lnTo>
                    <a:pt x="91" y="52"/>
                  </a:lnTo>
                  <a:lnTo>
                    <a:pt x="76" y="30"/>
                  </a:lnTo>
                  <a:lnTo>
                    <a:pt x="53" y="22"/>
                  </a:lnTo>
                  <a:lnTo>
                    <a:pt x="31" y="7"/>
                  </a:lnTo>
                  <a:lnTo>
                    <a:pt x="0" y="7"/>
                  </a:lnTo>
                  <a:lnTo>
                    <a:pt x="0" y="7"/>
                  </a:lnTo>
                  <a:lnTo>
                    <a:pt x="46" y="0"/>
                  </a:lnTo>
                  <a:lnTo>
                    <a:pt x="83" y="7"/>
                  </a:lnTo>
                  <a:lnTo>
                    <a:pt x="113" y="30"/>
                  </a:lnTo>
                  <a:lnTo>
                    <a:pt x="136" y="52"/>
                  </a:lnTo>
                  <a:lnTo>
                    <a:pt x="13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4" name="Freeform 55"/>
            <p:cNvSpPr>
              <a:spLocks/>
            </p:cNvSpPr>
            <p:nvPr/>
          </p:nvSpPr>
          <p:spPr bwMode="auto">
            <a:xfrm>
              <a:off x="820738" y="4822825"/>
              <a:ext cx="238125" cy="285750"/>
            </a:xfrm>
            <a:custGeom>
              <a:avLst/>
              <a:gdLst>
                <a:gd name="T0" fmla="*/ 143 w 150"/>
                <a:gd name="T1" fmla="*/ 135 h 180"/>
                <a:gd name="T2" fmla="*/ 143 w 150"/>
                <a:gd name="T3" fmla="*/ 135 h 180"/>
                <a:gd name="T4" fmla="*/ 127 w 150"/>
                <a:gd name="T5" fmla="*/ 158 h 180"/>
                <a:gd name="T6" fmla="*/ 112 w 150"/>
                <a:gd name="T7" fmla="*/ 173 h 180"/>
                <a:gd name="T8" fmla="*/ 90 w 150"/>
                <a:gd name="T9" fmla="*/ 180 h 180"/>
                <a:gd name="T10" fmla="*/ 67 w 150"/>
                <a:gd name="T11" fmla="*/ 180 h 180"/>
                <a:gd name="T12" fmla="*/ 45 w 150"/>
                <a:gd name="T13" fmla="*/ 180 h 180"/>
                <a:gd name="T14" fmla="*/ 22 w 150"/>
                <a:gd name="T15" fmla="*/ 173 h 180"/>
                <a:gd name="T16" fmla="*/ 7 w 150"/>
                <a:gd name="T17" fmla="*/ 158 h 180"/>
                <a:gd name="T18" fmla="*/ 0 w 150"/>
                <a:gd name="T19" fmla="*/ 135 h 180"/>
                <a:gd name="T20" fmla="*/ 0 w 150"/>
                <a:gd name="T21" fmla="*/ 135 h 180"/>
                <a:gd name="T22" fmla="*/ 30 w 150"/>
                <a:gd name="T23" fmla="*/ 150 h 180"/>
                <a:gd name="T24" fmla="*/ 67 w 150"/>
                <a:gd name="T25" fmla="*/ 150 h 180"/>
                <a:gd name="T26" fmla="*/ 90 w 150"/>
                <a:gd name="T27" fmla="*/ 135 h 180"/>
                <a:gd name="T28" fmla="*/ 105 w 150"/>
                <a:gd name="T29" fmla="*/ 120 h 180"/>
                <a:gd name="T30" fmla="*/ 112 w 150"/>
                <a:gd name="T31" fmla="*/ 105 h 180"/>
                <a:gd name="T32" fmla="*/ 112 w 150"/>
                <a:gd name="T33" fmla="*/ 105 h 180"/>
                <a:gd name="T34" fmla="*/ 120 w 150"/>
                <a:gd name="T35" fmla="*/ 83 h 180"/>
                <a:gd name="T36" fmla="*/ 120 w 150"/>
                <a:gd name="T37" fmla="*/ 53 h 180"/>
                <a:gd name="T38" fmla="*/ 112 w 150"/>
                <a:gd name="T39" fmla="*/ 30 h 180"/>
                <a:gd name="T40" fmla="*/ 97 w 150"/>
                <a:gd name="T41" fmla="*/ 0 h 180"/>
                <a:gd name="T42" fmla="*/ 97 w 150"/>
                <a:gd name="T43" fmla="*/ 0 h 180"/>
                <a:gd name="T44" fmla="*/ 127 w 150"/>
                <a:gd name="T45" fmla="*/ 38 h 180"/>
                <a:gd name="T46" fmla="*/ 143 w 150"/>
                <a:gd name="T47" fmla="*/ 75 h 180"/>
                <a:gd name="T48" fmla="*/ 150 w 150"/>
                <a:gd name="T49" fmla="*/ 105 h 180"/>
                <a:gd name="T50" fmla="*/ 143 w 150"/>
                <a:gd name="T51" fmla="*/ 135 h 180"/>
                <a:gd name="T52" fmla="*/ 143 w 150"/>
                <a:gd name="T53"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80">
                  <a:moveTo>
                    <a:pt x="143" y="135"/>
                  </a:moveTo>
                  <a:lnTo>
                    <a:pt x="143" y="135"/>
                  </a:lnTo>
                  <a:lnTo>
                    <a:pt x="127" y="158"/>
                  </a:lnTo>
                  <a:lnTo>
                    <a:pt x="112" y="173"/>
                  </a:lnTo>
                  <a:lnTo>
                    <a:pt x="90" y="180"/>
                  </a:lnTo>
                  <a:lnTo>
                    <a:pt x="67" y="180"/>
                  </a:lnTo>
                  <a:lnTo>
                    <a:pt x="45" y="180"/>
                  </a:lnTo>
                  <a:lnTo>
                    <a:pt x="22" y="173"/>
                  </a:lnTo>
                  <a:lnTo>
                    <a:pt x="7" y="158"/>
                  </a:lnTo>
                  <a:lnTo>
                    <a:pt x="0" y="135"/>
                  </a:lnTo>
                  <a:lnTo>
                    <a:pt x="0" y="135"/>
                  </a:lnTo>
                  <a:lnTo>
                    <a:pt x="30" y="150"/>
                  </a:lnTo>
                  <a:lnTo>
                    <a:pt x="67" y="150"/>
                  </a:lnTo>
                  <a:lnTo>
                    <a:pt x="90" y="135"/>
                  </a:lnTo>
                  <a:lnTo>
                    <a:pt x="105" y="120"/>
                  </a:lnTo>
                  <a:lnTo>
                    <a:pt x="112" y="105"/>
                  </a:lnTo>
                  <a:lnTo>
                    <a:pt x="112" y="105"/>
                  </a:lnTo>
                  <a:lnTo>
                    <a:pt x="120" y="83"/>
                  </a:lnTo>
                  <a:lnTo>
                    <a:pt x="120" y="53"/>
                  </a:lnTo>
                  <a:lnTo>
                    <a:pt x="112" y="30"/>
                  </a:lnTo>
                  <a:lnTo>
                    <a:pt x="97" y="0"/>
                  </a:lnTo>
                  <a:lnTo>
                    <a:pt x="97" y="0"/>
                  </a:lnTo>
                  <a:lnTo>
                    <a:pt x="127" y="38"/>
                  </a:lnTo>
                  <a:lnTo>
                    <a:pt x="143" y="75"/>
                  </a:lnTo>
                  <a:lnTo>
                    <a:pt x="150" y="105"/>
                  </a:lnTo>
                  <a:lnTo>
                    <a:pt x="143" y="135"/>
                  </a:lnTo>
                  <a:lnTo>
                    <a:pt x="14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grpSp>
      <p:sp>
        <p:nvSpPr>
          <p:cNvPr id="55" name="TextBox 54"/>
          <p:cNvSpPr txBox="1"/>
          <p:nvPr userDrawn="1"/>
        </p:nvSpPr>
        <p:spPr>
          <a:xfrm>
            <a:off x="258851" y="6331334"/>
            <a:ext cx="625492" cy="501676"/>
          </a:xfrm>
          <a:prstGeom prst="rect">
            <a:avLst/>
          </a:prstGeom>
          <a:noFill/>
        </p:spPr>
        <p:txBody>
          <a:bodyPr wrap="none" rtlCol="1">
            <a:spAutoFit/>
          </a:bodyPr>
          <a:lstStyle/>
          <a:p>
            <a:pPr>
              <a:lnSpc>
                <a:spcPct val="95000"/>
              </a:lnSpc>
            </a:pPr>
            <a:fld id="{E70428EC-3056-4389-BD72-01A4DFF395E2}" type="slidenum">
              <a:rPr lang="he-IL" sz="2800" smtClean="0">
                <a:solidFill>
                  <a:srgbClr val="0070C0"/>
                </a:solidFill>
              </a:rPr>
              <a:pPr>
                <a:lnSpc>
                  <a:spcPct val="95000"/>
                </a:lnSpc>
              </a:pPr>
              <a:t>‹#›</a:t>
            </a:fld>
            <a:endParaRPr lang="he-IL" sz="2800" dirty="0">
              <a:solidFill>
                <a:srgbClr val="0070C0"/>
              </a:solidFill>
            </a:endParaRPr>
          </a:p>
        </p:txBody>
      </p:sp>
      <p:pic>
        <p:nvPicPr>
          <p:cNvPr id="56" name="Picture 2" descr="https://ipadnotebook.files.wordpress.com/2013/08/timeline-3d-mac.jpg">
            <a:hlinkClick r:id="rId14" action="ppaction://hlinksldjump"/>
          </p:cNvPr>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3936" y="6174455"/>
            <a:ext cx="683813" cy="68381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www.opensecurityarchitecture.org/cms/images/OSA_images/icon_library/osa_home.png">
            <a:hlinkClick r:id="rId16" action="ppaction://hlinksldjump"/>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96520" y="6162237"/>
            <a:ext cx="701229" cy="701229"/>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3"/>
          <p:cNvSpPr txBox="1"/>
          <p:nvPr userDrawn="1"/>
        </p:nvSpPr>
        <p:spPr>
          <a:xfrm>
            <a:off x="4813314" y="6358291"/>
            <a:ext cx="4820550" cy="369332"/>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he-IL" dirty="0">
                <a:solidFill>
                  <a:srgbClr val="514A40"/>
                </a:solidFill>
                <a:cs typeface="S-Yuda" pitchFamily="2" charset="-79"/>
              </a:rPr>
              <a:t>עורך: דובי כהן מבוסס על מצגותיו של אוהד שקד-מנדלבוים</a:t>
            </a:r>
          </a:p>
        </p:txBody>
      </p:sp>
    </p:spTree>
    <p:extLst>
      <p:ext uri="{BB962C8B-B14F-4D97-AF65-F5344CB8AC3E}">
        <p14:creationId xmlns:p14="http://schemas.microsoft.com/office/powerpoint/2010/main" val="37307435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r" defTabSz="742950" rtl="1" eaLnBrk="1" latinLnBrk="0" hangingPunct="1">
        <a:lnSpc>
          <a:spcPct val="90000"/>
        </a:lnSpc>
        <a:spcBef>
          <a:spcPct val="0"/>
        </a:spcBef>
        <a:buNone/>
        <a:defRPr lang="he-IL" sz="3600" b="1" kern="1200" cap="all" baseline="0">
          <a:solidFill>
            <a:schemeClr val="accent1"/>
          </a:solidFill>
          <a:effectLst>
            <a:outerShdw blurRad="38100" dist="25400" dir="18900000" algn="bl" rotWithShape="0">
              <a:schemeClr val="bg1">
                <a:alpha val="80000"/>
              </a:schemeClr>
            </a:outerShdw>
          </a:effectLst>
          <a:latin typeface="+mj-lt"/>
          <a:ea typeface="+mj-ea"/>
          <a:cs typeface="Tahoma" panose="020B0604030504040204" pitchFamily="34" charset="0"/>
        </a:defRPr>
      </a:lvl1pPr>
    </p:titleStyle>
    <p:bodyStyle>
      <a:lvl1pPr marL="222885" indent="-185738" algn="r" defTabSz="742950" rtl="1" eaLnBrk="1" latinLnBrk="0" hangingPunct="1">
        <a:lnSpc>
          <a:spcPct val="90000"/>
        </a:lnSpc>
        <a:spcBef>
          <a:spcPts val="1463"/>
        </a:spcBef>
        <a:buClr>
          <a:schemeClr val="accent1"/>
        </a:buClr>
        <a:buFont typeface="Arial" pitchFamily="34" charset="0"/>
        <a:buChar char="•"/>
        <a:defRPr lang="he-IL" sz="2800" kern="1200">
          <a:solidFill>
            <a:schemeClr val="tx2"/>
          </a:solidFill>
          <a:latin typeface="Segoe UI" panose="020B0502040204020203" pitchFamily="34" charset="0"/>
          <a:ea typeface="+mn-ea"/>
          <a:cs typeface="Segoe UI" panose="020B0502040204020203" pitchFamily="34" charset="0"/>
        </a:defRPr>
      </a:lvl1pPr>
      <a:lvl2pPr marL="482918" indent="-185738" algn="r" defTabSz="742950" rtl="1" eaLnBrk="1" latinLnBrk="0" hangingPunct="1">
        <a:lnSpc>
          <a:spcPct val="90000"/>
        </a:lnSpc>
        <a:spcBef>
          <a:spcPts val="813"/>
        </a:spcBef>
        <a:buClr>
          <a:schemeClr val="accent1"/>
        </a:buClr>
        <a:buFont typeface="Arial" pitchFamily="34" charset="0"/>
        <a:buChar char="•"/>
        <a:defRPr lang="he-IL" sz="2400" kern="1200">
          <a:solidFill>
            <a:schemeClr val="tx2"/>
          </a:solidFill>
          <a:latin typeface="Segoe UI" panose="020B0502040204020203" pitchFamily="34" charset="0"/>
          <a:ea typeface="+mn-ea"/>
          <a:cs typeface="Segoe UI" panose="020B0502040204020203" pitchFamily="34" charset="0"/>
        </a:defRPr>
      </a:lvl2pPr>
      <a:lvl3pPr marL="742950" indent="-185738" algn="r" defTabSz="742950" rtl="1" eaLnBrk="1" latinLnBrk="0" hangingPunct="1">
        <a:lnSpc>
          <a:spcPct val="90000"/>
        </a:lnSpc>
        <a:spcBef>
          <a:spcPts val="650"/>
        </a:spcBef>
        <a:buClr>
          <a:schemeClr val="accent1"/>
        </a:buClr>
        <a:buFont typeface="Arial" pitchFamily="34" charset="0"/>
        <a:buChar char="•"/>
        <a:defRPr lang="he-IL" sz="2000" kern="1200">
          <a:solidFill>
            <a:schemeClr val="tx2"/>
          </a:solidFill>
          <a:latin typeface="Segoe UI" panose="020B0502040204020203" pitchFamily="34" charset="0"/>
          <a:ea typeface="+mn-ea"/>
          <a:cs typeface="Segoe UI" panose="020B0502040204020203" pitchFamily="34" charset="0"/>
        </a:defRPr>
      </a:lvl3pPr>
      <a:lvl4pPr marL="1002983"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4pPr>
      <a:lvl5pPr marL="1263015"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5pPr>
      <a:lvl6pPr marL="148590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6pPr>
      <a:lvl7pPr marL="170878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7pPr>
      <a:lvl8pPr marL="193167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8pPr>
      <a:lvl9pPr marL="215455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9pPr>
    </p:bodyStyle>
    <p:otherStyle>
      <a:defPPr>
        <a:defRPr lang="he-IL"/>
      </a:defPPr>
      <a:lvl1pPr marL="0" algn="r" defTabSz="742950" rtl="1" eaLnBrk="1" latinLnBrk="0" hangingPunct="1">
        <a:defRPr lang="he-IL" sz="1463" kern="1200">
          <a:solidFill>
            <a:schemeClr val="tx1"/>
          </a:solidFill>
          <a:latin typeface="+mn-lt"/>
          <a:ea typeface="+mn-ea"/>
          <a:cs typeface="+mn-cs"/>
        </a:defRPr>
      </a:lvl1pPr>
      <a:lvl2pPr marL="371475" algn="r" defTabSz="742950" rtl="1" eaLnBrk="1" latinLnBrk="0" hangingPunct="1">
        <a:defRPr lang="he-IL" sz="1463" kern="1200">
          <a:solidFill>
            <a:schemeClr val="tx1"/>
          </a:solidFill>
          <a:latin typeface="+mn-lt"/>
          <a:ea typeface="+mn-ea"/>
          <a:cs typeface="+mn-cs"/>
        </a:defRPr>
      </a:lvl2pPr>
      <a:lvl3pPr marL="742950" algn="r" defTabSz="742950" rtl="1" eaLnBrk="1" latinLnBrk="0" hangingPunct="1">
        <a:defRPr lang="he-IL" sz="1463" kern="1200">
          <a:solidFill>
            <a:schemeClr val="tx1"/>
          </a:solidFill>
          <a:latin typeface="+mn-lt"/>
          <a:ea typeface="+mn-ea"/>
          <a:cs typeface="+mn-cs"/>
        </a:defRPr>
      </a:lvl3pPr>
      <a:lvl4pPr marL="1114425" algn="r" defTabSz="742950" rtl="1" eaLnBrk="1" latinLnBrk="0" hangingPunct="1">
        <a:defRPr lang="he-IL" sz="1463" kern="1200">
          <a:solidFill>
            <a:schemeClr val="tx1"/>
          </a:solidFill>
          <a:latin typeface="+mn-lt"/>
          <a:ea typeface="+mn-ea"/>
          <a:cs typeface="+mn-cs"/>
        </a:defRPr>
      </a:lvl4pPr>
      <a:lvl5pPr marL="1485900" algn="r" defTabSz="742950" rtl="1" eaLnBrk="1" latinLnBrk="0" hangingPunct="1">
        <a:defRPr lang="he-IL" sz="1463" kern="1200">
          <a:solidFill>
            <a:schemeClr val="tx1"/>
          </a:solidFill>
          <a:latin typeface="+mn-lt"/>
          <a:ea typeface="+mn-ea"/>
          <a:cs typeface="+mn-cs"/>
        </a:defRPr>
      </a:lvl5pPr>
      <a:lvl6pPr marL="1857375" algn="r" defTabSz="742950" rtl="1" eaLnBrk="1" latinLnBrk="0" hangingPunct="1">
        <a:defRPr lang="he-IL" sz="1463" kern="1200">
          <a:solidFill>
            <a:schemeClr val="tx1"/>
          </a:solidFill>
          <a:latin typeface="+mn-lt"/>
          <a:ea typeface="+mn-ea"/>
          <a:cs typeface="+mn-cs"/>
        </a:defRPr>
      </a:lvl6pPr>
      <a:lvl7pPr marL="2228850" algn="r" defTabSz="742950" rtl="1" eaLnBrk="1" latinLnBrk="0" hangingPunct="1">
        <a:defRPr lang="he-IL" sz="1463" kern="1200">
          <a:solidFill>
            <a:schemeClr val="tx1"/>
          </a:solidFill>
          <a:latin typeface="+mn-lt"/>
          <a:ea typeface="+mn-ea"/>
          <a:cs typeface="+mn-cs"/>
        </a:defRPr>
      </a:lvl7pPr>
      <a:lvl8pPr marL="2600325" algn="r" defTabSz="742950" rtl="1" eaLnBrk="1" latinLnBrk="0" hangingPunct="1">
        <a:defRPr lang="he-IL" sz="1463" kern="1200">
          <a:solidFill>
            <a:schemeClr val="tx1"/>
          </a:solidFill>
          <a:latin typeface="+mn-lt"/>
          <a:ea typeface="+mn-ea"/>
          <a:cs typeface="+mn-cs"/>
        </a:defRPr>
      </a:lvl8pPr>
      <a:lvl9pPr marL="2971800" algn="r" defTabSz="742950" rtl="1" eaLnBrk="1" latinLnBrk="0" hangingPunct="1">
        <a:defRPr lang="he-IL" sz="14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12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מלבן 8"/>
          <p:cNvSpPr/>
          <p:nvPr userDrawn="1"/>
        </p:nvSpPr>
        <p:spPr>
          <a:xfrm>
            <a:off x="0" y="6257036"/>
            <a:ext cx="9906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2" name="מציין מיקום כותרת 1"/>
          <p:cNvSpPr>
            <a:spLocks noGrp="1"/>
          </p:cNvSpPr>
          <p:nvPr>
            <p:ph type="title"/>
          </p:nvPr>
        </p:nvSpPr>
        <p:spPr>
          <a:xfrm>
            <a:off x="212272" y="185059"/>
            <a:ext cx="9499146" cy="768531"/>
          </a:xfrm>
          <a:prstGeom prst="rect">
            <a:avLst/>
          </a:prstGeom>
        </p:spPr>
        <p:txBody>
          <a:bodyPr vert="horz" lIns="91440" tIns="45720" rIns="91440" bIns="45720" rtlCol="1" anchor="b">
            <a:noAutofit/>
          </a:bodyPr>
          <a:lstStyle/>
          <a:p>
            <a:pPr algn="r" rtl="1"/>
            <a:r>
              <a:rPr lang="he-IL" dirty="0"/>
              <a:t>לחץ כדי לערוך סגנון כותרת של תבנית בסיס</a:t>
            </a:r>
          </a:p>
        </p:txBody>
      </p:sp>
      <p:sp>
        <p:nvSpPr>
          <p:cNvPr id="3" name="מציין מיקום טקסט 2"/>
          <p:cNvSpPr>
            <a:spLocks noGrp="1"/>
          </p:cNvSpPr>
          <p:nvPr>
            <p:ph type="body" idx="1"/>
          </p:nvPr>
        </p:nvSpPr>
        <p:spPr>
          <a:xfrm>
            <a:off x="212272" y="1240972"/>
            <a:ext cx="9499146" cy="4702629"/>
          </a:xfrm>
          <a:prstGeom prst="rect">
            <a:avLst/>
          </a:prstGeom>
        </p:spPr>
        <p:txBody>
          <a:bodyPr vert="horz" lIns="91440" tIns="45720" rIns="91440" bIns="45720" rtlCol="1">
            <a:normAutofit/>
          </a:bodyPr>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8" name="מלבן 7"/>
          <p:cNvSpPr/>
          <p:nvPr userDrawn="1"/>
        </p:nvSpPr>
        <p:spPr>
          <a:xfrm>
            <a:off x="0" y="6257036"/>
            <a:ext cx="9906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grpSp>
        <p:nvGrpSpPr>
          <p:cNvPr id="10" name="Group 253"/>
          <p:cNvGrpSpPr/>
          <p:nvPr userDrawn="1"/>
        </p:nvGrpSpPr>
        <p:grpSpPr>
          <a:xfrm>
            <a:off x="-7554" y="2808515"/>
            <a:ext cx="3605555" cy="4026263"/>
            <a:chOff x="-74612" y="1066800"/>
            <a:chExt cx="5318125" cy="5820229"/>
          </a:xfrm>
          <a:solidFill>
            <a:srgbClr val="544136">
              <a:alpha val="1000"/>
            </a:srgbClr>
          </a:solidFill>
          <a:effectLst>
            <a:glow rad="88900">
              <a:srgbClr val="684722">
                <a:alpha val="10000"/>
              </a:srgbClr>
            </a:glow>
          </a:effectLst>
        </p:grpSpPr>
        <p:sp>
          <p:nvSpPr>
            <p:cNvPr id="11" name="Freeform 5"/>
            <p:cNvSpPr>
              <a:spLocks/>
            </p:cNvSpPr>
            <p:nvPr/>
          </p:nvSpPr>
          <p:spPr bwMode="auto">
            <a:xfrm>
              <a:off x="-2380" y="4214813"/>
              <a:ext cx="596107" cy="1399666"/>
            </a:xfrm>
            <a:custGeom>
              <a:avLst/>
              <a:gdLst/>
              <a:ahLst/>
              <a:cxnLst/>
              <a:rect l="l" t="t" r="r" b="b"/>
              <a:pathLst>
                <a:path w="596107" h="1399666">
                  <a:moveTo>
                    <a:pt x="96044" y="0"/>
                  </a:moveTo>
                  <a:lnTo>
                    <a:pt x="202407" y="34925"/>
                  </a:lnTo>
                  <a:lnTo>
                    <a:pt x="262732" y="71438"/>
                  </a:lnTo>
                  <a:lnTo>
                    <a:pt x="321469" y="107950"/>
                  </a:lnTo>
                  <a:lnTo>
                    <a:pt x="416719" y="203200"/>
                  </a:lnTo>
                  <a:lnTo>
                    <a:pt x="500857" y="322263"/>
                  </a:lnTo>
                  <a:lnTo>
                    <a:pt x="561182" y="441325"/>
                  </a:lnTo>
                  <a:lnTo>
                    <a:pt x="596107" y="571500"/>
                  </a:lnTo>
                  <a:lnTo>
                    <a:pt x="596107" y="715963"/>
                  </a:lnTo>
                  <a:lnTo>
                    <a:pt x="596107" y="774701"/>
                  </a:lnTo>
                  <a:lnTo>
                    <a:pt x="584995" y="846138"/>
                  </a:lnTo>
                  <a:lnTo>
                    <a:pt x="561182" y="906463"/>
                  </a:lnTo>
                  <a:lnTo>
                    <a:pt x="537370" y="977901"/>
                  </a:lnTo>
                  <a:lnTo>
                    <a:pt x="500857" y="1049338"/>
                  </a:lnTo>
                  <a:lnTo>
                    <a:pt x="453232" y="1108076"/>
                  </a:lnTo>
                  <a:lnTo>
                    <a:pt x="392907" y="1168401"/>
                  </a:lnTo>
                  <a:lnTo>
                    <a:pt x="345282" y="1228726"/>
                  </a:lnTo>
                  <a:lnTo>
                    <a:pt x="273844" y="1276351"/>
                  </a:lnTo>
                  <a:lnTo>
                    <a:pt x="215107" y="1311276"/>
                  </a:lnTo>
                  <a:lnTo>
                    <a:pt x="72232" y="1382713"/>
                  </a:lnTo>
                  <a:lnTo>
                    <a:pt x="0" y="1399666"/>
                  </a:lnTo>
                  <a:lnTo>
                    <a:pt x="0" y="1343982"/>
                  </a:lnTo>
                  <a:lnTo>
                    <a:pt x="24607" y="1335088"/>
                  </a:lnTo>
                  <a:lnTo>
                    <a:pt x="154782" y="1263651"/>
                  </a:lnTo>
                  <a:lnTo>
                    <a:pt x="273844" y="1181101"/>
                  </a:lnTo>
                  <a:lnTo>
                    <a:pt x="369094" y="1060451"/>
                  </a:lnTo>
                  <a:lnTo>
                    <a:pt x="453232" y="930276"/>
                  </a:lnTo>
                  <a:lnTo>
                    <a:pt x="500857" y="798513"/>
                  </a:lnTo>
                  <a:lnTo>
                    <a:pt x="513557" y="668338"/>
                  </a:lnTo>
                  <a:lnTo>
                    <a:pt x="513557" y="536575"/>
                  </a:lnTo>
                  <a:lnTo>
                    <a:pt x="477045" y="404813"/>
                  </a:lnTo>
                  <a:lnTo>
                    <a:pt x="429420" y="285750"/>
                  </a:lnTo>
                  <a:lnTo>
                    <a:pt x="345282" y="179388"/>
                  </a:lnTo>
                  <a:lnTo>
                    <a:pt x="250032" y="95250"/>
                  </a:lnTo>
                  <a:lnTo>
                    <a:pt x="143669" y="23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2" name="Freeform 7"/>
            <p:cNvSpPr>
              <a:spLocks/>
            </p:cNvSpPr>
            <p:nvPr/>
          </p:nvSpPr>
          <p:spPr bwMode="auto">
            <a:xfrm>
              <a:off x="-2380" y="4524063"/>
              <a:ext cx="167481" cy="549901"/>
            </a:xfrm>
            <a:custGeom>
              <a:avLst/>
              <a:gdLst/>
              <a:ahLst/>
              <a:cxnLst/>
              <a:rect l="l" t="t" r="r" b="b"/>
              <a:pathLst>
                <a:path w="167481" h="549901">
                  <a:moveTo>
                    <a:pt x="0" y="0"/>
                  </a:moveTo>
                  <a:lnTo>
                    <a:pt x="794" y="313"/>
                  </a:lnTo>
                  <a:lnTo>
                    <a:pt x="59531" y="36825"/>
                  </a:lnTo>
                  <a:lnTo>
                    <a:pt x="107156" y="95563"/>
                  </a:lnTo>
                  <a:lnTo>
                    <a:pt x="130969" y="155888"/>
                  </a:lnTo>
                  <a:lnTo>
                    <a:pt x="154781" y="214625"/>
                  </a:lnTo>
                  <a:lnTo>
                    <a:pt x="167481" y="274950"/>
                  </a:lnTo>
                  <a:lnTo>
                    <a:pt x="154781" y="346388"/>
                  </a:lnTo>
                  <a:lnTo>
                    <a:pt x="130969" y="406713"/>
                  </a:lnTo>
                  <a:lnTo>
                    <a:pt x="96044" y="465451"/>
                  </a:lnTo>
                  <a:lnTo>
                    <a:pt x="48418" y="513076"/>
                  </a:lnTo>
                  <a:lnTo>
                    <a:pt x="794" y="549588"/>
                  </a:lnTo>
                  <a:lnTo>
                    <a:pt x="0" y="549901"/>
                  </a:lnTo>
                  <a:lnTo>
                    <a:pt x="0" y="478910"/>
                  </a:lnTo>
                  <a:lnTo>
                    <a:pt x="794" y="478151"/>
                  </a:lnTo>
                  <a:lnTo>
                    <a:pt x="48418" y="430526"/>
                  </a:lnTo>
                  <a:lnTo>
                    <a:pt x="72231" y="382901"/>
                  </a:lnTo>
                  <a:lnTo>
                    <a:pt x="96044" y="298763"/>
                  </a:lnTo>
                  <a:lnTo>
                    <a:pt x="96044" y="214625"/>
                  </a:lnTo>
                  <a:lnTo>
                    <a:pt x="72231" y="143188"/>
                  </a:lnTo>
                  <a:lnTo>
                    <a:pt x="24606" y="71750"/>
                  </a:lnTo>
                  <a:lnTo>
                    <a:pt x="0" y="717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3" name="Freeform 8"/>
            <p:cNvSpPr>
              <a:spLocks/>
            </p:cNvSpPr>
            <p:nvPr/>
          </p:nvSpPr>
          <p:spPr bwMode="auto">
            <a:xfrm>
              <a:off x="2251075" y="1651000"/>
              <a:ext cx="214313" cy="190500"/>
            </a:xfrm>
            <a:custGeom>
              <a:avLst/>
              <a:gdLst>
                <a:gd name="T0" fmla="*/ 30 w 135"/>
                <a:gd name="T1" fmla="*/ 23 h 120"/>
                <a:gd name="T2" fmla="*/ 30 w 135"/>
                <a:gd name="T3" fmla="*/ 23 h 120"/>
                <a:gd name="T4" fmla="*/ 53 w 135"/>
                <a:gd name="T5" fmla="*/ 8 h 120"/>
                <a:gd name="T6" fmla="*/ 68 w 135"/>
                <a:gd name="T7" fmla="*/ 0 h 120"/>
                <a:gd name="T8" fmla="*/ 105 w 135"/>
                <a:gd name="T9" fmla="*/ 8 h 120"/>
                <a:gd name="T10" fmla="*/ 128 w 135"/>
                <a:gd name="T11" fmla="*/ 15 h 120"/>
                <a:gd name="T12" fmla="*/ 135 w 135"/>
                <a:gd name="T13" fmla="*/ 23 h 120"/>
                <a:gd name="T14" fmla="*/ 135 w 135"/>
                <a:gd name="T15" fmla="*/ 23 h 120"/>
                <a:gd name="T16" fmla="*/ 113 w 135"/>
                <a:gd name="T17" fmla="*/ 23 h 120"/>
                <a:gd name="T18" fmla="*/ 83 w 135"/>
                <a:gd name="T19" fmla="*/ 23 h 120"/>
                <a:gd name="T20" fmla="*/ 60 w 135"/>
                <a:gd name="T21" fmla="*/ 30 h 120"/>
                <a:gd name="T22" fmla="*/ 60 w 135"/>
                <a:gd name="T23" fmla="*/ 30 h 120"/>
                <a:gd name="T24" fmla="*/ 38 w 135"/>
                <a:gd name="T25" fmla="*/ 53 h 120"/>
                <a:gd name="T26" fmla="*/ 23 w 135"/>
                <a:gd name="T27" fmla="*/ 75 h 120"/>
                <a:gd name="T28" fmla="*/ 8 w 135"/>
                <a:gd name="T29" fmla="*/ 98 h 120"/>
                <a:gd name="T30" fmla="*/ 0 w 135"/>
                <a:gd name="T31" fmla="*/ 113 h 120"/>
                <a:gd name="T32" fmla="*/ 0 w 135"/>
                <a:gd name="T33" fmla="*/ 113 h 120"/>
                <a:gd name="T34" fmla="*/ 0 w 135"/>
                <a:gd name="T35" fmla="*/ 120 h 120"/>
                <a:gd name="T36" fmla="*/ 0 w 135"/>
                <a:gd name="T37" fmla="*/ 120 h 120"/>
                <a:gd name="T38" fmla="*/ 0 w 135"/>
                <a:gd name="T39" fmla="*/ 90 h 120"/>
                <a:gd name="T40" fmla="*/ 8 w 135"/>
                <a:gd name="T41" fmla="*/ 60 h 120"/>
                <a:gd name="T42" fmla="*/ 23 w 135"/>
                <a:gd name="T43" fmla="*/ 38 h 120"/>
                <a:gd name="T44" fmla="*/ 30 w 135"/>
                <a:gd name="T45" fmla="*/ 23 h 120"/>
                <a:gd name="T46" fmla="*/ 30 w 135"/>
                <a:gd name="T47"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20">
                  <a:moveTo>
                    <a:pt x="30" y="23"/>
                  </a:moveTo>
                  <a:lnTo>
                    <a:pt x="30" y="23"/>
                  </a:lnTo>
                  <a:lnTo>
                    <a:pt x="53" y="8"/>
                  </a:lnTo>
                  <a:lnTo>
                    <a:pt x="68" y="0"/>
                  </a:lnTo>
                  <a:lnTo>
                    <a:pt x="105" y="8"/>
                  </a:lnTo>
                  <a:lnTo>
                    <a:pt x="128" y="15"/>
                  </a:lnTo>
                  <a:lnTo>
                    <a:pt x="135" y="23"/>
                  </a:lnTo>
                  <a:lnTo>
                    <a:pt x="135" y="23"/>
                  </a:lnTo>
                  <a:lnTo>
                    <a:pt x="113" y="23"/>
                  </a:lnTo>
                  <a:lnTo>
                    <a:pt x="83" y="23"/>
                  </a:lnTo>
                  <a:lnTo>
                    <a:pt x="60" y="30"/>
                  </a:lnTo>
                  <a:lnTo>
                    <a:pt x="60" y="30"/>
                  </a:lnTo>
                  <a:lnTo>
                    <a:pt x="38" y="53"/>
                  </a:lnTo>
                  <a:lnTo>
                    <a:pt x="23" y="75"/>
                  </a:lnTo>
                  <a:lnTo>
                    <a:pt x="8" y="98"/>
                  </a:lnTo>
                  <a:lnTo>
                    <a:pt x="0" y="113"/>
                  </a:lnTo>
                  <a:lnTo>
                    <a:pt x="0" y="113"/>
                  </a:lnTo>
                  <a:lnTo>
                    <a:pt x="0" y="120"/>
                  </a:lnTo>
                  <a:lnTo>
                    <a:pt x="0" y="120"/>
                  </a:lnTo>
                  <a:lnTo>
                    <a:pt x="0" y="90"/>
                  </a:lnTo>
                  <a:lnTo>
                    <a:pt x="8" y="60"/>
                  </a:lnTo>
                  <a:lnTo>
                    <a:pt x="23" y="38"/>
                  </a:lnTo>
                  <a:lnTo>
                    <a:pt x="30" y="23"/>
                  </a:lnTo>
                  <a:lnTo>
                    <a:pt x="3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4" name="Freeform 9"/>
            <p:cNvSpPr>
              <a:spLocks/>
            </p:cNvSpPr>
            <p:nvPr/>
          </p:nvSpPr>
          <p:spPr bwMode="auto">
            <a:xfrm>
              <a:off x="2000250" y="1436688"/>
              <a:ext cx="692150" cy="404813"/>
            </a:xfrm>
            <a:custGeom>
              <a:avLst/>
              <a:gdLst>
                <a:gd name="T0" fmla="*/ 263 w 436"/>
                <a:gd name="T1" fmla="*/ 0 h 255"/>
                <a:gd name="T2" fmla="*/ 263 w 436"/>
                <a:gd name="T3" fmla="*/ 0 h 255"/>
                <a:gd name="T4" fmla="*/ 293 w 436"/>
                <a:gd name="T5" fmla="*/ 7 h 255"/>
                <a:gd name="T6" fmla="*/ 331 w 436"/>
                <a:gd name="T7" fmla="*/ 22 h 255"/>
                <a:gd name="T8" fmla="*/ 361 w 436"/>
                <a:gd name="T9" fmla="*/ 37 h 255"/>
                <a:gd name="T10" fmla="*/ 383 w 436"/>
                <a:gd name="T11" fmla="*/ 60 h 255"/>
                <a:gd name="T12" fmla="*/ 406 w 436"/>
                <a:gd name="T13" fmla="*/ 82 h 255"/>
                <a:gd name="T14" fmla="*/ 421 w 436"/>
                <a:gd name="T15" fmla="*/ 113 h 255"/>
                <a:gd name="T16" fmla="*/ 436 w 436"/>
                <a:gd name="T17" fmla="*/ 150 h 255"/>
                <a:gd name="T18" fmla="*/ 436 w 436"/>
                <a:gd name="T19" fmla="*/ 180 h 255"/>
                <a:gd name="T20" fmla="*/ 436 w 436"/>
                <a:gd name="T21" fmla="*/ 180 h 255"/>
                <a:gd name="T22" fmla="*/ 429 w 436"/>
                <a:gd name="T23" fmla="*/ 150 h 255"/>
                <a:gd name="T24" fmla="*/ 414 w 436"/>
                <a:gd name="T25" fmla="*/ 128 h 255"/>
                <a:gd name="T26" fmla="*/ 399 w 436"/>
                <a:gd name="T27" fmla="*/ 97 h 255"/>
                <a:gd name="T28" fmla="*/ 376 w 436"/>
                <a:gd name="T29" fmla="*/ 82 h 255"/>
                <a:gd name="T30" fmla="*/ 353 w 436"/>
                <a:gd name="T31" fmla="*/ 60 h 255"/>
                <a:gd name="T32" fmla="*/ 323 w 436"/>
                <a:gd name="T33" fmla="*/ 45 h 255"/>
                <a:gd name="T34" fmla="*/ 293 w 436"/>
                <a:gd name="T35" fmla="*/ 37 h 255"/>
                <a:gd name="T36" fmla="*/ 263 w 436"/>
                <a:gd name="T37" fmla="*/ 30 h 255"/>
                <a:gd name="T38" fmla="*/ 263 w 436"/>
                <a:gd name="T39" fmla="*/ 30 h 255"/>
                <a:gd name="T40" fmla="*/ 211 w 436"/>
                <a:gd name="T41" fmla="*/ 30 h 255"/>
                <a:gd name="T42" fmla="*/ 166 w 436"/>
                <a:gd name="T43" fmla="*/ 45 h 255"/>
                <a:gd name="T44" fmla="*/ 121 w 436"/>
                <a:gd name="T45" fmla="*/ 60 h 255"/>
                <a:gd name="T46" fmla="*/ 83 w 436"/>
                <a:gd name="T47" fmla="*/ 90 h 255"/>
                <a:gd name="T48" fmla="*/ 53 w 436"/>
                <a:gd name="T49" fmla="*/ 120 h 255"/>
                <a:gd name="T50" fmla="*/ 30 w 436"/>
                <a:gd name="T51" fmla="*/ 165 h 255"/>
                <a:gd name="T52" fmla="*/ 8 w 436"/>
                <a:gd name="T53" fmla="*/ 210 h 255"/>
                <a:gd name="T54" fmla="*/ 0 w 436"/>
                <a:gd name="T55" fmla="*/ 255 h 255"/>
                <a:gd name="T56" fmla="*/ 0 w 436"/>
                <a:gd name="T57" fmla="*/ 255 h 255"/>
                <a:gd name="T58" fmla="*/ 0 w 436"/>
                <a:gd name="T59" fmla="*/ 218 h 255"/>
                <a:gd name="T60" fmla="*/ 15 w 436"/>
                <a:gd name="T61" fmla="*/ 173 h 255"/>
                <a:gd name="T62" fmla="*/ 30 w 436"/>
                <a:gd name="T63" fmla="*/ 120 h 255"/>
                <a:gd name="T64" fmla="*/ 61 w 436"/>
                <a:gd name="T65" fmla="*/ 75 h 255"/>
                <a:gd name="T66" fmla="*/ 83 w 436"/>
                <a:gd name="T67" fmla="*/ 52 h 255"/>
                <a:gd name="T68" fmla="*/ 106 w 436"/>
                <a:gd name="T69" fmla="*/ 37 h 255"/>
                <a:gd name="T70" fmla="*/ 136 w 436"/>
                <a:gd name="T71" fmla="*/ 22 h 255"/>
                <a:gd name="T72" fmla="*/ 173 w 436"/>
                <a:gd name="T73" fmla="*/ 7 h 255"/>
                <a:gd name="T74" fmla="*/ 211 w 436"/>
                <a:gd name="T75" fmla="*/ 0 h 255"/>
                <a:gd name="T76" fmla="*/ 263 w 436"/>
                <a:gd name="T77" fmla="*/ 0 h 255"/>
                <a:gd name="T78" fmla="*/ 263 w 436"/>
                <a:gd name="T7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255">
                  <a:moveTo>
                    <a:pt x="263" y="0"/>
                  </a:moveTo>
                  <a:lnTo>
                    <a:pt x="263" y="0"/>
                  </a:lnTo>
                  <a:lnTo>
                    <a:pt x="293" y="7"/>
                  </a:lnTo>
                  <a:lnTo>
                    <a:pt x="331" y="22"/>
                  </a:lnTo>
                  <a:lnTo>
                    <a:pt x="361" y="37"/>
                  </a:lnTo>
                  <a:lnTo>
                    <a:pt x="383" y="60"/>
                  </a:lnTo>
                  <a:lnTo>
                    <a:pt x="406" y="82"/>
                  </a:lnTo>
                  <a:lnTo>
                    <a:pt x="421" y="113"/>
                  </a:lnTo>
                  <a:lnTo>
                    <a:pt x="436" y="150"/>
                  </a:lnTo>
                  <a:lnTo>
                    <a:pt x="436" y="180"/>
                  </a:lnTo>
                  <a:lnTo>
                    <a:pt x="436" y="180"/>
                  </a:lnTo>
                  <a:lnTo>
                    <a:pt x="429" y="150"/>
                  </a:lnTo>
                  <a:lnTo>
                    <a:pt x="414" y="128"/>
                  </a:lnTo>
                  <a:lnTo>
                    <a:pt x="399" y="97"/>
                  </a:lnTo>
                  <a:lnTo>
                    <a:pt x="376" y="82"/>
                  </a:lnTo>
                  <a:lnTo>
                    <a:pt x="353" y="60"/>
                  </a:lnTo>
                  <a:lnTo>
                    <a:pt x="323" y="45"/>
                  </a:lnTo>
                  <a:lnTo>
                    <a:pt x="293" y="37"/>
                  </a:lnTo>
                  <a:lnTo>
                    <a:pt x="263" y="30"/>
                  </a:lnTo>
                  <a:lnTo>
                    <a:pt x="263" y="30"/>
                  </a:lnTo>
                  <a:lnTo>
                    <a:pt x="211" y="30"/>
                  </a:lnTo>
                  <a:lnTo>
                    <a:pt x="166" y="45"/>
                  </a:lnTo>
                  <a:lnTo>
                    <a:pt x="121" y="60"/>
                  </a:lnTo>
                  <a:lnTo>
                    <a:pt x="83" y="90"/>
                  </a:lnTo>
                  <a:lnTo>
                    <a:pt x="53" y="120"/>
                  </a:lnTo>
                  <a:lnTo>
                    <a:pt x="30" y="165"/>
                  </a:lnTo>
                  <a:lnTo>
                    <a:pt x="8" y="210"/>
                  </a:lnTo>
                  <a:lnTo>
                    <a:pt x="0" y="255"/>
                  </a:lnTo>
                  <a:lnTo>
                    <a:pt x="0" y="255"/>
                  </a:lnTo>
                  <a:lnTo>
                    <a:pt x="0" y="218"/>
                  </a:lnTo>
                  <a:lnTo>
                    <a:pt x="15" y="173"/>
                  </a:lnTo>
                  <a:lnTo>
                    <a:pt x="30" y="120"/>
                  </a:lnTo>
                  <a:lnTo>
                    <a:pt x="61" y="75"/>
                  </a:lnTo>
                  <a:lnTo>
                    <a:pt x="83" y="52"/>
                  </a:lnTo>
                  <a:lnTo>
                    <a:pt x="106" y="37"/>
                  </a:lnTo>
                  <a:lnTo>
                    <a:pt x="136" y="22"/>
                  </a:lnTo>
                  <a:lnTo>
                    <a:pt x="173" y="7"/>
                  </a:lnTo>
                  <a:lnTo>
                    <a:pt x="211" y="0"/>
                  </a:lnTo>
                  <a:lnTo>
                    <a:pt x="263" y="0"/>
                  </a:lnTo>
                  <a:lnTo>
                    <a:pt x="2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5" name="Freeform 10"/>
            <p:cNvSpPr>
              <a:spLocks/>
            </p:cNvSpPr>
            <p:nvPr/>
          </p:nvSpPr>
          <p:spPr bwMode="auto">
            <a:xfrm>
              <a:off x="2251075" y="1722438"/>
              <a:ext cx="454025" cy="322263"/>
            </a:xfrm>
            <a:custGeom>
              <a:avLst/>
              <a:gdLst>
                <a:gd name="T0" fmla="*/ 113 w 286"/>
                <a:gd name="T1" fmla="*/ 203 h 203"/>
                <a:gd name="T2" fmla="*/ 113 w 286"/>
                <a:gd name="T3" fmla="*/ 203 h 203"/>
                <a:gd name="T4" fmla="*/ 90 w 286"/>
                <a:gd name="T5" fmla="*/ 203 h 203"/>
                <a:gd name="T6" fmla="*/ 68 w 286"/>
                <a:gd name="T7" fmla="*/ 188 h 203"/>
                <a:gd name="T8" fmla="*/ 53 w 286"/>
                <a:gd name="T9" fmla="*/ 180 h 203"/>
                <a:gd name="T10" fmla="*/ 30 w 286"/>
                <a:gd name="T11" fmla="*/ 165 h 203"/>
                <a:gd name="T12" fmla="*/ 15 w 286"/>
                <a:gd name="T13" fmla="*/ 143 h 203"/>
                <a:gd name="T14" fmla="*/ 8 w 286"/>
                <a:gd name="T15" fmla="*/ 120 h 203"/>
                <a:gd name="T16" fmla="*/ 0 w 286"/>
                <a:gd name="T17" fmla="*/ 98 h 203"/>
                <a:gd name="T18" fmla="*/ 0 w 286"/>
                <a:gd name="T19" fmla="*/ 75 h 203"/>
                <a:gd name="T20" fmla="*/ 0 w 286"/>
                <a:gd name="T21" fmla="*/ 75 h 203"/>
                <a:gd name="T22" fmla="*/ 15 w 286"/>
                <a:gd name="T23" fmla="*/ 105 h 203"/>
                <a:gd name="T24" fmla="*/ 30 w 286"/>
                <a:gd name="T25" fmla="*/ 135 h 203"/>
                <a:gd name="T26" fmla="*/ 68 w 286"/>
                <a:gd name="T27" fmla="*/ 158 h 203"/>
                <a:gd name="T28" fmla="*/ 113 w 286"/>
                <a:gd name="T29" fmla="*/ 173 h 203"/>
                <a:gd name="T30" fmla="*/ 113 w 286"/>
                <a:gd name="T31" fmla="*/ 173 h 203"/>
                <a:gd name="T32" fmla="*/ 143 w 286"/>
                <a:gd name="T33" fmla="*/ 180 h 203"/>
                <a:gd name="T34" fmla="*/ 173 w 286"/>
                <a:gd name="T35" fmla="*/ 173 h 203"/>
                <a:gd name="T36" fmla="*/ 203 w 286"/>
                <a:gd name="T37" fmla="*/ 158 h 203"/>
                <a:gd name="T38" fmla="*/ 225 w 286"/>
                <a:gd name="T39" fmla="*/ 143 h 203"/>
                <a:gd name="T40" fmla="*/ 248 w 286"/>
                <a:gd name="T41" fmla="*/ 120 h 203"/>
                <a:gd name="T42" fmla="*/ 263 w 286"/>
                <a:gd name="T43" fmla="*/ 90 h 203"/>
                <a:gd name="T44" fmla="*/ 278 w 286"/>
                <a:gd name="T45" fmla="*/ 60 h 203"/>
                <a:gd name="T46" fmla="*/ 278 w 286"/>
                <a:gd name="T47" fmla="*/ 30 h 203"/>
                <a:gd name="T48" fmla="*/ 278 w 286"/>
                <a:gd name="T49" fmla="*/ 30 h 203"/>
                <a:gd name="T50" fmla="*/ 278 w 286"/>
                <a:gd name="T51" fmla="*/ 0 h 203"/>
                <a:gd name="T52" fmla="*/ 278 w 286"/>
                <a:gd name="T53" fmla="*/ 0 h 203"/>
                <a:gd name="T54" fmla="*/ 286 w 286"/>
                <a:gd name="T55" fmla="*/ 60 h 203"/>
                <a:gd name="T56" fmla="*/ 286 w 286"/>
                <a:gd name="T57" fmla="*/ 60 h 203"/>
                <a:gd name="T58" fmla="*/ 278 w 286"/>
                <a:gd name="T59" fmla="*/ 90 h 203"/>
                <a:gd name="T60" fmla="*/ 271 w 286"/>
                <a:gd name="T61" fmla="*/ 120 h 203"/>
                <a:gd name="T62" fmla="*/ 248 w 286"/>
                <a:gd name="T63" fmla="*/ 143 h 203"/>
                <a:gd name="T64" fmla="*/ 233 w 286"/>
                <a:gd name="T65" fmla="*/ 165 h 203"/>
                <a:gd name="T66" fmla="*/ 203 w 286"/>
                <a:gd name="T67" fmla="*/ 180 h 203"/>
                <a:gd name="T68" fmla="*/ 180 w 286"/>
                <a:gd name="T69" fmla="*/ 195 h 203"/>
                <a:gd name="T70" fmla="*/ 150 w 286"/>
                <a:gd name="T71" fmla="*/ 203 h 203"/>
                <a:gd name="T72" fmla="*/ 113 w 286"/>
                <a:gd name="T73" fmla="*/ 203 h 203"/>
                <a:gd name="T74" fmla="*/ 113 w 286"/>
                <a:gd name="T7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03">
                  <a:moveTo>
                    <a:pt x="113" y="203"/>
                  </a:moveTo>
                  <a:lnTo>
                    <a:pt x="113" y="203"/>
                  </a:lnTo>
                  <a:lnTo>
                    <a:pt x="90" y="203"/>
                  </a:lnTo>
                  <a:lnTo>
                    <a:pt x="68" y="188"/>
                  </a:lnTo>
                  <a:lnTo>
                    <a:pt x="53" y="180"/>
                  </a:lnTo>
                  <a:lnTo>
                    <a:pt x="30" y="165"/>
                  </a:lnTo>
                  <a:lnTo>
                    <a:pt x="15" y="143"/>
                  </a:lnTo>
                  <a:lnTo>
                    <a:pt x="8" y="120"/>
                  </a:lnTo>
                  <a:lnTo>
                    <a:pt x="0" y="98"/>
                  </a:lnTo>
                  <a:lnTo>
                    <a:pt x="0" y="75"/>
                  </a:lnTo>
                  <a:lnTo>
                    <a:pt x="0" y="75"/>
                  </a:lnTo>
                  <a:lnTo>
                    <a:pt x="15" y="105"/>
                  </a:lnTo>
                  <a:lnTo>
                    <a:pt x="30" y="135"/>
                  </a:lnTo>
                  <a:lnTo>
                    <a:pt x="68" y="158"/>
                  </a:lnTo>
                  <a:lnTo>
                    <a:pt x="113" y="173"/>
                  </a:lnTo>
                  <a:lnTo>
                    <a:pt x="113" y="173"/>
                  </a:lnTo>
                  <a:lnTo>
                    <a:pt x="143" y="180"/>
                  </a:lnTo>
                  <a:lnTo>
                    <a:pt x="173" y="173"/>
                  </a:lnTo>
                  <a:lnTo>
                    <a:pt x="203" y="158"/>
                  </a:lnTo>
                  <a:lnTo>
                    <a:pt x="225" y="143"/>
                  </a:lnTo>
                  <a:lnTo>
                    <a:pt x="248" y="120"/>
                  </a:lnTo>
                  <a:lnTo>
                    <a:pt x="263" y="90"/>
                  </a:lnTo>
                  <a:lnTo>
                    <a:pt x="278" y="60"/>
                  </a:lnTo>
                  <a:lnTo>
                    <a:pt x="278" y="30"/>
                  </a:lnTo>
                  <a:lnTo>
                    <a:pt x="278" y="30"/>
                  </a:lnTo>
                  <a:lnTo>
                    <a:pt x="278" y="0"/>
                  </a:lnTo>
                  <a:lnTo>
                    <a:pt x="278" y="0"/>
                  </a:lnTo>
                  <a:lnTo>
                    <a:pt x="286" y="60"/>
                  </a:lnTo>
                  <a:lnTo>
                    <a:pt x="286" y="60"/>
                  </a:lnTo>
                  <a:lnTo>
                    <a:pt x="278" y="90"/>
                  </a:lnTo>
                  <a:lnTo>
                    <a:pt x="271" y="120"/>
                  </a:lnTo>
                  <a:lnTo>
                    <a:pt x="248" y="143"/>
                  </a:lnTo>
                  <a:lnTo>
                    <a:pt x="233" y="165"/>
                  </a:lnTo>
                  <a:lnTo>
                    <a:pt x="203" y="180"/>
                  </a:lnTo>
                  <a:lnTo>
                    <a:pt x="180" y="195"/>
                  </a:lnTo>
                  <a:lnTo>
                    <a:pt x="150" y="203"/>
                  </a:lnTo>
                  <a:lnTo>
                    <a:pt x="113" y="203"/>
                  </a:lnTo>
                  <a:lnTo>
                    <a:pt x="11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6" name="Freeform 11"/>
            <p:cNvSpPr>
              <a:spLocks/>
            </p:cNvSpPr>
            <p:nvPr/>
          </p:nvSpPr>
          <p:spPr bwMode="auto">
            <a:xfrm>
              <a:off x="-2381" y="3689628"/>
              <a:ext cx="191294" cy="96561"/>
            </a:xfrm>
            <a:custGeom>
              <a:avLst/>
              <a:gdLst/>
              <a:ahLst/>
              <a:cxnLst/>
              <a:rect l="l" t="t" r="r" b="b"/>
              <a:pathLst>
                <a:path w="191294" h="96561">
                  <a:moveTo>
                    <a:pt x="0" y="0"/>
                  </a:moveTo>
                  <a:lnTo>
                    <a:pt x="24606" y="23536"/>
                  </a:lnTo>
                  <a:lnTo>
                    <a:pt x="59531" y="48936"/>
                  </a:lnTo>
                  <a:lnTo>
                    <a:pt x="107156" y="72749"/>
                  </a:lnTo>
                  <a:lnTo>
                    <a:pt x="143669" y="83861"/>
                  </a:lnTo>
                  <a:lnTo>
                    <a:pt x="191294" y="83861"/>
                  </a:lnTo>
                  <a:lnTo>
                    <a:pt x="143669" y="96561"/>
                  </a:lnTo>
                  <a:lnTo>
                    <a:pt x="96044" y="96561"/>
                  </a:lnTo>
                  <a:lnTo>
                    <a:pt x="48419" y="96561"/>
                  </a:lnTo>
                  <a:lnTo>
                    <a:pt x="11906" y="72749"/>
                  </a:lnTo>
                  <a:lnTo>
                    <a:pt x="0" y="608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7" name="Freeform 12"/>
            <p:cNvSpPr>
              <a:spLocks/>
            </p:cNvSpPr>
            <p:nvPr/>
          </p:nvSpPr>
          <p:spPr bwMode="auto">
            <a:xfrm>
              <a:off x="-2381" y="3999845"/>
              <a:ext cx="273844" cy="48281"/>
            </a:xfrm>
            <a:custGeom>
              <a:avLst/>
              <a:gdLst/>
              <a:ahLst/>
              <a:cxnLst/>
              <a:rect l="l" t="t" r="r" b="b"/>
              <a:pathLst>
                <a:path w="273844" h="48281">
                  <a:moveTo>
                    <a:pt x="0" y="0"/>
                  </a:moveTo>
                  <a:lnTo>
                    <a:pt x="24606" y="11769"/>
                  </a:lnTo>
                  <a:lnTo>
                    <a:pt x="107156" y="35581"/>
                  </a:lnTo>
                  <a:lnTo>
                    <a:pt x="191294" y="35581"/>
                  </a:lnTo>
                  <a:lnTo>
                    <a:pt x="273844" y="35581"/>
                  </a:lnTo>
                  <a:lnTo>
                    <a:pt x="202406" y="48281"/>
                  </a:lnTo>
                  <a:lnTo>
                    <a:pt x="130969" y="48281"/>
                  </a:lnTo>
                  <a:lnTo>
                    <a:pt x="35719" y="48281"/>
                  </a:lnTo>
                  <a:lnTo>
                    <a:pt x="0" y="393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8" name="Freeform 13"/>
            <p:cNvSpPr>
              <a:spLocks/>
            </p:cNvSpPr>
            <p:nvPr/>
          </p:nvSpPr>
          <p:spPr bwMode="auto">
            <a:xfrm>
              <a:off x="-61912" y="3308350"/>
              <a:ext cx="417513" cy="465138"/>
            </a:xfrm>
            <a:custGeom>
              <a:avLst/>
              <a:gdLst>
                <a:gd name="T0" fmla="*/ 263 w 263"/>
                <a:gd name="T1" fmla="*/ 135 h 293"/>
                <a:gd name="T2" fmla="*/ 263 w 263"/>
                <a:gd name="T3" fmla="*/ 135 h 293"/>
                <a:gd name="T4" fmla="*/ 263 w 263"/>
                <a:gd name="T5" fmla="*/ 158 h 293"/>
                <a:gd name="T6" fmla="*/ 263 w 263"/>
                <a:gd name="T7" fmla="*/ 188 h 293"/>
                <a:gd name="T8" fmla="*/ 255 w 263"/>
                <a:gd name="T9" fmla="*/ 210 h 293"/>
                <a:gd name="T10" fmla="*/ 240 w 263"/>
                <a:gd name="T11" fmla="*/ 233 h 293"/>
                <a:gd name="T12" fmla="*/ 225 w 263"/>
                <a:gd name="T13" fmla="*/ 255 h 293"/>
                <a:gd name="T14" fmla="*/ 203 w 263"/>
                <a:gd name="T15" fmla="*/ 271 h 293"/>
                <a:gd name="T16" fmla="*/ 180 w 263"/>
                <a:gd name="T17" fmla="*/ 286 h 293"/>
                <a:gd name="T18" fmla="*/ 158 w 263"/>
                <a:gd name="T19" fmla="*/ 293 h 293"/>
                <a:gd name="T20" fmla="*/ 158 w 263"/>
                <a:gd name="T21" fmla="*/ 293 h 293"/>
                <a:gd name="T22" fmla="*/ 188 w 263"/>
                <a:gd name="T23" fmla="*/ 271 h 293"/>
                <a:gd name="T24" fmla="*/ 218 w 263"/>
                <a:gd name="T25" fmla="*/ 240 h 293"/>
                <a:gd name="T26" fmla="*/ 233 w 263"/>
                <a:gd name="T27" fmla="*/ 203 h 293"/>
                <a:gd name="T28" fmla="*/ 233 w 263"/>
                <a:gd name="T29" fmla="*/ 143 h 293"/>
                <a:gd name="T30" fmla="*/ 233 w 263"/>
                <a:gd name="T31" fmla="*/ 143 h 293"/>
                <a:gd name="T32" fmla="*/ 225 w 263"/>
                <a:gd name="T33" fmla="*/ 113 h 293"/>
                <a:gd name="T34" fmla="*/ 210 w 263"/>
                <a:gd name="T35" fmla="*/ 83 h 293"/>
                <a:gd name="T36" fmla="*/ 188 w 263"/>
                <a:gd name="T37" fmla="*/ 60 h 293"/>
                <a:gd name="T38" fmla="*/ 165 w 263"/>
                <a:gd name="T39" fmla="*/ 38 h 293"/>
                <a:gd name="T40" fmla="*/ 135 w 263"/>
                <a:gd name="T41" fmla="*/ 23 h 293"/>
                <a:gd name="T42" fmla="*/ 98 w 263"/>
                <a:gd name="T43" fmla="*/ 15 h 293"/>
                <a:gd name="T44" fmla="*/ 68 w 263"/>
                <a:gd name="T45" fmla="*/ 8 h 293"/>
                <a:gd name="T46" fmla="*/ 30 w 263"/>
                <a:gd name="T47" fmla="*/ 15 h 293"/>
                <a:gd name="T48" fmla="*/ 30 w 263"/>
                <a:gd name="T49" fmla="*/ 15 h 293"/>
                <a:gd name="T50" fmla="*/ 0 w 263"/>
                <a:gd name="T51" fmla="*/ 23 h 293"/>
                <a:gd name="T52" fmla="*/ 0 w 263"/>
                <a:gd name="T53" fmla="*/ 23 h 293"/>
                <a:gd name="T54" fmla="*/ 60 w 263"/>
                <a:gd name="T55" fmla="*/ 0 h 293"/>
                <a:gd name="T56" fmla="*/ 60 w 263"/>
                <a:gd name="T57" fmla="*/ 0 h 293"/>
                <a:gd name="T58" fmla="*/ 90 w 263"/>
                <a:gd name="T59" fmla="*/ 0 h 293"/>
                <a:gd name="T60" fmla="*/ 128 w 263"/>
                <a:gd name="T61" fmla="*/ 0 h 293"/>
                <a:gd name="T62" fmla="*/ 158 w 263"/>
                <a:gd name="T63" fmla="*/ 15 h 293"/>
                <a:gd name="T64" fmla="*/ 188 w 263"/>
                <a:gd name="T65" fmla="*/ 30 h 293"/>
                <a:gd name="T66" fmla="*/ 210 w 263"/>
                <a:gd name="T67" fmla="*/ 45 h 293"/>
                <a:gd name="T68" fmla="*/ 233 w 263"/>
                <a:gd name="T69" fmla="*/ 75 h 293"/>
                <a:gd name="T70" fmla="*/ 248 w 263"/>
                <a:gd name="T71" fmla="*/ 98 h 293"/>
                <a:gd name="T72" fmla="*/ 263 w 263"/>
                <a:gd name="T73" fmla="*/ 135 h 293"/>
                <a:gd name="T74" fmla="*/ 263 w 263"/>
                <a:gd name="T75" fmla="*/ 13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293">
                  <a:moveTo>
                    <a:pt x="263" y="135"/>
                  </a:moveTo>
                  <a:lnTo>
                    <a:pt x="263" y="135"/>
                  </a:lnTo>
                  <a:lnTo>
                    <a:pt x="263" y="158"/>
                  </a:lnTo>
                  <a:lnTo>
                    <a:pt x="263" y="188"/>
                  </a:lnTo>
                  <a:lnTo>
                    <a:pt x="255" y="210"/>
                  </a:lnTo>
                  <a:lnTo>
                    <a:pt x="240" y="233"/>
                  </a:lnTo>
                  <a:lnTo>
                    <a:pt x="225" y="255"/>
                  </a:lnTo>
                  <a:lnTo>
                    <a:pt x="203" y="271"/>
                  </a:lnTo>
                  <a:lnTo>
                    <a:pt x="180" y="286"/>
                  </a:lnTo>
                  <a:lnTo>
                    <a:pt x="158" y="293"/>
                  </a:lnTo>
                  <a:lnTo>
                    <a:pt x="158" y="293"/>
                  </a:lnTo>
                  <a:lnTo>
                    <a:pt x="188" y="271"/>
                  </a:lnTo>
                  <a:lnTo>
                    <a:pt x="218" y="240"/>
                  </a:lnTo>
                  <a:lnTo>
                    <a:pt x="233" y="203"/>
                  </a:lnTo>
                  <a:lnTo>
                    <a:pt x="233" y="143"/>
                  </a:lnTo>
                  <a:lnTo>
                    <a:pt x="233" y="143"/>
                  </a:lnTo>
                  <a:lnTo>
                    <a:pt x="225" y="113"/>
                  </a:lnTo>
                  <a:lnTo>
                    <a:pt x="210" y="83"/>
                  </a:lnTo>
                  <a:lnTo>
                    <a:pt x="188" y="60"/>
                  </a:lnTo>
                  <a:lnTo>
                    <a:pt x="165" y="38"/>
                  </a:lnTo>
                  <a:lnTo>
                    <a:pt x="135" y="23"/>
                  </a:lnTo>
                  <a:lnTo>
                    <a:pt x="98" y="15"/>
                  </a:lnTo>
                  <a:lnTo>
                    <a:pt x="68" y="8"/>
                  </a:lnTo>
                  <a:lnTo>
                    <a:pt x="30" y="15"/>
                  </a:lnTo>
                  <a:lnTo>
                    <a:pt x="30" y="15"/>
                  </a:lnTo>
                  <a:lnTo>
                    <a:pt x="0" y="23"/>
                  </a:lnTo>
                  <a:lnTo>
                    <a:pt x="0" y="23"/>
                  </a:lnTo>
                  <a:lnTo>
                    <a:pt x="60" y="0"/>
                  </a:lnTo>
                  <a:lnTo>
                    <a:pt x="60" y="0"/>
                  </a:lnTo>
                  <a:lnTo>
                    <a:pt x="90" y="0"/>
                  </a:lnTo>
                  <a:lnTo>
                    <a:pt x="128" y="0"/>
                  </a:lnTo>
                  <a:lnTo>
                    <a:pt x="158" y="15"/>
                  </a:lnTo>
                  <a:lnTo>
                    <a:pt x="188" y="30"/>
                  </a:lnTo>
                  <a:lnTo>
                    <a:pt x="210" y="45"/>
                  </a:lnTo>
                  <a:lnTo>
                    <a:pt x="233" y="75"/>
                  </a:lnTo>
                  <a:lnTo>
                    <a:pt x="248" y="98"/>
                  </a:lnTo>
                  <a:lnTo>
                    <a:pt x="263" y="135"/>
                  </a:lnTo>
                  <a:lnTo>
                    <a:pt x="26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9" name="Freeform 16"/>
            <p:cNvSpPr>
              <a:spLocks/>
            </p:cNvSpPr>
            <p:nvPr/>
          </p:nvSpPr>
          <p:spPr bwMode="auto">
            <a:xfrm>
              <a:off x="4659313" y="4381500"/>
              <a:ext cx="358775" cy="309563"/>
            </a:xfrm>
            <a:custGeom>
              <a:avLst/>
              <a:gdLst>
                <a:gd name="T0" fmla="*/ 8 w 226"/>
                <a:gd name="T1" fmla="*/ 90 h 195"/>
                <a:gd name="T2" fmla="*/ 8 w 226"/>
                <a:gd name="T3" fmla="*/ 90 h 195"/>
                <a:gd name="T4" fmla="*/ 30 w 226"/>
                <a:gd name="T5" fmla="*/ 45 h 195"/>
                <a:gd name="T6" fmla="*/ 61 w 226"/>
                <a:gd name="T7" fmla="*/ 15 h 195"/>
                <a:gd name="T8" fmla="*/ 83 w 226"/>
                <a:gd name="T9" fmla="*/ 8 h 195"/>
                <a:gd name="T10" fmla="*/ 106 w 226"/>
                <a:gd name="T11" fmla="*/ 0 h 195"/>
                <a:gd name="T12" fmla="*/ 136 w 226"/>
                <a:gd name="T13" fmla="*/ 0 h 195"/>
                <a:gd name="T14" fmla="*/ 158 w 226"/>
                <a:gd name="T15" fmla="*/ 0 h 195"/>
                <a:gd name="T16" fmla="*/ 158 w 226"/>
                <a:gd name="T17" fmla="*/ 0 h 195"/>
                <a:gd name="T18" fmla="*/ 181 w 226"/>
                <a:gd name="T19" fmla="*/ 15 h 195"/>
                <a:gd name="T20" fmla="*/ 203 w 226"/>
                <a:gd name="T21" fmla="*/ 30 h 195"/>
                <a:gd name="T22" fmla="*/ 218 w 226"/>
                <a:gd name="T23" fmla="*/ 53 h 195"/>
                <a:gd name="T24" fmla="*/ 226 w 226"/>
                <a:gd name="T25" fmla="*/ 75 h 195"/>
                <a:gd name="T26" fmla="*/ 226 w 226"/>
                <a:gd name="T27" fmla="*/ 75 h 195"/>
                <a:gd name="T28" fmla="*/ 203 w 226"/>
                <a:gd name="T29" fmla="*/ 45 h 195"/>
                <a:gd name="T30" fmla="*/ 173 w 226"/>
                <a:gd name="T31" fmla="*/ 30 h 195"/>
                <a:gd name="T32" fmla="*/ 173 w 226"/>
                <a:gd name="T33" fmla="*/ 30 h 195"/>
                <a:gd name="T34" fmla="*/ 143 w 226"/>
                <a:gd name="T35" fmla="*/ 23 h 195"/>
                <a:gd name="T36" fmla="*/ 121 w 226"/>
                <a:gd name="T37" fmla="*/ 30 h 195"/>
                <a:gd name="T38" fmla="*/ 98 w 226"/>
                <a:gd name="T39" fmla="*/ 30 h 195"/>
                <a:gd name="T40" fmla="*/ 76 w 226"/>
                <a:gd name="T41" fmla="*/ 45 h 195"/>
                <a:gd name="T42" fmla="*/ 38 w 226"/>
                <a:gd name="T43" fmla="*/ 75 h 195"/>
                <a:gd name="T44" fmla="*/ 15 w 226"/>
                <a:gd name="T45" fmla="*/ 113 h 195"/>
                <a:gd name="T46" fmla="*/ 15 w 226"/>
                <a:gd name="T47" fmla="*/ 113 h 195"/>
                <a:gd name="T48" fmla="*/ 8 w 226"/>
                <a:gd name="T49" fmla="*/ 158 h 195"/>
                <a:gd name="T50" fmla="*/ 15 w 226"/>
                <a:gd name="T51" fmla="*/ 195 h 195"/>
                <a:gd name="T52" fmla="*/ 15 w 226"/>
                <a:gd name="T53" fmla="*/ 195 h 195"/>
                <a:gd name="T54" fmla="*/ 8 w 226"/>
                <a:gd name="T55" fmla="*/ 173 h 195"/>
                <a:gd name="T56" fmla="*/ 0 w 226"/>
                <a:gd name="T57" fmla="*/ 143 h 195"/>
                <a:gd name="T58" fmla="*/ 0 w 226"/>
                <a:gd name="T59" fmla="*/ 113 h 195"/>
                <a:gd name="T60" fmla="*/ 8 w 226"/>
                <a:gd name="T61" fmla="*/ 90 h 195"/>
                <a:gd name="T62" fmla="*/ 8 w 226"/>
                <a:gd name="T63"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195">
                  <a:moveTo>
                    <a:pt x="8" y="90"/>
                  </a:moveTo>
                  <a:lnTo>
                    <a:pt x="8" y="90"/>
                  </a:lnTo>
                  <a:lnTo>
                    <a:pt x="30" y="45"/>
                  </a:lnTo>
                  <a:lnTo>
                    <a:pt x="61" y="15"/>
                  </a:lnTo>
                  <a:lnTo>
                    <a:pt x="83" y="8"/>
                  </a:lnTo>
                  <a:lnTo>
                    <a:pt x="106" y="0"/>
                  </a:lnTo>
                  <a:lnTo>
                    <a:pt x="136" y="0"/>
                  </a:lnTo>
                  <a:lnTo>
                    <a:pt x="158" y="0"/>
                  </a:lnTo>
                  <a:lnTo>
                    <a:pt x="158" y="0"/>
                  </a:lnTo>
                  <a:lnTo>
                    <a:pt x="181" y="15"/>
                  </a:lnTo>
                  <a:lnTo>
                    <a:pt x="203" y="30"/>
                  </a:lnTo>
                  <a:lnTo>
                    <a:pt x="218" y="53"/>
                  </a:lnTo>
                  <a:lnTo>
                    <a:pt x="226" y="75"/>
                  </a:lnTo>
                  <a:lnTo>
                    <a:pt x="226" y="75"/>
                  </a:lnTo>
                  <a:lnTo>
                    <a:pt x="203" y="45"/>
                  </a:lnTo>
                  <a:lnTo>
                    <a:pt x="173" y="30"/>
                  </a:lnTo>
                  <a:lnTo>
                    <a:pt x="173" y="30"/>
                  </a:lnTo>
                  <a:lnTo>
                    <a:pt x="143" y="23"/>
                  </a:lnTo>
                  <a:lnTo>
                    <a:pt x="121" y="30"/>
                  </a:lnTo>
                  <a:lnTo>
                    <a:pt x="98" y="30"/>
                  </a:lnTo>
                  <a:lnTo>
                    <a:pt x="76" y="45"/>
                  </a:lnTo>
                  <a:lnTo>
                    <a:pt x="38" y="75"/>
                  </a:lnTo>
                  <a:lnTo>
                    <a:pt x="15" y="113"/>
                  </a:lnTo>
                  <a:lnTo>
                    <a:pt x="15" y="113"/>
                  </a:lnTo>
                  <a:lnTo>
                    <a:pt x="8" y="158"/>
                  </a:lnTo>
                  <a:lnTo>
                    <a:pt x="15" y="195"/>
                  </a:lnTo>
                  <a:lnTo>
                    <a:pt x="15" y="195"/>
                  </a:lnTo>
                  <a:lnTo>
                    <a:pt x="8" y="173"/>
                  </a:lnTo>
                  <a:lnTo>
                    <a:pt x="0" y="143"/>
                  </a:lnTo>
                  <a:lnTo>
                    <a:pt x="0" y="113"/>
                  </a:lnTo>
                  <a:lnTo>
                    <a:pt x="8" y="90"/>
                  </a:lnTo>
                  <a:lnTo>
                    <a:pt x="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0" name="Freeform 17"/>
            <p:cNvSpPr>
              <a:spLocks/>
            </p:cNvSpPr>
            <p:nvPr/>
          </p:nvSpPr>
          <p:spPr bwMode="auto">
            <a:xfrm>
              <a:off x="4827588" y="4500563"/>
              <a:ext cx="214313" cy="190500"/>
            </a:xfrm>
            <a:custGeom>
              <a:avLst/>
              <a:gdLst>
                <a:gd name="T0" fmla="*/ 7 w 135"/>
                <a:gd name="T1" fmla="*/ 60 h 120"/>
                <a:gd name="T2" fmla="*/ 7 w 135"/>
                <a:gd name="T3" fmla="*/ 60 h 120"/>
                <a:gd name="T4" fmla="*/ 15 w 135"/>
                <a:gd name="T5" fmla="*/ 60 h 120"/>
                <a:gd name="T6" fmla="*/ 22 w 135"/>
                <a:gd name="T7" fmla="*/ 60 h 120"/>
                <a:gd name="T8" fmla="*/ 37 w 135"/>
                <a:gd name="T9" fmla="*/ 83 h 120"/>
                <a:gd name="T10" fmla="*/ 37 w 135"/>
                <a:gd name="T11" fmla="*/ 83 h 120"/>
                <a:gd name="T12" fmla="*/ 45 w 135"/>
                <a:gd name="T13" fmla="*/ 98 h 120"/>
                <a:gd name="T14" fmla="*/ 60 w 135"/>
                <a:gd name="T15" fmla="*/ 105 h 120"/>
                <a:gd name="T16" fmla="*/ 60 w 135"/>
                <a:gd name="T17" fmla="*/ 105 h 120"/>
                <a:gd name="T18" fmla="*/ 75 w 135"/>
                <a:gd name="T19" fmla="*/ 98 h 120"/>
                <a:gd name="T20" fmla="*/ 97 w 135"/>
                <a:gd name="T21" fmla="*/ 83 h 120"/>
                <a:gd name="T22" fmla="*/ 112 w 135"/>
                <a:gd name="T23" fmla="*/ 68 h 120"/>
                <a:gd name="T24" fmla="*/ 120 w 135"/>
                <a:gd name="T25" fmla="*/ 45 h 120"/>
                <a:gd name="T26" fmla="*/ 120 w 135"/>
                <a:gd name="T27" fmla="*/ 45 h 120"/>
                <a:gd name="T28" fmla="*/ 127 w 135"/>
                <a:gd name="T29" fmla="*/ 23 h 120"/>
                <a:gd name="T30" fmla="*/ 120 w 135"/>
                <a:gd name="T31" fmla="*/ 0 h 120"/>
                <a:gd name="T32" fmla="*/ 120 w 135"/>
                <a:gd name="T33" fmla="*/ 0 h 120"/>
                <a:gd name="T34" fmla="*/ 135 w 135"/>
                <a:gd name="T35" fmla="*/ 38 h 120"/>
                <a:gd name="T36" fmla="*/ 135 w 135"/>
                <a:gd name="T37" fmla="*/ 53 h 120"/>
                <a:gd name="T38" fmla="*/ 135 w 135"/>
                <a:gd name="T39" fmla="*/ 75 h 120"/>
                <a:gd name="T40" fmla="*/ 135 w 135"/>
                <a:gd name="T41" fmla="*/ 75 h 120"/>
                <a:gd name="T42" fmla="*/ 120 w 135"/>
                <a:gd name="T43" fmla="*/ 90 h 120"/>
                <a:gd name="T44" fmla="*/ 112 w 135"/>
                <a:gd name="T45" fmla="*/ 105 h 120"/>
                <a:gd name="T46" fmla="*/ 82 w 135"/>
                <a:gd name="T47" fmla="*/ 120 h 120"/>
                <a:gd name="T48" fmla="*/ 60 w 135"/>
                <a:gd name="T49" fmla="*/ 120 h 120"/>
                <a:gd name="T50" fmla="*/ 37 w 135"/>
                <a:gd name="T51" fmla="*/ 113 h 120"/>
                <a:gd name="T52" fmla="*/ 37 w 135"/>
                <a:gd name="T53" fmla="*/ 113 h 120"/>
                <a:gd name="T54" fmla="*/ 22 w 135"/>
                <a:gd name="T55" fmla="*/ 105 h 120"/>
                <a:gd name="T56" fmla="*/ 7 w 135"/>
                <a:gd name="T57" fmla="*/ 98 h 120"/>
                <a:gd name="T58" fmla="*/ 7 w 135"/>
                <a:gd name="T59" fmla="*/ 98 h 120"/>
                <a:gd name="T60" fmla="*/ 0 w 135"/>
                <a:gd name="T61" fmla="*/ 83 h 120"/>
                <a:gd name="T62" fmla="*/ 0 w 135"/>
                <a:gd name="T63" fmla="*/ 68 h 120"/>
                <a:gd name="T64" fmla="*/ 7 w 135"/>
                <a:gd name="T65" fmla="*/ 60 h 120"/>
                <a:gd name="T66" fmla="*/ 7 w 135"/>
                <a:gd name="T6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0">
                  <a:moveTo>
                    <a:pt x="7" y="60"/>
                  </a:moveTo>
                  <a:lnTo>
                    <a:pt x="7" y="60"/>
                  </a:lnTo>
                  <a:lnTo>
                    <a:pt x="15" y="60"/>
                  </a:lnTo>
                  <a:lnTo>
                    <a:pt x="22" y="60"/>
                  </a:lnTo>
                  <a:lnTo>
                    <a:pt x="37" y="83"/>
                  </a:lnTo>
                  <a:lnTo>
                    <a:pt x="37" y="83"/>
                  </a:lnTo>
                  <a:lnTo>
                    <a:pt x="45" y="98"/>
                  </a:lnTo>
                  <a:lnTo>
                    <a:pt x="60" y="105"/>
                  </a:lnTo>
                  <a:lnTo>
                    <a:pt x="60" y="105"/>
                  </a:lnTo>
                  <a:lnTo>
                    <a:pt x="75" y="98"/>
                  </a:lnTo>
                  <a:lnTo>
                    <a:pt x="97" y="83"/>
                  </a:lnTo>
                  <a:lnTo>
                    <a:pt x="112" y="68"/>
                  </a:lnTo>
                  <a:lnTo>
                    <a:pt x="120" y="45"/>
                  </a:lnTo>
                  <a:lnTo>
                    <a:pt x="120" y="45"/>
                  </a:lnTo>
                  <a:lnTo>
                    <a:pt x="127" y="23"/>
                  </a:lnTo>
                  <a:lnTo>
                    <a:pt x="120" y="0"/>
                  </a:lnTo>
                  <a:lnTo>
                    <a:pt x="120" y="0"/>
                  </a:lnTo>
                  <a:lnTo>
                    <a:pt x="135" y="38"/>
                  </a:lnTo>
                  <a:lnTo>
                    <a:pt x="135" y="53"/>
                  </a:lnTo>
                  <a:lnTo>
                    <a:pt x="135" y="75"/>
                  </a:lnTo>
                  <a:lnTo>
                    <a:pt x="135" y="75"/>
                  </a:lnTo>
                  <a:lnTo>
                    <a:pt x="120" y="90"/>
                  </a:lnTo>
                  <a:lnTo>
                    <a:pt x="112" y="105"/>
                  </a:lnTo>
                  <a:lnTo>
                    <a:pt x="82" y="120"/>
                  </a:lnTo>
                  <a:lnTo>
                    <a:pt x="60" y="120"/>
                  </a:lnTo>
                  <a:lnTo>
                    <a:pt x="37" y="113"/>
                  </a:lnTo>
                  <a:lnTo>
                    <a:pt x="37" y="113"/>
                  </a:lnTo>
                  <a:lnTo>
                    <a:pt x="22" y="105"/>
                  </a:lnTo>
                  <a:lnTo>
                    <a:pt x="7" y="98"/>
                  </a:lnTo>
                  <a:lnTo>
                    <a:pt x="7" y="98"/>
                  </a:lnTo>
                  <a:lnTo>
                    <a:pt x="0" y="83"/>
                  </a:lnTo>
                  <a:lnTo>
                    <a:pt x="0" y="68"/>
                  </a:lnTo>
                  <a:lnTo>
                    <a:pt x="7" y="60"/>
                  </a:lnTo>
                  <a:lnTo>
                    <a:pt x="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1" name="Freeform 18"/>
            <p:cNvSpPr>
              <a:spLocks/>
            </p:cNvSpPr>
            <p:nvPr/>
          </p:nvSpPr>
          <p:spPr bwMode="auto">
            <a:xfrm>
              <a:off x="4683125" y="4394200"/>
              <a:ext cx="560388" cy="488950"/>
            </a:xfrm>
            <a:custGeom>
              <a:avLst/>
              <a:gdLst>
                <a:gd name="T0" fmla="*/ 346 w 353"/>
                <a:gd name="T1" fmla="*/ 172 h 308"/>
                <a:gd name="T2" fmla="*/ 346 w 353"/>
                <a:gd name="T3" fmla="*/ 172 h 308"/>
                <a:gd name="T4" fmla="*/ 331 w 353"/>
                <a:gd name="T5" fmla="*/ 202 h 308"/>
                <a:gd name="T6" fmla="*/ 308 w 353"/>
                <a:gd name="T7" fmla="*/ 240 h 308"/>
                <a:gd name="T8" fmla="*/ 286 w 353"/>
                <a:gd name="T9" fmla="*/ 263 h 308"/>
                <a:gd name="T10" fmla="*/ 256 w 353"/>
                <a:gd name="T11" fmla="*/ 285 h 308"/>
                <a:gd name="T12" fmla="*/ 218 w 353"/>
                <a:gd name="T13" fmla="*/ 293 h 308"/>
                <a:gd name="T14" fmla="*/ 181 w 353"/>
                <a:gd name="T15" fmla="*/ 300 h 308"/>
                <a:gd name="T16" fmla="*/ 151 w 353"/>
                <a:gd name="T17" fmla="*/ 308 h 308"/>
                <a:gd name="T18" fmla="*/ 113 w 353"/>
                <a:gd name="T19" fmla="*/ 300 h 308"/>
                <a:gd name="T20" fmla="*/ 113 w 353"/>
                <a:gd name="T21" fmla="*/ 300 h 308"/>
                <a:gd name="T22" fmla="*/ 76 w 353"/>
                <a:gd name="T23" fmla="*/ 278 h 308"/>
                <a:gd name="T24" fmla="*/ 46 w 353"/>
                <a:gd name="T25" fmla="*/ 255 h 308"/>
                <a:gd name="T26" fmla="*/ 15 w 353"/>
                <a:gd name="T27" fmla="*/ 225 h 308"/>
                <a:gd name="T28" fmla="*/ 0 w 353"/>
                <a:gd name="T29" fmla="*/ 187 h 308"/>
                <a:gd name="T30" fmla="*/ 0 w 353"/>
                <a:gd name="T31" fmla="*/ 187 h 308"/>
                <a:gd name="T32" fmla="*/ 15 w 353"/>
                <a:gd name="T33" fmla="*/ 217 h 308"/>
                <a:gd name="T34" fmla="*/ 38 w 353"/>
                <a:gd name="T35" fmla="*/ 232 h 308"/>
                <a:gd name="T36" fmla="*/ 61 w 353"/>
                <a:gd name="T37" fmla="*/ 247 h 308"/>
                <a:gd name="T38" fmla="*/ 91 w 353"/>
                <a:gd name="T39" fmla="*/ 263 h 308"/>
                <a:gd name="T40" fmla="*/ 91 w 353"/>
                <a:gd name="T41" fmla="*/ 263 h 308"/>
                <a:gd name="T42" fmla="*/ 121 w 353"/>
                <a:gd name="T43" fmla="*/ 270 h 308"/>
                <a:gd name="T44" fmla="*/ 158 w 353"/>
                <a:gd name="T45" fmla="*/ 270 h 308"/>
                <a:gd name="T46" fmla="*/ 196 w 353"/>
                <a:gd name="T47" fmla="*/ 263 h 308"/>
                <a:gd name="T48" fmla="*/ 226 w 353"/>
                <a:gd name="T49" fmla="*/ 247 h 308"/>
                <a:gd name="T50" fmla="*/ 256 w 353"/>
                <a:gd name="T51" fmla="*/ 225 h 308"/>
                <a:gd name="T52" fmla="*/ 286 w 353"/>
                <a:gd name="T53" fmla="*/ 202 h 308"/>
                <a:gd name="T54" fmla="*/ 308 w 353"/>
                <a:gd name="T55" fmla="*/ 172 h 308"/>
                <a:gd name="T56" fmla="*/ 323 w 353"/>
                <a:gd name="T57" fmla="*/ 135 h 308"/>
                <a:gd name="T58" fmla="*/ 323 w 353"/>
                <a:gd name="T59" fmla="*/ 135 h 308"/>
                <a:gd name="T60" fmla="*/ 331 w 353"/>
                <a:gd name="T61" fmla="*/ 97 h 308"/>
                <a:gd name="T62" fmla="*/ 338 w 353"/>
                <a:gd name="T63" fmla="*/ 60 h 308"/>
                <a:gd name="T64" fmla="*/ 338 w 353"/>
                <a:gd name="T65" fmla="*/ 30 h 308"/>
                <a:gd name="T66" fmla="*/ 331 w 353"/>
                <a:gd name="T67" fmla="*/ 0 h 308"/>
                <a:gd name="T68" fmla="*/ 331 w 353"/>
                <a:gd name="T69" fmla="*/ 0 h 308"/>
                <a:gd name="T70" fmla="*/ 346 w 353"/>
                <a:gd name="T71" fmla="*/ 37 h 308"/>
                <a:gd name="T72" fmla="*/ 353 w 353"/>
                <a:gd name="T73" fmla="*/ 75 h 308"/>
                <a:gd name="T74" fmla="*/ 353 w 353"/>
                <a:gd name="T75" fmla="*/ 120 h 308"/>
                <a:gd name="T76" fmla="*/ 346 w 353"/>
                <a:gd name="T77" fmla="*/ 172 h 308"/>
                <a:gd name="T78" fmla="*/ 346 w 353"/>
                <a:gd name="T79" fmla="*/ 17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08">
                  <a:moveTo>
                    <a:pt x="346" y="172"/>
                  </a:moveTo>
                  <a:lnTo>
                    <a:pt x="346" y="172"/>
                  </a:lnTo>
                  <a:lnTo>
                    <a:pt x="331" y="202"/>
                  </a:lnTo>
                  <a:lnTo>
                    <a:pt x="308" y="240"/>
                  </a:lnTo>
                  <a:lnTo>
                    <a:pt x="286" y="263"/>
                  </a:lnTo>
                  <a:lnTo>
                    <a:pt x="256" y="285"/>
                  </a:lnTo>
                  <a:lnTo>
                    <a:pt x="218" y="293"/>
                  </a:lnTo>
                  <a:lnTo>
                    <a:pt x="181" y="300"/>
                  </a:lnTo>
                  <a:lnTo>
                    <a:pt x="151" y="308"/>
                  </a:lnTo>
                  <a:lnTo>
                    <a:pt x="113" y="300"/>
                  </a:lnTo>
                  <a:lnTo>
                    <a:pt x="113" y="300"/>
                  </a:lnTo>
                  <a:lnTo>
                    <a:pt x="76" y="278"/>
                  </a:lnTo>
                  <a:lnTo>
                    <a:pt x="46" y="255"/>
                  </a:lnTo>
                  <a:lnTo>
                    <a:pt x="15" y="225"/>
                  </a:lnTo>
                  <a:lnTo>
                    <a:pt x="0" y="187"/>
                  </a:lnTo>
                  <a:lnTo>
                    <a:pt x="0" y="187"/>
                  </a:lnTo>
                  <a:lnTo>
                    <a:pt x="15" y="217"/>
                  </a:lnTo>
                  <a:lnTo>
                    <a:pt x="38" y="232"/>
                  </a:lnTo>
                  <a:lnTo>
                    <a:pt x="61" y="247"/>
                  </a:lnTo>
                  <a:lnTo>
                    <a:pt x="91" y="263"/>
                  </a:lnTo>
                  <a:lnTo>
                    <a:pt x="91" y="263"/>
                  </a:lnTo>
                  <a:lnTo>
                    <a:pt x="121" y="270"/>
                  </a:lnTo>
                  <a:lnTo>
                    <a:pt x="158" y="270"/>
                  </a:lnTo>
                  <a:lnTo>
                    <a:pt x="196" y="263"/>
                  </a:lnTo>
                  <a:lnTo>
                    <a:pt x="226" y="247"/>
                  </a:lnTo>
                  <a:lnTo>
                    <a:pt x="256" y="225"/>
                  </a:lnTo>
                  <a:lnTo>
                    <a:pt x="286" y="202"/>
                  </a:lnTo>
                  <a:lnTo>
                    <a:pt x="308" y="172"/>
                  </a:lnTo>
                  <a:lnTo>
                    <a:pt x="323" y="135"/>
                  </a:lnTo>
                  <a:lnTo>
                    <a:pt x="323" y="135"/>
                  </a:lnTo>
                  <a:lnTo>
                    <a:pt x="331" y="97"/>
                  </a:lnTo>
                  <a:lnTo>
                    <a:pt x="338" y="60"/>
                  </a:lnTo>
                  <a:lnTo>
                    <a:pt x="338" y="30"/>
                  </a:lnTo>
                  <a:lnTo>
                    <a:pt x="331" y="0"/>
                  </a:lnTo>
                  <a:lnTo>
                    <a:pt x="331" y="0"/>
                  </a:lnTo>
                  <a:lnTo>
                    <a:pt x="346" y="37"/>
                  </a:lnTo>
                  <a:lnTo>
                    <a:pt x="353" y="75"/>
                  </a:lnTo>
                  <a:lnTo>
                    <a:pt x="353" y="120"/>
                  </a:lnTo>
                  <a:lnTo>
                    <a:pt x="346" y="172"/>
                  </a:lnTo>
                  <a:lnTo>
                    <a:pt x="346"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2" name="Freeform 19"/>
            <p:cNvSpPr>
              <a:spLocks/>
            </p:cNvSpPr>
            <p:nvPr/>
          </p:nvSpPr>
          <p:spPr bwMode="auto">
            <a:xfrm>
              <a:off x="3575050" y="4143375"/>
              <a:ext cx="1633538" cy="1179513"/>
            </a:xfrm>
            <a:custGeom>
              <a:avLst/>
              <a:gdLst>
                <a:gd name="T0" fmla="*/ 744 w 1029"/>
                <a:gd name="T1" fmla="*/ 15 h 743"/>
                <a:gd name="T2" fmla="*/ 744 w 1029"/>
                <a:gd name="T3" fmla="*/ 15 h 743"/>
                <a:gd name="T4" fmla="*/ 691 w 1029"/>
                <a:gd name="T5" fmla="*/ 37 h 743"/>
                <a:gd name="T6" fmla="*/ 646 w 1029"/>
                <a:gd name="T7" fmla="*/ 67 h 743"/>
                <a:gd name="T8" fmla="*/ 601 w 1029"/>
                <a:gd name="T9" fmla="*/ 105 h 743"/>
                <a:gd name="T10" fmla="*/ 563 w 1029"/>
                <a:gd name="T11" fmla="*/ 150 h 743"/>
                <a:gd name="T12" fmla="*/ 488 w 1029"/>
                <a:gd name="T13" fmla="*/ 248 h 743"/>
                <a:gd name="T14" fmla="*/ 398 w 1029"/>
                <a:gd name="T15" fmla="*/ 360 h 743"/>
                <a:gd name="T16" fmla="*/ 398 w 1029"/>
                <a:gd name="T17" fmla="*/ 360 h 743"/>
                <a:gd name="T18" fmla="*/ 330 w 1029"/>
                <a:gd name="T19" fmla="*/ 443 h 743"/>
                <a:gd name="T20" fmla="*/ 263 w 1029"/>
                <a:gd name="T21" fmla="*/ 511 h 743"/>
                <a:gd name="T22" fmla="*/ 135 w 1029"/>
                <a:gd name="T23" fmla="*/ 631 h 743"/>
                <a:gd name="T24" fmla="*/ 37 w 1029"/>
                <a:gd name="T25" fmla="*/ 713 h 743"/>
                <a:gd name="T26" fmla="*/ 0 w 1029"/>
                <a:gd name="T27" fmla="*/ 743 h 743"/>
                <a:gd name="T28" fmla="*/ 0 w 1029"/>
                <a:gd name="T29" fmla="*/ 743 h 743"/>
                <a:gd name="T30" fmla="*/ 22 w 1029"/>
                <a:gd name="T31" fmla="*/ 728 h 743"/>
                <a:gd name="T32" fmla="*/ 105 w 1029"/>
                <a:gd name="T33" fmla="*/ 676 h 743"/>
                <a:gd name="T34" fmla="*/ 218 w 1029"/>
                <a:gd name="T35" fmla="*/ 593 h 743"/>
                <a:gd name="T36" fmla="*/ 285 w 1029"/>
                <a:gd name="T37" fmla="*/ 533 h 743"/>
                <a:gd name="T38" fmla="*/ 353 w 1029"/>
                <a:gd name="T39" fmla="*/ 473 h 743"/>
                <a:gd name="T40" fmla="*/ 353 w 1029"/>
                <a:gd name="T41" fmla="*/ 473 h 743"/>
                <a:gd name="T42" fmla="*/ 421 w 1029"/>
                <a:gd name="T43" fmla="*/ 398 h 743"/>
                <a:gd name="T44" fmla="*/ 488 w 1029"/>
                <a:gd name="T45" fmla="*/ 315 h 743"/>
                <a:gd name="T46" fmla="*/ 556 w 1029"/>
                <a:gd name="T47" fmla="*/ 233 h 743"/>
                <a:gd name="T48" fmla="*/ 616 w 1029"/>
                <a:gd name="T49" fmla="*/ 165 h 743"/>
                <a:gd name="T50" fmla="*/ 676 w 1029"/>
                <a:gd name="T51" fmla="*/ 105 h 743"/>
                <a:gd name="T52" fmla="*/ 713 w 1029"/>
                <a:gd name="T53" fmla="*/ 83 h 743"/>
                <a:gd name="T54" fmla="*/ 744 w 1029"/>
                <a:gd name="T55" fmla="*/ 60 h 743"/>
                <a:gd name="T56" fmla="*/ 781 w 1029"/>
                <a:gd name="T57" fmla="*/ 52 h 743"/>
                <a:gd name="T58" fmla="*/ 811 w 1029"/>
                <a:gd name="T59" fmla="*/ 45 h 743"/>
                <a:gd name="T60" fmla="*/ 849 w 1029"/>
                <a:gd name="T61" fmla="*/ 45 h 743"/>
                <a:gd name="T62" fmla="*/ 886 w 1029"/>
                <a:gd name="T63" fmla="*/ 60 h 743"/>
                <a:gd name="T64" fmla="*/ 886 w 1029"/>
                <a:gd name="T65" fmla="*/ 60 h 743"/>
                <a:gd name="T66" fmla="*/ 931 w 1029"/>
                <a:gd name="T67" fmla="*/ 75 h 743"/>
                <a:gd name="T68" fmla="*/ 976 w 1029"/>
                <a:gd name="T69" fmla="*/ 98 h 743"/>
                <a:gd name="T70" fmla="*/ 1006 w 1029"/>
                <a:gd name="T71" fmla="*/ 128 h 743"/>
                <a:gd name="T72" fmla="*/ 1029 w 1029"/>
                <a:gd name="T73" fmla="*/ 158 h 743"/>
                <a:gd name="T74" fmla="*/ 1029 w 1029"/>
                <a:gd name="T75" fmla="*/ 158 h 743"/>
                <a:gd name="T76" fmla="*/ 1006 w 1029"/>
                <a:gd name="T77" fmla="*/ 113 h 743"/>
                <a:gd name="T78" fmla="*/ 976 w 1029"/>
                <a:gd name="T79" fmla="*/ 67 h 743"/>
                <a:gd name="T80" fmla="*/ 931 w 1029"/>
                <a:gd name="T81" fmla="*/ 37 h 743"/>
                <a:gd name="T82" fmla="*/ 871 w 1029"/>
                <a:gd name="T83" fmla="*/ 15 h 743"/>
                <a:gd name="T84" fmla="*/ 871 w 1029"/>
                <a:gd name="T85" fmla="*/ 15 h 743"/>
                <a:gd name="T86" fmla="*/ 811 w 1029"/>
                <a:gd name="T87" fmla="*/ 0 h 743"/>
                <a:gd name="T88" fmla="*/ 781 w 1029"/>
                <a:gd name="T89" fmla="*/ 0 h 743"/>
                <a:gd name="T90" fmla="*/ 744 w 1029"/>
                <a:gd name="T91" fmla="*/ 15 h 743"/>
                <a:gd name="T92" fmla="*/ 744 w 1029"/>
                <a:gd name="T93" fmla="*/ 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9" h="743">
                  <a:moveTo>
                    <a:pt x="744" y="15"/>
                  </a:moveTo>
                  <a:lnTo>
                    <a:pt x="744" y="15"/>
                  </a:lnTo>
                  <a:lnTo>
                    <a:pt x="691" y="37"/>
                  </a:lnTo>
                  <a:lnTo>
                    <a:pt x="646" y="67"/>
                  </a:lnTo>
                  <a:lnTo>
                    <a:pt x="601" y="105"/>
                  </a:lnTo>
                  <a:lnTo>
                    <a:pt x="563" y="150"/>
                  </a:lnTo>
                  <a:lnTo>
                    <a:pt x="488" y="248"/>
                  </a:lnTo>
                  <a:lnTo>
                    <a:pt x="398" y="360"/>
                  </a:lnTo>
                  <a:lnTo>
                    <a:pt x="398" y="360"/>
                  </a:lnTo>
                  <a:lnTo>
                    <a:pt x="330" y="443"/>
                  </a:lnTo>
                  <a:lnTo>
                    <a:pt x="263" y="511"/>
                  </a:lnTo>
                  <a:lnTo>
                    <a:pt x="135" y="631"/>
                  </a:lnTo>
                  <a:lnTo>
                    <a:pt x="37" y="713"/>
                  </a:lnTo>
                  <a:lnTo>
                    <a:pt x="0" y="743"/>
                  </a:lnTo>
                  <a:lnTo>
                    <a:pt x="0" y="743"/>
                  </a:lnTo>
                  <a:lnTo>
                    <a:pt x="22" y="728"/>
                  </a:lnTo>
                  <a:lnTo>
                    <a:pt x="105" y="676"/>
                  </a:lnTo>
                  <a:lnTo>
                    <a:pt x="218" y="593"/>
                  </a:lnTo>
                  <a:lnTo>
                    <a:pt x="285" y="533"/>
                  </a:lnTo>
                  <a:lnTo>
                    <a:pt x="353" y="473"/>
                  </a:lnTo>
                  <a:lnTo>
                    <a:pt x="353" y="473"/>
                  </a:lnTo>
                  <a:lnTo>
                    <a:pt x="421" y="398"/>
                  </a:lnTo>
                  <a:lnTo>
                    <a:pt x="488" y="315"/>
                  </a:lnTo>
                  <a:lnTo>
                    <a:pt x="556" y="233"/>
                  </a:lnTo>
                  <a:lnTo>
                    <a:pt x="616" y="165"/>
                  </a:lnTo>
                  <a:lnTo>
                    <a:pt x="676" y="105"/>
                  </a:lnTo>
                  <a:lnTo>
                    <a:pt x="713" y="83"/>
                  </a:lnTo>
                  <a:lnTo>
                    <a:pt x="744" y="60"/>
                  </a:lnTo>
                  <a:lnTo>
                    <a:pt x="781" y="52"/>
                  </a:lnTo>
                  <a:lnTo>
                    <a:pt x="811" y="45"/>
                  </a:lnTo>
                  <a:lnTo>
                    <a:pt x="849" y="45"/>
                  </a:lnTo>
                  <a:lnTo>
                    <a:pt x="886" y="60"/>
                  </a:lnTo>
                  <a:lnTo>
                    <a:pt x="886" y="60"/>
                  </a:lnTo>
                  <a:lnTo>
                    <a:pt x="931" y="75"/>
                  </a:lnTo>
                  <a:lnTo>
                    <a:pt x="976" y="98"/>
                  </a:lnTo>
                  <a:lnTo>
                    <a:pt x="1006" y="128"/>
                  </a:lnTo>
                  <a:lnTo>
                    <a:pt x="1029" y="158"/>
                  </a:lnTo>
                  <a:lnTo>
                    <a:pt x="1029" y="158"/>
                  </a:lnTo>
                  <a:lnTo>
                    <a:pt x="1006" y="113"/>
                  </a:lnTo>
                  <a:lnTo>
                    <a:pt x="976" y="67"/>
                  </a:lnTo>
                  <a:lnTo>
                    <a:pt x="931" y="37"/>
                  </a:lnTo>
                  <a:lnTo>
                    <a:pt x="871" y="15"/>
                  </a:lnTo>
                  <a:lnTo>
                    <a:pt x="871" y="15"/>
                  </a:lnTo>
                  <a:lnTo>
                    <a:pt x="811" y="0"/>
                  </a:lnTo>
                  <a:lnTo>
                    <a:pt x="781" y="0"/>
                  </a:lnTo>
                  <a:lnTo>
                    <a:pt x="744" y="15"/>
                  </a:lnTo>
                  <a:lnTo>
                    <a:pt x="74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3" name="Freeform 20"/>
            <p:cNvSpPr>
              <a:spLocks/>
            </p:cNvSpPr>
            <p:nvPr/>
          </p:nvSpPr>
          <p:spPr bwMode="auto">
            <a:xfrm>
              <a:off x="-2381" y="6348413"/>
              <a:ext cx="321469" cy="538616"/>
            </a:xfrm>
            <a:custGeom>
              <a:avLst/>
              <a:gdLst/>
              <a:ahLst/>
              <a:cxnLst/>
              <a:rect l="l" t="t" r="r" b="b"/>
              <a:pathLst>
                <a:path w="321469" h="538616">
                  <a:moveTo>
                    <a:pt x="107157" y="0"/>
                  </a:moveTo>
                  <a:lnTo>
                    <a:pt x="143669" y="0"/>
                  </a:lnTo>
                  <a:lnTo>
                    <a:pt x="178594" y="0"/>
                  </a:lnTo>
                  <a:lnTo>
                    <a:pt x="226219" y="0"/>
                  </a:lnTo>
                  <a:lnTo>
                    <a:pt x="297657" y="23812"/>
                  </a:lnTo>
                  <a:lnTo>
                    <a:pt x="321469" y="36512"/>
                  </a:lnTo>
                  <a:lnTo>
                    <a:pt x="310357" y="96837"/>
                  </a:lnTo>
                  <a:lnTo>
                    <a:pt x="286544" y="144462"/>
                  </a:lnTo>
                  <a:lnTo>
                    <a:pt x="250032" y="192087"/>
                  </a:lnTo>
                  <a:lnTo>
                    <a:pt x="226219" y="203200"/>
                  </a:lnTo>
                  <a:lnTo>
                    <a:pt x="191294" y="203200"/>
                  </a:lnTo>
                  <a:lnTo>
                    <a:pt x="154782" y="215900"/>
                  </a:lnTo>
                  <a:lnTo>
                    <a:pt x="119857" y="227012"/>
                  </a:lnTo>
                  <a:lnTo>
                    <a:pt x="96044" y="263525"/>
                  </a:lnTo>
                  <a:lnTo>
                    <a:pt x="83344" y="298450"/>
                  </a:lnTo>
                  <a:lnTo>
                    <a:pt x="72232" y="346075"/>
                  </a:lnTo>
                  <a:lnTo>
                    <a:pt x="96044" y="393700"/>
                  </a:lnTo>
                  <a:lnTo>
                    <a:pt x="119857" y="454025"/>
                  </a:lnTo>
                  <a:lnTo>
                    <a:pt x="154782" y="501650"/>
                  </a:lnTo>
                  <a:lnTo>
                    <a:pt x="188185" y="538616"/>
                  </a:lnTo>
                  <a:lnTo>
                    <a:pt x="122164" y="538616"/>
                  </a:lnTo>
                  <a:lnTo>
                    <a:pt x="119857" y="536575"/>
                  </a:lnTo>
                  <a:lnTo>
                    <a:pt x="24607" y="441325"/>
                  </a:lnTo>
                  <a:lnTo>
                    <a:pt x="0" y="410218"/>
                  </a:lnTo>
                  <a:lnTo>
                    <a:pt x="0" y="334686"/>
                  </a:lnTo>
                  <a:lnTo>
                    <a:pt x="11906" y="346075"/>
                  </a:lnTo>
                  <a:lnTo>
                    <a:pt x="24607" y="334962"/>
                  </a:lnTo>
                  <a:lnTo>
                    <a:pt x="11906" y="274637"/>
                  </a:lnTo>
                  <a:lnTo>
                    <a:pt x="11906" y="192087"/>
                  </a:lnTo>
                  <a:lnTo>
                    <a:pt x="11906" y="144462"/>
                  </a:lnTo>
                  <a:lnTo>
                    <a:pt x="24607" y="107950"/>
                  </a:lnTo>
                  <a:lnTo>
                    <a:pt x="35719" y="60325"/>
                  </a:lnTo>
                  <a:lnTo>
                    <a:pt x="72232" y="238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4" name="Freeform 21"/>
            <p:cNvSpPr>
              <a:spLocks/>
            </p:cNvSpPr>
            <p:nvPr/>
          </p:nvSpPr>
          <p:spPr bwMode="auto">
            <a:xfrm>
              <a:off x="4243388" y="3463925"/>
              <a:ext cx="976313" cy="822325"/>
            </a:xfrm>
            <a:custGeom>
              <a:avLst/>
              <a:gdLst>
                <a:gd name="T0" fmla="*/ 0 w 615"/>
                <a:gd name="T1" fmla="*/ 518 h 518"/>
                <a:gd name="T2" fmla="*/ 67 w 615"/>
                <a:gd name="T3" fmla="*/ 368 h 518"/>
                <a:gd name="T4" fmla="*/ 150 w 615"/>
                <a:gd name="T5" fmla="*/ 233 h 518"/>
                <a:gd name="T6" fmla="*/ 262 w 615"/>
                <a:gd name="T7" fmla="*/ 112 h 518"/>
                <a:gd name="T8" fmla="*/ 338 w 615"/>
                <a:gd name="T9" fmla="*/ 60 h 518"/>
                <a:gd name="T10" fmla="*/ 465 w 615"/>
                <a:gd name="T11" fmla="*/ 7 h 518"/>
                <a:gd name="T12" fmla="*/ 563 w 615"/>
                <a:gd name="T13" fmla="*/ 0 h 518"/>
                <a:gd name="T14" fmla="*/ 615 w 615"/>
                <a:gd name="T15" fmla="*/ 15 h 518"/>
                <a:gd name="T16" fmla="*/ 570 w 615"/>
                <a:gd name="T17" fmla="*/ 15 h 518"/>
                <a:gd name="T18" fmla="*/ 488 w 615"/>
                <a:gd name="T19" fmla="*/ 52 h 518"/>
                <a:gd name="T20" fmla="*/ 458 w 615"/>
                <a:gd name="T21" fmla="*/ 82 h 518"/>
                <a:gd name="T22" fmla="*/ 420 w 615"/>
                <a:gd name="T23" fmla="*/ 150 h 518"/>
                <a:gd name="T24" fmla="*/ 413 w 615"/>
                <a:gd name="T25" fmla="*/ 142 h 518"/>
                <a:gd name="T26" fmla="*/ 368 w 615"/>
                <a:gd name="T27" fmla="*/ 120 h 518"/>
                <a:gd name="T28" fmla="*/ 315 w 615"/>
                <a:gd name="T29" fmla="*/ 127 h 518"/>
                <a:gd name="T30" fmla="*/ 285 w 615"/>
                <a:gd name="T31" fmla="*/ 142 h 518"/>
                <a:gd name="T32" fmla="*/ 202 w 615"/>
                <a:gd name="T33" fmla="*/ 210 h 518"/>
                <a:gd name="T34" fmla="*/ 217 w 615"/>
                <a:gd name="T35" fmla="*/ 218 h 518"/>
                <a:gd name="T36" fmla="*/ 247 w 615"/>
                <a:gd name="T37" fmla="*/ 203 h 518"/>
                <a:gd name="T38" fmla="*/ 330 w 615"/>
                <a:gd name="T39" fmla="*/ 188 h 518"/>
                <a:gd name="T40" fmla="*/ 383 w 615"/>
                <a:gd name="T41" fmla="*/ 195 h 518"/>
                <a:gd name="T42" fmla="*/ 413 w 615"/>
                <a:gd name="T43" fmla="*/ 203 h 518"/>
                <a:gd name="T44" fmla="*/ 435 w 615"/>
                <a:gd name="T45" fmla="*/ 248 h 518"/>
                <a:gd name="T46" fmla="*/ 450 w 615"/>
                <a:gd name="T47" fmla="*/ 300 h 518"/>
                <a:gd name="T48" fmla="*/ 443 w 615"/>
                <a:gd name="T49" fmla="*/ 360 h 518"/>
                <a:gd name="T50" fmla="*/ 405 w 615"/>
                <a:gd name="T51" fmla="*/ 360 h 518"/>
                <a:gd name="T52" fmla="*/ 330 w 615"/>
                <a:gd name="T53" fmla="*/ 338 h 518"/>
                <a:gd name="T54" fmla="*/ 323 w 615"/>
                <a:gd name="T55" fmla="*/ 323 h 518"/>
                <a:gd name="T56" fmla="*/ 308 w 615"/>
                <a:gd name="T57" fmla="*/ 278 h 518"/>
                <a:gd name="T58" fmla="*/ 292 w 615"/>
                <a:gd name="T59" fmla="*/ 263 h 518"/>
                <a:gd name="T60" fmla="*/ 240 w 615"/>
                <a:gd name="T61" fmla="*/ 248 h 518"/>
                <a:gd name="T62" fmla="*/ 180 w 615"/>
                <a:gd name="T63" fmla="*/ 270 h 518"/>
                <a:gd name="T64" fmla="*/ 157 w 615"/>
                <a:gd name="T65" fmla="*/ 293 h 518"/>
                <a:gd name="T66" fmla="*/ 67 w 615"/>
                <a:gd name="T67" fmla="*/ 413 h 518"/>
                <a:gd name="T68" fmla="*/ 0 w 615"/>
                <a:gd name="T69"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518">
                  <a:moveTo>
                    <a:pt x="0" y="518"/>
                  </a:moveTo>
                  <a:lnTo>
                    <a:pt x="0" y="518"/>
                  </a:lnTo>
                  <a:lnTo>
                    <a:pt x="15" y="473"/>
                  </a:lnTo>
                  <a:lnTo>
                    <a:pt x="67" y="368"/>
                  </a:lnTo>
                  <a:lnTo>
                    <a:pt x="105" y="300"/>
                  </a:lnTo>
                  <a:lnTo>
                    <a:pt x="150" y="233"/>
                  </a:lnTo>
                  <a:lnTo>
                    <a:pt x="202" y="165"/>
                  </a:lnTo>
                  <a:lnTo>
                    <a:pt x="262" y="112"/>
                  </a:lnTo>
                  <a:lnTo>
                    <a:pt x="262" y="112"/>
                  </a:lnTo>
                  <a:lnTo>
                    <a:pt x="338" y="60"/>
                  </a:lnTo>
                  <a:lnTo>
                    <a:pt x="405" y="30"/>
                  </a:lnTo>
                  <a:lnTo>
                    <a:pt x="465" y="7"/>
                  </a:lnTo>
                  <a:lnTo>
                    <a:pt x="518" y="0"/>
                  </a:lnTo>
                  <a:lnTo>
                    <a:pt x="563" y="0"/>
                  </a:lnTo>
                  <a:lnTo>
                    <a:pt x="593" y="7"/>
                  </a:lnTo>
                  <a:lnTo>
                    <a:pt x="615" y="15"/>
                  </a:lnTo>
                  <a:lnTo>
                    <a:pt x="615" y="15"/>
                  </a:lnTo>
                  <a:lnTo>
                    <a:pt x="570" y="15"/>
                  </a:lnTo>
                  <a:lnTo>
                    <a:pt x="525" y="30"/>
                  </a:lnTo>
                  <a:lnTo>
                    <a:pt x="488" y="52"/>
                  </a:lnTo>
                  <a:lnTo>
                    <a:pt x="488" y="52"/>
                  </a:lnTo>
                  <a:lnTo>
                    <a:pt x="458" y="82"/>
                  </a:lnTo>
                  <a:lnTo>
                    <a:pt x="435" y="112"/>
                  </a:lnTo>
                  <a:lnTo>
                    <a:pt x="420" y="150"/>
                  </a:lnTo>
                  <a:lnTo>
                    <a:pt x="420" y="150"/>
                  </a:lnTo>
                  <a:lnTo>
                    <a:pt x="413" y="142"/>
                  </a:lnTo>
                  <a:lnTo>
                    <a:pt x="390" y="127"/>
                  </a:lnTo>
                  <a:lnTo>
                    <a:pt x="368" y="120"/>
                  </a:lnTo>
                  <a:lnTo>
                    <a:pt x="345" y="120"/>
                  </a:lnTo>
                  <a:lnTo>
                    <a:pt x="315" y="127"/>
                  </a:lnTo>
                  <a:lnTo>
                    <a:pt x="285" y="142"/>
                  </a:lnTo>
                  <a:lnTo>
                    <a:pt x="285" y="142"/>
                  </a:lnTo>
                  <a:lnTo>
                    <a:pt x="225" y="188"/>
                  </a:lnTo>
                  <a:lnTo>
                    <a:pt x="202" y="210"/>
                  </a:lnTo>
                  <a:lnTo>
                    <a:pt x="210" y="218"/>
                  </a:lnTo>
                  <a:lnTo>
                    <a:pt x="217" y="218"/>
                  </a:lnTo>
                  <a:lnTo>
                    <a:pt x="217" y="218"/>
                  </a:lnTo>
                  <a:lnTo>
                    <a:pt x="247" y="203"/>
                  </a:lnTo>
                  <a:lnTo>
                    <a:pt x="300" y="188"/>
                  </a:lnTo>
                  <a:lnTo>
                    <a:pt x="330" y="188"/>
                  </a:lnTo>
                  <a:lnTo>
                    <a:pt x="353" y="188"/>
                  </a:lnTo>
                  <a:lnTo>
                    <a:pt x="383" y="195"/>
                  </a:lnTo>
                  <a:lnTo>
                    <a:pt x="413" y="203"/>
                  </a:lnTo>
                  <a:lnTo>
                    <a:pt x="413" y="203"/>
                  </a:lnTo>
                  <a:lnTo>
                    <a:pt x="428" y="225"/>
                  </a:lnTo>
                  <a:lnTo>
                    <a:pt x="435" y="248"/>
                  </a:lnTo>
                  <a:lnTo>
                    <a:pt x="443" y="270"/>
                  </a:lnTo>
                  <a:lnTo>
                    <a:pt x="450" y="300"/>
                  </a:lnTo>
                  <a:lnTo>
                    <a:pt x="443" y="338"/>
                  </a:lnTo>
                  <a:lnTo>
                    <a:pt x="443" y="360"/>
                  </a:lnTo>
                  <a:lnTo>
                    <a:pt x="443" y="360"/>
                  </a:lnTo>
                  <a:lnTo>
                    <a:pt x="405" y="360"/>
                  </a:lnTo>
                  <a:lnTo>
                    <a:pt x="368" y="353"/>
                  </a:lnTo>
                  <a:lnTo>
                    <a:pt x="330" y="338"/>
                  </a:lnTo>
                  <a:lnTo>
                    <a:pt x="330" y="338"/>
                  </a:lnTo>
                  <a:lnTo>
                    <a:pt x="323" y="323"/>
                  </a:lnTo>
                  <a:lnTo>
                    <a:pt x="315" y="308"/>
                  </a:lnTo>
                  <a:lnTo>
                    <a:pt x="308" y="278"/>
                  </a:lnTo>
                  <a:lnTo>
                    <a:pt x="292" y="263"/>
                  </a:lnTo>
                  <a:lnTo>
                    <a:pt x="292" y="263"/>
                  </a:lnTo>
                  <a:lnTo>
                    <a:pt x="270" y="248"/>
                  </a:lnTo>
                  <a:lnTo>
                    <a:pt x="240" y="248"/>
                  </a:lnTo>
                  <a:lnTo>
                    <a:pt x="217" y="248"/>
                  </a:lnTo>
                  <a:lnTo>
                    <a:pt x="180" y="270"/>
                  </a:lnTo>
                  <a:lnTo>
                    <a:pt x="180" y="270"/>
                  </a:lnTo>
                  <a:lnTo>
                    <a:pt x="157" y="293"/>
                  </a:lnTo>
                  <a:lnTo>
                    <a:pt x="127" y="323"/>
                  </a:lnTo>
                  <a:lnTo>
                    <a:pt x="67" y="413"/>
                  </a:lnTo>
                  <a:lnTo>
                    <a:pt x="0" y="518"/>
                  </a:lnTo>
                  <a:lnTo>
                    <a:pt x="0" y="5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5" name="Freeform 22"/>
            <p:cNvSpPr>
              <a:spLocks/>
            </p:cNvSpPr>
            <p:nvPr/>
          </p:nvSpPr>
          <p:spPr bwMode="auto">
            <a:xfrm>
              <a:off x="2216150" y="2533650"/>
              <a:ext cx="344488" cy="214313"/>
            </a:xfrm>
            <a:custGeom>
              <a:avLst/>
              <a:gdLst>
                <a:gd name="T0" fmla="*/ 30 w 217"/>
                <a:gd name="T1" fmla="*/ 0 h 135"/>
                <a:gd name="T2" fmla="*/ 30 w 217"/>
                <a:gd name="T3" fmla="*/ 0 h 135"/>
                <a:gd name="T4" fmla="*/ 45 w 217"/>
                <a:gd name="T5" fmla="*/ 0 h 135"/>
                <a:gd name="T6" fmla="*/ 60 w 217"/>
                <a:gd name="T7" fmla="*/ 15 h 135"/>
                <a:gd name="T8" fmla="*/ 67 w 217"/>
                <a:gd name="T9" fmla="*/ 30 h 135"/>
                <a:gd name="T10" fmla="*/ 75 w 217"/>
                <a:gd name="T11" fmla="*/ 67 h 135"/>
                <a:gd name="T12" fmla="*/ 75 w 217"/>
                <a:gd name="T13" fmla="*/ 67 h 135"/>
                <a:gd name="T14" fmla="*/ 75 w 217"/>
                <a:gd name="T15" fmla="*/ 83 h 135"/>
                <a:gd name="T16" fmla="*/ 75 w 217"/>
                <a:gd name="T17" fmla="*/ 83 h 135"/>
                <a:gd name="T18" fmla="*/ 112 w 217"/>
                <a:gd name="T19" fmla="*/ 90 h 135"/>
                <a:gd name="T20" fmla="*/ 150 w 217"/>
                <a:gd name="T21" fmla="*/ 75 h 135"/>
                <a:gd name="T22" fmla="*/ 187 w 217"/>
                <a:gd name="T23" fmla="*/ 52 h 135"/>
                <a:gd name="T24" fmla="*/ 217 w 217"/>
                <a:gd name="T25" fmla="*/ 22 h 135"/>
                <a:gd name="T26" fmla="*/ 217 w 217"/>
                <a:gd name="T27" fmla="*/ 22 h 135"/>
                <a:gd name="T28" fmla="*/ 202 w 217"/>
                <a:gd name="T29" fmla="*/ 52 h 135"/>
                <a:gd name="T30" fmla="*/ 187 w 217"/>
                <a:gd name="T31" fmla="*/ 83 h 135"/>
                <a:gd name="T32" fmla="*/ 165 w 217"/>
                <a:gd name="T33" fmla="*/ 105 h 135"/>
                <a:gd name="T34" fmla="*/ 135 w 217"/>
                <a:gd name="T35" fmla="*/ 128 h 135"/>
                <a:gd name="T36" fmla="*/ 105 w 217"/>
                <a:gd name="T37" fmla="*/ 135 h 135"/>
                <a:gd name="T38" fmla="*/ 82 w 217"/>
                <a:gd name="T39" fmla="*/ 135 h 135"/>
                <a:gd name="T40" fmla="*/ 52 w 217"/>
                <a:gd name="T41" fmla="*/ 128 h 135"/>
                <a:gd name="T42" fmla="*/ 37 w 217"/>
                <a:gd name="T43" fmla="*/ 113 h 135"/>
                <a:gd name="T44" fmla="*/ 37 w 217"/>
                <a:gd name="T45" fmla="*/ 113 h 135"/>
                <a:gd name="T46" fmla="*/ 30 w 217"/>
                <a:gd name="T47" fmla="*/ 113 h 135"/>
                <a:gd name="T48" fmla="*/ 30 w 217"/>
                <a:gd name="T49" fmla="*/ 113 h 135"/>
                <a:gd name="T50" fmla="*/ 22 w 217"/>
                <a:gd name="T51" fmla="*/ 105 h 135"/>
                <a:gd name="T52" fmla="*/ 7 w 217"/>
                <a:gd name="T53" fmla="*/ 83 h 135"/>
                <a:gd name="T54" fmla="*/ 7 w 217"/>
                <a:gd name="T55" fmla="*/ 83 h 135"/>
                <a:gd name="T56" fmla="*/ 0 w 217"/>
                <a:gd name="T57" fmla="*/ 45 h 135"/>
                <a:gd name="T58" fmla="*/ 7 w 217"/>
                <a:gd name="T59" fmla="*/ 22 h 135"/>
                <a:gd name="T60" fmla="*/ 15 w 217"/>
                <a:gd name="T61" fmla="*/ 7 h 135"/>
                <a:gd name="T62" fmla="*/ 30 w 217"/>
                <a:gd name="T63" fmla="*/ 0 h 135"/>
                <a:gd name="T64" fmla="*/ 30 w 217"/>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35">
                  <a:moveTo>
                    <a:pt x="30" y="0"/>
                  </a:moveTo>
                  <a:lnTo>
                    <a:pt x="30" y="0"/>
                  </a:lnTo>
                  <a:lnTo>
                    <a:pt x="45" y="0"/>
                  </a:lnTo>
                  <a:lnTo>
                    <a:pt x="60" y="15"/>
                  </a:lnTo>
                  <a:lnTo>
                    <a:pt x="67" y="30"/>
                  </a:lnTo>
                  <a:lnTo>
                    <a:pt x="75" y="67"/>
                  </a:lnTo>
                  <a:lnTo>
                    <a:pt x="75" y="67"/>
                  </a:lnTo>
                  <a:lnTo>
                    <a:pt x="75" y="83"/>
                  </a:lnTo>
                  <a:lnTo>
                    <a:pt x="75" y="83"/>
                  </a:lnTo>
                  <a:lnTo>
                    <a:pt x="112" y="90"/>
                  </a:lnTo>
                  <a:lnTo>
                    <a:pt x="150" y="75"/>
                  </a:lnTo>
                  <a:lnTo>
                    <a:pt x="187" y="52"/>
                  </a:lnTo>
                  <a:lnTo>
                    <a:pt x="217" y="22"/>
                  </a:lnTo>
                  <a:lnTo>
                    <a:pt x="217" y="22"/>
                  </a:lnTo>
                  <a:lnTo>
                    <a:pt x="202" y="52"/>
                  </a:lnTo>
                  <a:lnTo>
                    <a:pt x="187" y="83"/>
                  </a:lnTo>
                  <a:lnTo>
                    <a:pt x="165" y="105"/>
                  </a:lnTo>
                  <a:lnTo>
                    <a:pt x="135" y="128"/>
                  </a:lnTo>
                  <a:lnTo>
                    <a:pt x="105" y="135"/>
                  </a:lnTo>
                  <a:lnTo>
                    <a:pt x="82" y="135"/>
                  </a:lnTo>
                  <a:lnTo>
                    <a:pt x="52" y="128"/>
                  </a:lnTo>
                  <a:lnTo>
                    <a:pt x="37" y="113"/>
                  </a:lnTo>
                  <a:lnTo>
                    <a:pt x="37" y="113"/>
                  </a:lnTo>
                  <a:lnTo>
                    <a:pt x="30" y="113"/>
                  </a:lnTo>
                  <a:lnTo>
                    <a:pt x="30" y="113"/>
                  </a:lnTo>
                  <a:lnTo>
                    <a:pt x="22" y="105"/>
                  </a:lnTo>
                  <a:lnTo>
                    <a:pt x="7" y="83"/>
                  </a:lnTo>
                  <a:lnTo>
                    <a:pt x="7" y="83"/>
                  </a:lnTo>
                  <a:lnTo>
                    <a:pt x="0" y="45"/>
                  </a:lnTo>
                  <a:lnTo>
                    <a:pt x="7" y="22"/>
                  </a:lnTo>
                  <a:lnTo>
                    <a:pt x="15" y="7"/>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6" name="Freeform 23"/>
            <p:cNvSpPr>
              <a:spLocks/>
            </p:cNvSpPr>
            <p:nvPr/>
          </p:nvSpPr>
          <p:spPr bwMode="auto">
            <a:xfrm>
              <a:off x="950913" y="2211388"/>
              <a:ext cx="1633538" cy="1216025"/>
            </a:xfrm>
            <a:custGeom>
              <a:avLst/>
              <a:gdLst>
                <a:gd name="T0" fmla="*/ 316 w 1029"/>
                <a:gd name="T1" fmla="*/ 278 h 766"/>
                <a:gd name="T2" fmla="*/ 316 w 1029"/>
                <a:gd name="T3" fmla="*/ 278 h 766"/>
                <a:gd name="T4" fmla="*/ 391 w 1029"/>
                <a:gd name="T5" fmla="*/ 210 h 766"/>
                <a:gd name="T6" fmla="*/ 466 w 1029"/>
                <a:gd name="T7" fmla="*/ 150 h 766"/>
                <a:gd name="T8" fmla="*/ 534 w 1029"/>
                <a:gd name="T9" fmla="*/ 98 h 766"/>
                <a:gd name="T10" fmla="*/ 601 w 1029"/>
                <a:gd name="T11" fmla="*/ 60 h 766"/>
                <a:gd name="T12" fmla="*/ 661 w 1029"/>
                <a:gd name="T13" fmla="*/ 38 h 766"/>
                <a:gd name="T14" fmla="*/ 722 w 1029"/>
                <a:gd name="T15" fmla="*/ 15 h 766"/>
                <a:gd name="T16" fmla="*/ 774 w 1029"/>
                <a:gd name="T17" fmla="*/ 0 h 766"/>
                <a:gd name="T18" fmla="*/ 827 w 1029"/>
                <a:gd name="T19" fmla="*/ 0 h 766"/>
                <a:gd name="T20" fmla="*/ 872 w 1029"/>
                <a:gd name="T21" fmla="*/ 0 h 766"/>
                <a:gd name="T22" fmla="*/ 909 w 1029"/>
                <a:gd name="T23" fmla="*/ 8 h 766"/>
                <a:gd name="T24" fmla="*/ 939 w 1029"/>
                <a:gd name="T25" fmla="*/ 23 h 766"/>
                <a:gd name="T26" fmla="*/ 969 w 1029"/>
                <a:gd name="T27" fmla="*/ 38 h 766"/>
                <a:gd name="T28" fmla="*/ 992 w 1029"/>
                <a:gd name="T29" fmla="*/ 60 h 766"/>
                <a:gd name="T30" fmla="*/ 1014 w 1029"/>
                <a:gd name="T31" fmla="*/ 83 h 766"/>
                <a:gd name="T32" fmla="*/ 1022 w 1029"/>
                <a:gd name="T33" fmla="*/ 113 h 766"/>
                <a:gd name="T34" fmla="*/ 1029 w 1029"/>
                <a:gd name="T35" fmla="*/ 135 h 766"/>
                <a:gd name="T36" fmla="*/ 1029 w 1029"/>
                <a:gd name="T37" fmla="*/ 135 h 766"/>
                <a:gd name="T38" fmla="*/ 1029 w 1029"/>
                <a:gd name="T39" fmla="*/ 188 h 766"/>
                <a:gd name="T40" fmla="*/ 1014 w 1029"/>
                <a:gd name="T41" fmla="*/ 225 h 766"/>
                <a:gd name="T42" fmla="*/ 1014 w 1029"/>
                <a:gd name="T43" fmla="*/ 225 h 766"/>
                <a:gd name="T44" fmla="*/ 1014 w 1029"/>
                <a:gd name="T45" fmla="*/ 188 h 766"/>
                <a:gd name="T46" fmla="*/ 1014 w 1029"/>
                <a:gd name="T47" fmla="*/ 188 h 766"/>
                <a:gd name="T48" fmla="*/ 1007 w 1029"/>
                <a:gd name="T49" fmla="*/ 158 h 766"/>
                <a:gd name="T50" fmla="*/ 992 w 1029"/>
                <a:gd name="T51" fmla="*/ 128 h 766"/>
                <a:gd name="T52" fmla="*/ 977 w 1029"/>
                <a:gd name="T53" fmla="*/ 105 h 766"/>
                <a:gd name="T54" fmla="*/ 954 w 1029"/>
                <a:gd name="T55" fmla="*/ 83 h 766"/>
                <a:gd name="T56" fmla="*/ 924 w 1029"/>
                <a:gd name="T57" fmla="*/ 68 h 766"/>
                <a:gd name="T58" fmla="*/ 887 w 1029"/>
                <a:gd name="T59" fmla="*/ 53 h 766"/>
                <a:gd name="T60" fmla="*/ 849 w 1029"/>
                <a:gd name="T61" fmla="*/ 45 h 766"/>
                <a:gd name="T62" fmla="*/ 804 w 1029"/>
                <a:gd name="T63" fmla="*/ 45 h 766"/>
                <a:gd name="T64" fmla="*/ 759 w 1029"/>
                <a:gd name="T65" fmla="*/ 53 h 766"/>
                <a:gd name="T66" fmla="*/ 699 w 1029"/>
                <a:gd name="T67" fmla="*/ 60 h 766"/>
                <a:gd name="T68" fmla="*/ 646 w 1029"/>
                <a:gd name="T69" fmla="*/ 83 h 766"/>
                <a:gd name="T70" fmla="*/ 586 w 1029"/>
                <a:gd name="T71" fmla="*/ 113 h 766"/>
                <a:gd name="T72" fmla="*/ 519 w 1029"/>
                <a:gd name="T73" fmla="*/ 150 h 766"/>
                <a:gd name="T74" fmla="*/ 451 w 1029"/>
                <a:gd name="T75" fmla="*/ 195 h 766"/>
                <a:gd name="T76" fmla="*/ 376 w 1029"/>
                <a:gd name="T77" fmla="*/ 255 h 766"/>
                <a:gd name="T78" fmla="*/ 301 w 1029"/>
                <a:gd name="T79" fmla="*/ 323 h 766"/>
                <a:gd name="T80" fmla="*/ 301 w 1029"/>
                <a:gd name="T81" fmla="*/ 323 h 766"/>
                <a:gd name="T82" fmla="*/ 203 w 1029"/>
                <a:gd name="T83" fmla="*/ 428 h 766"/>
                <a:gd name="T84" fmla="*/ 128 w 1029"/>
                <a:gd name="T85" fmla="*/ 533 h 766"/>
                <a:gd name="T86" fmla="*/ 61 w 1029"/>
                <a:gd name="T87" fmla="*/ 646 h 766"/>
                <a:gd name="T88" fmla="*/ 0 w 1029"/>
                <a:gd name="T89" fmla="*/ 766 h 766"/>
                <a:gd name="T90" fmla="*/ 23 w 1029"/>
                <a:gd name="T91" fmla="*/ 721 h 766"/>
                <a:gd name="T92" fmla="*/ 23 w 1029"/>
                <a:gd name="T93" fmla="*/ 721 h 766"/>
                <a:gd name="T94" fmla="*/ 76 w 1029"/>
                <a:gd name="T95" fmla="*/ 601 h 766"/>
                <a:gd name="T96" fmla="*/ 143 w 1029"/>
                <a:gd name="T97" fmla="*/ 488 h 766"/>
                <a:gd name="T98" fmla="*/ 226 w 1029"/>
                <a:gd name="T99" fmla="*/ 376 h 766"/>
                <a:gd name="T100" fmla="*/ 316 w 1029"/>
                <a:gd name="T101" fmla="*/ 278 h 766"/>
                <a:gd name="T102" fmla="*/ 316 w 1029"/>
                <a:gd name="T103" fmla="*/ 278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9" h="766">
                  <a:moveTo>
                    <a:pt x="316" y="278"/>
                  </a:moveTo>
                  <a:lnTo>
                    <a:pt x="316" y="278"/>
                  </a:lnTo>
                  <a:lnTo>
                    <a:pt x="391" y="210"/>
                  </a:lnTo>
                  <a:lnTo>
                    <a:pt x="466" y="150"/>
                  </a:lnTo>
                  <a:lnTo>
                    <a:pt x="534" y="98"/>
                  </a:lnTo>
                  <a:lnTo>
                    <a:pt x="601" y="60"/>
                  </a:lnTo>
                  <a:lnTo>
                    <a:pt x="661" y="38"/>
                  </a:lnTo>
                  <a:lnTo>
                    <a:pt x="722" y="15"/>
                  </a:lnTo>
                  <a:lnTo>
                    <a:pt x="774" y="0"/>
                  </a:lnTo>
                  <a:lnTo>
                    <a:pt x="827" y="0"/>
                  </a:lnTo>
                  <a:lnTo>
                    <a:pt x="872" y="0"/>
                  </a:lnTo>
                  <a:lnTo>
                    <a:pt x="909" y="8"/>
                  </a:lnTo>
                  <a:lnTo>
                    <a:pt x="939" y="23"/>
                  </a:lnTo>
                  <a:lnTo>
                    <a:pt x="969" y="38"/>
                  </a:lnTo>
                  <a:lnTo>
                    <a:pt x="992" y="60"/>
                  </a:lnTo>
                  <a:lnTo>
                    <a:pt x="1014" y="83"/>
                  </a:lnTo>
                  <a:lnTo>
                    <a:pt x="1022" y="113"/>
                  </a:lnTo>
                  <a:lnTo>
                    <a:pt x="1029" y="135"/>
                  </a:lnTo>
                  <a:lnTo>
                    <a:pt x="1029" y="135"/>
                  </a:lnTo>
                  <a:lnTo>
                    <a:pt x="1029" y="188"/>
                  </a:lnTo>
                  <a:lnTo>
                    <a:pt x="1014" y="225"/>
                  </a:lnTo>
                  <a:lnTo>
                    <a:pt x="1014" y="225"/>
                  </a:lnTo>
                  <a:lnTo>
                    <a:pt x="1014" y="188"/>
                  </a:lnTo>
                  <a:lnTo>
                    <a:pt x="1014" y="188"/>
                  </a:lnTo>
                  <a:lnTo>
                    <a:pt x="1007" y="158"/>
                  </a:lnTo>
                  <a:lnTo>
                    <a:pt x="992" y="128"/>
                  </a:lnTo>
                  <a:lnTo>
                    <a:pt x="977" y="105"/>
                  </a:lnTo>
                  <a:lnTo>
                    <a:pt x="954" y="83"/>
                  </a:lnTo>
                  <a:lnTo>
                    <a:pt x="924" y="68"/>
                  </a:lnTo>
                  <a:lnTo>
                    <a:pt x="887" y="53"/>
                  </a:lnTo>
                  <a:lnTo>
                    <a:pt x="849" y="45"/>
                  </a:lnTo>
                  <a:lnTo>
                    <a:pt x="804" y="45"/>
                  </a:lnTo>
                  <a:lnTo>
                    <a:pt x="759" y="53"/>
                  </a:lnTo>
                  <a:lnTo>
                    <a:pt x="699" y="60"/>
                  </a:lnTo>
                  <a:lnTo>
                    <a:pt x="646" y="83"/>
                  </a:lnTo>
                  <a:lnTo>
                    <a:pt x="586" y="113"/>
                  </a:lnTo>
                  <a:lnTo>
                    <a:pt x="519" y="150"/>
                  </a:lnTo>
                  <a:lnTo>
                    <a:pt x="451" y="195"/>
                  </a:lnTo>
                  <a:lnTo>
                    <a:pt x="376" y="255"/>
                  </a:lnTo>
                  <a:lnTo>
                    <a:pt x="301" y="323"/>
                  </a:lnTo>
                  <a:lnTo>
                    <a:pt x="301" y="323"/>
                  </a:lnTo>
                  <a:lnTo>
                    <a:pt x="203" y="428"/>
                  </a:lnTo>
                  <a:lnTo>
                    <a:pt x="128" y="533"/>
                  </a:lnTo>
                  <a:lnTo>
                    <a:pt x="61" y="646"/>
                  </a:lnTo>
                  <a:lnTo>
                    <a:pt x="0" y="766"/>
                  </a:lnTo>
                  <a:lnTo>
                    <a:pt x="23" y="721"/>
                  </a:lnTo>
                  <a:lnTo>
                    <a:pt x="23" y="721"/>
                  </a:lnTo>
                  <a:lnTo>
                    <a:pt x="76" y="601"/>
                  </a:lnTo>
                  <a:lnTo>
                    <a:pt x="143" y="488"/>
                  </a:lnTo>
                  <a:lnTo>
                    <a:pt x="226" y="376"/>
                  </a:lnTo>
                  <a:lnTo>
                    <a:pt x="316" y="278"/>
                  </a:lnTo>
                  <a:lnTo>
                    <a:pt x="316"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dirty="0">
                <a:solidFill>
                  <a:srgbClr val="514A40"/>
                </a:solidFill>
                <a:latin typeface="Gisha" pitchFamily="34" charset="-79"/>
                <a:ea typeface="Tahoma" pitchFamily="34" charset="0"/>
                <a:cs typeface="Gisha" pitchFamily="34" charset="-79"/>
              </a:endParaRPr>
            </a:p>
          </p:txBody>
        </p:sp>
        <p:sp>
          <p:nvSpPr>
            <p:cNvPr id="27" name="Freeform 24"/>
            <p:cNvSpPr>
              <a:spLocks/>
            </p:cNvSpPr>
            <p:nvPr/>
          </p:nvSpPr>
          <p:spPr bwMode="auto">
            <a:xfrm>
              <a:off x="808038" y="1484313"/>
              <a:ext cx="488950" cy="763588"/>
            </a:xfrm>
            <a:custGeom>
              <a:avLst/>
              <a:gdLst>
                <a:gd name="T0" fmla="*/ 211 w 308"/>
                <a:gd name="T1" fmla="*/ 421 h 481"/>
                <a:gd name="T2" fmla="*/ 211 w 308"/>
                <a:gd name="T3" fmla="*/ 421 h 481"/>
                <a:gd name="T4" fmla="*/ 241 w 308"/>
                <a:gd name="T5" fmla="*/ 383 h 481"/>
                <a:gd name="T6" fmla="*/ 271 w 308"/>
                <a:gd name="T7" fmla="*/ 345 h 481"/>
                <a:gd name="T8" fmla="*/ 293 w 308"/>
                <a:gd name="T9" fmla="*/ 308 h 481"/>
                <a:gd name="T10" fmla="*/ 301 w 308"/>
                <a:gd name="T11" fmla="*/ 263 h 481"/>
                <a:gd name="T12" fmla="*/ 308 w 308"/>
                <a:gd name="T13" fmla="*/ 218 h 481"/>
                <a:gd name="T14" fmla="*/ 301 w 308"/>
                <a:gd name="T15" fmla="*/ 165 h 481"/>
                <a:gd name="T16" fmla="*/ 286 w 308"/>
                <a:gd name="T17" fmla="*/ 120 h 481"/>
                <a:gd name="T18" fmla="*/ 263 w 308"/>
                <a:gd name="T19" fmla="*/ 75 h 481"/>
                <a:gd name="T20" fmla="*/ 263 w 308"/>
                <a:gd name="T21" fmla="*/ 75 h 481"/>
                <a:gd name="T22" fmla="*/ 226 w 308"/>
                <a:gd name="T23" fmla="*/ 45 h 481"/>
                <a:gd name="T24" fmla="*/ 181 w 308"/>
                <a:gd name="T25" fmla="*/ 15 h 481"/>
                <a:gd name="T26" fmla="*/ 128 w 308"/>
                <a:gd name="T27" fmla="*/ 0 h 481"/>
                <a:gd name="T28" fmla="*/ 83 w 308"/>
                <a:gd name="T29" fmla="*/ 0 h 481"/>
                <a:gd name="T30" fmla="*/ 83 w 308"/>
                <a:gd name="T31" fmla="*/ 0 h 481"/>
                <a:gd name="T32" fmla="*/ 113 w 308"/>
                <a:gd name="T33" fmla="*/ 15 h 481"/>
                <a:gd name="T34" fmla="*/ 143 w 308"/>
                <a:gd name="T35" fmla="*/ 30 h 481"/>
                <a:gd name="T36" fmla="*/ 173 w 308"/>
                <a:gd name="T37" fmla="*/ 52 h 481"/>
                <a:gd name="T38" fmla="*/ 196 w 308"/>
                <a:gd name="T39" fmla="*/ 75 h 481"/>
                <a:gd name="T40" fmla="*/ 196 w 308"/>
                <a:gd name="T41" fmla="*/ 75 h 481"/>
                <a:gd name="T42" fmla="*/ 226 w 308"/>
                <a:gd name="T43" fmla="*/ 120 h 481"/>
                <a:gd name="T44" fmla="*/ 241 w 308"/>
                <a:gd name="T45" fmla="*/ 165 h 481"/>
                <a:gd name="T46" fmla="*/ 248 w 308"/>
                <a:gd name="T47" fmla="*/ 210 h 481"/>
                <a:gd name="T48" fmla="*/ 241 w 308"/>
                <a:gd name="T49" fmla="*/ 255 h 481"/>
                <a:gd name="T50" fmla="*/ 233 w 308"/>
                <a:gd name="T51" fmla="*/ 300 h 481"/>
                <a:gd name="T52" fmla="*/ 211 w 308"/>
                <a:gd name="T53" fmla="*/ 345 h 481"/>
                <a:gd name="T54" fmla="*/ 181 w 308"/>
                <a:gd name="T55" fmla="*/ 383 h 481"/>
                <a:gd name="T56" fmla="*/ 151 w 308"/>
                <a:gd name="T57" fmla="*/ 421 h 481"/>
                <a:gd name="T58" fmla="*/ 151 w 308"/>
                <a:gd name="T59" fmla="*/ 421 h 481"/>
                <a:gd name="T60" fmla="*/ 113 w 308"/>
                <a:gd name="T61" fmla="*/ 443 h 481"/>
                <a:gd name="T62" fmla="*/ 83 w 308"/>
                <a:gd name="T63" fmla="*/ 458 h 481"/>
                <a:gd name="T64" fmla="*/ 38 w 308"/>
                <a:gd name="T65" fmla="*/ 473 h 481"/>
                <a:gd name="T66" fmla="*/ 0 w 308"/>
                <a:gd name="T67" fmla="*/ 481 h 481"/>
                <a:gd name="T68" fmla="*/ 0 w 308"/>
                <a:gd name="T69" fmla="*/ 481 h 481"/>
                <a:gd name="T70" fmla="*/ 53 w 308"/>
                <a:gd name="T71" fmla="*/ 481 h 481"/>
                <a:gd name="T72" fmla="*/ 113 w 308"/>
                <a:gd name="T73" fmla="*/ 473 h 481"/>
                <a:gd name="T74" fmla="*/ 166 w 308"/>
                <a:gd name="T75" fmla="*/ 451 h 481"/>
                <a:gd name="T76" fmla="*/ 211 w 308"/>
                <a:gd name="T77" fmla="*/ 421 h 481"/>
                <a:gd name="T78" fmla="*/ 211 w 308"/>
                <a:gd name="T79" fmla="*/ 4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481">
                  <a:moveTo>
                    <a:pt x="211" y="421"/>
                  </a:moveTo>
                  <a:lnTo>
                    <a:pt x="211" y="421"/>
                  </a:lnTo>
                  <a:lnTo>
                    <a:pt x="241" y="383"/>
                  </a:lnTo>
                  <a:lnTo>
                    <a:pt x="271" y="345"/>
                  </a:lnTo>
                  <a:lnTo>
                    <a:pt x="293" y="308"/>
                  </a:lnTo>
                  <a:lnTo>
                    <a:pt x="301" y="263"/>
                  </a:lnTo>
                  <a:lnTo>
                    <a:pt x="308" y="218"/>
                  </a:lnTo>
                  <a:lnTo>
                    <a:pt x="301" y="165"/>
                  </a:lnTo>
                  <a:lnTo>
                    <a:pt x="286" y="120"/>
                  </a:lnTo>
                  <a:lnTo>
                    <a:pt x="263" y="75"/>
                  </a:lnTo>
                  <a:lnTo>
                    <a:pt x="263" y="75"/>
                  </a:lnTo>
                  <a:lnTo>
                    <a:pt x="226" y="45"/>
                  </a:lnTo>
                  <a:lnTo>
                    <a:pt x="181" y="15"/>
                  </a:lnTo>
                  <a:lnTo>
                    <a:pt x="128" y="0"/>
                  </a:lnTo>
                  <a:lnTo>
                    <a:pt x="83" y="0"/>
                  </a:lnTo>
                  <a:lnTo>
                    <a:pt x="83" y="0"/>
                  </a:lnTo>
                  <a:lnTo>
                    <a:pt x="113" y="15"/>
                  </a:lnTo>
                  <a:lnTo>
                    <a:pt x="143" y="30"/>
                  </a:lnTo>
                  <a:lnTo>
                    <a:pt x="173" y="52"/>
                  </a:lnTo>
                  <a:lnTo>
                    <a:pt x="196" y="75"/>
                  </a:lnTo>
                  <a:lnTo>
                    <a:pt x="196" y="75"/>
                  </a:lnTo>
                  <a:lnTo>
                    <a:pt x="226" y="120"/>
                  </a:lnTo>
                  <a:lnTo>
                    <a:pt x="241" y="165"/>
                  </a:lnTo>
                  <a:lnTo>
                    <a:pt x="248" y="210"/>
                  </a:lnTo>
                  <a:lnTo>
                    <a:pt x="241" y="255"/>
                  </a:lnTo>
                  <a:lnTo>
                    <a:pt x="233" y="300"/>
                  </a:lnTo>
                  <a:lnTo>
                    <a:pt x="211" y="345"/>
                  </a:lnTo>
                  <a:lnTo>
                    <a:pt x="181" y="383"/>
                  </a:lnTo>
                  <a:lnTo>
                    <a:pt x="151" y="421"/>
                  </a:lnTo>
                  <a:lnTo>
                    <a:pt x="151" y="421"/>
                  </a:lnTo>
                  <a:lnTo>
                    <a:pt x="113" y="443"/>
                  </a:lnTo>
                  <a:lnTo>
                    <a:pt x="83" y="458"/>
                  </a:lnTo>
                  <a:lnTo>
                    <a:pt x="38" y="473"/>
                  </a:lnTo>
                  <a:lnTo>
                    <a:pt x="0" y="481"/>
                  </a:lnTo>
                  <a:lnTo>
                    <a:pt x="0" y="481"/>
                  </a:lnTo>
                  <a:lnTo>
                    <a:pt x="53" y="481"/>
                  </a:lnTo>
                  <a:lnTo>
                    <a:pt x="113" y="473"/>
                  </a:lnTo>
                  <a:lnTo>
                    <a:pt x="166" y="451"/>
                  </a:lnTo>
                  <a:lnTo>
                    <a:pt x="211" y="421"/>
                  </a:lnTo>
                  <a:lnTo>
                    <a:pt x="211" y="4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8" name="Freeform 25"/>
            <p:cNvSpPr>
              <a:spLocks/>
            </p:cNvSpPr>
            <p:nvPr/>
          </p:nvSpPr>
          <p:spPr bwMode="auto">
            <a:xfrm>
              <a:off x="630238" y="1484313"/>
              <a:ext cx="309563" cy="452438"/>
            </a:xfrm>
            <a:custGeom>
              <a:avLst/>
              <a:gdLst>
                <a:gd name="T0" fmla="*/ 165 w 195"/>
                <a:gd name="T1" fmla="*/ 255 h 285"/>
                <a:gd name="T2" fmla="*/ 165 w 195"/>
                <a:gd name="T3" fmla="*/ 255 h 285"/>
                <a:gd name="T4" fmla="*/ 165 w 195"/>
                <a:gd name="T5" fmla="*/ 240 h 285"/>
                <a:gd name="T6" fmla="*/ 150 w 195"/>
                <a:gd name="T7" fmla="*/ 225 h 285"/>
                <a:gd name="T8" fmla="*/ 127 w 195"/>
                <a:gd name="T9" fmla="*/ 218 h 285"/>
                <a:gd name="T10" fmla="*/ 105 w 195"/>
                <a:gd name="T11" fmla="*/ 218 h 285"/>
                <a:gd name="T12" fmla="*/ 105 w 195"/>
                <a:gd name="T13" fmla="*/ 218 h 285"/>
                <a:gd name="T14" fmla="*/ 67 w 195"/>
                <a:gd name="T15" fmla="*/ 210 h 285"/>
                <a:gd name="T16" fmla="*/ 45 w 195"/>
                <a:gd name="T17" fmla="*/ 195 h 285"/>
                <a:gd name="T18" fmla="*/ 45 w 195"/>
                <a:gd name="T19" fmla="*/ 195 h 285"/>
                <a:gd name="T20" fmla="*/ 45 w 195"/>
                <a:gd name="T21" fmla="*/ 150 h 285"/>
                <a:gd name="T22" fmla="*/ 52 w 195"/>
                <a:gd name="T23" fmla="*/ 113 h 285"/>
                <a:gd name="T24" fmla="*/ 75 w 195"/>
                <a:gd name="T25" fmla="*/ 67 h 285"/>
                <a:gd name="T26" fmla="*/ 105 w 195"/>
                <a:gd name="T27" fmla="*/ 37 h 285"/>
                <a:gd name="T28" fmla="*/ 105 w 195"/>
                <a:gd name="T29" fmla="*/ 37 h 285"/>
                <a:gd name="T30" fmla="*/ 150 w 195"/>
                <a:gd name="T31" fmla="*/ 15 h 285"/>
                <a:gd name="T32" fmla="*/ 195 w 195"/>
                <a:gd name="T33" fmla="*/ 0 h 285"/>
                <a:gd name="T34" fmla="*/ 195 w 195"/>
                <a:gd name="T35" fmla="*/ 0 h 285"/>
                <a:gd name="T36" fmla="*/ 150 w 195"/>
                <a:gd name="T37" fmla="*/ 0 h 285"/>
                <a:gd name="T38" fmla="*/ 112 w 195"/>
                <a:gd name="T39" fmla="*/ 0 h 285"/>
                <a:gd name="T40" fmla="*/ 82 w 195"/>
                <a:gd name="T41" fmla="*/ 15 h 285"/>
                <a:gd name="T42" fmla="*/ 45 w 195"/>
                <a:gd name="T43" fmla="*/ 37 h 285"/>
                <a:gd name="T44" fmla="*/ 45 w 195"/>
                <a:gd name="T45" fmla="*/ 37 h 285"/>
                <a:gd name="T46" fmla="*/ 22 w 195"/>
                <a:gd name="T47" fmla="*/ 67 h 285"/>
                <a:gd name="T48" fmla="*/ 7 w 195"/>
                <a:gd name="T49" fmla="*/ 98 h 285"/>
                <a:gd name="T50" fmla="*/ 0 w 195"/>
                <a:gd name="T51" fmla="*/ 128 h 285"/>
                <a:gd name="T52" fmla="*/ 0 w 195"/>
                <a:gd name="T53" fmla="*/ 150 h 285"/>
                <a:gd name="T54" fmla="*/ 7 w 195"/>
                <a:gd name="T55" fmla="*/ 180 h 285"/>
                <a:gd name="T56" fmla="*/ 22 w 195"/>
                <a:gd name="T57" fmla="*/ 203 h 285"/>
                <a:gd name="T58" fmla="*/ 45 w 195"/>
                <a:gd name="T59" fmla="*/ 240 h 285"/>
                <a:gd name="T60" fmla="*/ 45 w 195"/>
                <a:gd name="T61" fmla="*/ 240 h 285"/>
                <a:gd name="T62" fmla="*/ 67 w 195"/>
                <a:gd name="T63" fmla="*/ 263 h 285"/>
                <a:gd name="T64" fmla="*/ 97 w 195"/>
                <a:gd name="T65" fmla="*/ 278 h 285"/>
                <a:gd name="T66" fmla="*/ 97 w 195"/>
                <a:gd name="T67" fmla="*/ 278 h 285"/>
                <a:gd name="T68" fmla="*/ 127 w 195"/>
                <a:gd name="T69" fmla="*/ 285 h 285"/>
                <a:gd name="T70" fmla="*/ 150 w 195"/>
                <a:gd name="T71" fmla="*/ 278 h 285"/>
                <a:gd name="T72" fmla="*/ 157 w 195"/>
                <a:gd name="T73" fmla="*/ 270 h 285"/>
                <a:gd name="T74" fmla="*/ 165 w 195"/>
                <a:gd name="T75" fmla="*/ 255 h 285"/>
                <a:gd name="T76" fmla="*/ 165 w 195"/>
                <a:gd name="T77"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5" h="285">
                  <a:moveTo>
                    <a:pt x="165" y="255"/>
                  </a:moveTo>
                  <a:lnTo>
                    <a:pt x="165" y="255"/>
                  </a:lnTo>
                  <a:lnTo>
                    <a:pt x="165" y="240"/>
                  </a:lnTo>
                  <a:lnTo>
                    <a:pt x="150" y="225"/>
                  </a:lnTo>
                  <a:lnTo>
                    <a:pt x="127" y="218"/>
                  </a:lnTo>
                  <a:lnTo>
                    <a:pt x="105" y="218"/>
                  </a:lnTo>
                  <a:lnTo>
                    <a:pt x="105" y="218"/>
                  </a:lnTo>
                  <a:lnTo>
                    <a:pt x="67" y="210"/>
                  </a:lnTo>
                  <a:lnTo>
                    <a:pt x="45" y="195"/>
                  </a:lnTo>
                  <a:lnTo>
                    <a:pt x="45" y="195"/>
                  </a:lnTo>
                  <a:lnTo>
                    <a:pt x="45" y="150"/>
                  </a:lnTo>
                  <a:lnTo>
                    <a:pt x="52" y="113"/>
                  </a:lnTo>
                  <a:lnTo>
                    <a:pt x="75" y="67"/>
                  </a:lnTo>
                  <a:lnTo>
                    <a:pt x="105" y="37"/>
                  </a:lnTo>
                  <a:lnTo>
                    <a:pt x="105" y="37"/>
                  </a:lnTo>
                  <a:lnTo>
                    <a:pt x="150" y="15"/>
                  </a:lnTo>
                  <a:lnTo>
                    <a:pt x="195" y="0"/>
                  </a:lnTo>
                  <a:lnTo>
                    <a:pt x="195" y="0"/>
                  </a:lnTo>
                  <a:lnTo>
                    <a:pt x="150" y="0"/>
                  </a:lnTo>
                  <a:lnTo>
                    <a:pt x="112" y="0"/>
                  </a:lnTo>
                  <a:lnTo>
                    <a:pt x="82" y="15"/>
                  </a:lnTo>
                  <a:lnTo>
                    <a:pt x="45" y="37"/>
                  </a:lnTo>
                  <a:lnTo>
                    <a:pt x="45" y="37"/>
                  </a:lnTo>
                  <a:lnTo>
                    <a:pt x="22" y="67"/>
                  </a:lnTo>
                  <a:lnTo>
                    <a:pt x="7" y="98"/>
                  </a:lnTo>
                  <a:lnTo>
                    <a:pt x="0" y="128"/>
                  </a:lnTo>
                  <a:lnTo>
                    <a:pt x="0" y="150"/>
                  </a:lnTo>
                  <a:lnTo>
                    <a:pt x="7" y="180"/>
                  </a:lnTo>
                  <a:lnTo>
                    <a:pt x="22" y="203"/>
                  </a:lnTo>
                  <a:lnTo>
                    <a:pt x="45" y="240"/>
                  </a:lnTo>
                  <a:lnTo>
                    <a:pt x="45" y="240"/>
                  </a:lnTo>
                  <a:lnTo>
                    <a:pt x="67" y="263"/>
                  </a:lnTo>
                  <a:lnTo>
                    <a:pt x="97" y="278"/>
                  </a:lnTo>
                  <a:lnTo>
                    <a:pt x="97" y="278"/>
                  </a:lnTo>
                  <a:lnTo>
                    <a:pt x="127" y="285"/>
                  </a:lnTo>
                  <a:lnTo>
                    <a:pt x="150" y="278"/>
                  </a:lnTo>
                  <a:lnTo>
                    <a:pt x="157" y="270"/>
                  </a:lnTo>
                  <a:lnTo>
                    <a:pt x="165" y="255"/>
                  </a:lnTo>
                  <a:lnTo>
                    <a:pt x="165"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9" name="Freeform 26"/>
            <p:cNvSpPr>
              <a:spLocks/>
            </p:cNvSpPr>
            <p:nvPr/>
          </p:nvSpPr>
          <p:spPr bwMode="auto">
            <a:xfrm>
              <a:off x="260350" y="1066800"/>
              <a:ext cx="738188" cy="1181100"/>
            </a:xfrm>
            <a:custGeom>
              <a:avLst/>
              <a:gdLst>
                <a:gd name="T0" fmla="*/ 142 w 465"/>
                <a:gd name="T1" fmla="*/ 90 h 744"/>
                <a:gd name="T2" fmla="*/ 142 w 465"/>
                <a:gd name="T3" fmla="*/ 90 h 744"/>
                <a:gd name="T4" fmla="*/ 82 w 465"/>
                <a:gd name="T5" fmla="*/ 143 h 744"/>
                <a:gd name="T6" fmla="*/ 45 w 465"/>
                <a:gd name="T7" fmla="*/ 203 h 744"/>
                <a:gd name="T8" fmla="*/ 15 w 465"/>
                <a:gd name="T9" fmla="*/ 270 h 744"/>
                <a:gd name="T10" fmla="*/ 0 w 465"/>
                <a:gd name="T11" fmla="*/ 346 h 744"/>
                <a:gd name="T12" fmla="*/ 0 w 465"/>
                <a:gd name="T13" fmla="*/ 413 h 744"/>
                <a:gd name="T14" fmla="*/ 7 w 465"/>
                <a:gd name="T15" fmla="*/ 481 h 744"/>
                <a:gd name="T16" fmla="*/ 37 w 465"/>
                <a:gd name="T17" fmla="*/ 548 h 744"/>
                <a:gd name="T18" fmla="*/ 75 w 465"/>
                <a:gd name="T19" fmla="*/ 608 h 744"/>
                <a:gd name="T20" fmla="*/ 75 w 465"/>
                <a:gd name="T21" fmla="*/ 608 h 744"/>
                <a:gd name="T22" fmla="*/ 97 w 465"/>
                <a:gd name="T23" fmla="*/ 638 h 744"/>
                <a:gd name="T24" fmla="*/ 127 w 465"/>
                <a:gd name="T25" fmla="*/ 668 h 744"/>
                <a:gd name="T26" fmla="*/ 195 w 465"/>
                <a:gd name="T27" fmla="*/ 706 h 744"/>
                <a:gd name="T28" fmla="*/ 233 w 465"/>
                <a:gd name="T29" fmla="*/ 721 h 744"/>
                <a:gd name="T30" fmla="*/ 270 w 465"/>
                <a:gd name="T31" fmla="*/ 736 h 744"/>
                <a:gd name="T32" fmla="*/ 308 w 465"/>
                <a:gd name="T33" fmla="*/ 744 h 744"/>
                <a:gd name="T34" fmla="*/ 345 w 465"/>
                <a:gd name="T35" fmla="*/ 744 h 744"/>
                <a:gd name="T36" fmla="*/ 345 w 465"/>
                <a:gd name="T37" fmla="*/ 744 h 744"/>
                <a:gd name="T38" fmla="*/ 293 w 465"/>
                <a:gd name="T39" fmla="*/ 729 h 744"/>
                <a:gd name="T40" fmla="*/ 240 w 465"/>
                <a:gd name="T41" fmla="*/ 706 h 744"/>
                <a:gd name="T42" fmla="*/ 195 w 465"/>
                <a:gd name="T43" fmla="*/ 676 h 744"/>
                <a:gd name="T44" fmla="*/ 158 w 465"/>
                <a:gd name="T45" fmla="*/ 631 h 744"/>
                <a:gd name="T46" fmla="*/ 158 w 465"/>
                <a:gd name="T47" fmla="*/ 631 h 744"/>
                <a:gd name="T48" fmla="*/ 120 w 465"/>
                <a:gd name="T49" fmla="*/ 571 h 744"/>
                <a:gd name="T50" fmla="*/ 90 w 465"/>
                <a:gd name="T51" fmla="*/ 503 h 744"/>
                <a:gd name="T52" fmla="*/ 82 w 465"/>
                <a:gd name="T53" fmla="*/ 436 h 744"/>
                <a:gd name="T54" fmla="*/ 82 w 465"/>
                <a:gd name="T55" fmla="*/ 361 h 744"/>
                <a:gd name="T56" fmla="*/ 97 w 465"/>
                <a:gd name="T57" fmla="*/ 293 h 744"/>
                <a:gd name="T58" fmla="*/ 127 w 465"/>
                <a:gd name="T59" fmla="*/ 225 h 744"/>
                <a:gd name="T60" fmla="*/ 165 w 465"/>
                <a:gd name="T61" fmla="*/ 165 h 744"/>
                <a:gd name="T62" fmla="*/ 225 w 465"/>
                <a:gd name="T63" fmla="*/ 113 h 744"/>
                <a:gd name="T64" fmla="*/ 225 w 465"/>
                <a:gd name="T65" fmla="*/ 113 h 744"/>
                <a:gd name="T66" fmla="*/ 285 w 465"/>
                <a:gd name="T67" fmla="*/ 68 h 744"/>
                <a:gd name="T68" fmla="*/ 345 w 465"/>
                <a:gd name="T69" fmla="*/ 38 h 744"/>
                <a:gd name="T70" fmla="*/ 405 w 465"/>
                <a:gd name="T71" fmla="*/ 15 h 744"/>
                <a:gd name="T72" fmla="*/ 465 w 465"/>
                <a:gd name="T73" fmla="*/ 8 h 744"/>
                <a:gd name="T74" fmla="*/ 465 w 465"/>
                <a:gd name="T75" fmla="*/ 8 h 744"/>
                <a:gd name="T76" fmla="*/ 383 w 465"/>
                <a:gd name="T77" fmla="*/ 0 h 744"/>
                <a:gd name="T78" fmla="*/ 300 w 465"/>
                <a:gd name="T79" fmla="*/ 15 h 744"/>
                <a:gd name="T80" fmla="*/ 263 w 465"/>
                <a:gd name="T81" fmla="*/ 23 h 744"/>
                <a:gd name="T82" fmla="*/ 218 w 465"/>
                <a:gd name="T83" fmla="*/ 38 h 744"/>
                <a:gd name="T84" fmla="*/ 180 w 465"/>
                <a:gd name="T85" fmla="*/ 60 h 744"/>
                <a:gd name="T86" fmla="*/ 142 w 465"/>
                <a:gd name="T87" fmla="*/ 90 h 744"/>
                <a:gd name="T88" fmla="*/ 142 w 465"/>
                <a:gd name="T89" fmla="*/ 9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744">
                  <a:moveTo>
                    <a:pt x="142" y="90"/>
                  </a:moveTo>
                  <a:lnTo>
                    <a:pt x="142" y="90"/>
                  </a:lnTo>
                  <a:lnTo>
                    <a:pt x="82" y="143"/>
                  </a:lnTo>
                  <a:lnTo>
                    <a:pt x="45" y="203"/>
                  </a:lnTo>
                  <a:lnTo>
                    <a:pt x="15" y="270"/>
                  </a:lnTo>
                  <a:lnTo>
                    <a:pt x="0" y="346"/>
                  </a:lnTo>
                  <a:lnTo>
                    <a:pt x="0" y="413"/>
                  </a:lnTo>
                  <a:lnTo>
                    <a:pt x="7" y="481"/>
                  </a:lnTo>
                  <a:lnTo>
                    <a:pt x="37" y="548"/>
                  </a:lnTo>
                  <a:lnTo>
                    <a:pt x="75" y="608"/>
                  </a:lnTo>
                  <a:lnTo>
                    <a:pt x="75" y="608"/>
                  </a:lnTo>
                  <a:lnTo>
                    <a:pt x="97" y="638"/>
                  </a:lnTo>
                  <a:lnTo>
                    <a:pt x="127" y="668"/>
                  </a:lnTo>
                  <a:lnTo>
                    <a:pt x="195" y="706"/>
                  </a:lnTo>
                  <a:lnTo>
                    <a:pt x="233" y="721"/>
                  </a:lnTo>
                  <a:lnTo>
                    <a:pt x="270" y="736"/>
                  </a:lnTo>
                  <a:lnTo>
                    <a:pt x="308" y="744"/>
                  </a:lnTo>
                  <a:lnTo>
                    <a:pt x="345" y="744"/>
                  </a:lnTo>
                  <a:lnTo>
                    <a:pt x="345" y="744"/>
                  </a:lnTo>
                  <a:lnTo>
                    <a:pt x="293" y="729"/>
                  </a:lnTo>
                  <a:lnTo>
                    <a:pt x="240" y="706"/>
                  </a:lnTo>
                  <a:lnTo>
                    <a:pt x="195" y="676"/>
                  </a:lnTo>
                  <a:lnTo>
                    <a:pt x="158" y="631"/>
                  </a:lnTo>
                  <a:lnTo>
                    <a:pt x="158" y="631"/>
                  </a:lnTo>
                  <a:lnTo>
                    <a:pt x="120" y="571"/>
                  </a:lnTo>
                  <a:lnTo>
                    <a:pt x="90" y="503"/>
                  </a:lnTo>
                  <a:lnTo>
                    <a:pt x="82" y="436"/>
                  </a:lnTo>
                  <a:lnTo>
                    <a:pt x="82" y="361"/>
                  </a:lnTo>
                  <a:lnTo>
                    <a:pt x="97" y="293"/>
                  </a:lnTo>
                  <a:lnTo>
                    <a:pt x="127" y="225"/>
                  </a:lnTo>
                  <a:lnTo>
                    <a:pt x="165" y="165"/>
                  </a:lnTo>
                  <a:lnTo>
                    <a:pt x="225" y="113"/>
                  </a:lnTo>
                  <a:lnTo>
                    <a:pt x="225" y="113"/>
                  </a:lnTo>
                  <a:lnTo>
                    <a:pt x="285" y="68"/>
                  </a:lnTo>
                  <a:lnTo>
                    <a:pt x="345" y="38"/>
                  </a:lnTo>
                  <a:lnTo>
                    <a:pt x="405" y="15"/>
                  </a:lnTo>
                  <a:lnTo>
                    <a:pt x="465" y="8"/>
                  </a:lnTo>
                  <a:lnTo>
                    <a:pt x="465" y="8"/>
                  </a:lnTo>
                  <a:lnTo>
                    <a:pt x="383" y="0"/>
                  </a:lnTo>
                  <a:lnTo>
                    <a:pt x="300" y="15"/>
                  </a:lnTo>
                  <a:lnTo>
                    <a:pt x="263" y="23"/>
                  </a:lnTo>
                  <a:lnTo>
                    <a:pt x="218" y="38"/>
                  </a:lnTo>
                  <a:lnTo>
                    <a:pt x="180" y="60"/>
                  </a:lnTo>
                  <a:lnTo>
                    <a:pt x="142" y="90"/>
                  </a:lnTo>
                  <a:lnTo>
                    <a:pt x="142"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0" name="Freeform 27"/>
            <p:cNvSpPr>
              <a:spLocks/>
            </p:cNvSpPr>
            <p:nvPr/>
          </p:nvSpPr>
          <p:spPr bwMode="auto">
            <a:xfrm>
              <a:off x="665163" y="1079500"/>
              <a:ext cx="1073150" cy="3756025"/>
            </a:xfrm>
            <a:custGeom>
              <a:avLst/>
              <a:gdLst>
                <a:gd name="T0" fmla="*/ 676 w 676"/>
                <a:gd name="T1" fmla="*/ 413 h 2366"/>
                <a:gd name="T2" fmla="*/ 669 w 676"/>
                <a:gd name="T3" fmla="*/ 525 h 2366"/>
                <a:gd name="T4" fmla="*/ 646 w 676"/>
                <a:gd name="T5" fmla="*/ 630 h 2366"/>
                <a:gd name="T6" fmla="*/ 548 w 676"/>
                <a:gd name="T7" fmla="*/ 841 h 2366"/>
                <a:gd name="T8" fmla="*/ 421 w 676"/>
                <a:gd name="T9" fmla="*/ 1051 h 2366"/>
                <a:gd name="T10" fmla="*/ 271 w 676"/>
                <a:gd name="T11" fmla="*/ 1291 h 2366"/>
                <a:gd name="T12" fmla="*/ 218 w 676"/>
                <a:gd name="T13" fmla="*/ 1389 h 2366"/>
                <a:gd name="T14" fmla="*/ 135 w 676"/>
                <a:gd name="T15" fmla="*/ 1584 h 2366"/>
                <a:gd name="T16" fmla="*/ 90 w 676"/>
                <a:gd name="T17" fmla="*/ 1772 h 2366"/>
                <a:gd name="T18" fmla="*/ 68 w 676"/>
                <a:gd name="T19" fmla="*/ 1945 h 2366"/>
                <a:gd name="T20" fmla="*/ 83 w 676"/>
                <a:gd name="T21" fmla="*/ 2163 h 2366"/>
                <a:gd name="T22" fmla="*/ 120 w 676"/>
                <a:gd name="T23" fmla="*/ 2366 h 2366"/>
                <a:gd name="T24" fmla="*/ 83 w 676"/>
                <a:gd name="T25" fmla="*/ 2290 h 2366"/>
                <a:gd name="T26" fmla="*/ 23 w 676"/>
                <a:gd name="T27" fmla="*/ 2095 h 2366"/>
                <a:gd name="T28" fmla="*/ 8 w 676"/>
                <a:gd name="T29" fmla="*/ 1960 h 2366"/>
                <a:gd name="T30" fmla="*/ 8 w 676"/>
                <a:gd name="T31" fmla="*/ 1802 h 2366"/>
                <a:gd name="T32" fmla="*/ 38 w 676"/>
                <a:gd name="T33" fmla="*/ 1637 h 2366"/>
                <a:gd name="T34" fmla="*/ 105 w 676"/>
                <a:gd name="T35" fmla="*/ 1457 h 2366"/>
                <a:gd name="T36" fmla="*/ 210 w 676"/>
                <a:gd name="T37" fmla="*/ 1276 h 2366"/>
                <a:gd name="T38" fmla="*/ 413 w 676"/>
                <a:gd name="T39" fmla="*/ 923 h 2366"/>
                <a:gd name="T40" fmla="*/ 533 w 676"/>
                <a:gd name="T41" fmla="*/ 676 h 2366"/>
                <a:gd name="T42" fmla="*/ 579 w 676"/>
                <a:gd name="T43" fmla="*/ 525 h 2366"/>
                <a:gd name="T44" fmla="*/ 579 w 676"/>
                <a:gd name="T45" fmla="*/ 383 h 2366"/>
                <a:gd name="T46" fmla="*/ 533 w 676"/>
                <a:gd name="T47" fmla="*/ 247 h 2366"/>
                <a:gd name="T48" fmla="*/ 488 w 676"/>
                <a:gd name="T49" fmla="*/ 180 h 2366"/>
                <a:gd name="T50" fmla="*/ 353 w 676"/>
                <a:gd name="T51" fmla="*/ 52 h 2366"/>
                <a:gd name="T52" fmla="*/ 286 w 676"/>
                <a:gd name="T53" fmla="*/ 15 h 2366"/>
                <a:gd name="T54" fmla="*/ 210 w 676"/>
                <a:gd name="T55" fmla="*/ 0 h 2366"/>
                <a:gd name="T56" fmla="*/ 256 w 676"/>
                <a:gd name="T57" fmla="*/ 0 h 2366"/>
                <a:gd name="T58" fmla="*/ 353 w 676"/>
                <a:gd name="T59" fmla="*/ 15 h 2366"/>
                <a:gd name="T60" fmla="*/ 458 w 676"/>
                <a:gd name="T61" fmla="*/ 60 h 2366"/>
                <a:gd name="T62" fmla="*/ 548 w 676"/>
                <a:gd name="T63" fmla="*/ 135 h 2366"/>
                <a:gd name="T64" fmla="*/ 586 w 676"/>
                <a:gd name="T65" fmla="*/ 180 h 2366"/>
                <a:gd name="T66" fmla="*/ 646 w 676"/>
                <a:gd name="T67" fmla="*/ 277 h 2366"/>
                <a:gd name="T68" fmla="*/ 676 w 676"/>
                <a:gd name="T69" fmla="*/ 413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6" h="2366">
                  <a:moveTo>
                    <a:pt x="676" y="413"/>
                  </a:moveTo>
                  <a:lnTo>
                    <a:pt x="676" y="413"/>
                  </a:lnTo>
                  <a:lnTo>
                    <a:pt x="676" y="473"/>
                  </a:lnTo>
                  <a:lnTo>
                    <a:pt x="669" y="525"/>
                  </a:lnTo>
                  <a:lnTo>
                    <a:pt x="661" y="578"/>
                  </a:lnTo>
                  <a:lnTo>
                    <a:pt x="646" y="630"/>
                  </a:lnTo>
                  <a:lnTo>
                    <a:pt x="601" y="736"/>
                  </a:lnTo>
                  <a:lnTo>
                    <a:pt x="548" y="841"/>
                  </a:lnTo>
                  <a:lnTo>
                    <a:pt x="488" y="946"/>
                  </a:lnTo>
                  <a:lnTo>
                    <a:pt x="421" y="1051"/>
                  </a:lnTo>
                  <a:lnTo>
                    <a:pt x="346" y="1164"/>
                  </a:lnTo>
                  <a:lnTo>
                    <a:pt x="271" y="1291"/>
                  </a:lnTo>
                  <a:lnTo>
                    <a:pt x="271" y="1291"/>
                  </a:lnTo>
                  <a:lnTo>
                    <a:pt x="218" y="1389"/>
                  </a:lnTo>
                  <a:lnTo>
                    <a:pt x="165" y="1487"/>
                  </a:lnTo>
                  <a:lnTo>
                    <a:pt x="135" y="1584"/>
                  </a:lnTo>
                  <a:lnTo>
                    <a:pt x="105" y="1682"/>
                  </a:lnTo>
                  <a:lnTo>
                    <a:pt x="90" y="1772"/>
                  </a:lnTo>
                  <a:lnTo>
                    <a:pt x="75" y="1862"/>
                  </a:lnTo>
                  <a:lnTo>
                    <a:pt x="68" y="1945"/>
                  </a:lnTo>
                  <a:lnTo>
                    <a:pt x="68" y="2028"/>
                  </a:lnTo>
                  <a:lnTo>
                    <a:pt x="83" y="2163"/>
                  </a:lnTo>
                  <a:lnTo>
                    <a:pt x="98" y="2268"/>
                  </a:lnTo>
                  <a:lnTo>
                    <a:pt x="120" y="2366"/>
                  </a:lnTo>
                  <a:lnTo>
                    <a:pt x="120" y="2366"/>
                  </a:lnTo>
                  <a:lnTo>
                    <a:pt x="83" y="2290"/>
                  </a:lnTo>
                  <a:lnTo>
                    <a:pt x="53" y="2208"/>
                  </a:lnTo>
                  <a:lnTo>
                    <a:pt x="23" y="2095"/>
                  </a:lnTo>
                  <a:lnTo>
                    <a:pt x="15" y="2028"/>
                  </a:lnTo>
                  <a:lnTo>
                    <a:pt x="8" y="1960"/>
                  </a:lnTo>
                  <a:lnTo>
                    <a:pt x="0" y="1885"/>
                  </a:lnTo>
                  <a:lnTo>
                    <a:pt x="8" y="1802"/>
                  </a:lnTo>
                  <a:lnTo>
                    <a:pt x="15" y="1720"/>
                  </a:lnTo>
                  <a:lnTo>
                    <a:pt x="38" y="1637"/>
                  </a:lnTo>
                  <a:lnTo>
                    <a:pt x="68" y="1547"/>
                  </a:lnTo>
                  <a:lnTo>
                    <a:pt x="105" y="1457"/>
                  </a:lnTo>
                  <a:lnTo>
                    <a:pt x="105" y="1457"/>
                  </a:lnTo>
                  <a:lnTo>
                    <a:pt x="210" y="1276"/>
                  </a:lnTo>
                  <a:lnTo>
                    <a:pt x="308" y="1096"/>
                  </a:lnTo>
                  <a:lnTo>
                    <a:pt x="413" y="923"/>
                  </a:lnTo>
                  <a:lnTo>
                    <a:pt x="496" y="758"/>
                  </a:lnTo>
                  <a:lnTo>
                    <a:pt x="533" y="676"/>
                  </a:lnTo>
                  <a:lnTo>
                    <a:pt x="556" y="600"/>
                  </a:lnTo>
                  <a:lnTo>
                    <a:pt x="579" y="525"/>
                  </a:lnTo>
                  <a:lnTo>
                    <a:pt x="586" y="450"/>
                  </a:lnTo>
                  <a:lnTo>
                    <a:pt x="579" y="383"/>
                  </a:lnTo>
                  <a:lnTo>
                    <a:pt x="563" y="307"/>
                  </a:lnTo>
                  <a:lnTo>
                    <a:pt x="533" y="247"/>
                  </a:lnTo>
                  <a:lnTo>
                    <a:pt x="488" y="180"/>
                  </a:lnTo>
                  <a:lnTo>
                    <a:pt x="488" y="180"/>
                  </a:lnTo>
                  <a:lnTo>
                    <a:pt x="428" y="112"/>
                  </a:lnTo>
                  <a:lnTo>
                    <a:pt x="353" y="52"/>
                  </a:lnTo>
                  <a:lnTo>
                    <a:pt x="323" y="30"/>
                  </a:lnTo>
                  <a:lnTo>
                    <a:pt x="286" y="15"/>
                  </a:lnTo>
                  <a:lnTo>
                    <a:pt x="248" y="7"/>
                  </a:lnTo>
                  <a:lnTo>
                    <a:pt x="210" y="0"/>
                  </a:lnTo>
                  <a:lnTo>
                    <a:pt x="210" y="0"/>
                  </a:lnTo>
                  <a:lnTo>
                    <a:pt x="256" y="0"/>
                  </a:lnTo>
                  <a:lnTo>
                    <a:pt x="308" y="0"/>
                  </a:lnTo>
                  <a:lnTo>
                    <a:pt x="353" y="15"/>
                  </a:lnTo>
                  <a:lnTo>
                    <a:pt x="406" y="37"/>
                  </a:lnTo>
                  <a:lnTo>
                    <a:pt x="458" y="60"/>
                  </a:lnTo>
                  <a:lnTo>
                    <a:pt x="503" y="90"/>
                  </a:lnTo>
                  <a:lnTo>
                    <a:pt x="548" y="135"/>
                  </a:lnTo>
                  <a:lnTo>
                    <a:pt x="586" y="180"/>
                  </a:lnTo>
                  <a:lnTo>
                    <a:pt x="586" y="180"/>
                  </a:lnTo>
                  <a:lnTo>
                    <a:pt x="616" y="225"/>
                  </a:lnTo>
                  <a:lnTo>
                    <a:pt x="646" y="277"/>
                  </a:lnTo>
                  <a:lnTo>
                    <a:pt x="669" y="345"/>
                  </a:lnTo>
                  <a:lnTo>
                    <a:pt x="676" y="413"/>
                  </a:lnTo>
                  <a:lnTo>
                    <a:pt x="676" y="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1" name="Freeform 28"/>
            <p:cNvSpPr>
              <a:spLocks/>
            </p:cNvSpPr>
            <p:nvPr/>
          </p:nvSpPr>
          <p:spPr bwMode="auto">
            <a:xfrm>
              <a:off x="1022350" y="2998788"/>
              <a:ext cx="1955800" cy="1490663"/>
            </a:xfrm>
            <a:custGeom>
              <a:avLst/>
              <a:gdLst>
                <a:gd name="T0" fmla="*/ 0 w 1232"/>
                <a:gd name="T1" fmla="*/ 698 h 939"/>
                <a:gd name="T2" fmla="*/ 0 w 1232"/>
                <a:gd name="T3" fmla="*/ 698 h 939"/>
                <a:gd name="T4" fmla="*/ 8 w 1232"/>
                <a:gd name="T5" fmla="*/ 623 h 939"/>
                <a:gd name="T6" fmla="*/ 16 w 1232"/>
                <a:gd name="T7" fmla="*/ 556 h 939"/>
                <a:gd name="T8" fmla="*/ 38 w 1232"/>
                <a:gd name="T9" fmla="*/ 488 h 939"/>
                <a:gd name="T10" fmla="*/ 61 w 1232"/>
                <a:gd name="T11" fmla="*/ 428 h 939"/>
                <a:gd name="T12" fmla="*/ 91 w 1232"/>
                <a:gd name="T13" fmla="*/ 360 h 939"/>
                <a:gd name="T14" fmla="*/ 128 w 1232"/>
                <a:gd name="T15" fmla="*/ 300 h 939"/>
                <a:gd name="T16" fmla="*/ 166 w 1232"/>
                <a:gd name="T17" fmla="*/ 248 h 939"/>
                <a:gd name="T18" fmla="*/ 211 w 1232"/>
                <a:gd name="T19" fmla="*/ 195 h 939"/>
                <a:gd name="T20" fmla="*/ 256 w 1232"/>
                <a:gd name="T21" fmla="*/ 150 h 939"/>
                <a:gd name="T22" fmla="*/ 308 w 1232"/>
                <a:gd name="T23" fmla="*/ 112 h 939"/>
                <a:gd name="T24" fmla="*/ 369 w 1232"/>
                <a:gd name="T25" fmla="*/ 75 h 939"/>
                <a:gd name="T26" fmla="*/ 429 w 1232"/>
                <a:gd name="T27" fmla="*/ 45 h 939"/>
                <a:gd name="T28" fmla="*/ 489 w 1232"/>
                <a:gd name="T29" fmla="*/ 22 h 939"/>
                <a:gd name="T30" fmla="*/ 556 w 1232"/>
                <a:gd name="T31" fmla="*/ 7 h 939"/>
                <a:gd name="T32" fmla="*/ 624 w 1232"/>
                <a:gd name="T33" fmla="*/ 0 h 939"/>
                <a:gd name="T34" fmla="*/ 692 w 1232"/>
                <a:gd name="T35" fmla="*/ 0 h 939"/>
                <a:gd name="T36" fmla="*/ 692 w 1232"/>
                <a:gd name="T37" fmla="*/ 0 h 939"/>
                <a:gd name="T38" fmla="*/ 744 w 1232"/>
                <a:gd name="T39" fmla="*/ 7 h 939"/>
                <a:gd name="T40" fmla="*/ 789 w 1232"/>
                <a:gd name="T41" fmla="*/ 15 h 939"/>
                <a:gd name="T42" fmla="*/ 834 w 1232"/>
                <a:gd name="T43" fmla="*/ 30 h 939"/>
                <a:gd name="T44" fmla="*/ 879 w 1232"/>
                <a:gd name="T45" fmla="*/ 52 h 939"/>
                <a:gd name="T46" fmla="*/ 969 w 1232"/>
                <a:gd name="T47" fmla="*/ 105 h 939"/>
                <a:gd name="T48" fmla="*/ 1045 w 1232"/>
                <a:gd name="T49" fmla="*/ 165 h 939"/>
                <a:gd name="T50" fmla="*/ 1112 w 1232"/>
                <a:gd name="T51" fmla="*/ 240 h 939"/>
                <a:gd name="T52" fmla="*/ 1165 w 1232"/>
                <a:gd name="T53" fmla="*/ 330 h 939"/>
                <a:gd name="T54" fmla="*/ 1210 w 1232"/>
                <a:gd name="T55" fmla="*/ 420 h 939"/>
                <a:gd name="T56" fmla="*/ 1232 w 1232"/>
                <a:gd name="T57" fmla="*/ 511 h 939"/>
                <a:gd name="T58" fmla="*/ 1232 w 1232"/>
                <a:gd name="T59" fmla="*/ 511 h 939"/>
                <a:gd name="T60" fmla="*/ 1202 w 1232"/>
                <a:gd name="T61" fmla="*/ 428 h 939"/>
                <a:gd name="T62" fmla="*/ 1165 w 1232"/>
                <a:gd name="T63" fmla="*/ 353 h 939"/>
                <a:gd name="T64" fmla="*/ 1112 w 1232"/>
                <a:gd name="T65" fmla="*/ 285 h 939"/>
                <a:gd name="T66" fmla="*/ 1052 w 1232"/>
                <a:gd name="T67" fmla="*/ 225 h 939"/>
                <a:gd name="T68" fmla="*/ 977 w 1232"/>
                <a:gd name="T69" fmla="*/ 180 h 939"/>
                <a:gd name="T70" fmla="*/ 902 w 1232"/>
                <a:gd name="T71" fmla="*/ 143 h 939"/>
                <a:gd name="T72" fmla="*/ 819 w 1232"/>
                <a:gd name="T73" fmla="*/ 112 h 939"/>
                <a:gd name="T74" fmla="*/ 729 w 1232"/>
                <a:gd name="T75" fmla="*/ 105 h 939"/>
                <a:gd name="T76" fmla="*/ 729 w 1232"/>
                <a:gd name="T77" fmla="*/ 105 h 939"/>
                <a:gd name="T78" fmla="*/ 661 w 1232"/>
                <a:gd name="T79" fmla="*/ 97 h 939"/>
                <a:gd name="T80" fmla="*/ 594 w 1232"/>
                <a:gd name="T81" fmla="*/ 105 h 939"/>
                <a:gd name="T82" fmla="*/ 526 w 1232"/>
                <a:gd name="T83" fmla="*/ 120 h 939"/>
                <a:gd name="T84" fmla="*/ 459 w 1232"/>
                <a:gd name="T85" fmla="*/ 143 h 939"/>
                <a:gd name="T86" fmla="*/ 399 w 1232"/>
                <a:gd name="T87" fmla="*/ 165 h 939"/>
                <a:gd name="T88" fmla="*/ 338 w 1232"/>
                <a:gd name="T89" fmla="*/ 195 h 939"/>
                <a:gd name="T90" fmla="*/ 286 w 1232"/>
                <a:gd name="T91" fmla="*/ 233 h 939"/>
                <a:gd name="T92" fmla="*/ 233 w 1232"/>
                <a:gd name="T93" fmla="*/ 270 h 939"/>
                <a:gd name="T94" fmla="*/ 188 w 1232"/>
                <a:gd name="T95" fmla="*/ 315 h 939"/>
                <a:gd name="T96" fmla="*/ 143 w 1232"/>
                <a:gd name="T97" fmla="*/ 368 h 939"/>
                <a:gd name="T98" fmla="*/ 106 w 1232"/>
                <a:gd name="T99" fmla="*/ 420 h 939"/>
                <a:gd name="T100" fmla="*/ 76 w 1232"/>
                <a:gd name="T101" fmla="*/ 481 h 939"/>
                <a:gd name="T102" fmla="*/ 53 w 1232"/>
                <a:gd name="T103" fmla="*/ 541 h 939"/>
                <a:gd name="T104" fmla="*/ 31 w 1232"/>
                <a:gd name="T105" fmla="*/ 608 h 939"/>
                <a:gd name="T106" fmla="*/ 16 w 1232"/>
                <a:gd name="T107" fmla="*/ 676 h 939"/>
                <a:gd name="T108" fmla="*/ 8 w 1232"/>
                <a:gd name="T109" fmla="*/ 743 h 939"/>
                <a:gd name="T110" fmla="*/ 8 w 1232"/>
                <a:gd name="T111" fmla="*/ 743 h 939"/>
                <a:gd name="T112" fmla="*/ 8 w 1232"/>
                <a:gd name="T113" fmla="*/ 841 h 939"/>
                <a:gd name="T114" fmla="*/ 23 w 1232"/>
                <a:gd name="T115" fmla="*/ 939 h 939"/>
                <a:gd name="T116" fmla="*/ 23 w 1232"/>
                <a:gd name="T117" fmla="*/ 939 h 939"/>
                <a:gd name="T118" fmla="*/ 0 w 1232"/>
                <a:gd name="T119" fmla="*/ 819 h 939"/>
                <a:gd name="T120" fmla="*/ 0 w 1232"/>
                <a:gd name="T121" fmla="*/ 758 h 939"/>
                <a:gd name="T122" fmla="*/ 0 w 1232"/>
                <a:gd name="T123" fmla="*/ 698 h 939"/>
                <a:gd name="T124" fmla="*/ 0 w 1232"/>
                <a:gd name="T125" fmla="*/ 698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2" h="939">
                  <a:moveTo>
                    <a:pt x="0" y="698"/>
                  </a:moveTo>
                  <a:lnTo>
                    <a:pt x="0" y="698"/>
                  </a:lnTo>
                  <a:lnTo>
                    <a:pt x="8" y="623"/>
                  </a:lnTo>
                  <a:lnTo>
                    <a:pt x="16" y="556"/>
                  </a:lnTo>
                  <a:lnTo>
                    <a:pt x="38" y="488"/>
                  </a:lnTo>
                  <a:lnTo>
                    <a:pt x="61" y="428"/>
                  </a:lnTo>
                  <a:lnTo>
                    <a:pt x="91" y="360"/>
                  </a:lnTo>
                  <a:lnTo>
                    <a:pt x="128" y="300"/>
                  </a:lnTo>
                  <a:lnTo>
                    <a:pt x="166" y="248"/>
                  </a:lnTo>
                  <a:lnTo>
                    <a:pt x="211" y="195"/>
                  </a:lnTo>
                  <a:lnTo>
                    <a:pt x="256" y="150"/>
                  </a:lnTo>
                  <a:lnTo>
                    <a:pt x="308" y="112"/>
                  </a:lnTo>
                  <a:lnTo>
                    <a:pt x="369" y="75"/>
                  </a:lnTo>
                  <a:lnTo>
                    <a:pt x="429" y="45"/>
                  </a:lnTo>
                  <a:lnTo>
                    <a:pt x="489" y="22"/>
                  </a:lnTo>
                  <a:lnTo>
                    <a:pt x="556" y="7"/>
                  </a:lnTo>
                  <a:lnTo>
                    <a:pt x="624" y="0"/>
                  </a:lnTo>
                  <a:lnTo>
                    <a:pt x="692" y="0"/>
                  </a:lnTo>
                  <a:lnTo>
                    <a:pt x="692" y="0"/>
                  </a:lnTo>
                  <a:lnTo>
                    <a:pt x="744" y="7"/>
                  </a:lnTo>
                  <a:lnTo>
                    <a:pt x="789" y="15"/>
                  </a:lnTo>
                  <a:lnTo>
                    <a:pt x="834" y="30"/>
                  </a:lnTo>
                  <a:lnTo>
                    <a:pt x="879" y="52"/>
                  </a:lnTo>
                  <a:lnTo>
                    <a:pt x="969" y="105"/>
                  </a:lnTo>
                  <a:lnTo>
                    <a:pt x="1045" y="165"/>
                  </a:lnTo>
                  <a:lnTo>
                    <a:pt x="1112" y="240"/>
                  </a:lnTo>
                  <a:lnTo>
                    <a:pt x="1165" y="330"/>
                  </a:lnTo>
                  <a:lnTo>
                    <a:pt x="1210" y="420"/>
                  </a:lnTo>
                  <a:lnTo>
                    <a:pt x="1232" y="511"/>
                  </a:lnTo>
                  <a:lnTo>
                    <a:pt x="1232" y="511"/>
                  </a:lnTo>
                  <a:lnTo>
                    <a:pt x="1202" y="428"/>
                  </a:lnTo>
                  <a:lnTo>
                    <a:pt x="1165" y="353"/>
                  </a:lnTo>
                  <a:lnTo>
                    <a:pt x="1112" y="285"/>
                  </a:lnTo>
                  <a:lnTo>
                    <a:pt x="1052" y="225"/>
                  </a:lnTo>
                  <a:lnTo>
                    <a:pt x="977" y="180"/>
                  </a:lnTo>
                  <a:lnTo>
                    <a:pt x="902" y="143"/>
                  </a:lnTo>
                  <a:lnTo>
                    <a:pt x="819" y="112"/>
                  </a:lnTo>
                  <a:lnTo>
                    <a:pt x="729" y="105"/>
                  </a:lnTo>
                  <a:lnTo>
                    <a:pt x="729" y="105"/>
                  </a:lnTo>
                  <a:lnTo>
                    <a:pt x="661" y="97"/>
                  </a:lnTo>
                  <a:lnTo>
                    <a:pt x="594" y="105"/>
                  </a:lnTo>
                  <a:lnTo>
                    <a:pt x="526" y="120"/>
                  </a:lnTo>
                  <a:lnTo>
                    <a:pt x="459" y="143"/>
                  </a:lnTo>
                  <a:lnTo>
                    <a:pt x="399" y="165"/>
                  </a:lnTo>
                  <a:lnTo>
                    <a:pt x="338" y="195"/>
                  </a:lnTo>
                  <a:lnTo>
                    <a:pt x="286" y="233"/>
                  </a:lnTo>
                  <a:lnTo>
                    <a:pt x="233" y="270"/>
                  </a:lnTo>
                  <a:lnTo>
                    <a:pt x="188" y="315"/>
                  </a:lnTo>
                  <a:lnTo>
                    <a:pt x="143" y="368"/>
                  </a:lnTo>
                  <a:lnTo>
                    <a:pt x="106" y="420"/>
                  </a:lnTo>
                  <a:lnTo>
                    <a:pt x="76" y="481"/>
                  </a:lnTo>
                  <a:lnTo>
                    <a:pt x="53" y="541"/>
                  </a:lnTo>
                  <a:lnTo>
                    <a:pt x="31" y="608"/>
                  </a:lnTo>
                  <a:lnTo>
                    <a:pt x="16" y="676"/>
                  </a:lnTo>
                  <a:lnTo>
                    <a:pt x="8" y="743"/>
                  </a:lnTo>
                  <a:lnTo>
                    <a:pt x="8" y="743"/>
                  </a:lnTo>
                  <a:lnTo>
                    <a:pt x="8" y="841"/>
                  </a:lnTo>
                  <a:lnTo>
                    <a:pt x="23" y="939"/>
                  </a:lnTo>
                  <a:lnTo>
                    <a:pt x="23" y="939"/>
                  </a:lnTo>
                  <a:lnTo>
                    <a:pt x="0" y="819"/>
                  </a:lnTo>
                  <a:lnTo>
                    <a:pt x="0" y="758"/>
                  </a:lnTo>
                  <a:lnTo>
                    <a:pt x="0" y="698"/>
                  </a:lnTo>
                  <a:lnTo>
                    <a:pt x="0"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2" name="Freeform 29"/>
            <p:cNvSpPr>
              <a:spLocks/>
            </p:cNvSpPr>
            <p:nvPr/>
          </p:nvSpPr>
          <p:spPr bwMode="auto">
            <a:xfrm>
              <a:off x="1751013" y="3810000"/>
              <a:ext cx="1263650" cy="1001713"/>
            </a:xfrm>
            <a:custGeom>
              <a:avLst/>
              <a:gdLst>
                <a:gd name="T0" fmla="*/ 360 w 796"/>
                <a:gd name="T1" fmla="*/ 631 h 631"/>
                <a:gd name="T2" fmla="*/ 225 w 796"/>
                <a:gd name="T3" fmla="*/ 585 h 631"/>
                <a:gd name="T4" fmla="*/ 97 w 796"/>
                <a:gd name="T5" fmla="*/ 495 h 631"/>
                <a:gd name="T6" fmla="*/ 37 w 796"/>
                <a:gd name="T7" fmla="*/ 398 h 631"/>
                <a:gd name="T8" fmla="*/ 7 w 796"/>
                <a:gd name="T9" fmla="*/ 323 h 631"/>
                <a:gd name="T10" fmla="*/ 0 w 796"/>
                <a:gd name="T11" fmla="*/ 240 h 631"/>
                <a:gd name="T12" fmla="*/ 7 w 796"/>
                <a:gd name="T13" fmla="*/ 195 h 631"/>
                <a:gd name="T14" fmla="*/ 37 w 796"/>
                <a:gd name="T15" fmla="*/ 105 h 631"/>
                <a:gd name="T16" fmla="*/ 82 w 796"/>
                <a:gd name="T17" fmla="*/ 67 h 631"/>
                <a:gd name="T18" fmla="*/ 127 w 796"/>
                <a:gd name="T19" fmla="*/ 67 h 631"/>
                <a:gd name="T20" fmla="*/ 165 w 796"/>
                <a:gd name="T21" fmla="*/ 82 h 631"/>
                <a:gd name="T22" fmla="*/ 187 w 796"/>
                <a:gd name="T23" fmla="*/ 112 h 631"/>
                <a:gd name="T24" fmla="*/ 202 w 796"/>
                <a:gd name="T25" fmla="*/ 157 h 631"/>
                <a:gd name="T26" fmla="*/ 187 w 796"/>
                <a:gd name="T27" fmla="*/ 202 h 631"/>
                <a:gd name="T28" fmla="*/ 150 w 796"/>
                <a:gd name="T29" fmla="*/ 255 h 631"/>
                <a:gd name="T30" fmla="*/ 127 w 796"/>
                <a:gd name="T31" fmla="*/ 285 h 631"/>
                <a:gd name="T32" fmla="*/ 90 w 796"/>
                <a:gd name="T33" fmla="*/ 360 h 631"/>
                <a:gd name="T34" fmla="*/ 90 w 796"/>
                <a:gd name="T35" fmla="*/ 420 h 631"/>
                <a:gd name="T36" fmla="*/ 97 w 796"/>
                <a:gd name="T37" fmla="*/ 435 h 631"/>
                <a:gd name="T38" fmla="*/ 195 w 796"/>
                <a:gd name="T39" fmla="*/ 510 h 631"/>
                <a:gd name="T40" fmla="*/ 323 w 796"/>
                <a:gd name="T41" fmla="*/ 533 h 631"/>
                <a:gd name="T42" fmla="*/ 368 w 796"/>
                <a:gd name="T43" fmla="*/ 540 h 631"/>
                <a:gd name="T44" fmla="*/ 495 w 796"/>
                <a:gd name="T45" fmla="*/ 510 h 631"/>
                <a:gd name="T46" fmla="*/ 638 w 796"/>
                <a:gd name="T47" fmla="*/ 428 h 631"/>
                <a:gd name="T48" fmla="*/ 736 w 796"/>
                <a:gd name="T49" fmla="*/ 293 h 631"/>
                <a:gd name="T50" fmla="*/ 781 w 796"/>
                <a:gd name="T51" fmla="*/ 172 h 631"/>
                <a:gd name="T52" fmla="*/ 781 w 796"/>
                <a:gd name="T53" fmla="*/ 127 h 631"/>
                <a:gd name="T54" fmla="*/ 773 w 796"/>
                <a:gd name="T55" fmla="*/ 0 h 631"/>
                <a:gd name="T56" fmla="*/ 788 w 796"/>
                <a:gd name="T57" fmla="*/ 82 h 631"/>
                <a:gd name="T58" fmla="*/ 796 w 796"/>
                <a:gd name="T59" fmla="*/ 172 h 631"/>
                <a:gd name="T60" fmla="*/ 751 w 796"/>
                <a:gd name="T61" fmla="*/ 353 h 631"/>
                <a:gd name="T62" fmla="*/ 661 w 796"/>
                <a:gd name="T63" fmla="*/ 495 h 631"/>
                <a:gd name="T64" fmla="*/ 563 w 796"/>
                <a:gd name="T65" fmla="*/ 578 h 631"/>
                <a:gd name="T66" fmla="*/ 488 w 796"/>
                <a:gd name="T67" fmla="*/ 615 h 631"/>
                <a:gd name="T68" fmla="*/ 405 w 796"/>
                <a:gd name="T69" fmla="*/ 631 h 631"/>
                <a:gd name="T70" fmla="*/ 360 w 796"/>
                <a:gd name="T7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631">
                  <a:moveTo>
                    <a:pt x="360" y="631"/>
                  </a:moveTo>
                  <a:lnTo>
                    <a:pt x="360" y="631"/>
                  </a:lnTo>
                  <a:lnTo>
                    <a:pt x="293" y="615"/>
                  </a:lnTo>
                  <a:lnTo>
                    <a:pt x="225" y="585"/>
                  </a:lnTo>
                  <a:lnTo>
                    <a:pt x="157" y="548"/>
                  </a:lnTo>
                  <a:lnTo>
                    <a:pt x="97" y="495"/>
                  </a:lnTo>
                  <a:lnTo>
                    <a:pt x="52" y="435"/>
                  </a:lnTo>
                  <a:lnTo>
                    <a:pt x="37" y="398"/>
                  </a:lnTo>
                  <a:lnTo>
                    <a:pt x="22" y="360"/>
                  </a:lnTo>
                  <a:lnTo>
                    <a:pt x="7" y="323"/>
                  </a:lnTo>
                  <a:lnTo>
                    <a:pt x="0" y="277"/>
                  </a:lnTo>
                  <a:lnTo>
                    <a:pt x="0" y="240"/>
                  </a:lnTo>
                  <a:lnTo>
                    <a:pt x="7" y="195"/>
                  </a:lnTo>
                  <a:lnTo>
                    <a:pt x="7" y="195"/>
                  </a:lnTo>
                  <a:lnTo>
                    <a:pt x="22" y="142"/>
                  </a:lnTo>
                  <a:lnTo>
                    <a:pt x="37" y="105"/>
                  </a:lnTo>
                  <a:lnTo>
                    <a:pt x="60" y="82"/>
                  </a:lnTo>
                  <a:lnTo>
                    <a:pt x="82" y="67"/>
                  </a:lnTo>
                  <a:lnTo>
                    <a:pt x="105" y="67"/>
                  </a:lnTo>
                  <a:lnTo>
                    <a:pt x="127" y="67"/>
                  </a:lnTo>
                  <a:lnTo>
                    <a:pt x="142" y="75"/>
                  </a:lnTo>
                  <a:lnTo>
                    <a:pt x="165" y="82"/>
                  </a:lnTo>
                  <a:lnTo>
                    <a:pt x="165" y="82"/>
                  </a:lnTo>
                  <a:lnTo>
                    <a:pt x="187" y="112"/>
                  </a:lnTo>
                  <a:lnTo>
                    <a:pt x="195" y="135"/>
                  </a:lnTo>
                  <a:lnTo>
                    <a:pt x="202" y="157"/>
                  </a:lnTo>
                  <a:lnTo>
                    <a:pt x="195" y="180"/>
                  </a:lnTo>
                  <a:lnTo>
                    <a:pt x="187" y="202"/>
                  </a:lnTo>
                  <a:lnTo>
                    <a:pt x="172" y="225"/>
                  </a:lnTo>
                  <a:lnTo>
                    <a:pt x="150" y="255"/>
                  </a:lnTo>
                  <a:lnTo>
                    <a:pt x="150" y="255"/>
                  </a:lnTo>
                  <a:lnTo>
                    <a:pt x="127" y="285"/>
                  </a:lnTo>
                  <a:lnTo>
                    <a:pt x="105" y="308"/>
                  </a:lnTo>
                  <a:lnTo>
                    <a:pt x="90" y="360"/>
                  </a:lnTo>
                  <a:lnTo>
                    <a:pt x="82" y="405"/>
                  </a:lnTo>
                  <a:lnTo>
                    <a:pt x="90" y="420"/>
                  </a:lnTo>
                  <a:lnTo>
                    <a:pt x="97" y="435"/>
                  </a:lnTo>
                  <a:lnTo>
                    <a:pt x="97" y="435"/>
                  </a:lnTo>
                  <a:lnTo>
                    <a:pt x="142" y="480"/>
                  </a:lnTo>
                  <a:lnTo>
                    <a:pt x="195" y="510"/>
                  </a:lnTo>
                  <a:lnTo>
                    <a:pt x="255" y="525"/>
                  </a:lnTo>
                  <a:lnTo>
                    <a:pt x="323" y="533"/>
                  </a:lnTo>
                  <a:lnTo>
                    <a:pt x="323" y="533"/>
                  </a:lnTo>
                  <a:lnTo>
                    <a:pt x="368" y="540"/>
                  </a:lnTo>
                  <a:lnTo>
                    <a:pt x="413" y="533"/>
                  </a:lnTo>
                  <a:lnTo>
                    <a:pt x="495" y="510"/>
                  </a:lnTo>
                  <a:lnTo>
                    <a:pt x="571" y="480"/>
                  </a:lnTo>
                  <a:lnTo>
                    <a:pt x="638" y="428"/>
                  </a:lnTo>
                  <a:lnTo>
                    <a:pt x="698" y="368"/>
                  </a:lnTo>
                  <a:lnTo>
                    <a:pt x="736" y="293"/>
                  </a:lnTo>
                  <a:lnTo>
                    <a:pt x="766" y="210"/>
                  </a:lnTo>
                  <a:lnTo>
                    <a:pt x="781" y="172"/>
                  </a:lnTo>
                  <a:lnTo>
                    <a:pt x="781" y="127"/>
                  </a:lnTo>
                  <a:lnTo>
                    <a:pt x="781" y="127"/>
                  </a:lnTo>
                  <a:lnTo>
                    <a:pt x="781" y="60"/>
                  </a:lnTo>
                  <a:lnTo>
                    <a:pt x="773" y="0"/>
                  </a:lnTo>
                  <a:lnTo>
                    <a:pt x="773" y="0"/>
                  </a:lnTo>
                  <a:lnTo>
                    <a:pt x="788" y="82"/>
                  </a:lnTo>
                  <a:lnTo>
                    <a:pt x="796" y="172"/>
                  </a:lnTo>
                  <a:lnTo>
                    <a:pt x="796" y="172"/>
                  </a:lnTo>
                  <a:lnTo>
                    <a:pt x="781" y="262"/>
                  </a:lnTo>
                  <a:lnTo>
                    <a:pt x="751" y="353"/>
                  </a:lnTo>
                  <a:lnTo>
                    <a:pt x="713" y="428"/>
                  </a:lnTo>
                  <a:lnTo>
                    <a:pt x="661" y="495"/>
                  </a:lnTo>
                  <a:lnTo>
                    <a:pt x="601" y="555"/>
                  </a:lnTo>
                  <a:lnTo>
                    <a:pt x="563" y="578"/>
                  </a:lnTo>
                  <a:lnTo>
                    <a:pt x="533" y="600"/>
                  </a:lnTo>
                  <a:lnTo>
                    <a:pt x="488" y="615"/>
                  </a:lnTo>
                  <a:lnTo>
                    <a:pt x="450" y="623"/>
                  </a:lnTo>
                  <a:lnTo>
                    <a:pt x="405" y="631"/>
                  </a:lnTo>
                  <a:lnTo>
                    <a:pt x="360" y="631"/>
                  </a:lnTo>
                  <a:lnTo>
                    <a:pt x="36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3" name="Freeform 30"/>
            <p:cNvSpPr>
              <a:spLocks/>
            </p:cNvSpPr>
            <p:nvPr/>
          </p:nvSpPr>
          <p:spPr bwMode="auto">
            <a:xfrm>
              <a:off x="1058863" y="3440113"/>
              <a:ext cx="3063875" cy="2276475"/>
            </a:xfrm>
            <a:custGeom>
              <a:avLst/>
              <a:gdLst>
                <a:gd name="T0" fmla="*/ 819 w 1930"/>
                <a:gd name="T1" fmla="*/ 1434 h 1434"/>
                <a:gd name="T2" fmla="*/ 669 w 1930"/>
                <a:gd name="T3" fmla="*/ 1412 h 1434"/>
                <a:gd name="T4" fmla="*/ 526 w 1930"/>
                <a:gd name="T5" fmla="*/ 1359 h 1434"/>
                <a:gd name="T6" fmla="*/ 398 w 1930"/>
                <a:gd name="T7" fmla="*/ 1284 h 1434"/>
                <a:gd name="T8" fmla="*/ 285 w 1930"/>
                <a:gd name="T9" fmla="*/ 1186 h 1434"/>
                <a:gd name="T10" fmla="*/ 180 w 1930"/>
                <a:gd name="T11" fmla="*/ 1074 h 1434"/>
                <a:gd name="T12" fmla="*/ 98 w 1930"/>
                <a:gd name="T13" fmla="*/ 946 h 1434"/>
                <a:gd name="T14" fmla="*/ 38 w 1930"/>
                <a:gd name="T15" fmla="*/ 803 h 1434"/>
                <a:gd name="T16" fmla="*/ 0 w 1930"/>
                <a:gd name="T17" fmla="*/ 661 h 1434"/>
                <a:gd name="T18" fmla="*/ 15 w 1930"/>
                <a:gd name="T19" fmla="*/ 728 h 1434"/>
                <a:gd name="T20" fmla="*/ 68 w 1930"/>
                <a:gd name="T21" fmla="*/ 856 h 1434"/>
                <a:gd name="T22" fmla="*/ 143 w 1930"/>
                <a:gd name="T23" fmla="*/ 969 h 1434"/>
                <a:gd name="T24" fmla="*/ 233 w 1930"/>
                <a:gd name="T25" fmla="*/ 1074 h 1434"/>
                <a:gd name="T26" fmla="*/ 338 w 1930"/>
                <a:gd name="T27" fmla="*/ 1164 h 1434"/>
                <a:gd name="T28" fmla="*/ 451 w 1930"/>
                <a:gd name="T29" fmla="*/ 1239 h 1434"/>
                <a:gd name="T30" fmla="*/ 578 w 1930"/>
                <a:gd name="T31" fmla="*/ 1292 h 1434"/>
                <a:gd name="T32" fmla="*/ 721 w 1930"/>
                <a:gd name="T33" fmla="*/ 1322 h 1434"/>
                <a:gd name="T34" fmla="*/ 789 w 1930"/>
                <a:gd name="T35" fmla="*/ 1329 h 1434"/>
                <a:gd name="T36" fmla="*/ 1007 w 1930"/>
                <a:gd name="T37" fmla="*/ 1322 h 1434"/>
                <a:gd name="T38" fmla="*/ 1217 w 1930"/>
                <a:gd name="T39" fmla="*/ 1269 h 1434"/>
                <a:gd name="T40" fmla="*/ 1397 w 1930"/>
                <a:gd name="T41" fmla="*/ 1179 h 1434"/>
                <a:gd name="T42" fmla="*/ 1562 w 1930"/>
                <a:gd name="T43" fmla="*/ 1059 h 1434"/>
                <a:gd name="T44" fmla="*/ 1705 w 1930"/>
                <a:gd name="T45" fmla="*/ 909 h 1434"/>
                <a:gd name="T46" fmla="*/ 1810 w 1930"/>
                <a:gd name="T47" fmla="*/ 736 h 1434"/>
                <a:gd name="T48" fmla="*/ 1885 w 1930"/>
                <a:gd name="T49" fmla="*/ 541 h 1434"/>
                <a:gd name="T50" fmla="*/ 1915 w 1930"/>
                <a:gd name="T51" fmla="*/ 323 h 1434"/>
                <a:gd name="T52" fmla="*/ 1915 w 1930"/>
                <a:gd name="T53" fmla="*/ 240 h 1434"/>
                <a:gd name="T54" fmla="*/ 1908 w 1930"/>
                <a:gd name="T55" fmla="*/ 82 h 1434"/>
                <a:gd name="T56" fmla="*/ 1893 w 1930"/>
                <a:gd name="T57" fmla="*/ 0 h 1434"/>
                <a:gd name="T58" fmla="*/ 1923 w 1930"/>
                <a:gd name="T59" fmla="*/ 180 h 1434"/>
                <a:gd name="T60" fmla="*/ 1930 w 1930"/>
                <a:gd name="T61" fmla="*/ 375 h 1434"/>
                <a:gd name="T62" fmla="*/ 1915 w 1930"/>
                <a:gd name="T63" fmla="*/ 480 h 1434"/>
                <a:gd name="T64" fmla="*/ 1863 w 1930"/>
                <a:gd name="T65" fmla="*/ 691 h 1434"/>
                <a:gd name="T66" fmla="*/ 1773 w 1930"/>
                <a:gd name="T67" fmla="*/ 886 h 1434"/>
                <a:gd name="T68" fmla="*/ 1653 w 1930"/>
                <a:gd name="T69" fmla="*/ 1059 h 1434"/>
                <a:gd name="T70" fmla="*/ 1502 w 1930"/>
                <a:gd name="T71" fmla="*/ 1209 h 1434"/>
                <a:gd name="T72" fmla="*/ 1330 w 1930"/>
                <a:gd name="T73" fmla="*/ 1322 h 1434"/>
                <a:gd name="T74" fmla="*/ 1142 w 1930"/>
                <a:gd name="T75" fmla="*/ 1397 h 1434"/>
                <a:gd name="T76" fmla="*/ 931 w 1930"/>
                <a:gd name="T77" fmla="*/ 1434 h 1434"/>
                <a:gd name="T78" fmla="*/ 819 w 1930"/>
                <a:gd name="T79" fmla="*/ 143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0" h="1434">
                  <a:moveTo>
                    <a:pt x="819" y="1434"/>
                  </a:moveTo>
                  <a:lnTo>
                    <a:pt x="819" y="1434"/>
                  </a:lnTo>
                  <a:lnTo>
                    <a:pt x="744" y="1427"/>
                  </a:lnTo>
                  <a:lnTo>
                    <a:pt x="669" y="1412"/>
                  </a:lnTo>
                  <a:lnTo>
                    <a:pt x="601" y="1389"/>
                  </a:lnTo>
                  <a:lnTo>
                    <a:pt x="526" y="1359"/>
                  </a:lnTo>
                  <a:lnTo>
                    <a:pt x="466" y="1322"/>
                  </a:lnTo>
                  <a:lnTo>
                    <a:pt x="398" y="1284"/>
                  </a:lnTo>
                  <a:lnTo>
                    <a:pt x="338" y="1239"/>
                  </a:lnTo>
                  <a:lnTo>
                    <a:pt x="285" y="1186"/>
                  </a:lnTo>
                  <a:lnTo>
                    <a:pt x="233" y="1134"/>
                  </a:lnTo>
                  <a:lnTo>
                    <a:pt x="180" y="1074"/>
                  </a:lnTo>
                  <a:lnTo>
                    <a:pt x="135" y="1006"/>
                  </a:lnTo>
                  <a:lnTo>
                    <a:pt x="98" y="946"/>
                  </a:lnTo>
                  <a:lnTo>
                    <a:pt x="68" y="879"/>
                  </a:lnTo>
                  <a:lnTo>
                    <a:pt x="38" y="803"/>
                  </a:lnTo>
                  <a:lnTo>
                    <a:pt x="15" y="736"/>
                  </a:lnTo>
                  <a:lnTo>
                    <a:pt x="0" y="661"/>
                  </a:lnTo>
                  <a:lnTo>
                    <a:pt x="0" y="661"/>
                  </a:lnTo>
                  <a:lnTo>
                    <a:pt x="15" y="728"/>
                  </a:lnTo>
                  <a:lnTo>
                    <a:pt x="45" y="796"/>
                  </a:lnTo>
                  <a:lnTo>
                    <a:pt x="68" y="856"/>
                  </a:lnTo>
                  <a:lnTo>
                    <a:pt x="105" y="916"/>
                  </a:lnTo>
                  <a:lnTo>
                    <a:pt x="143" y="969"/>
                  </a:lnTo>
                  <a:lnTo>
                    <a:pt x="188" y="1029"/>
                  </a:lnTo>
                  <a:lnTo>
                    <a:pt x="233" y="1074"/>
                  </a:lnTo>
                  <a:lnTo>
                    <a:pt x="278" y="1119"/>
                  </a:lnTo>
                  <a:lnTo>
                    <a:pt x="338" y="1164"/>
                  </a:lnTo>
                  <a:lnTo>
                    <a:pt x="391" y="1202"/>
                  </a:lnTo>
                  <a:lnTo>
                    <a:pt x="451" y="1239"/>
                  </a:lnTo>
                  <a:lnTo>
                    <a:pt x="518" y="1262"/>
                  </a:lnTo>
                  <a:lnTo>
                    <a:pt x="578" y="1292"/>
                  </a:lnTo>
                  <a:lnTo>
                    <a:pt x="646" y="1307"/>
                  </a:lnTo>
                  <a:lnTo>
                    <a:pt x="721" y="1322"/>
                  </a:lnTo>
                  <a:lnTo>
                    <a:pt x="789" y="1329"/>
                  </a:lnTo>
                  <a:lnTo>
                    <a:pt x="789" y="1329"/>
                  </a:lnTo>
                  <a:lnTo>
                    <a:pt x="901" y="1329"/>
                  </a:lnTo>
                  <a:lnTo>
                    <a:pt x="1007" y="1322"/>
                  </a:lnTo>
                  <a:lnTo>
                    <a:pt x="1112" y="1299"/>
                  </a:lnTo>
                  <a:lnTo>
                    <a:pt x="1217" y="1269"/>
                  </a:lnTo>
                  <a:lnTo>
                    <a:pt x="1307" y="1232"/>
                  </a:lnTo>
                  <a:lnTo>
                    <a:pt x="1397" y="1179"/>
                  </a:lnTo>
                  <a:lnTo>
                    <a:pt x="1487" y="1126"/>
                  </a:lnTo>
                  <a:lnTo>
                    <a:pt x="1562" y="1059"/>
                  </a:lnTo>
                  <a:lnTo>
                    <a:pt x="1637" y="991"/>
                  </a:lnTo>
                  <a:lnTo>
                    <a:pt x="1705" y="909"/>
                  </a:lnTo>
                  <a:lnTo>
                    <a:pt x="1765" y="826"/>
                  </a:lnTo>
                  <a:lnTo>
                    <a:pt x="1810" y="736"/>
                  </a:lnTo>
                  <a:lnTo>
                    <a:pt x="1855" y="638"/>
                  </a:lnTo>
                  <a:lnTo>
                    <a:pt x="1885" y="541"/>
                  </a:lnTo>
                  <a:lnTo>
                    <a:pt x="1908" y="435"/>
                  </a:lnTo>
                  <a:lnTo>
                    <a:pt x="1915" y="323"/>
                  </a:lnTo>
                  <a:lnTo>
                    <a:pt x="1915" y="323"/>
                  </a:lnTo>
                  <a:lnTo>
                    <a:pt x="1915" y="240"/>
                  </a:lnTo>
                  <a:lnTo>
                    <a:pt x="1915" y="157"/>
                  </a:lnTo>
                  <a:lnTo>
                    <a:pt x="1908" y="82"/>
                  </a:lnTo>
                  <a:lnTo>
                    <a:pt x="1893" y="0"/>
                  </a:lnTo>
                  <a:lnTo>
                    <a:pt x="1893" y="0"/>
                  </a:lnTo>
                  <a:lnTo>
                    <a:pt x="1915" y="90"/>
                  </a:lnTo>
                  <a:lnTo>
                    <a:pt x="1923" y="180"/>
                  </a:lnTo>
                  <a:lnTo>
                    <a:pt x="1930" y="278"/>
                  </a:lnTo>
                  <a:lnTo>
                    <a:pt x="1930" y="375"/>
                  </a:lnTo>
                  <a:lnTo>
                    <a:pt x="1930" y="375"/>
                  </a:lnTo>
                  <a:lnTo>
                    <a:pt x="1915" y="480"/>
                  </a:lnTo>
                  <a:lnTo>
                    <a:pt x="1893" y="586"/>
                  </a:lnTo>
                  <a:lnTo>
                    <a:pt x="1863" y="691"/>
                  </a:lnTo>
                  <a:lnTo>
                    <a:pt x="1818" y="796"/>
                  </a:lnTo>
                  <a:lnTo>
                    <a:pt x="1773" y="886"/>
                  </a:lnTo>
                  <a:lnTo>
                    <a:pt x="1713" y="976"/>
                  </a:lnTo>
                  <a:lnTo>
                    <a:pt x="1653" y="1059"/>
                  </a:lnTo>
                  <a:lnTo>
                    <a:pt x="1577" y="1141"/>
                  </a:lnTo>
                  <a:lnTo>
                    <a:pt x="1502" y="1209"/>
                  </a:lnTo>
                  <a:lnTo>
                    <a:pt x="1420" y="1269"/>
                  </a:lnTo>
                  <a:lnTo>
                    <a:pt x="1330" y="1322"/>
                  </a:lnTo>
                  <a:lnTo>
                    <a:pt x="1239" y="1367"/>
                  </a:lnTo>
                  <a:lnTo>
                    <a:pt x="1142" y="1397"/>
                  </a:lnTo>
                  <a:lnTo>
                    <a:pt x="1037" y="1419"/>
                  </a:lnTo>
                  <a:lnTo>
                    <a:pt x="931" y="1434"/>
                  </a:lnTo>
                  <a:lnTo>
                    <a:pt x="819" y="1434"/>
                  </a:lnTo>
                  <a:lnTo>
                    <a:pt x="819" y="1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4" name="Freeform 31"/>
            <p:cNvSpPr>
              <a:spLocks/>
            </p:cNvSpPr>
            <p:nvPr/>
          </p:nvSpPr>
          <p:spPr bwMode="auto">
            <a:xfrm>
              <a:off x="2000250" y="3749675"/>
              <a:ext cx="311150" cy="298450"/>
            </a:xfrm>
            <a:custGeom>
              <a:avLst/>
              <a:gdLst>
                <a:gd name="T0" fmla="*/ 166 w 196"/>
                <a:gd name="T1" fmla="*/ 38 h 188"/>
                <a:gd name="T2" fmla="*/ 166 w 196"/>
                <a:gd name="T3" fmla="*/ 38 h 188"/>
                <a:gd name="T4" fmla="*/ 188 w 196"/>
                <a:gd name="T5" fmla="*/ 60 h 188"/>
                <a:gd name="T6" fmla="*/ 196 w 196"/>
                <a:gd name="T7" fmla="*/ 90 h 188"/>
                <a:gd name="T8" fmla="*/ 188 w 196"/>
                <a:gd name="T9" fmla="*/ 113 h 188"/>
                <a:gd name="T10" fmla="*/ 181 w 196"/>
                <a:gd name="T11" fmla="*/ 143 h 188"/>
                <a:gd name="T12" fmla="*/ 166 w 196"/>
                <a:gd name="T13" fmla="*/ 165 h 188"/>
                <a:gd name="T14" fmla="*/ 151 w 196"/>
                <a:gd name="T15" fmla="*/ 180 h 188"/>
                <a:gd name="T16" fmla="*/ 128 w 196"/>
                <a:gd name="T17" fmla="*/ 188 h 188"/>
                <a:gd name="T18" fmla="*/ 98 w 196"/>
                <a:gd name="T19" fmla="*/ 188 h 188"/>
                <a:gd name="T20" fmla="*/ 98 w 196"/>
                <a:gd name="T21" fmla="*/ 188 h 188"/>
                <a:gd name="T22" fmla="*/ 128 w 196"/>
                <a:gd name="T23" fmla="*/ 165 h 188"/>
                <a:gd name="T24" fmla="*/ 143 w 196"/>
                <a:gd name="T25" fmla="*/ 128 h 188"/>
                <a:gd name="T26" fmla="*/ 143 w 196"/>
                <a:gd name="T27" fmla="*/ 105 h 188"/>
                <a:gd name="T28" fmla="*/ 143 w 196"/>
                <a:gd name="T29" fmla="*/ 90 h 188"/>
                <a:gd name="T30" fmla="*/ 136 w 196"/>
                <a:gd name="T31" fmla="*/ 68 h 188"/>
                <a:gd name="T32" fmla="*/ 121 w 196"/>
                <a:gd name="T33" fmla="*/ 45 h 188"/>
                <a:gd name="T34" fmla="*/ 121 w 196"/>
                <a:gd name="T35" fmla="*/ 45 h 188"/>
                <a:gd name="T36" fmla="*/ 98 w 196"/>
                <a:gd name="T37" fmla="*/ 30 h 188"/>
                <a:gd name="T38" fmla="*/ 68 w 196"/>
                <a:gd name="T39" fmla="*/ 23 h 188"/>
                <a:gd name="T40" fmla="*/ 38 w 196"/>
                <a:gd name="T41" fmla="*/ 15 h 188"/>
                <a:gd name="T42" fmla="*/ 0 w 196"/>
                <a:gd name="T43" fmla="*/ 15 h 188"/>
                <a:gd name="T44" fmla="*/ 0 w 196"/>
                <a:gd name="T45" fmla="*/ 15 h 188"/>
                <a:gd name="T46" fmla="*/ 53 w 196"/>
                <a:gd name="T47" fmla="*/ 0 h 188"/>
                <a:gd name="T48" fmla="*/ 98 w 196"/>
                <a:gd name="T49" fmla="*/ 0 h 188"/>
                <a:gd name="T50" fmla="*/ 136 w 196"/>
                <a:gd name="T51" fmla="*/ 15 h 188"/>
                <a:gd name="T52" fmla="*/ 166 w 196"/>
                <a:gd name="T53" fmla="*/ 38 h 188"/>
                <a:gd name="T54" fmla="*/ 166 w 196"/>
                <a:gd name="T55" fmla="*/ 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88">
                  <a:moveTo>
                    <a:pt x="166" y="38"/>
                  </a:moveTo>
                  <a:lnTo>
                    <a:pt x="166" y="38"/>
                  </a:lnTo>
                  <a:lnTo>
                    <a:pt x="188" y="60"/>
                  </a:lnTo>
                  <a:lnTo>
                    <a:pt x="196" y="90"/>
                  </a:lnTo>
                  <a:lnTo>
                    <a:pt x="188" y="113"/>
                  </a:lnTo>
                  <a:lnTo>
                    <a:pt x="181" y="143"/>
                  </a:lnTo>
                  <a:lnTo>
                    <a:pt x="166" y="165"/>
                  </a:lnTo>
                  <a:lnTo>
                    <a:pt x="151" y="180"/>
                  </a:lnTo>
                  <a:lnTo>
                    <a:pt x="128" y="188"/>
                  </a:lnTo>
                  <a:lnTo>
                    <a:pt x="98" y="188"/>
                  </a:lnTo>
                  <a:lnTo>
                    <a:pt x="98" y="188"/>
                  </a:lnTo>
                  <a:lnTo>
                    <a:pt x="128" y="165"/>
                  </a:lnTo>
                  <a:lnTo>
                    <a:pt x="143" y="128"/>
                  </a:lnTo>
                  <a:lnTo>
                    <a:pt x="143" y="105"/>
                  </a:lnTo>
                  <a:lnTo>
                    <a:pt x="143" y="90"/>
                  </a:lnTo>
                  <a:lnTo>
                    <a:pt x="136" y="68"/>
                  </a:lnTo>
                  <a:lnTo>
                    <a:pt x="121" y="45"/>
                  </a:lnTo>
                  <a:lnTo>
                    <a:pt x="121" y="45"/>
                  </a:lnTo>
                  <a:lnTo>
                    <a:pt x="98" y="30"/>
                  </a:lnTo>
                  <a:lnTo>
                    <a:pt x="68" y="23"/>
                  </a:lnTo>
                  <a:lnTo>
                    <a:pt x="38" y="15"/>
                  </a:lnTo>
                  <a:lnTo>
                    <a:pt x="0" y="15"/>
                  </a:lnTo>
                  <a:lnTo>
                    <a:pt x="0" y="15"/>
                  </a:lnTo>
                  <a:lnTo>
                    <a:pt x="53" y="0"/>
                  </a:lnTo>
                  <a:lnTo>
                    <a:pt x="98" y="0"/>
                  </a:lnTo>
                  <a:lnTo>
                    <a:pt x="136" y="15"/>
                  </a:lnTo>
                  <a:lnTo>
                    <a:pt x="166" y="38"/>
                  </a:lnTo>
                  <a:lnTo>
                    <a:pt x="16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5" name="Freeform 32"/>
            <p:cNvSpPr>
              <a:spLocks/>
            </p:cNvSpPr>
            <p:nvPr/>
          </p:nvSpPr>
          <p:spPr bwMode="auto">
            <a:xfrm>
              <a:off x="3194050" y="5848350"/>
              <a:ext cx="249238" cy="238125"/>
            </a:xfrm>
            <a:custGeom>
              <a:avLst/>
              <a:gdLst>
                <a:gd name="T0" fmla="*/ 22 w 157"/>
                <a:gd name="T1" fmla="*/ 23 h 150"/>
                <a:gd name="T2" fmla="*/ 22 w 157"/>
                <a:gd name="T3" fmla="*/ 23 h 150"/>
                <a:gd name="T4" fmla="*/ 7 w 157"/>
                <a:gd name="T5" fmla="*/ 45 h 150"/>
                <a:gd name="T6" fmla="*/ 0 w 157"/>
                <a:gd name="T7" fmla="*/ 68 h 150"/>
                <a:gd name="T8" fmla="*/ 0 w 157"/>
                <a:gd name="T9" fmla="*/ 90 h 150"/>
                <a:gd name="T10" fmla="*/ 7 w 157"/>
                <a:gd name="T11" fmla="*/ 113 h 150"/>
                <a:gd name="T12" fmla="*/ 15 w 157"/>
                <a:gd name="T13" fmla="*/ 128 h 150"/>
                <a:gd name="T14" fmla="*/ 30 w 157"/>
                <a:gd name="T15" fmla="*/ 143 h 150"/>
                <a:gd name="T16" fmla="*/ 52 w 157"/>
                <a:gd name="T17" fmla="*/ 150 h 150"/>
                <a:gd name="T18" fmla="*/ 67 w 157"/>
                <a:gd name="T19" fmla="*/ 150 h 150"/>
                <a:gd name="T20" fmla="*/ 67 w 157"/>
                <a:gd name="T21" fmla="*/ 150 h 150"/>
                <a:gd name="T22" fmla="*/ 45 w 157"/>
                <a:gd name="T23" fmla="*/ 128 h 150"/>
                <a:gd name="T24" fmla="*/ 37 w 157"/>
                <a:gd name="T25" fmla="*/ 98 h 150"/>
                <a:gd name="T26" fmla="*/ 45 w 157"/>
                <a:gd name="T27" fmla="*/ 68 h 150"/>
                <a:gd name="T28" fmla="*/ 52 w 157"/>
                <a:gd name="T29" fmla="*/ 53 h 150"/>
                <a:gd name="T30" fmla="*/ 60 w 157"/>
                <a:gd name="T31" fmla="*/ 38 h 150"/>
                <a:gd name="T32" fmla="*/ 60 w 157"/>
                <a:gd name="T33" fmla="*/ 38 h 150"/>
                <a:gd name="T34" fmla="*/ 82 w 157"/>
                <a:gd name="T35" fmla="*/ 23 h 150"/>
                <a:gd name="T36" fmla="*/ 105 w 157"/>
                <a:gd name="T37" fmla="*/ 15 h 150"/>
                <a:gd name="T38" fmla="*/ 127 w 157"/>
                <a:gd name="T39" fmla="*/ 8 h 150"/>
                <a:gd name="T40" fmla="*/ 157 w 157"/>
                <a:gd name="T41" fmla="*/ 15 h 150"/>
                <a:gd name="T42" fmla="*/ 157 w 157"/>
                <a:gd name="T43" fmla="*/ 15 h 150"/>
                <a:gd name="T44" fmla="*/ 120 w 157"/>
                <a:gd name="T45" fmla="*/ 0 h 150"/>
                <a:gd name="T46" fmla="*/ 82 w 157"/>
                <a:gd name="T47" fmla="*/ 0 h 150"/>
                <a:gd name="T48" fmla="*/ 45 w 157"/>
                <a:gd name="T49" fmla="*/ 8 h 150"/>
                <a:gd name="T50" fmla="*/ 22 w 157"/>
                <a:gd name="T51" fmla="*/ 23 h 150"/>
                <a:gd name="T52" fmla="*/ 22 w 157"/>
                <a:gd name="T53"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 h="150">
                  <a:moveTo>
                    <a:pt x="22" y="23"/>
                  </a:moveTo>
                  <a:lnTo>
                    <a:pt x="22" y="23"/>
                  </a:lnTo>
                  <a:lnTo>
                    <a:pt x="7" y="45"/>
                  </a:lnTo>
                  <a:lnTo>
                    <a:pt x="0" y="68"/>
                  </a:lnTo>
                  <a:lnTo>
                    <a:pt x="0" y="90"/>
                  </a:lnTo>
                  <a:lnTo>
                    <a:pt x="7" y="113"/>
                  </a:lnTo>
                  <a:lnTo>
                    <a:pt x="15" y="128"/>
                  </a:lnTo>
                  <a:lnTo>
                    <a:pt x="30" y="143"/>
                  </a:lnTo>
                  <a:lnTo>
                    <a:pt x="52" y="150"/>
                  </a:lnTo>
                  <a:lnTo>
                    <a:pt x="67" y="150"/>
                  </a:lnTo>
                  <a:lnTo>
                    <a:pt x="67" y="150"/>
                  </a:lnTo>
                  <a:lnTo>
                    <a:pt x="45" y="128"/>
                  </a:lnTo>
                  <a:lnTo>
                    <a:pt x="37" y="98"/>
                  </a:lnTo>
                  <a:lnTo>
                    <a:pt x="45" y="68"/>
                  </a:lnTo>
                  <a:lnTo>
                    <a:pt x="52" y="53"/>
                  </a:lnTo>
                  <a:lnTo>
                    <a:pt x="60" y="38"/>
                  </a:lnTo>
                  <a:lnTo>
                    <a:pt x="60" y="38"/>
                  </a:lnTo>
                  <a:lnTo>
                    <a:pt x="82" y="23"/>
                  </a:lnTo>
                  <a:lnTo>
                    <a:pt x="105" y="15"/>
                  </a:lnTo>
                  <a:lnTo>
                    <a:pt x="127" y="8"/>
                  </a:lnTo>
                  <a:lnTo>
                    <a:pt x="157" y="15"/>
                  </a:lnTo>
                  <a:lnTo>
                    <a:pt x="157" y="15"/>
                  </a:lnTo>
                  <a:lnTo>
                    <a:pt x="120" y="0"/>
                  </a:lnTo>
                  <a:lnTo>
                    <a:pt x="82" y="0"/>
                  </a:lnTo>
                  <a:lnTo>
                    <a:pt x="45" y="8"/>
                  </a:lnTo>
                  <a:lnTo>
                    <a:pt x="22" y="23"/>
                  </a:lnTo>
                  <a:lnTo>
                    <a:pt x="2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6" name="Freeform 33"/>
            <p:cNvSpPr>
              <a:spLocks/>
            </p:cNvSpPr>
            <p:nvPr/>
          </p:nvSpPr>
          <p:spPr bwMode="auto">
            <a:xfrm>
              <a:off x="2859088" y="4762500"/>
              <a:ext cx="238125" cy="274638"/>
            </a:xfrm>
            <a:custGeom>
              <a:avLst/>
              <a:gdLst>
                <a:gd name="T0" fmla="*/ 8 w 150"/>
                <a:gd name="T1" fmla="*/ 128 h 173"/>
                <a:gd name="T2" fmla="*/ 8 w 150"/>
                <a:gd name="T3" fmla="*/ 128 h 173"/>
                <a:gd name="T4" fmla="*/ 23 w 150"/>
                <a:gd name="T5" fmla="*/ 151 h 173"/>
                <a:gd name="T6" fmla="*/ 38 w 150"/>
                <a:gd name="T7" fmla="*/ 166 h 173"/>
                <a:gd name="T8" fmla="*/ 60 w 150"/>
                <a:gd name="T9" fmla="*/ 173 h 173"/>
                <a:gd name="T10" fmla="*/ 83 w 150"/>
                <a:gd name="T11" fmla="*/ 173 h 173"/>
                <a:gd name="T12" fmla="*/ 105 w 150"/>
                <a:gd name="T13" fmla="*/ 173 h 173"/>
                <a:gd name="T14" fmla="*/ 128 w 150"/>
                <a:gd name="T15" fmla="*/ 166 h 173"/>
                <a:gd name="T16" fmla="*/ 143 w 150"/>
                <a:gd name="T17" fmla="*/ 151 h 173"/>
                <a:gd name="T18" fmla="*/ 150 w 150"/>
                <a:gd name="T19" fmla="*/ 128 h 173"/>
                <a:gd name="T20" fmla="*/ 150 w 150"/>
                <a:gd name="T21" fmla="*/ 128 h 173"/>
                <a:gd name="T22" fmla="*/ 120 w 150"/>
                <a:gd name="T23" fmla="*/ 143 h 173"/>
                <a:gd name="T24" fmla="*/ 83 w 150"/>
                <a:gd name="T25" fmla="*/ 143 h 173"/>
                <a:gd name="T26" fmla="*/ 53 w 150"/>
                <a:gd name="T27" fmla="*/ 128 h 173"/>
                <a:gd name="T28" fmla="*/ 45 w 150"/>
                <a:gd name="T29" fmla="*/ 113 h 173"/>
                <a:gd name="T30" fmla="*/ 38 w 150"/>
                <a:gd name="T31" fmla="*/ 98 h 173"/>
                <a:gd name="T32" fmla="*/ 38 w 150"/>
                <a:gd name="T33" fmla="*/ 98 h 173"/>
                <a:gd name="T34" fmla="*/ 30 w 150"/>
                <a:gd name="T35" fmla="*/ 76 h 173"/>
                <a:gd name="T36" fmla="*/ 30 w 150"/>
                <a:gd name="T37" fmla="*/ 53 h 173"/>
                <a:gd name="T38" fmla="*/ 38 w 150"/>
                <a:gd name="T39" fmla="*/ 23 h 173"/>
                <a:gd name="T40" fmla="*/ 45 w 150"/>
                <a:gd name="T41" fmla="*/ 0 h 173"/>
                <a:gd name="T42" fmla="*/ 45 w 150"/>
                <a:gd name="T43" fmla="*/ 0 h 173"/>
                <a:gd name="T44" fmla="*/ 23 w 150"/>
                <a:gd name="T45" fmla="*/ 31 h 173"/>
                <a:gd name="T46" fmla="*/ 8 w 150"/>
                <a:gd name="T47" fmla="*/ 68 h 173"/>
                <a:gd name="T48" fmla="*/ 0 w 150"/>
                <a:gd name="T49" fmla="*/ 98 h 173"/>
                <a:gd name="T50" fmla="*/ 8 w 150"/>
                <a:gd name="T51" fmla="*/ 128 h 173"/>
                <a:gd name="T52" fmla="*/ 8 w 150"/>
                <a:gd name="T53"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3">
                  <a:moveTo>
                    <a:pt x="8" y="128"/>
                  </a:moveTo>
                  <a:lnTo>
                    <a:pt x="8" y="128"/>
                  </a:lnTo>
                  <a:lnTo>
                    <a:pt x="23" y="151"/>
                  </a:lnTo>
                  <a:lnTo>
                    <a:pt x="38" y="166"/>
                  </a:lnTo>
                  <a:lnTo>
                    <a:pt x="60" y="173"/>
                  </a:lnTo>
                  <a:lnTo>
                    <a:pt x="83" y="173"/>
                  </a:lnTo>
                  <a:lnTo>
                    <a:pt x="105" y="173"/>
                  </a:lnTo>
                  <a:lnTo>
                    <a:pt x="128" y="166"/>
                  </a:lnTo>
                  <a:lnTo>
                    <a:pt x="143" y="151"/>
                  </a:lnTo>
                  <a:lnTo>
                    <a:pt x="150" y="128"/>
                  </a:lnTo>
                  <a:lnTo>
                    <a:pt x="150" y="128"/>
                  </a:lnTo>
                  <a:lnTo>
                    <a:pt x="120" y="143"/>
                  </a:lnTo>
                  <a:lnTo>
                    <a:pt x="83" y="143"/>
                  </a:lnTo>
                  <a:lnTo>
                    <a:pt x="53" y="128"/>
                  </a:lnTo>
                  <a:lnTo>
                    <a:pt x="45" y="113"/>
                  </a:lnTo>
                  <a:lnTo>
                    <a:pt x="38" y="98"/>
                  </a:lnTo>
                  <a:lnTo>
                    <a:pt x="38" y="98"/>
                  </a:lnTo>
                  <a:lnTo>
                    <a:pt x="30" y="76"/>
                  </a:lnTo>
                  <a:lnTo>
                    <a:pt x="30" y="53"/>
                  </a:lnTo>
                  <a:lnTo>
                    <a:pt x="38" y="23"/>
                  </a:lnTo>
                  <a:lnTo>
                    <a:pt x="45" y="0"/>
                  </a:lnTo>
                  <a:lnTo>
                    <a:pt x="45" y="0"/>
                  </a:lnTo>
                  <a:lnTo>
                    <a:pt x="23" y="31"/>
                  </a:lnTo>
                  <a:lnTo>
                    <a:pt x="8" y="68"/>
                  </a:lnTo>
                  <a:lnTo>
                    <a:pt x="0" y="98"/>
                  </a:lnTo>
                  <a:lnTo>
                    <a:pt x="8" y="128"/>
                  </a:lnTo>
                  <a:lnTo>
                    <a:pt x="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7" name="Freeform 34"/>
            <p:cNvSpPr>
              <a:spLocks/>
            </p:cNvSpPr>
            <p:nvPr/>
          </p:nvSpPr>
          <p:spPr bwMode="auto">
            <a:xfrm>
              <a:off x="3038475" y="4703763"/>
              <a:ext cx="119063" cy="166688"/>
            </a:xfrm>
            <a:custGeom>
              <a:avLst/>
              <a:gdLst>
                <a:gd name="T0" fmla="*/ 75 w 75"/>
                <a:gd name="T1" fmla="*/ 83 h 105"/>
                <a:gd name="T2" fmla="*/ 75 w 75"/>
                <a:gd name="T3" fmla="*/ 83 h 105"/>
                <a:gd name="T4" fmla="*/ 67 w 75"/>
                <a:gd name="T5" fmla="*/ 75 h 105"/>
                <a:gd name="T6" fmla="*/ 60 w 75"/>
                <a:gd name="T7" fmla="*/ 68 h 105"/>
                <a:gd name="T8" fmla="*/ 37 w 75"/>
                <a:gd name="T9" fmla="*/ 68 h 105"/>
                <a:gd name="T10" fmla="*/ 37 w 75"/>
                <a:gd name="T11" fmla="*/ 68 h 105"/>
                <a:gd name="T12" fmla="*/ 30 w 75"/>
                <a:gd name="T13" fmla="*/ 75 h 105"/>
                <a:gd name="T14" fmla="*/ 30 w 75"/>
                <a:gd name="T15" fmla="*/ 75 h 105"/>
                <a:gd name="T16" fmla="*/ 22 w 75"/>
                <a:gd name="T17" fmla="*/ 60 h 105"/>
                <a:gd name="T18" fmla="*/ 22 w 75"/>
                <a:gd name="T19" fmla="*/ 37 h 105"/>
                <a:gd name="T20" fmla="*/ 30 w 75"/>
                <a:gd name="T21" fmla="*/ 15 h 105"/>
                <a:gd name="T22" fmla="*/ 45 w 75"/>
                <a:gd name="T23" fmla="*/ 0 h 105"/>
                <a:gd name="T24" fmla="*/ 45 w 75"/>
                <a:gd name="T25" fmla="*/ 0 h 105"/>
                <a:gd name="T26" fmla="*/ 15 w 75"/>
                <a:gd name="T27" fmla="*/ 22 h 105"/>
                <a:gd name="T28" fmla="*/ 0 w 75"/>
                <a:gd name="T29" fmla="*/ 52 h 105"/>
                <a:gd name="T30" fmla="*/ 7 w 75"/>
                <a:gd name="T31" fmla="*/ 75 h 105"/>
                <a:gd name="T32" fmla="*/ 7 w 75"/>
                <a:gd name="T33" fmla="*/ 90 h 105"/>
                <a:gd name="T34" fmla="*/ 15 w 75"/>
                <a:gd name="T35" fmla="*/ 98 h 105"/>
                <a:gd name="T36" fmla="*/ 15 w 75"/>
                <a:gd name="T37" fmla="*/ 98 h 105"/>
                <a:gd name="T38" fmla="*/ 22 w 75"/>
                <a:gd name="T39" fmla="*/ 98 h 105"/>
                <a:gd name="T40" fmla="*/ 22 w 75"/>
                <a:gd name="T41" fmla="*/ 98 h 105"/>
                <a:gd name="T42" fmla="*/ 37 w 75"/>
                <a:gd name="T43" fmla="*/ 105 h 105"/>
                <a:gd name="T44" fmla="*/ 37 w 75"/>
                <a:gd name="T45" fmla="*/ 105 h 105"/>
                <a:gd name="T46" fmla="*/ 52 w 75"/>
                <a:gd name="T47" fmla="*/ 105 h 105"/>
                <a:gd name="T48" fmla="*/ 67 w 75"/>
                <a:gd name="T49" fmla="*/ 98 h 105"/>
                <a:gd name="T50" fmla="*/ 75 w 75"/>
                <a:gd name="T51" fmla="*/ 83 h 105"/>
                <a:gd name="T52" fmla="*/ 75 w 75"/>
                <a:gd name="T5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 h="105">
                  <a:moveTo>
                    <a:pt x="75" y="83"/>
                  </a:moveTo>
                  <a:lnTo>
                    <a:pt x="75" y="83"/>
                  </a:lnTo>
                  <a:lnTo>
                    <a:pt x="67" y="75"/>
                  </a:lnTo>
                  <a:lnTo>
                    <a:pt x="60" y="68"/>
                  </a:lnTo>
                  <a:lnTo>
                    <a:pt x="37" y="68"/>
                  </a:lnTo>
                  <a:lnTo>
                    <a:pt x="37" y="68"/>
                  </a:lnTo>
                  <a:lnTo>
                    <a:pt x="30" y="75"/>
                  </a:lnTo>
                  <a:lnTo>
                    <a:pt x="30" y="75"/>
                  </a:lnTo>
                  <a:lnTo>
                    <a:pt x="22" y="60"/>
                  </a:lnTo>
                  <a:lnTo>
                    <a:pt x="22" y="37"/>
                  </a:lnTo>
                  <a:lnTo>
                    <a:pt x="30" y="15"/>
                  </a:lnTo>
                  <a:lnTo>
                    <a:pt x="45" y="0"/>
                  </a:lnTo>
                  <a:lnTo>
                    <a:pt x="45" y="0"/>
                  </a:lnTo>
                  <a:lnTo>
                    <a:pt x="15" y="22"/>
                  </a:lnTo>
                  <a:lnTo>
                    <a:pt x="0" y="52"/>
                  </a:lnTo>
                  <a:lnTo>
                    <a:pt x="7" y="75"/>
                  </a:lnTo>
                  <a:lnTo>
                    <a:pt x="7" y="90"/>
                  </a:lnTo>
                  <a:lnTo>
                    <a:pt x="15" y="98"/>
                  </a:lnTo>
                  <a:lnTo>
                    <a:pt x="15" y="98"/>
                  </a:lnTo>
                  <a:lnTo>
                    <a:pt x="22" y="98"/>
                  </a:lnTo>
                  <a:lnTo>
                    <a:pt x="22" y="98"/>
                  </a:lnTo>
                  <a:lnTo>
                    <a:pt x="37" y="105"/>
                  </a:lnTo>
                  <a:lnTo>
                    <a:pt x="37" y="105"/>
                  </a:lnTo>
                  <a:lnTo>
                    <a:pt x="52" y="105"/>
                  </a:lnTo>
                  <a:lnTo>
                    <a:pt x="67" y="98"/>
                  </a:lnTo>
                  <a:lnTo>
                    <a:pt x="75" y="83"/>
                  </a:lnTo>
                  <a:lnTo>
                    <a:pt x="7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8" name="Freeform 35"/>
            <p:cNvSpPr>
              <a:spLocks/>
            </p:cNvSpPr>
            <p:nvPr/>
          </p:nvSpPr>
          <p:spPr bwMode="auto">
            <a:xfrm>
              <a:off x="2895600" y="4679950"/>
              <a:ext cx="417513" cy="858838"/>
            </a:xfrm>
            <a:custGeom>
              <a:avLst/>
              <a:gdLst>
                <a:gd name="T0" fmla="*/ 188 w 263"/>
                <a:gd name="T1" fmla="*/ 345 h 541"/>
                <a:gd name="T2" fmla="*/ 188 w 263"/>
                <a:gd name="T3" fmla="*/ 345 h 541"/>
                <a:gd name="T4" fmla="*/ 233 w 263"/>
                <a:gd name="T5" fmla="*/ 255 h 541"/>
                <a:gd name="T6" fmla="*/ 255 w 263"/>
                <a:gd name="T7" fmla="*/ 188 h 541"/>
                <a:gd name="T8" fmla="*/ 263 w 263"/>
                <a:gd name="T9" fmla="*/ 128 h 541"/>
                <a:gd name="T10" fmla="*/ 255 w 263"/>
                <a:gd name="T11" fmla="*/ 75 h 541"/>
                <a:gd name="T12" fmla="*/ 240 w 263"/>
                <a:gd name="T13" fmla="*/ 37 h 541"/>
                <a:gd name="T14" fmla="*/ 225 w 263"/>
                <a:gd name="T15" fmla="*/ 15 h 541"/>
                <a:gd name="T16" fmla="*/ 195 w 263"/>
                <a:gd name="T17" fmla="*/ 0 h 541"/>
                <a:gd name="T18" fmla="*/ 173 w 263"/>
                <a:gd name="T19" fmla="*/ 0 h 541"/>
                <a:gd name="T20" fmla="*/ 173 w 263"/>
                <a:gd name="T21" fmla="*/ 0 h 541"/>
                <a:gd name="T22" fmla="*/ 150 w 263"/>
                <a:gd name="T23" fmla="*/ 0 h 541"/>
                <a:gd name="T24" fmla="*/ 135 w 263"/>
                <a:gd name="T25" fmla="*/ 15 h 541"/>
                <a:gd name="T26" fmla="*/ 135 w 263"/>
                <a:gd name="T27" fmla="*/ 15 h 541"/>
                <a:gd name="T28" fmla="*/ 150 w 263"/>
                <a:gd name="T29" fmla="*/ 7 h 541"/>
                <a:gd name="T30" fmla="*/ 150 w 263"/>
                <a:gd name="T31" fmla="*/ 7 h 541"/>
                <a:gd name="T32" fmla="*/ 180 w 263"/>
                <a:gd name="T33" fmla="*/ 15 h 541"/>
                <a:gd name="T34" fmla="*/ 203 w 263"/>
                <a:gd name="T35" fmla="*/ 30 h 541"/>
                <a:gd name="T36" fmla="*/ 225 w 263"/>
                <a:gd name="T37" fmla="*/ 52 h 541"/>
                <a:gd name="T38" fmla="*/ 240 w 263"/>
                <a:gd name="T39" fmla="*/ 90 h 541"/>
                <a:gd name="T40" fmla="*/ 240 w 263"/>
                <a:gd name="T41" fmla="*/ 143 h 541"/>
                <a:gd name="T42" fmla="*/ 233 w 263"/>
                <a:gd name="T43" fmla="*/ 203 h 541"/>
                <a:gd name="T44" fmla="*/ 210 w 263"/>
                <a:gd name="T45" fmla="*/ 270 h 541"/>
                <a:gd name="T46" fmla="*/ 165 w 263"/>
                <a:gd name="T47" fmla="*/ 353 h 541"/>
                <a:gd name="T48" fmla="*/ 165 w 263"/>
                <a:gd name="T49" fmla="*/ 353 h 541"/>
                <a:gd name="T50" fmla="*/ 127 w 263"/>
                <a:gd name="T51" fmla="*/ 413 h 541"/>
                <a:gd name="T52" fmla="*/ 90 w 263"/>
                <a:gd name="T53" fmla="*/ 458 h 541"/>
                <a:gd name="T54" fmla="*/ 45 w 263"/>
                <a:gd name="T55" fmla="*/ 503 h 541"/>
                <a:gd name="T56" fmla="*/ 0 w 263"/>
                <a:gd name="T57" fmla="*/ 541 h 541"/>
                <a:gd name="T58" fmla="*/ 15 w 263"/>
                <a:gd name="T59" fmla="*/ 526 h 541"/>
                <a:gd name="T60" fmla="*/ 15 w 263"/>
                <a:gd name="T61" fmla="*/ 526 h 541"/>
                <a:gd name="T62" fmla="*/ 67 w 263"/>
                <a:gd name="T63" fmla="*/ 488 h 541"/>
                <a:gd name="T64" fmla="*/ 112 w 263"/>
                <a:gd name="T65" fmla="*/ 443 h 541"/>
                <a:gd name="T66" fmla="*/ 150 w 263"/>
                <a:gd name="T67" fmla="*/ 398 h 541"/>
                <a:gd name="T68" fmla="*/ 188 w 263"/>
                <a:gd name="T69" fmla="*/ 345 h 541"/>
                <a:gd name="T70" fmla="*/ 188 w 263"/>
                <a:gd name="T71" fmla="*/ 34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541">
                  <a:moveTo>
                    <a:pt x="188" y="345"/>
                  </a:moveTo>
                  <a:lnTo>
                    <a:pt x="188" y="345"/>
                  </a:lnTo>
                  <a:lnTo>
                    <a:pt x="233" y="255"/>
                  </a:lnTo>
                  <a:lnTo>
                    <a:pt x="255" y="188"/>
                  </a:lnTo>
                  <a:lnTo>
                    <a:pt x="263" y="128"/>
                  </a:lnTo>
                  <a:lnTo>
                    <a:pt x="255" y="75"/>
                  </a:lnTo>
                  <a:lnTo>
                    <a:pt x="240" y="37"/>
                  </a:lnTo>
                  <a:lnTo>
                    <a:pt x="225" y="15"/>
                  </a:lnTo>
                  <a:lnTo>
                    <a:pt x="195" y="0"/>
                  </a:lnTo>
                  <a:lnTo>
                    <a:pt x="173" y="0"/>
                  </a:lnTo>
                  <a:lnTo>
                    <a:pt x="173" y="0"/>
                  </a:lnTo>
                  <a:lnTo>
                    <a:pt x="150" y="0"/>
                  </a:lnTo>
                  <a:lnTo>
                    <a:pt x="135" y="15"/>
                  </a:lnTo>
                  <a:lnTo>
                    <a:pt x="135" y="15"/>
                  </a:lnTo>
                  <a:lnTo>
                    <a:pt x="150" y="7"/>
                  </a:lnTo>
                  <a:lnTo>
                    <a:pt x="150" y="7"/>
                  </a:lnTo>
                  <a:lnTo>
                    <a:pt x="180" y="15"/>
                  </a:lnTo>
                  <a:lnTo>
                    <a:pt x="203" y="30"/>
                  </a:lnTo>
                  <a:lnTo>
                    <a:pt x="225" y="52"/>
                  </a:lnTo>
                  <a:lnTo>
                    <a:pt x="240" y="90"/>
                  </a:lnTo>
                  <a:lnTo>
                    <a:pt x="240" y="143"/>
                  </a:lnTo>
                  <a:lnTo>
                    <a:pt x="233" y="203"/>
                  </a:lnTo>
                  <a:lnTo>
                    <a:pt x="210" y="270"/>
                  </a:lnTo>
                  <a:lnTo>
                    <a:pt x="165" y="353"/>
                  </a:lnTo>
                  <a:lnTo>
                    <a:pt x="165" y="353"/>
                  </a:lnTo>
                  <a:lnTo>
                    <a:pt x="127" y="413"/>
                  </a:lnTo>
                  <a:lnTo>
                    <a:pt x="90" y="458"/>
                  </a:lnTo>
                  <a:lnTo>
                    <a:pt x="45" y="503"/>
                  </a:lnTo>
                  <a:lnTo>
                    <a:pt x="0" y="541"/>
                  </a:lnTo>
                  <a:lnTo>
                    <a:pt x="15" y="526"/>
                  </a:lnTo>
                  <a:lnTo>
                    <a:pt x="15" y="526"/>
                  </a:lnTo>
                  <a:lnTo>
                    <a:pt x="67" y="488"/>
                  </a:lnTo>
                  <a:lnTo>
                    <a:pt x="112" y="443"/>
                  </a:lnTo>
                  <a:lnTo>
                    <a:pt x="150" y="398"/>
                  </a:lnTo>
                  <a:lnTo>
                    <a:pt x="188" y="345"/>
                  </a:lnTo>
                  <a:lnTo>
                    <a:pt x="188"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9" name="Freeform 36"/>
            <p:cNvSpPr>
              <a:spLocks/>
            </p:cNvSpPr>
            <p:nvPr/>
          </p:nvSpPr>
          <p:spPr bwMode="auto">
            <a:xfrm>
              <a:off x="3348038" y="4178300"/>
              <a:ext cx="155575" cy="239713"/>
            </a:xfrm>
            <a:custGeom>
              <a:avLst/>
              <a:gdLst>
                <a:gd name="T0" fmla="*/ 98 w 98"/>
                <a:gd name="T1" fmla="*/ 121 h 151"/>
                <a:gd name="T2" fmla="*/ 98 w 98"/>
                <a:gd name="T3" fmla="*/ 121 h 151"/>
                <a:gd name="T4" fmla="*/ 98 w 98"/>
                <a:gd name="T5" fmla="*/ 113 h 151"/>
                <a:gd name="T6" fmla="*/ 90 w 98"/>
                <a:gd name="T7" fmla="*/ 106 h 151"/>
                <a:gd name="T8" fmla="*/ 75 w 98"/>
                <a:gd name="T9" fmla="*/ 106 h 151"/>
                <a:gd name="T10" fmla="*/ 53 w 98"/>
                <a:gd name="T11" fmla="*/ 106 h 151"/>
                <a:gd name="T12" fmla="*/ 53 w 98"/>
                <a:gd name="T13" fmla="*/ 106 h 151"/>
                <a:gd name="T14" fmla="*/ 38 w 98"/>
                <a:gd name="T15" fmla="*/ 106 h 151"/>
                <a:gd name="T16" fmla="*/ 38 w 98"/>
                <a:gd name="T17" fmla="*/ 106 h 151"/>
                <a:gd name="T18" fmla="*/ 30 w 98"/>
                <a:gd name="T19" fmla="*/ 83 h 151"/>
                <a:gd name="T20" fmla="*/ 30 w 98"/>
                <a:gd name="T21" fmla="*/ 61 h 151"/>
                <a:gd name="T22" fmla="*/ 38 w 98"/>
                <a:gd name="T23" fmla="*/ 30 h 151"/>
                <a:gd name="T24" fmla="*/ 53 w 98"/>
                <a:gd name="T25" fmla="*/ 0 h 151"/>
                <a:gd name="T26" fmla="*/ 53 w 98"/>
                <a:gd name="T27" fmla="*/ 0 h 151"/>
                <a:gd name="T28" fmla="*/ 38 w 98"/>
                <a:gd name="T29" fmla="*/ 15 h 151"/>
                <a:gd name="T30" fmla="*/ 15 w 98"/>
                <a:gd name="T31" fmla="*/ 30 h 151"/>
                <a:gd name="T32" fmla="*/ 8 w 98"/>
                <a:gd name="T33" fmla="*/ 53 h 151"/>
                <a:gd name="T34" fmla="*/ 0 w 98"/>
                <a:gd name="T35" fmla="*/ 76 h 151"/>
                <a:gd name="T36" fmla="*/ 0 w 98"/>
                <a:gd name="T37" fmla="*/ 98 h 151"/>
                <a:gd name="T38" fmla="*/ 0 w 98"/>
                <a:gd name="T39" fmla="*/ 113 h 151"/>
                <a:gd name="T40" fmla="*/ 8 w 98"/>
                <a:gd name="T41" fmla="*/ 128 h 151"/>
                <a:gd name="T42" fmla="*/ 23 w 98"/>
                <a:gd name="T43" fmla="*/ 143 h 151"/>
                <a:gd name="T44" fmla="*/ 23 w 98"/>
                <a:gd name="T45" fmla="*/ 143 h 151"/>
                <a:gd name="T46" fmla="*/ 23 w 98"/>
                <a:gd name="T47" fmla="*/ 143 h 151"/>
                <a:gd name="T48" fmla="*/ 23 w 98"/>
                <a:gd name="T49" fmla="*/ 143 h 151"/>
                <a:gd name="T50" fmla="*/ 45 w 98"/>
                <a:gd name="T51" fmla="*/ 151 h 151"/>
                <a:gd name="T52" fmla="*/ 45 w 98"/>
                <a:gd name="T53" fmla="*/ 151 h 151"/>
                <a:gd name="T54" fmla="*/ 75 w 98"/>
                <a:gd name="T55" fmla="*/ 151 h 151"/>
                <a:gd name="T56" fmla="*/ 90 w 98"/>
                <a:gd name="T57" fmla="*/ 143 h 151"/>
                <a:gd name="T58" fmla="*/ 98 w 98"/>
                <a:gd name="T59" fmla="*/ 136 h 151"/>
                <a:gd name="T60" fmla="*/ 98 w 98"/>
                <a:gd name="T61" fmla="*/ 121 h 151"/>
                <a:gd name="T62" fmla="*/ 98 w 98"/>
                <a:gd name="T63"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51">
                  <a:moveTo>
                    <a:pt x="98" y="121"/>
                  </a:moveTo>
                  <a:lnTo>
                    <a:pt x="98" y="121"/>
                  </a:lnTo>
                  <a:lnTo>
                    <a:pt x="98" y="113"/>
                  </a:lnTo>
                  <a:lnTo>
                    <a:pt x="90" y="106"/>
                  </a:lnTo>
                  <a:lnTo>
                    <a:pt x="75" y="106"/>
                  </a:lnTo>
                  <a:lnTo>
                    <a:pt x="53" y="106"/>
                  </a:lnTo>
                  <a:lnTo>
                    <a:pt x="53" y="106"/>
                  </a:lnTo>
                  <a:lnTo>
                    <a:pt x="38" y="106"/>
                  </a:lnTo>
                  <a:lnTo>
                    <a:pt x="38" y="106"/>
                  </a:lnTo>
                  <a:lnTo>
                    <a:pt x="30" y="83"/>
                  </a:lnTo>
                  <a:lnTo>
                    <a:pt x="30" y="61"/>
                  </a:lnTo>
                  <a:lnTo>
                    <a:pt x="38" y="30"/>
                  </a:lnTo>
                  <a:lnTo>
                    <a:pt x="53" y="0"/>
                  </a:lnTo>
                  <a:lnTo>
                    <a:pt x="53" y="0"/>
                  </a:lnTo>
                  <a:lnTo>
                    <a:pt x="38" y="15"/>
                  </a:lnTo>
                  <a:lnTo>
                    <a:pt x="15" y="30"/>
                  </a:lnTo>
                  <a:lnTo>
                    <a:pt x="8" y="53"/>
                  </a:lnTo>
                  <a:lnTo>
                    <a:pt x="0" y="76"/>
                  </a:lnTo>
                  <a:lnTo>
                    <a:pt x="0" y="98"/>
                  </a:lnTo>
                  <a:lnTo>
                    <a:pt x="0" y="113"/>
                  </a:lnTo>
                  <a:lnTo>
                    <a:pt x="8" y="128"/>
                  </a:lnTo>
                  <a:lnTo>
                    <a:pt x="23" y="143"/>
                  </a:lnTo>
                  <a:lnTo>
                    <a:pt x="23" y="143"/>
                  </a:lnTo>
                  <a:lnTo>
                    <a:pt x="23" y="143"/>
                  </a:lnTo>
                  <a:lnTo>
                    <a:pt x="23" y="143"/>
                  </a:lnTo>
                  <a:lnTo>
                    <a:pt x="45" y="151"/>
                  </a:lnTo>
                  <a:lnTo>
                    <a:pt x="45" y="151"/>
                  </a:lnTo>
                  <a:lnTo>
                    <a:pt x="75" y="151"/>
                  </a:lnTo>
                  <a:lnTo>
                    <a:pt x="90" y="143"/>
                  </a:lnTo>
                  <a:lnTo>
                    <a:pt x="98" y="136"/>
                  </a:lnTo>
                  <a:lnTo>
                    <a:pt x="98" y="121"/>
                  </a:lnTo>
                  <a:lnTo>
                    <a:pt x="98"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0" name="Freeform 37"/>
            <p:cNvSpPr>
              <a:spLocks/>
            </p:cNvSpPr>
            <p:nvPr/>
          </p:nvSpPr>
          <p:spPr bwMode="auto">
            <a:xfrm>
              <a:off x="3144838" y="4130675"/>
              <a:ext cx="596900" cy="1289050"/>
            </a:xfrm>
            <a:custGeom>
              <a:avLst/>
              <a:gdLst>
                <a:gd name="T0" fmla="*/ 271 w 376"/>
                <a:gd name="T1" fmla="*/ 511 h 812"/>
                <a:gd name="T2" fmla="*/ 271 w 376"/>
                <a:gd name="T3" fmla="*/ 511 h 812"/>
                <a:gd name="T4" fmla="*/ 308 w 376"/>
                <a:gd name="T5" fmla="*/ 444 h 812"/>
                <a:gd name="T6" fmla="*/ 331 w 376"/>
                <a:gd name="T7" fmla="*/ 383 h 812"/>
                <a:gd name="T8" fmla="*/ 354 w 376"/>
                <a:gd name="T9" fmla="*/ 331 h 812"/>
                <a:gd name="T10" fmla="*/ 369 w 376"/>
                <a:gd name="T11" fmla="*/ 278 h 812"/>
                <a:gd name="T12" fmla="*/ 376 w 376"/>
                <a:gd name="T13" fmla="*/ 233 h 812"/>
                <a:gd name="T14" fmla="*/ 376 w 376"/>
                <a:gd name="T15" fmla="*/ 188 h 812"/>
                <a:gd name="T16" fmla="*/ 376 w 376"/>
                <a:gd name="T17" fmla="*/ 151 h 812"/>
                <a:gd name="T18" fmla="*/ 369 w 376"/>
                <a:gd name="T19" fmla="*/ 121 h 812"/>
                <a:gd name="T20" fmla="*/ 361 w 376"/>
                <a:gd name="T21" fmla="*/ 91 h 812"/>
                <a:gd name="T22" fmla="*/ 346 w 376"/>
                <a:gd name="T23" fmla="*/ 60 h 812"/>
                <a:gd name="T24" fmla="*/ 331 w 376"/>
                <a:gd name="T25" fmla="*/ 45 h 812"/>
                <a:gd name="T26" fmla="*/ 316 w 376"/>
                <a:gd name="T27" fmla="*/ 23 h 812"/>
                <a:gd name="T28" fmla="*/ 278 w 376"/>
                <a:gd name="T29" fmla="*/ 8 h 812"/>
                <a:gd name="T30" fmla="*/ 241 w 376"/>
                <a:gd name="T31" fmla="*/ 0 h 812"/>
                <a:gd name="T32" fmla="*/ 241 w 376"/>
                <a:gd name="T33" fmla="*/ 0 h 812"/>
                <a:gd name="T34" fmla="*/ 203 w 376"/>
                <a:gd name="T35" fmla="*/ 15 h 812"/>
                <a:gd name="T36" fmla="*/ 181 w 376"/>
                <a:gd name="T37" fmla="*/ 30 h 812"/>
                <a:gd name="T38" fmla="*/ 181 w 376"/>
                <a:gd name="T39" fmla="*/ 30 h 812"/>
                <a:gd name="T40" fmla="*/ 211 w 376"/>
                <a:gd name="T41" fmla="*/ 23 h 812"/>
                <a:gd name="T42" fmla="*/ 211 w 376"/>
                <a:gd name="T43" fmla="*/ 23 h 812"/>
                <a:gd name="T44" fmla="*/ 248 w 376"/>
                <a:gd name="T45" fmla="*/ 30 h 812"/>
                <a:gd name="T46" fmla="*/ 286 w 376"/>
                <a:gd name="T47" fmla="*/ 45 h 812"/>
                <a:gd name="T48" fmla="*/ 301 w 376"/>
                <a:gd name="T49" fmla="*/ 60 h 812"/>
                <a:gd name="T50" fmla="*/ 316 w 376"/>
                <a:gd name="T51" fmla="*/ 83 h 812"/>
                <a:gd name="T52" fmla="*/ 331 w 376"/>
                <a:gd name="T53" fmla="*/ 113 h 812"/>
                <a:gd name="T54" fmla="*/ 339 w 376"/>
                <a:gd name="T55" fmla="*/ 136 h 812"/>
                <a:gd name="T56" fmla="*/ 346 w 376"/>
                <a:gd name="T57" fmla="*/ 173 h 812"/>
                <a:gd name="T58" fmla="*/ 346 w 376"/>
                <a:gd name="T59" fmla="*/ 211 h 812"/>
                <a:gd name="T60" fmla="*/ 346 w 376"/>
                <a:gd name="T61" fmla="*/ 256 h 812"/>
                <a:gd name="T62" fmla="*/ 339 w 376"/>
                <a:gd name="T63" fmla="*/ 301 h 812"/>
                <a:gd name="T64" fmla="*/ 323 w 376"/>
                <a:gd name="T65" fmla="*/ 353 h 812"/>
                <a:gd name="T66" fmla="*/ 301 w 376"/>
                <a:gd name="T67" fmla="*/ 406 h 812"/>
                <a:gd name="T68" fmla="*/ 278 w 376"/>
                <a:gd name="T69" fmla="*/ 466 h 812"/>
                <a:gd name="T70" fmla="*/ 241 w 376"/>
                <a:gd name="T71" fmla="*/ 534 h 812"/>
                <a:gd name="T72" fmla="*/ 241 w 376"/>
                <a:gd name="T73" fmla="*/ 534 h 812"/>
                <a:gd name="T74" fmla="*/ 188 w 376"/>
                <a:gd name="T75" fmla="*/ 609 h 812"/>
                <a:gd name="T76" fmla="*/ 136 w 376"/>
                <a:gd name="T77" fmla="*/ 684 h 812"/>
                <a:gd name="T78" fmla="*/ 68 w 376"/>
                <a:gd name="T79" fmla="*/ 751 h 812"/>
                <a:gd name="T80" fmla="*/ 0 w 376"/>
                <a:gd name="T81" fmla="*/ 812 h 812"/>
                <a:gd name="T82" fmla="*/ 31 w 376"/>
                <a:gd name="T83" fmla="*/ 789 h 812"/>
                <a:gd name="T84" fmla="*/ 31 w 376"/>
                <a:gd name="T85" fmla="*/ 789 h 812"/>
                <a:gd name="T86" fmla="*/ 98 w 376"/>
                <a:gd name="T87" fmla="*/ 729 h 812"/>
                <a:gd name="T88" fmla="*/ 158 w 376"/>
                <a:gd name="T89" fmla="*/ 661 h 812"/>
                <a:gd name="T90" fmla="*/ 218 w 376"/>
                <a:gd name="T91" fmla="*/ 594 h 812"/>
                <a:gd name="T92" fmla="*/ 271 w 376"/>
                <a:gd name="T93" fmla="*/ 511 h 812"/>
                <a:gd name="T94" fmla="*/ 271 w 376"/>
                <a:gd name="T95" fmla="*/ 51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 h="812">
                  <a:moveTo>
                    <a:pt x="271" y="511"/>
                  </a:moveTo>
                  <a:lnTo>
                    <a:pt x="271" y="511"/>
                  </a:lnTo>
                  <a:lnTo>
                    <a:pt x="308" y="444"/>
                  </a:lnTo>
                  <a:lnTo>
                    <a:pt x="331" y="383"/>
                  </a:lnTo>
                  <a:lnTo>
                    <a:pt x="354" y="331"/>
                  </a:lnTo>
                  <a:lnTo>
                    <a:pt x="369" y="278"/>
                  </a:lnTo>
                  <a:lnTo>
                    <a:pt x="376" y="233"/>
                  </a:lnTo>
                  <a:lnTo>
                    <a:pt x="376" y="188"/>
                  </a:lnTo>
                  <a:lnTo>
                    <a:pt x="376" y="151"/>
                  </a:lnTo>
                  <a:lnTo>
                    <a:pt x="369" y="121"/>
                  </a:lnTo>
                  <a:lnTo>
                    <a:pt x="361" y="91"/>
                  </a:lnTo>
                  <a:lnTo>
                    <a:pt x="346" y="60"/>
                  </a:lnTo>
                  <a:lnTo>
                    <a:pt x="331" y="45"/>
                  </a:lnTo>
                  <a:lnTo>
                    <a:pt x="316" y="23"/>
                  </a:lnTo>
                  <a:lnTo>
                    <a:pt x="278" y="8"/>
                  </a:lnTo>
                  <a:lnTo>
                    <a:pt x="241" y="0"/>
                  </a:lnTo>
                  <a:lnTo>
                    <a:pt x="241" y="0"/>
                  </a:lnTo>
                  <a:lnTo>
                    <a:pt x="203" y="15"/>
                  </a:lnTo>
                  <a:lnTo>
                    <a:pt x="181" y="30"/>
                  </a:lnTo>
                  <a:lnTo>
                    <a:pt x="181" y="30"/>
                  </a:lnTo>
                  <a:lnTo>
                    <a:pt x="211" y="23"/>
                  </a:lnTo>
                  <a:lnTo>
                    <a:pt x="211" y="23"/>
                  </a:lnTo>
                  <a:lnTo>
                    <a:pt x="248" y="30"/>
                  </a:lnTo>
                  <a:lnTo>
                    <a:pt x="286" y="45"/>
                  </a:lnTo>
                  <a:lnTo>
                    <a:pt x="301" y="60"/>
                  </a:lnTo>
                  <a:lnTo>
                    <a:pt x="316" y="83"/>
                  </a:lnTo>
                  <a:lnTo>
                    <a:pt x="331" y="113"/>
                  </a:lnTo>
                  <a:lnTo>
                    <a:pt x="339" y="136"/>
                  </a:lnTo>
                  <a:lnTo>
                    <a:pt x="346" y="173"/>
                  </a:lnTo>
                  <a:lnTo>
                    <a:pt x="346" y="211"/>
                  </a:lnTo>
                  <a:lnTo>
                    <a:pt x="346" y="256"/>
                  </a:lnTo>
                  <a:lnTo>
                    <a:pt x="339" y="301"/>
                  </a:lnTo>
                  <a:lnTo>
                    <a:pt x="323" y="353"/>
                  </a:lnTo>
                  <a:lnTo>
                    <a:pt x="301" y="406"/>
                  </a:lnTo>
                  <a:lnTo>
                    <a:pt x="278" y="466"/>
                  </a:lnTo>
                  <a:lnTo>
                    <a:pt x="241" y="534"/>
                  </a:lnTo>
                  <a:lnTo>
                    <a:pt x="241" y="534"/>
                  </a:lnTo>
                  <a:lnTo>
                    <a:pt x="188" y="609"/>
                  </a:lnTo>
                  <a:lnTo>
                    <a:pt x="136" y="684"/>
                  </a:lnTo>
                  <a:lnTo>
                    <a:pt x="68" y="751"/>
                  </a:lnTo>
                  <a:lnTo>
                    <a:pt x="0" y="812"/>
                  </a:lnTo>
                  <a:lnTo>
                    <a:pt x="31" y="789"/>
                  </a:lnTo>
                  <a:lnTo>
                    <a:pt x="31" y="789"/>
                  </a:lnTo>
                  <a:lnTo>
                    <a:pt x="98" y="729"/>
                  </a:lnTo>
                  <a:lnTo>
                    <a:pt x="158" y="661"/>
                  </a:lnTo>
                  <a:lnTo>
                    <a:pt x="218" y="594"/>
                  </a:lnTo>
                  <a:lnTo>
                    <a:pt x="271" y="511"/>
                  </a:lnTo>
                  <a:lnTo>
                    <a:pt x="271" y="5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1" name="Freeform 38"/>
            <p:cNvSpPr>
              <a:spLocks/>
            </p:cNvSpPr>
            <p:nvPr/>
          </p:nvSpPr>
          <p:spPr bwMode="auto">
            <a:xfrm>
              <a:off x="3265488" y="3321050"/>
              <a:ext cx="201613" cy="190500"/>
            </a:xfrm>
            <a:custGeom>
              <a:avLst/>
              <a:gdLst>
                <a:gd name="T0" fmla="*/ 120 w 127"/>
                <a:gd name="T1" fmla="*/ 60 h 120"/>
                <a:gd name="T2" fmla="*/ 120 w 127"/>
                <a:gd name="T3" fmla="*/ 60 h 120"/>
                <a:gd name="T4" fmla="*/ 112 w 127"/>
                <a:gd name="T5" fmla="*/ 52 h 120"/>
                <a:gd name="T6" fmla="*/ 97 w 127"/>
                <a:gd name="T7" fmla="*/ 52 h 120"/>
                <a:gd name="T8" fmla="*/ 90 w 127"/>
                <a:gd name="T9" fmla="*/ 60 h 120"/>
                <a:gd name="T10" fmla="*/ 75 w 127"/>
                <a:gd name="T11" fmla="*/ 75 h 120"/>
                <a:gd name="T12" fmla="*/ 75 w 127"/>
                <a:gd name="T13" fmla="*/ 75 h 120"/>
                <a:gd name="T14" fmla="*/ 67 w 127"/>
                <a:gd name="T15" fmla="*/ 90 h 120"/>
                <a:gd name="T16" fmla="*/ 67 w 127"/>
                <a:gd name="T17" fmla="*/ 90 h 120"/>
                <a:gd name="T18" fmla="*/ 45 w 127"/>
                <a:gd name="T19" fmla="*/ 75 h 120"/>
                <a:gd name="T20" fmla="*/ 22 w 127"/>
                <a:gd name="T21" fmla="*/ 60 h 120"/>
                <a:gd name="T22" fmla="*/ 7 w 127"/>
                <a:gd name="T23" fmla="*/ 30 h 120"/>
                <a:gd name="T24" fmla="*/ 7 w 127"/>
                <a:gd name="T25" fmla="*/ 0 h 120"/>
                <a:gd name="T26" fmla="*/ 7 w 127"/>
                <a:gd name="T27" fmla="*/ 0 h 120"/>
                <a:gd name="T28" fmla="*/ 0 w 127"/>
                <a:gd name="T29" fmla="*/ 22 h 120"/>
                <a:gd name="T30" fmla="*/ 0 w 127"/>
                <a:gd name="T31" fmla="*/ 45 h 120"/>
                <a:gd name="T32" fmla="*/ 7 w 127"/>
                <a:gd name="T33" fmla="*/ 67 h 120"/>
                <a:gd name="T34" fmla="*/ 15 w 127"/>
                <a:gd name="T35" fmla="*/ 90 h 120"/>
                <a:gd name="T36" fmla="*/ 30 w 127"/>
                <a:gd name="T37" fmla="*/ 105 h 120"/>
                <a:gd name="T38" fmla="*/ 45 w 127"/>
                <a:gd name="T39" fmla="*/ 120 h 120"/>
                <a:gd name="T40" fmla="*/ 60 w 127"/>
                <a:gd name="T41" fmla="*/ 120 h 120"/>
                <a:gd name="T42" fmla="*/ 75 w 127"/>
                <a:gd name="T43" fmla="*/ 120 h 120"/>
                <a:gd name="T44" fmla="*/ 75 w 127"/>
                <a:gd name="T45" fmla="*/ 120 h 120"/>
                <a:gd name="T46" fmla="*/ 75 w 127"/>
                <a:gd name="T47" fmla="*/ 120 h 120"/>
                <a:gd name="T48" fmla="*/ 75 w 127"/>
                <a:gd name="T49" fmla="*/ 120 h 120"/>
                <a:gd name="T50" fmla="*/ 105 w 127"/>
                <a:gd name="T51" fmla="*/ 112 h 120"/>
                <a:gd name="T52" fmla="*/ 105 w 127"/>
                <a:gd name="T53" fmla="*/ 112 h 120"/>
                <a:gd name="T54" fmla="*/ 120 w 127"/>
                <a:gd name="T55" fmla="*/ 97 h 120"/>
                <a:gd name="T56" fmla="*/ 127 w 127"/>
                <a:gd name="T57" fmla="*/ 82 h 120"/>
                <a:gd name="T58" fmla="*/ 127 w 127"/>
                <a:gd name="T59" fmla="*/ 67 h 120"/>
                <a:gd name="T60" fmla="*/ 120 w 127"/>
                <a:gd name="T61" fmla="*/ 60 h 120"/>
                <a:gd name="T62" fmla="*/ 120 w 127"/>
                <a:gd name="T6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20">
                  <a:moveTo>
                    <a:pt x="120" y="60"/>
                  </a:moveTo>
                  <a:lnTo>
                    <a:pt x="120" y="60"/>
                  </a:lnTo>
                  <a:lnTo>
                    <a:pt x="112" y="52"/>
                  </a:lnTo>
                  <a:lnTo>
                    <a:pt x="97" y="52"/>
                  </a:lnTo>
                  <a:lnTo>
                    <a:pt x="90" y="60"/>
                  </a:lnTo>
                  <a:lnTo>
                    <a:pt x="75" y="75"/>
                  </a:lnTo>
                  <a:lnTo>
                    <a:pt x="75" y="75"/>
                  </a:lnTo>
                  <a:lnTo>
                    <a:pt x="67" y="90"/>
                  </a:lnTo>
                  <a:lnTo>
                    <a:pt x="67" y="90"/>
                  </a:lnTo>
                  <a:lnTo>
                    <a:pt x="45" y="75"/>
                  </a:lnTo>
                  <a:lnTo>
                    <a:pt x="22" y="60"/>
                  </a:lnTo>
                  <a:lnTo>
                    <a:pt x="7" y="30"/>
                  </a:lnTo>
                  <a:lnTo>
                    <a:pt x="7" y="0"/>
                  </a:lnTo>
                  <a:lnTo>
                    <a:pt x="7" y="0"/>
                  </a:lnTo>
                  <a:lnTo>
                    <a:pt x="0" y="22"/>
                  </a:lnTo>
                  <a:lnTo>
                    <a:pt x="0" y="45"/>
                  </a:lnTo>
                  <a:lnTo>
                    <a:pt x="7" y="67"/>
                  </a:lnTo>
                  <a:lnTo>
                    <a:pt x="15" y="90"/>
                  </a:lnTo>
                  <a:lnTo>
                    <a:pt x="30" y="105"/>
                  </a:lnTo>
                  <a:lnTo>
                    <a:pt x="45" y="120"/>
                  </a:lnTo>
                  <a:lnTo>
                    <a:pt x="60" y="120"/>
                  </a:lnTo>
                  <a:lnTo>
                    <a:pt x="75" y="120"/>
                  </a:lnTo>
                  <a:lnTo>
                    <a:pt x="75" y="120"/>
                  </a:lnTo>
                  <a:lnTo>
                    <a:pt x="75" y="120"/>
                  </a:lnTo>
                  <a:lnTo>
                    <a:pt x="75" y="120"/>
                  </a:lnTo>
                  <a:lnTo>
                    <a:pt x="105" y="112"/>
                  </a:lnTo>
                  <a:lnTo>
                    <a:pt x="105" y="112"/>
                  </a:lnTo>
                  <a:lnTo>
                    <a:pt x="120" y="97"/>
                  </a:lnTo>
                  <a:lnTo>
                    <a:pt x="127" y="82"/>
                  </a:lnTo>
                  <a:lnTo>
                    <a:pt x="127" y="67"/>
                  </a:lnTo>
                  <a:lnTo>
                    <a:pt x="120" y="60"/>
                  </a:lnTo>
                  <a:lnTo>
                    <a:pt x="12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2" name="Freeform 39"/>
            <p:cNvSpPr>
              <a:spLocks/>
            </p:cNvSpPr>
            <p:nvPr/>
          </p:nvSpPr>
          <p:spPr bwMode="auto">
            <a:xfrm>
              <a:off x="3276600" y="3165475"/>
              <a:ext cx="644525" cy="1263650"/>
            </a:xfrm>
            <a:custGeom>
              <a:avLst/>
              <a:gdLst>
                <a:gd name="T0" fmla="*/ 383 w 406"/>
                <a:gd name="T1" fmla="*/ 391 h 796"/>
                <a:gd name="T2" fmla="*/ 383 w 406"/>
                <a:gd name="T3" fmla="*/ 391 h 796"/>
                <a:gd name="T4" fmla="*/ 368 w 406"/>
                <a:gd name="T5" fmla="*/ 323 h 796"/>
                <a:gd name="T6" fmla="*/ 346 w 406"/>
                <a:gd name="T7" fmla="*/ 263 h 796"/>
                <a:gd name="T8" fmla="*/ 323 w 406"/>
                <a:gd name="T9" fmla="*/ 203 h 796"/>
                <a:gd name="T10" fmla="*/ 301 w 406"/>
                <a:gd name="T11" fmla="*/ 158 h 796"/>
                <a:gd name="T12" fmla="*/ 278 w 406"/>
                <a:gd name="T13" fmla="*/ 120 h 796"/>
                <a:gd name="T14" fmla="*/ 248 w 406"/>
                <a:gd name="T15" fmla="*/ 83 h 796"/>
                <a:gd name="T16" fmla="*/ 225 w 406"/>
                <a:gd name="T17" fmla="*/ 53 h 796"/>
                <a:gd name="T18" fmla="*/ 195 w 406"/>
                <a:gd name="T19" fmla="*/ 38 h 796"/>
                <a:gd name="T20" fmla="*/ 165 w 406"/>
                <a:gd name="T21" fmla="*/ 23 h 796"/>
                <a:gd name="T22" fmla="*/ 143 w 406"/>
                <a:gd name="T23" fmla="*/ 7 h 796"/>
                <a:gd name="T24" fmla="*/ 120 w 406"/>
                <a:gd name="T25" fmla="*/ 0 h 796"/>
                <a:gd name="T26" fmla="*/ 90 w 406"/>
                <a:gd name="T27" fmla="*/ 0 h 796"/>
                <a:gd name="T28" fmla="*/ 53 w 406"/>
                <a:gd name="T29" fmla="*/ 15 h 796"/>
                <a:gd name="T30" fmla="*/ 23 w 406"/>
                <a:gd name="T31" fmla="*/ 38 h 796"/>
                <a:gd name="T32" fmla="*/ 23 w 406"/>
                <a:gd name="T33" fmla="*/ 38 h 796"/>
                <a:gd name="T34" fmla="*/ 8 w 406"/>
                <a:gd name="T35" fmla="*/ 68 h 796"/>
                <a:gd name="T36" fmla="*/ 0 w 406"/>
                <a:gd name="T37" fmla="*/ 98 h 796"/>
                <a:gd name="T38" fmla="*/ 0 w 406"/>
                <a:gd name="T39" fmla="*/ 98 h 796"/>
                <a:gd name="T40" fmla="*/ 15 w 406"/>
                <a:gd name="T41" fmla="*/ 75 h 796"/>
                <a:gd name="T42" fmla="*/ 15 w 406"/>
                <a:gd name="T43" fmla="*/ 75 h 796"/>
                <a:gd name="T44" fmla="*/ 45 w 406"/>
                <a:gd name="T45" fmla="*/ 45 h 796"/>
                <a:gd name="T46" fmla="*/ 83 w 406"/>
                <a:gd name="T47" fmla="*/ 38 h 796"/>
                <a:gd name="T48" fmla="*/ 113 w 406"/>
                <a:gd name="T49" fmla="*/ 38 h 796"/>
                <a:gd name="T50" fmla="*/ 135 w 406"/>
                <a:gd name="T51" fmla="*/ 45 h 796"/>
                <a:gd name="T52" fmla="*/ 158 w 406"/>
                <a:gd name="T53" fmla="*/ 53 h 796"/>
                <a:gd name="T54" fmla="*/ 188 w 406"/>
                <a:gd name="T55" fmla="*/ 68 h 796"/>
                <a:gd name="T56" fmla="*/ 218 w 406"/>
                <a:gd name="T57" fmla="*/ 90 h 796"/>
                <a:gd name="T58" fmla="*/ 240 w 406"/>
                <a:gd name="T59" fmla="*/ 120 h 796"/>
                <a:gd name="T60" fmla="*/ 271 w 406"/>
                <a:gd name="T61" fmla="*/ 150 h 796"/>
                <a:gd name="T62" fmla="*/ 293 w 406"/>
                <a:gd name="T63" fmla="*/ 195 h 796"/>
                <a:gd name="T64" fmla="*/ 316 w 406"/>
                <a:gd name="T65" fmla="*/ 240 h 796"/>
                <a:gd name="T66" fmla="*/ 338 w 406"/>
                <a:gd name="T67" fmla="*/ 293 h 796"/>
                <a:gd name="T68" fmla="*/ 361 w 406"/>
                <a:gd name="T69" fmla="*/ 361 h 796"/>
                <a:gd name="T70" fmla="*/ 376 w 406"/>
                <a:gd name="T71" fmla="*/ 428 h 796"/>
                <a:gd name="T72" fmla="*/ 376 w 406"/>
                <a:gd name="T73" fmla="*/ 428 h 796"/>
                <a:gd name="T74" fmla="*/ 391 w 406"/>
                <a:gd name="T75" fmla="*/ 518 h 796"/>
                <a:gd name="T76" fmla="*/ 398 w 406"/>
                <a:gd name="T77" fmla="*/ 616 h 796"/>
                <a:gd name="T78" fmla="*/ 398 w 406"/>
                <a:gd name="T79" fmla="*/ 706 h 796"/>
                <a:gd name="T80" fmla="*/ 383 w 406"/>
                <a:gd name="T81" fmla="*/ 796 h 796"/>
                <a:gd name="T82" fmla="*/ 391 w 406"/>
                <a:gd name="T83" fmla="*/ 766 h 796"/>
                <a:gd name="T84" fmla="*/ 391 w 406"/>
                <a:gd name="T85" fmla="*/ 766 h 796"/>
                <a:gd name="T86" fmla="*/ 406 w 406"/>
                <a:gd name="T87" fmla="*/ 668 h 796"/>
                <a:gd name="T88" fmla="*/ 406 w 406"/>
                <a:gd name="T89" fmla="*/ 578 h 796"/>
                <a:gd name="T90" fmla="*/ 398 w 406"/>
                <a:gd name="T91" fmla="*/ 488 h 796"/>
                <a:gd name="T92" fmla="*/ 383 w 406"/>
                <a:gd name="T93" fmla="*/ 391 h 796"/>
                <a:gd name="T94" fmla="*/ 383 w 406"/>
                <a:gd name="T95" fmla="*/ 39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796">
                  <a:moveTo>
                    <a:pt x="383" y="391"/>
                  </a:moveTo>
                  <a:lnTo>
                    <a:pt x="383" y="391"/>
                  </a:lnTo>
                  <a:lnTo>
                    <a:pt x="368" y="323"/>
                  </a:lnTo>
                  <a:lnTo>
                    <a:pt x="346" y="263"/>
                  </a:lnTo>
                  <a:lnTo>
                    <a:pt x="323" y="203"/>
                  </a:lnTo>
                  <a:lnTo>
                    <a:pt x="301" y="158"/>
                  </a:lnTo>
                  <a:lnTo>
                    <a:pt x="278" y="120"/>
                  </a:lnTo>
                  <a:lnTo>
                    <a:pt x="248" y="83"/>
                  </a:lnTo>
                  <a:lnTo>
                    <a:pt x="225" y="53"/>
                  </a:lnTo>
                  <a:lnTo>
                    <a:pt x="195" y="38"/>
                  </a:lnTo>
                  <a:lnTo>
                    <a:pt x="165" y="23"/>
                  </a:lnTo>
                  <a:lnTo>
                    <a:pt x="143" y="7"/>
                  </a:lnTo>
                  <a:lnTo>
                    <a:pt x="120" y="0"/>
                  </a:lnTo>
                  <a:lnTo>
                    <a:pt x="90" y="0"/>
                  </a:lnTo>
                  <a:lnTo>
                    <a:pt x="53" y="15"/>
                  </a:lnTo>
                  <a:lnTo>
                    <a:pt x="23" y="38"/>
                  </a:lnTo>
                  <a:lnTo>
                    <a:pt x="23" y="38"/>
                  </a:lnTo>
                  <a:lnTo>
                    <a:pt x="8" y="68"/>
                  </a:lnTo>
                  <a:lnTo>
                    <a:pt x="0" y="98"/>
                  </a:lnTo>
                  <a:lnTo>
                    <a:pt x="0" y="98"/>
                  </a:lnTo>
                  <a:lnTo>
                    <a:pt x="15" y="75"/>
                  </a:lnTo>
                  <a:lnTo>
                    <a:pt x="15" y="75"/>
                  </a:lnTo>
                  <a:lnTo>
                    <a:pt x="45" y="45"/>
                  </a:lnTo>
                  <a:lnTo>
                    <a:pt x="83" y="38"/>
                  </a:lnTo>
                  <a:lnTo>
                    <a:pt x="113" y="38"/>
                  </a:lnTo>
                  <a:lnTo>
                    <a:pt x="135" y="45"/>
                  </a:lnTo>
                  <a:lnTo>
                    <a:pt x="158" y="53"/>
                  </a:lnTo>
                  <a:lnTo>
                    <a:pt x="188" y="68"/>
                  </a:lnTo>
                  <a:lnTo>
                    <a:pt x="218" y="90"/>
                  </a:lnTo>
                  <a:lnTo>
                    <a:pt x="240" y="120"/>
                  </a:lnTo>
                  <a:lnTo>
                    <a:pt x="271" y="150"/>
                  </a:lnTo>
                  <a:lnTo>
                    <a:pt x="293" y="195"/>
                  </a:lnTo>
                  <a:lnTo>
                    <a:pt x="316" y="240"/>
                  </a:lnTo>
                  <a:lnTo>
                    <a:pt x="338" y="293"/>
                  </a:lnTo>
                  <a:lnTo>
                    <a:pt x="361" y="361"/>
                  </a:lnTo>
                  <a:lnTo>
                    <a:pt x="376" y="428"/>
                  </a:lnTo>
                  <a:lnTo>
                    <a:pt x="376" y="428"/>
                  </a:lnTo>
                  <a:lnTo>
                    <a:pt x="391" y="518"/>
                  </a:lnTo>
                  <a:lnTo>
                    <a:pt x="398" y="616"/>
                  </a:lnTo>
                  <a:lnTo>
                    <a:pt x="398" y="706"/>
                  </a:lnTo>
                  <a:lnTo>
                    <a:pt x="383" y="796"/>
                  </a:lnTo>
                  <a:lnTo>
                    <a:pt x="391" y="766"/>
                  </a:lnTo>
                  <a:lnTo>
                    <a:pt x="391" y="766"/>
                  </a:lnTo>
                  <a:lnTo>
                    <a:pt x="406" y="668"/>
                  </a:lnTo>
                  <a:lnTo>
                    <a:pt x="406" y="578"/>
                  </a:lnTo>
                  <a:lnTo>
                    <a:pt x="398" y="488"/>
                  </a:lnTo>
                  <a:lnTo>
                    <a:pt x="383" y="391"/>
                  </a:lnTo>
                  <a:lnTo>
                    <a:pt x="383"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3" name="Freeform 40"/>
            <p:cNvSpPr>
              <a:spLocks/>
            </p:cNvSpPr>
            <p:nvPr/>
          </p:nvSpPr>
          <p:spPr bwMode="auto">
            <a:xfrm>
              <a:off x="3408363" y="5932488"/>
              <a:ext cx="130175" cy="142875"/>
            </a:xfrm>
            <a:custGeom>
              <a:avLst/>
              <a:gdLst>
                <a:gd name="T0" fmla="*/ 52 w 82"/>
                <a:gd name="T1" fmla="*/ 7 h 90"/>
                <a:gd name="T2" fmla="*/ 52 w 82"/>
                <a:gd name="T3" fmla="*/ 7 h 90"/>
                <a:gd name="T4" fmla="*/ 52 w 82"/>
                <a:gd name="T5" fmla="*/ 15 h 90"/>
                <a:gd name="T6" fmla="*/ 52 w 82"/>
                <a:gd name="T7" fmla="*/ 22 h 90"/>
                <a:gd name="T8" fmla="*/ 37 w 82"/>
                <a:gd name="T9" fmla="*/ 37 h 90"/>
                <a:gd name="T10" fmla="*/ 37 w 82"/>
                <a:gd name="T11" fmla="*/ 37 h 90"/>
                <a:gd name="T12" fmla="*/ 30 w 82"/>
                <a:gd name="T13" fmla="*/ 45 h 90"/>
                <a:gd name="T14" fmla="*/ 30 w 82"/>
                <a:gd name="T15" fmla="*/ 45 h 90"/>
                <a:gd name="T16" fmla="*/ 30 w 82"/>
                <a:gd name="T17" fmla="*/ 60 h 90"/>
                <a:gd name="T18" fmla="*/ 45 w 82"/>
                <a:gd name="T19" fmla="*/ 75 h 90"/>
                <a:gd name="T20" fmla="*/ 60 w 82"/>
                <a:gd name="T21" fmla="*/ 82 h 90"/>
                <a:gd name="T22" fmla="*/ 82 w 82"/>
                <a:gd name="T23" fmla="*/ 90 h 90"/>
                <a:gd name="T24" fmla="*/ 82 w 82"/>
                <a:gd name="T25" fmla="*/ 90 h 90"/>
                <a:gd name="T26" fmla="*/ 52 w 82"/>
                <a:gd name="T27" fmla="*/ 90 h 90"/>
                <a:gd name="T28" fmla="*/ 22 w 82"/>
                <a:gd name="T29" fmla="*/ 75 h 90"/>
                <a:gd name="T30" fmla="*/ 7 w 82"/>
                <a:gd name="T31" fmla="*/ 52 h 90"/>
                <a:gd name="T32" fmla="*/ 0 w 82"/>
                <a:gd name="T33" fmla="*/ 45 h 90"/>
                <a:gd name="T34" fmla="*/ 7 w 82"/>
                <a:gd name="T35" fmla="*/ 30 h 90"/>
                <a:gd name="T36" fmla="*/ 7 w 82"/>
                <a:gd name="T37" fmla="*/ 30 h 90"/>
                <a:gd name="T38" fmla="*/ 7 w 82"/>
                <a:gd name="T39" fmla="*/ 30 h 90"/>
                <a:gd name="T40" fmla="*/ 7 w 82"/>
                <a:gd name="T41" fmla="*/ 30 h 90"/>
                <a:gd name="T42" fmla="*/ 15 w 82"/>
                <a:gd name="T43" fmla="*/ 15 h 90"/>
                <a:gd name="T44" fmla="*/ 15 w 82"/>
                <a:gd name="T45" fmla="*/ 15 h 90"/>
                <a:gd name="T46" fmla="*/ 30 w 82"/>
                <a:gd name="T47" fmla="*/ 7 h 90"/>
                <a:gd name="T48" fmla="*/ 37 w 82"/>
                <a:gd name="T49" fmla="*/ 0 h 90"/>
                <a:gd name="T50" fmla="*/ 52 w 82"/>
                <a:gd name="T51" fmla="*/ 7 h 90"/>
                <a:gd name="T52" fmla="*/ 52 w 82"/>
                <a:gd name="T53"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0">
                  <a:moveTo>
                    <a:pt x="52" y="7"/>
                  </a:moveTo>
                  <a:lnTo>
                    <a:pt x="52" y="7"/>
                  </a:lnTo>
                  <a:lnTo>
                    <a:pt x="52" y="15"/>
                  </a:lnTo>
                  <a:lnTo>
                    <a:pt x="52" y="22"/>
                  </a:lnTo>
                  <a:lnTo>
                    <a:pt x="37" y="37"/>
                  </a:lnTo>
                  <a:lnTo>
                    <a:pt x="37" y="37"/>
                  </a:lnTo>
                  <a:lnTo>
                    <a:pt x="30" y="45"/>
                  </a:lnTo>
                  <a:lnTo>
                    <a:pt x="30" y="45"/>
                  </a:lnTo>
                  <a:lnTo>
                    <a:pt x="30" y="60"/>
                  </a:lnTo>
                  <a:lnTo>
                    <a:pt x="45" y="75"/>
                  </a:lnTo>
                  <a:lnTo>
                    <a:pt x="60" y="82"/>
                  </a:lnTo>
                  <a:lnTo>
                    <a:pt x="82" y="90"/>
                  </a:lnTo>
                  <a:lnTo>
                    <a:pt x="82" y="90"/>
                  </a:lnTo>
                  <a:lnTo>
                    <a:pt x="52" y="90"/>
                  </a:lnTo>
                  <a:lnTo>
                    <a:pt x="22" y="75"/>
                  </a:lnTo>
                  <a:lnTo>
                    <a:pt x="7" y="52"/>
                  </a:lnTo>
                  <a:lnTo>
                    <a:pt x="0" y="45"/>
                  </a:lnTo>
                  <a:lnTo>
                    <a:pt x="7" y="30"/>
                  </a:lnTo>
                  <a:lnTo>
                    <a:pt x="7" y="30"/>
                  </a:lnTo>
                  <a:lnTo>
                    <a:pt x="7" y="30"/>
                  </a:lnTo>
                  <a:lnTo>
                    <a:pt x="7" y="30"/>
                  </a:lnTo>
                  <a:lnTo>
                    <a:pt x="15" y="15"/>
                  </a:lnTo>
                  <a:lnTo>
                    <a:pt x="15" y="15"/>
                  </a:lnTo>
                  <a:lnTo>
                    <a:pt x="30" y="7"/>
                  </a:lnTo>
                  <a:lnTo>
                    <a:pt x="37" y="0"/>
                  </a:lnTo>
                  <a:lnTo>
                    <a:pt x="52" y="7"/>
                  </a:lnTo>
                  <a:lnTo>
                    <a:pt x="5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4" name="Freeform 41"/>
            <p:cNvSpPr>
              <a:spLocks/>
            </p:cNvSpPr>
            <p:nvPr/>
          </p:nvSpPr>
          <p:spPr bwMode="auto">
            <a:xfrm>
              <a:off x="2835275" y="5573713"/>
              <a:ext cx="811213" cy="501650"/>
            </a:xfrm>
            <a:custGeom>
              <a:avLst/>
              <a:gdLst>
                <a:gd name="T0" fmla="*/ 271 w 511"/>
                <a:gd name="T1" fmla="*/ 30 h 316"/>
                <a:gd name="T2" fmla="*/ 271 w 511"/>
                <a:gd name="T3" fmla="*/ 30 h 316"/>
                <a:gd name="T4" fmla="*/ 361 w 511"/>
                <a:gd name="T5" fmla="*/ 68 h 316"/>
                <a:gd name="T6" fmla="*/ 428 w 511"/>
                <a:gd name="T7" fmla="*/ 105 h 316"/>
                <a:gd name="T8" fmla="*/ 473 w 511"/>
                <a:gd name="T9" fmla="*/ 150 h 316"/>
                <a:gd name="T10" fmla="*/ 503 w 511"/>
                <a:gd name="T11" fmla="*/ 188 h 316"/>
                <a:gd name="T12" fmla="*/ 511 w 511"/>
                <a:gd name="T13" fmla="*/ 226 h 316"/>
                <a:gd name="T14" fmla="*/ 511 w 511"/>
                <a:gd name="T15" fmla="*/ 256 h 316"/>
                <a:gd name="T16" fmla="*/ 503 w 511"/>
                <a:gd name="T17" fmla="*/ 286 h 316"/>
                <a:gd name="T18" fmla="*/ 481 w 511"/>
                <a:gd name="T19" fmla="*/ 308 h 316"/>
                <a:gd name="T20" fmla="*/ 481 w 511"/>
                <a:gd name="T21" fmla="*/ 308 h 316"/>
                <a:gd name="T22" fmla="*/ 466 w 511"/>
                <a:gd name="T23" fmla="*/ 316 h 316"/>
                <a:gd name="T24" fmla="*/ 443 w 511"/>
                <a:gd name="T25" fmla="*/ 316 h 316"/>
                <a:gd name="T26" fmla="*/ 443 w 511"/>
                <a:gd name="T27" fmla="*/ 316 h 316"/>
                <a:gd name="T28" fmla="*/ 458 w 511"/>
                <a:gd name="T29" fmla="*/ 308 h 316"/>
                <a:gd name="T30" fmla="*/ 458 w 511"/>
                <a:gd name="T31" fmla="*/ 308 h 316"/>
                <a:gd name="T32" fmla="*/ 481 w 511"/>
                <a:gd name="T33" fmla="*/ 286 h 316"/>
                <a:gd name="T34" fmla="*/ 488 w 511"/>
                <a:gd name="T35" fmla="*/ 263 h 316"/>
                <a:gd name="T36" fmla="*/ 488 w 511"/>
                <a:gd name="T37" fmla="*/ 226 h 316"/>
                <a:gd name="T38" fmla="*/ 473 w 511"/>
                <a:gd name="T39" fmla="*/ 188 h 316"/>
                <a:gd name="T40" fmla="*/ 443 w 511"/>
                <a:gd name="T41" fmla="*/ 150 h 316"/>
                <a:gd name="T42" fmla="*/ 398 w 511"/>
                <a:gd name="T43" fmla="*/ 105 h 316"/>
                <a:gd name="T44" fmla="*/ 338 w 511"/>
                <a:gd name="T45" fmla="*/ 68 h 316"/>
                <a:gd name="T46" fmla="*/ 248 w 511"/>
                <a:gd name="T47" fmla="*/ 30 h 316"/>
                <a:gd name="T48" fmla="*/ 248 w 511"/>
                <a:gd name="T49" fmla="*/ 30 h 316"/>
                <a:gd name="T50" fmla="*/ 188 w 511"/>
                <a:gd name="T51" fmla="*/ 15 h 316"/>
                <a:gd name="T52" fmla="*/ 120 w 511"/>
                <a:gd name="T53" fmla="*/ 8 h 316"/>
                <a:gd name="T54" fmla="*/ 60 w 511"/>
                <a:gd name="T55" fmla="*/ 0 h 316"/>
                <a:gd name="T56" fmla="*/ 0 w 511"/>
                <a:gd name="T57" fmla="*/ 0 h 316"/>
                <a:gd name="T58" fmla="*/ 23 w 511"/>
                <a:gd name="T59" fmla="*/ 0 h 316"/>
                <a:gd name="T60" fmla="*/ 23 w 511"/>
                <a:gd name="T61" fmla="*/ 0 h 316"/>
                <a:gd name="T62" fmla="*/ 83 w 511"/>
                <a:gd name="T63" fmla="*/ 0 h 316"/>
                <a:gd name="T64" fmla="*/ 150 w 511"/>
                <a:gd name="T65" fmla="*/ 0 h 316"/>
                <a:gd name="T66" fmla="*/ 211 w 511"/>
                <a:gd name="T67" fmla="*/ 15 h 316"/>
                <a:gd name="T68" fmla="*/ 271 w 511"/>
                <a:gd name="T69" fmla="*/ 30 h 316"/>
                <a:gd name="T70" fmla="*/ 271 w 511"/>
                <a:gd name="T71"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1" h="316">
                  <a:moveTo>
                    <a:pt x="271" y="30"/>
                  </a:moveTo>
                  <a:lnTo>
                    <a:pt x="271" y="30"/>
                  </a:lnTo>
                  <a:lnTo>
                    <a:pt x="361" y="68"/>
                  </a:lnTo>
                  <a:lnTo>
                    <a:pt x="428" y="105"/>
                  </a:lnTo>
                  <a:lnTo>
                    <a:pt x="473" y="150"/>
                  </a:lnTo>
                  <a:lnTo>
                    <a:pt x="503" y="188"/>
                  </a:lnTo>
                  <a:lnTo>
                    <a:pt x="511" y="226"/>
                  </a:lnTo>
                  <a:lnTo>
                    <a:pt x="511" y="256"/>
                  </a:lnTo>
                  <a:lnTo>
                    <a:pt x="503" y="286"/>
                  </a:lnTo>
                  <a:lnTo>
                    <a:pt x="481" y="308"/>
                  </a:lnTo>
                  <a:lnTo>
                    <a:pt x="481" y="308"/>
                  </a:lnTo>
                  <a:lnTo>
                    <a:pt x="466" y="316"/>
                  </a:lnTo>
                  <a:lnTo>
                    <a:pt x="443" y="316"/>
                  </a:lnTo>
                  <a:lnTo>
                    <a:pt x="443" y="316"/>
                  </a:lnTo>
                  <a:lnTo>
                    <a:pt x="458" y="308"/>
                  </a:lnTo>
                  <a:lnTo>
                    <a:pt x="458" y="308"/>
                  </a:lnTo>
                  <a:lnTo>
                    <a:pt x="481" y="286"/>
                  </a:lnTo>
                  <a:lnTo>
                    <a:pt x="488" y="263"/>
                  </a:lnTo>
                  <a:lnTo>
                    <a:pt x="488" y="226"/>
                  </a:lnTo>
                  <a:lnTo>
                    <a:pt x="473" y="188"/>
                  </a:lnTo>
                  <a:lnTo>
                    <a:pt x="443" y="150"/>
                  </a:lnTo>
                  <a:lnTo>
                    <a:pt x="398" y="105"/>
                  </a:lnTo>
                  <a:lnTo>
                    <a:pt x="338" y="68"/>
                  </a:lnTo>
                  <a:lnTo>
                    <a:pt x="248" y="30"/>
                  </a:lnTo>
                  <a:lnTo>
                    <a:pt x="248" y="30"/>
                  </a:lnTo>
                  <a:lnTo>
                    <a:pt x="188" y="15"/>
                  </a:lnTo>
                  <a:lnTo>
                    <a:pt x="120" y="8"/>
                  </a:lnTo>
                  <a:lnTo>
                    <a:pt x="60" y="0"/>
                  </a:lnTo>
                  <a:lnTo>
                    <a:pt x="0" y="0"/>
                  </a:lnTo>
                  <a:lnTo>
                    <a:pt x="23" y="0"/>
                  </a:lnTo>
                  <a:lnTo>
                    <a:pt x="23" y="0"/>
                  </a:lnTo>
                  <a:lnTo>
                    <a:pt x="83" y="0"/>
                  </a:lnTo>
                  <a:lnTo>
                    <a:pt x="150" y="0"/>
                  </a:lnTo>
                  <a:lnTo>
                    <a:pt x="211" y="15"/>
                  </a:lnTo>
                  <a:lnTo>
                    <a:pt x="271" y="30"/>
                  </a:lnTo>
                  <a:lnTo>
                    <a:pt x="27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5" name="Freeform 42"/>
            <p:cNvSpPr>
              <a:spLocks/>
            </p:cNvSpPr>
            <p:nvPr/>
          </p:nvSpPr>
          <p:spPr bwMode="auto">
            <a:xfrm>
              <a:off x="4027488" y="5956300"/>
              <a:ext cx="192088" cy="201613"/>
            </a:xfrm>
            <a:custGeom>
              <a:avLst/>
              <a:gdLst>
                <a:gd name="T0" fmla="*/ 68 w 121"/>
                <a:gd name="T1" fmla="*/ 7 h 127"/>
                <a:gd name="T2" fmla="*/ 68 w 121"/>
                <a:gd name="T3" fmla="*/ 7 h 127"/>
                <a:gd name="T4" fmla="*/ 75 w 121"/>
                <a:gd name="T5" fmla="*/ 15 h 127"/>
                <a:gd name="T6" fmla="*/ 75 w 121"/>
                <a:gd name="T7" fmla="*/ 30 h 127"/>
                <a:gd name="T8" fmla="*/ 60 w 121"/>
                <a:gd name="T9" fmla="*/ 37 h 127"/>
                <a:gd name="T10" fmla="*/ 45 w 121"/>
                <a:gd name="T11" fmla="*/ 52 h 127"/>
                <a:gd name="T12" fmla="*/ 45 w 121"/>
                <a:gd name="T13" fmla="*/ 52 h 127"/>
                <a:gd name="T14" fmla="*/ 38 w 121"/>
                <a:gd name="T15" fmla="*/ 60 h 127"/>
                <a:gd name="T16" fmla="*/ 38 w 121"/>
                <a:gd name="T17" fmla="*/ 60 h 127"/>
                <a:gd name="T18" fmla="*/ 45 w 121"/>
                <a:gd name="T19" fmla="*/ 82 h 127"/>
                <a:gd name="T20" fmla="*/ 68 w 121"/>
                <a:gd name="T21" fmla="*/ 105 h 127"/>
                <a:gd name="T22" fmla="*/ 90 w 121"/>
                <a:gd name="T23" fmla="*/ 120 h 127"/>
                <a:gd name="T24" fmla="*/ 121 w 121"/>
                <a:gd name="T25" fmla="*/ 120 h 127"/>
                <a:gd name="T26" fmla="*/ 121 w 121"/>
                <a:gd name="T27" fmla="*/ 120 h 127"/>
                <a:gd name="T28" fmla="*/ 98 w 121"/>
                <a:gd name="T29" fmla="*/ 127 h 127"/>
                <a:gd name="T30" fmla="*/ 75 w 121"/>
                <a:gd name="T31" fmla="*/ 127 h 127"/>
                <a:gd name="T32" fmla="*/ 53 w 121"/>
                <a:gd name="T33" fmla="*/ 120 h 127"/>
                <a:gd name="T34" fmla="*/ 30 w 121"/>
                <a:gd name="T35" fmla="*/ 112 h 127"/>
                <a:gd name="T36" fmla="*/ 15 w 121"/>
                <a:gd name="T37" fmla="*/ 97 h 127"/>
                <a:gd name="T38" fmla="*/ 8 w 121"/>
                <a:gd name="T39" fmla="*/ 82 h 127"/>
                <a:gd name="T40" fmla="*/ 0 w 121"/>
                <a:gd name="T41" fmla="*/ 67 h 127"/>
                <a:gd name="T42" fmla="*/ 0 w 121"/>
                <a:gd name="T43" fmla="*/ 52 h 127"/>
                <a:gd name="T44" fmla="*/ 0 w 121"/>
                <a:gd name="T45" fmla="*/ 52 h 127"/>
                <a:gd name="T46" fmla="*/ 0 w 121"/>
                <a:gd name="T47" fmla="*/ 45 h 127"/>
                <a:gd name="T48" fmla="*/ 0 w 121"/>
                <a:gd name="T49" fmla="*/ 45 h 127"/>
                <a:gd name="T50" fmla="*/ 15 w 121"/>
                <a:gd name="T51" fmla="*/ 22 h 127"/>
                <a:gd name="T52" fmla="*/ 15 w 121"/>
                <a:gd name="T53" fmla="*/ 22 h 127"/>
                <a:gd name="T54" fmla="*/ 30 w 121"/>
                <a:gd name="T55" fmla="*/ 7 h 127"/>
                <a:gd name="T56" fmla="*/ 45 w 121"/>
                <a:gd name="T57" fmla="*/ 0 h 127"/>
                <a:gd name="T58" fmla="*/ 60 w 121"/>
                <a:gd name="T59" fmla="*/ 0 h 127"/>
                <a:gd name="T60" fmla="*/ 68 w 121"/>
                <a:gd name="T61" fmla="*/ 7 h 127"/>
                <a:gd name="T62" fmla="*/ 68 w 121"/>
                <a:gd name="T6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7">
                  <a:moveTo>
                    <a:pt x="68" y="7"/>
                  </a:moveTo>
                  <a:lnTo>
                    <a:pt x="68" y="7"/>
                  </a:lnTo>
                  <a:lnTo>
                    <a:pt x="75" y="15"/>
                  </a:lnTo>
                  <a:lnTo>
                    <a:pt x="75" y="30"/>
                  </a:lnTo>
                  <a:lnTo>
                    <a:pt x="60" y="37"/>
                  </a:lnTo>
                  <a:lnTo>
                    <a:pt x="45" y="52"/>
                  </a:lnTo>
                  <a:lnTo>
                    <a:pt x="45" y="52"/>
                  </a:lnTo>
                  <a:lnTo>
                    <a:pt x="38" y="60"/>
                  </a:lnTo>
                  <a:lnTo>
                    <a:pt x="38" y="60"/>
                  </a:lnTo>
                  <a:lnTo>
                    <a:pt x="45" y="82"/>
                  </a:lnTo>
                  <a:lnTo>
                    <a:pt x="68" y="105"/>
                  </a:lnTo>
                  <a:lnTo>
                    <a:pt x="90" y="120"/>
                  </a:lnTo>
                  <a:lnTo>
                    <a:pt x="121" y="120"/>
                  </a:lnTo>
                  <a:lnTo>
                    <a:pt x="121" y="120"/>
                  </a:lnTo>
                  <a:lnTo>
                    <a:pt x="98" y="127"/>
                  </a:lnTo>
                  <a:lnTo>
                    <a:pt x="75" y="127"/>
                  </a:lnTo>
                  <a:lnTo>
                    <a:pt x="53" y="120"/>
                  </a:lnTo>
                  <a:lnTo>
                    <a:pt x="30" y="112"/>
                  </a:lnTo>
                  <a:lnTo>
                    <a:pt x="15" y="97"/>
                  </a:lnTo>
                  <a:lnTo>
                    <a:pt x="8" y="82"/>
                  </a:lnTo>
                  <a:lnTo>
                    <a:pt x="0" y="67"/>
                  </a:lnTo>
                  <a:lnTo>
                    <a:pt x="0" y="52"/>
                  </a:lnTo>
                  <a:lnTo>
                    <a:pt x="0" y="52"/>
                  </a:lnTo>
                  <a:lnTo>
                    <a:pt x="0" y="45"/>
                  </a:lnTo>
                  <a:lnTo>
                    <a:pt x="0" y="45"/>
                  </a:lnTo>
                  <a:lnTo>
                    <a:pt x="15" y="22"/>
                  </a:lnTo>
                  <a:lnTo>
                    <a:pt x="15" y="22"/>
                  </a:lnTo>
                  <a:lnTo>
                    <a:pt x="30" y="7"/>
                  </a:lnTo>
                  <a:lnTo>
                    <a:pt x="45" y="0"/>
                  </a:lnTo>
                  <a:lnTo>
                    <a:pt x="60" y="0"/>
                  </a:lnTo>
                  <a:lnTo>
                    <a:pt x="68" y="7"/>
                  </a:lnTo>
                  <a:lnTo>
                    <a:pt x="6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6" name="Freeform 43"/>
            <p:cNvSpPr>
              <a:spLocks/>
            </p:cNvSpPr>
            <p:nvPr/>
          </p:nvSpPr>
          <p:spPr bwMode="auto">
            <a:xfrm>
              <a:off x="3133725" y="5478463"/>
              <a:ext cx="1239838" cy="668338"/>
            </a:xfrm>
            <a:custGeom>
              <a:avLst/>
              <a:gdLst>
                <a:gd name="T0" fmla="*/ 406 w 781"/>
                <a:gd name="T1" fmla="*/ 30 h 421"/>
                <a:gd name="T2" fmla="*/ 406 w 781"/>
                <a:gd name="T3" fmla="*/ 30 h 421"/>
                <a:gd name="T4" fmla="*/ 473 w 781"/>
                <a:gd name="T5" fmla="*/ 45 h 421"/>
                <a:gd name="T6" fmla="*/ 533 w 781"/>
                <a:gd name="T7" fmla="*/ 68 h 421"/>
                <a:gd name="T8" fmla="*/ 593 w 781"/>
                <a:gd name="T9" fmla="*/ 98 h 421"/>
                <a:gd name="T10" fmla="*/ 638 w 781"/>
                <a:gd name="T11" fmla="*/ 120 h 421"/>
                <a:gd name="T12" fmla="*/ 676 w 781"/>
                <a:gd name="T13" fmla="*/ 150 h 421"/>
                <a:gd name="T14" fmla="*/ 706 w 781"/>
                <a:gd name="T15" fmla="*/ 173 h 421"/>
                <a:gd name="T16" fmla="*/ 736 w 781"/>
                <a:gd name="T17" fmla="*/ 203 h 421"/>
                <a:gd name="T18" fmla="*/ 759 w 781"/>
                <a:gd name="T19" fmla="*/ 233 h 421"/>
                <a:gd name="T20" fmla="*/ 766 w 781"/>
                <a:gd name="T21" fmla="*/ 256 h 421"/>
                <a:gd name="T22" fmla="*/ 781 w 781"/>
                <a:gd name="T23" fmla="*/ 286 h 421"/>
                <a:gd name="T24" fmla="*/ 781 w 781"/>
                <a:gd name="T25" fmla="*/ 308 h 421"/>
                <a:gd name="T26" fmla="*/ 781 w 781"/>
                <a:gd name="T27" fmla="*/ 331 h 421"/>
                <a:gd name="T28" fmla="*/ 774 w 781"/>
                <a:gd name="T29" fmla="*/ 376 h 421"/>
                <a:gd name="T30" fmla="*/ 744 w 781"/>
                <a:gd name="T31" fmla="*/ 406 h 421"/>
                <a:gd name="T32" fmla="*/ 744 w 781"/>
                <a:gd name="T33" fmla="*/ 406 h 421"/>
                <a:gd name="T34" fmla="*/ 714 w 781"/>
                <a:gd name="T35" fmla="*/ 421 h 421"/>
                <a:gd name="T36" fmla="*/ 684 w 781"/>
                <a:gd name="T37" fmla="*/ 421 h 421"/>
                <a:gd name="T38" fmla="*/ 684 w 781"/>
                <a:gd name="T39" fmla="*/ 421 h 421"/>
                <a:gd name="T40" fmla="*/ 706 w 781"/>
                <a:gd name="T41" fmla="*/ 413 h 421"/>
                <a:gd name="T42" fmla="*/ 706 w 781"/>
                <a:gd name="T43" fmla="*/ 413 h 421"/>
                <a:gd name="T44" fmla="*/ 736 w 781"/>
                <a:gd name="T45" fmla="*/ 383 h 421"/>
                <a:gd name="T46" fmla="*/ 751 w 781"/>
                <a:gd name="T47" fmla="*/ 338 h 421"/>
                <a:gd name="T48" fmla="*/ 751 w 781"/>
                <a:gd name="T49" fmla="*/ 316 h 421"/>
                <a:gd name="T50" fmla="*/ 744 w 781"/>
                <a:gd name="T51" fmla="*/ 293 h 421"/>
                <a:gd name="T52" fmla="*/ 736 w 781"/>
                <a:gd name="T53" fmla="*/ 263 h 421"/>
                <a:gd name="T54" fmla="*/ 721 w 781"/>
                <a:gd name="T55" fmla="*/ 233 h 421"/>
                <a:gd name="T56" fmla="*/ 699 w 781"/>
                <a:gd name="T57" fmla="*/ 210 h 421"/>
                <a:gd name="T58" fmla="*/ 676 w 781"/>
                <a:gd name="T59" fmla="*/ 180 h 421"/>
                <a:gd name="T60" fmla="*/ 638 w 781"/>
                <a:gd name="T61" fmla="*/ 150 h 421"/>
                <a:gd name="T62" fmla="*/ 601 w 781"/>
                <a:gd name="T63" fmla="*/ 128 h 421"/>
                <a:gd name="T64" fmla="*/ 556 w 781"/>
                <a:gd name="T65" fmla="*/ 98 h 421"/>
                <a:gd name="T66" fmla="*/ 503 w 781"/>
                <a:gd name="T67" fmla="*/ 75 h 421"/>
                <a:gd name="T68" fmla="*/ 436 w 781"/>
                <a:gd name="T69" fmla="*/ 53 h 421"/>
                <a:gd name="T70" fmla="*/ 368 w 781"/>
                <a:gd name="T71" fmla="*/ 30 h 421"/>
                <a:gd name="T72" fmla="*/ 368 w 781"/>
                <a:gd name="T73" fmla="*/ 30 h 421"/>
                <a:gd name="T74" fmla="*/ 278 w 781"/>
                <a:gd name="T75" fmla="*/ 15 h 421"/>
                <a:gd name="T76" fmla="*/ 180 w 781"/>
                <a:gd name="T77" fmla="*/ 8 h 421"/>
                <a:gd name="T78" fmla="*/ 90 w 781"/>
                <a:gd name="T79" fmla="*/ 8 h 421"/>
                <a:gd name="T80" fmla="*/ 0 w 781"/>
                <a:gd name="T81" fmla="*/ 15 h 421"/>
                <a:gd name="T82" fmla="*/ 38 w 781"/>
                <a:gd name="T83" fmla="*/ 8 h 421"/>
                <a:gd name="T84" fmla="*/ 38 w 781"/>
                <a:gd name="T85" fmla="*/ 8 h 421"/>
                <a:gd name="T86" fmla="*/ 128 w 781"/>
                <a:gd name="T87" fmla="*/ 0 h 421"/>
                <a:gd name="T88" fmla="*/ 218 w 781"/>
                <a:gd name="T89" fmla="*/ 0 h 421"/>
                <a:gd name="T90" fmla="*/ 315 w 781"/>
                <a:gd name="T91" fmla="*/ 8 h 421"/>
                <a:gd name="T92" fmla="*/ 406 w 781"/>
                <a:gd name="T93" fmla="*/ 30 h 421"/>
                <a:gd name="T94" fmla="*/ 406 w 781"/>
                <a:gd name="T95" fmla="*/ 3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1" h="421">
                  <a:moveTo>
                    <a:pt x="406" y="30"/>
                  </a:moveTo>
                  <a:lnTo>
                    <a:pt x="406" y="30"/>
                  </a:lnTo>
                  <a:lnTo>
                    <a:pt x="473" y="45"/>
                  </a:lnTo>
                  <a:lnTo>
                    <a:pt x="533" y="68"/>
                  </a:lnTo>
                  <a:lnTo>
                    <a:pt x="593" y="98"/>
                  </a:lnTo>
                  <a:lnTo>
                    <a:pt x="638" y="120"/>
                  </a:lnTo>
                  <a:lnTo>
                    <a:pt x="676" y="150"/>
                  </a:lnTo>
                  <a:lnTo>
                    <a:pt x="706" y="173"/>
                  </a:lnTo>
                  <a:lnTo>
                    <a:pt x="736" y="203"/>
                  </a:lnTo>
                  <a:lnTo>
                    <a:pt x="759" y="233"/>
                  </a:lnTo>
                  <a:lnTo>
                    <a:pt x="766" y="256"/>
                  </a:lnTo>
                  <a:lnTo>
                    <a:pt x="781" y="286"/>
                  </a:lnTo>
                  <a:lnTo>
                    <a:pt x="781" y="308"/>
                  </a:lnTo>
                  <a:lnTo>
                    <a:pt x="781" y="331"/>
                  </a:lnTo>
                  <a:lnTo>
                    <a:pt x="774" y="376"/>
                  </a:lnTo>
                  <a:lnTo>
                    <a:pt x="744" y="406"/>
                  </a:lnTo>
                  <a:lnTo>
                    <a:pt x="744" y="406"/>
                  </a:lnTo>
                  <a:lnTo>
                    <a:pt x="714" y="421"/>
                  </a:lnTo>
                  <a:lnTo>
                    <a:pt x="684" y="421"/>
                  </a:lnTo>
                  <a:lnTo>
                    <a:pt x="684" y="421"/>
                  </a:lnTo>
                  <a:lnTo>
                    <a:pt x="706" y="413"/>
                  </a:lnTo>
                  <a:lnTo>
                    <a:pt x="706" y="413"/>
                  </a:lnTo>
                  <a:lnTo>
                    <a:pt x="736" y="383"/>
                  </a:lnTo>
                  <a:lnTo>
                    <a:pt x="751" y="338"/>
                  </a:lnTo>
                  <a:lnTo>
                    <a:pt x="751" y="316"/>
                  </a:lnTo>
                  <a:lnTo>
                    <a:pt x="744" y="293"/>
                  </a:lnTo>
                  <a:lnTo>
                    <a:pt x="736" y="263"/>
                  </a:lnTo>
                  <a:lnTo>
                    <a:pt x="721" y="233"/>
                  </a:lnTo>
                  <a:lnTo>
                    <a:pt x="699" y="210"/>
                  </a:lnTo>
                  <a:lnTo>
                    <a:pt x="676" y="180"/>
                  </a:lnTo>
                  <a:lnTo>
                    <a:pt x="638" y="150"/>
                  </a:lnTo>
                  <a:lnTo>
                    <a:pt x="601" y="128"/>
                  </a:lnTo>
                  <a:lnTo>
                    <a:pt x="556" y="98"/>
                  </a:lnTo>
                  <a:lnTo>
                    <a:pt x="503" y="75"/>
                  </a:lnTo>
                  <a:lnTo>
                    <a:pt x="436" y="53"/>
                  </a:lnTo>
                  <a:lnTo>
                    <a:pt x="368" y="30"/>
                  </a:lnTo>
                  <a:lnTo>
                    <a:pt x="368" y="30"/>
                  </a:lnTo>
                  <a:lnTo>
                    <a:pt x="278" y="15"/>
                  </a:lnTo>
                  <a:lnTo>
                    <a:pt x="180" y="8"/>
                  </a:lnTo>
                  <a:lnTo>
                    <a:pt x="90" y="8"/>
                  </a:lnTo>
                  <a:lnTo>
                    <a:pt x="0" y="15"/>
                  </a:lnTo>
                  <a:lnTo>
                    <a:pt x="38" y="8"/>
                  </a:lnTo>
                  <a:lnTo>
                    <a:pt x="38" y="8"/>
                  </a:lnTo>
                  <a:lnTo>
                    <a:pt x="128" y="0"/>
                  </a:lnTo>
                  <a:lnTo>
                    <a:pt x="218" y="0"/>
                  </a:lnTo>
                  <a:lnTo>
                    <a:pt x="315" y="8"/>
                  </a:lnTo>
                  <a:lnTo>
                    <a:pt x="406" y="30"/>
                  </a:lnTo>
                  <a:lnTo>
                    <a:pt x="4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7" name="Freeform 48"/>
            <p:cNvSpPr>
              <a:spLocks/>
            </p:cNvSpPr>
            <p:nvPr/>
          </p:nvSpPr>
          <p:spPr bwMode="auto">
            <a:xfrm>
              <a:off x="-2381" y="2092325"/>
              <a:ext cx="643732" cy="1728788"/>
            </a:xfrm>
            <a:custGeom>
              <a:avLst/>
              <a:gdLst/>
              <a:ahLst/>
              <a:cxnLst/>
              <a:rect l="l" t="t" r="r" b="b"/>
              <a:pathLst>
                <a:path w="643732" h="1728788">
                  <a:moveTo>
                    <a:pt x="24607" y="0"/>
                  </a:moveTo>
                  <a:lnTo>
                    <a:pt x="72232" y="11113"/>
                  </a:lnTo>
                  <a:lnTo>
                    <a:pt x="143669" y="47625"/>
                  </a:lnTo>
                  <a:lnTo>
                    <a:pt x="215107" y="95250"/>
                  </a:lnTo>
                  <a:lnTo>
                    <a:pt x="310357" y="179388"/>
                  </a:lnTo>
                  <a:lnTo>
                    <a:pt x="405607" y="285750"/>
                  </a:lnTo>
                  <a:lnTo>
                    <a:pt x="488157" y="428625"/>
                  </a:lnTo>
                  <a:lnTo>
                    <a:pt x="537369" y="523875"/>
                  </a:lnTo>
                  <a:lnTo>
                    <a:pt x="572294" y="620713"/>
                  </a:lnTo>
                  <a:lnTo>
                    <a:pt x="596107" y="715963"/>
                  </a:lnTo>
                  <a:lnTo>
                    <a:pt x="619920" y="811213"/>
                  </a:lnTo>
                  <a:lnTo>
                    <a:pt x="643732" y="1001713"/>
                  </a:lnTo>
                  <a:lnTo>
                    <a:pt x="643732" y="1181101"/>
                  </a:lnTo>
                  <a:lnTo>
                    <a:pt x="632620" y="1358901"/>
                  </a:lnTo>
                  <a:lnTo>
                    <a:pt x="619920" y="1514476"/>
                  </a:lnTo>
                  <a:lnTo>
                    <a:pt x="596107" y="1633538"/>
                  </a:lnTo>
                  <a:lnTo>
                    <a:pt x="572294" y="1728788"/>
                  </a:lnTo>
                  <a:lnTo>
                    <a:pt x="584995" y="1443038"/>
                  </a:lnTo>
                  <a:lnTo>
                    <a:pt x="572294" y="1204913"/>
                  </a:lnTo>
                  <a:lnTo>
                    <a:pt x="561182" y="1096963"/>
                  </a:lnTo>
                  <a:lnTo>
                    <a:pt x="537369" y="1025525"/>
                  </a:lnTo>
                  <a:lnTo>
                    <a:pt x="488157" y="954088"/>
                  </a:lnTo>
                  <a:lnTo>
                    <a:pt x="440532" y="906463"/>
                  </a:lnTo>
                  <a:lnTo>
                    <a:pt x="392907" y="882650"/>
                  </a:lnTo>
                  <a:lnTo>
                    <a:pt x="334169" y="882650"/>
                  </a:lnTo>
                  <a:lnTo>
                    <a:pt x="310357" y="882650"/>
                  </a:lnTo>
                  <a:lnTo>
                    <a:pt x="286544" y="893763"/>
                  </a:lnTo>
                  <a:lnTo>
                    <a:pt x="238919" y="930275"/>
                  </a:lnTo>
                  <a:lnTo>
                    <a:pt x="191294" y="965200"/>
                  </a:lnTo>
                  <a:lnTo>
                    <a:pt x="167482" y="977900"/>
                  </a:lnTo>
                  <a:lnTo>
                    <a:pt x="83344" y="954088"/>
                  </a:lnTo>
                  <a:lnTo>
                    <a:pt x="794" y="930275"/>
                  </a:lnTo>
                  <a:lnTo>
                    <a:pt x="0" y="929758"/>
                  </a:lnTo>
                  <a:lnTo>
                    <a:pt x="0" y="735358"/>
                  </a:lnTo>
                  <a:lnTo>
                    <a:pt x="24607" y="703263"/>
                  </a:lnTo>
                  <a:lnTo>
                    <a:pt x="72232" y="668338"/>
                  </a:lnTo>
                  <a:lnTo>
                    <a:pt x="119857" y="631825"/>
                  </a:lnTo>
                  <a:lnTo>
                    <a:pt x="178594" y="620713"/>
                  </a:lnTo>
                  <a:lnTo>
                    <a:pt x="250032" y="631825"/>
                  </a:lnTo>
                  <a:lnTo>
                    <a:pt x="310357" y="655638"/>
                  </a:lnTo>
                  <a:lnTo>
                    <a:pt x="357982" y="692150"/>
                  </a:lnTo>
                  <a:lnTo>
                    <a:pt x="405607" y="727075"/>
                  </a:lnTo>
                  <a:lnTo>
                    <a:pt x="488157" y="811213"/>
                  </a:lnTo>
                  <a:lnTo>
                    <a:pt x="537369" y="882650"/>
                  </a:lnTo>
                  <a:lnTo>
                    <a:pt x="561182" y="893763"/>
                  </a:lnTo>
                  <a:lnTo>
                    <a:pt x="561182" y="882650"/>
                  </a:lnTo>
                  <a:lnTo>
                    <a:pt x="561182" y="822325"/>
                  </a:lnTo>
                  <a:lnTo>
                    <a:pt x="524670" y="739775"/>
                  </a:lnTo>
                  <a:lnTo>
                    <a:pt x="500857" y="655638"/>
                  </a:lnTo>
                  <a:lnTo>
                    <a:pt x="453232" y="584200"/>
                  </a:lnTo>
                  <a:lnTo>
                    <a:pt x="405607" y="536575"/>
                  </a:lnTo>
                  <a:lnTo>
                    <a:pt x="357982" y="512763"/>
                  </a:lnTo>
                  <a:lnTo>
                    <a:pt x="310357" y="488950"/>
                  </a:lnTo>
                  <a:lnTo>
                    <a:pt x="273844" y="488950"/>
                  </a:lnTo>
                  <a:lnTo>
                    <a:pt x="250032" y="500063"/>
                  </a:lnTo>
                  <a:lnTo>
                    <a:pt x="215107" y="512763"/>
                  </a:lnTo>
                  <a:lnTo>
                    <a:pt x="226219" y="417513"/>
                  </a:lnTo>
                  <a:lnTo>
                    <a:pt x="226219" y="333375"/>
                  </a:lnTo>
                  <a:lnTo>
                    <a:pt x="215107" y="238125"/>
                  </a:lnTo>
                  <a:lnTo>
                    <a:pt x="202407" y="190500"/>
                  </a:lnTo>
                  <a:lnTo>
                    <a:pt x="167482" y="142875"/>
                  </a:lnTo>
                  <a:lnTo>
                    <a:pt x="107157" y="71438"/>
                  </a:lnTo>
                  <a:lnTo>
                    <a:pt x="48419" y="11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8" name="Freeform 49"/>
            <p:cNvSpPr>
              <a:spLocks/>
            </p:cNvSpPr>
            <p:nvPr/>
          </p:nvSpPr>
          <p:spPr bwMode="auto">
            <a:xfrm>
              <a:off x="2000250" y="5740400"/>
              <a:ext cx="573088" cy="739775"/>
            </a:xfrm>
            <a:custGeom>
              <a:avLst/>
              <a:gdLst>
                <a:gd name="T0" fmla="*/ 0 w 361"/>
                <a:gd name="T1" fmla="*/ 0 h 466"/>
                <a:gd name="T2" fmla="*/ 0 w 361"/>
                <a:gd name="T3" fmla="*/ 0 h 466"/>
                <a:gd name="T4" fmla="*/ 68 w 361"/>
                <a:gd name="T5" fmla="*/ 60 h 466"/>
                <a:gd name="T6" fmla="*/ 113 w 361"/>
                <a:gd name="T7" fmla="*/ 113 h 466"/>
                <a:gd name="T8" fmla="*/ 136 w 361"/>
                <a:gd name="T9" fmla="*/ 143 h 466"/>
                <a:gd name="T10" fmla="*/ 151 w 361"/>
                <a:gd name="T11" fmla="*/ 173 h 466"/>
                <a:gd name="T12" fmla="*/ 151 w 361"/>
                <a:gd name="T13" fmla="*/ 173 h 466"/>
                <a:gd name="T14" fmla="*/ 158 w 361"/>
                <a:gd name="T15" fmla="*/ 211 h 466"/>
                <a:gd name="T16" fmla="*/ 158 w 361"/>
                <a:gd name="T17" fmla="*/ 256 h 466"/>
                <a:gd name="T18" fmla="*/ 151 w 361"/>
                <a:gd name="T19" fmla="*/ 293 h 466"/>
                <a:gd name="T20" fmla="*/ 151 w 361"/>
                <a:gd name="T21" fmla="*/ 293 h 466"/>
                <a:gd name="T22" fmla="*/ 188 w 361"/>
                <a:gd name="T23" fmla="*/ 293 h 466"/>
                <a:gd name="T24" fmla="*/ 226 w 361"/>
                <a:gd name="T25" fmla="*/ 301 h 466"/>
                <a:gd name="T26" fmla="*/ 248 w 361"/>
                <a:gd name="T27" fmla="*/ 308 h 466"/>
                <a:gd name="T28" fmla="*/ 248 w 361"/>
                <a:gd name="T29" fmla="*/ 308 h 466"/>
                <a:gd name="T30" fmla="*/ 278 w 361"/>
                <a:gd name="T31" fmla="*/ 331 h 466"/>
                <a:gd name="T32" fmla="*/ 301 w 361"/>
                <a:gd name="T33" fmla="*/ 353 h 466"/>
                <a:gd name="T34" fmla="*/ 338 w 361"/>
                <a:gd name="T35" fmla="*/ 406 h 466"/>
                <a:gd name="T36" fmla="*/ 353 w 361"/>
                <a:gd name="T37" fmla="*/ 444 h 466"/>
                <a:gd name="T38" fmla="*/ 361 w 361"/>
                <a:gd name="T39" fmla="*/ 466 h 466"/>
                <a:gd name="T40" fmla="*/ 361 w 361"/>
                <a:gd name="T41" fmla="*/ 466 h 466"/>
                <a:gd name="T42" fmla="*/ 361 w 361"/>
                <a:gd name="T43" fmla="*/ 263 h 466"/>
                <a:gd name="T44" fmla="*/ 361 w 361"/>
                <a:gd name="T45" fmla="*/ 263 h 466"/>
                <a:gd name="T46" fmla="*/ 353 w 361"/>
                <a:gd name="T47" fmla="*/ 181 h 466"/>
                <a:gd name="T48" fmla="*/ 346 w 361"/>
                <a:gd name="T49" fmla="*/ 151 h 466"/>
                <a:gd name="T50" fmla="*/ 346 w 361"/>
                <a:gd name="T51" fmla="*/ 151 h 466"/>
                <a:gd name="T52" fmla="*/ 286 w 361"/>
                <a:gd name="T53" fmla="*/ 128 h 466"/>
                <a:gd name="T54" fmla="*/ 286 w 361"/>
                <a:gd name="T55" fmla="*/ 128 h 466"/>
                <a:gd name="T56" fmla="*/ 248 w 361"/>
                <a:gd name="T57" fmla="*/ 113 h 466"/>
                <a:gd name="T58" fmla="*/ 203 w 361"/>
                <a:gd name="T59" fmla="*/ 98 h 466"/>
                <a:gd name="T60" fmla="*/ 151 w 361"/>
                <a:gd name="T61" fmla="*/ 68 h 466"/>
                <a:gd name="T62" fmla="*/ 151 w 361"/>
                <a:gd name="T63" fmla="*/ 68 h 466"/>
                <a:gd name="T64" fmla="*/ 203 w 361"/>
                <a:gd name="T65" fmla="*/ 106 h 466"/>
                <a:gd name="T66" fmla="*/ 241 w 361"/>
                <a:gd name="T67" fmla="*/ 143 h 466"/>
                <a:gd name="T68" fmla="*/ 271 w 361"/>
                <a:gd name="T69" fmla="*/ 181 h 466"/>
                <a:gd name="T70" fmla="*/ 271 w 361"/>
                <a:gd name="T71" fmla="*/ 181 h 466"/>
                <a:gd name="T72" fmla="*/ 293 w 361"/>
                <a:gd name="T73" fmla="*/ 218 h 466"/>
                <a:gd name="T74" fmla="*/ 308 w 361"/>
                <a:gd name="T75" fmla="*/ 248 h 466"/>
                <a:gd name="T76" fmla="*/ 316 w 361"/>
                <a:gd name="T77" fmla="*/ 293 h 466"/>
                <a:gd name="T78" fmla="*/ 316 w 361"/>
                <a:gd name="T79" fmla="*/ 293 h 466"/>
                <a:gd name="T80" fmla="*/ 293 w 361"/>
                <a:gd name="T81" fmla="*/ 248 h 466"/>
                <a:gd name="T82" fmla="*/ 271 w 361"/>
                <a:gd name="T83" fmla="*/ 218 h 466"/>
                <a:gd name="T84" fmla="*/ 241 w 361"/>
                <a:gd name="T85" fmla="*/ 173 h 466"/>
                <a:gd name="T86" fmla="*/ 241 w 361"/>
                <a:gd name="T87" fmla="*/ 173 h 466"/>
                <a:gd name="T88" fmla="*/ 181 w 361"/>
                <a:gd name="T89" fmla="*/ 121 h 466"/>
                <a:gd name="T90" fmla="*/ 106 w 361"/>
                <a:gd name="T91" fmla="*/ 68 h 466"/>
                <a:gd name="T92" fmla="*/ 0 w 361"/>
                <a:gd name="T93" fmla="*/ 0 h 466"/>
                <a:gd name="T94" fmla="*/ 0 w 361"/>
                <a:gd name="T9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466">
                  <a:moveTo>
                    <a:pt x="0" y="0"/>
                  </a:moveTo>
                  <a:lnTo>
                    <a:pt x="0" y="0"/>
                  </a:lnTo>
                  <a:lnTo>
                    <a:pt x="68" y="60"/>
                  </a:lnTo>
                  <a:lnTo>
                    <a:pt x="113" y="113"/>
                  </a:lnTo>
                  <a:lnTo>
                    <a:pt x="136" y="143"/>
                  </a:lnTo>
                  <a:lnTo>
                    <a:pt x="151" y="173"/>
                  </a:lnTo>
                  <a:lnTo>
                    <a:pt x="151" y="173"/>
                  </a:lnTo>
                  <a:lnTo>
                    <a:pt x="158" y="211"/>
                  </a:lnTo>
                  <a:lnTo>
                    <a:pt x="158" y="256"/>
                  </a:lnTo>
                  <a:lnTo>
                    <a:pt x="151" y="293"/>
                  </a:lnTo>
                  <a:lnTo>
                    <a:pt x="151" y="293"/>
                  </a:lnTo>
                  <a:lnTo>
                    <a:pt x="188" y="293"/>
                  </a:lnTo>
                  <a:lnTo>
                    <a:pt x="226" y="301"/>
                  </a:lnTo>
                  <a:lnTo>
                    <a:pt x="248" y="308"/>
                  </a:lnTo>
                  <a:lnTo>
                    <a:pt x="248" y="308"/>
                  </a:lnTo>
                  <a:lnTo>
                    <a:pt x="278" y="331"/>
                  </a:lnTo>
                  <a:lnTo>
                    <a:pt x="301" y="353"/>
                  </a:lnTo>
                  <a:lnTo>
                    <a:pt x="338" y="406"/>
                  </a:lnTo>
                  <a:lnTo>
                    <a:pt x="353" y="444"/>
                  </a:lnTo>
                  <a:lnTo>
                    <a:pt x="361" y="466"/>
                  </a:lnTo>
                  <a:lnTo>
                    <a:pt x="361" y="466"/>
                  </a:lnTo>
                  <a:lnTo>
                    <a:pt x="361" y="263"/>
                  </a:lnTo>
                  <a:lnTo>
                    <a:pt x="361" y="263"/>
                  </a:lnTo>
                  <a:lnTo>
                    <a:pt x="353" y="181"/>
                  </a:lnTo>
                  <a:lnTo>
                    <a:pt x="346" y="151"/>
                  </a:lnTo>
                  <a:lnTo>
                    <a:pt x="346" y="151"/>
                  </a:lnTo>
                  <a:lnTo>
                    <a:pt x="286" y="128"/>
                  </a:lnTo>
                  <a:lnTo>
                    <a:pt x="286" y="128"/>
                  </a:lnTo>
                  <a:lnTo>
                    <a:pt x="248" y="113"/>
                  </a:lnTo>
                  <a:lnTo>
                    <a:pt x="203" y="98"/>
                  </a:lnTo>
                  <a:lnTo>
                    <a:pt x="151" y="68"/>
                  </a:lnTo>
                  <a:lnTo>
                    <a:pt x="151" y="68"/>
                  </a:lnTo>
                  <a:lnTo>
                    <a:pt x="203" y="106"/>
                  </a:lnTo>
                  <a:lnTo>
                    <a:pt x="241" y="143"/>
                  </a:lnTo>
                  <a:lnTo>
                    <a:pt x="271" y="181"/>
                  </a:lnTo>
                  <a:lnTo>
                    <a:pt x="271" y="181"/>
                  </a:lnTo>
                  <a:lnTo>
                    <a:pt x="293" y="218"/>
                  </a:lnTo>
                  <a:lnTo>
                    <a:pt x="308" y="248"/>
                  </a:lnTo>
                  <a:lnTo>
                    <a:pt x="316" y="293"/>
                  </a:lnTo>
                  <a:lnTo>
                    <a:pt x="316" y="293"/>
                  </a:lnTo>
                  <a:lnTo>
                    <a:pt x="293" y="248"/>
                  </a:lnTo>
                  <a:lnTo>
                    <a:pt x="271" y="218"/>
                  </a:lnTo>
                  <a:lnTo>
                    <a:pt x="241" y="173"/>
                  </a:lnTo>
                  <a:lnTo>
                    <a:pt x="241" y="173"/>
                  </a:lnTo>
                  <a:lnTo>
                    <a:pt x="181" y="121"/>
                  </a:lnTo>
                  <a:lnTo>
                    <a:pt x="106" y="6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9" name="Freeform 50"/>
            <p:cNvSpPr>
              <a:spLocks/>
            </p:cNvSpPr>
            <p:nvPr/>
          </p:nvSpPr>
          <p:spPr bwMode="auto">
            <a:xfrm>
              <a:off x="450850" y="6099175"/>
              <a:ext cx="1012825" cy="608013"/>
            </a:xfrm>
            <a:custGeom>
              <a:avLst/>
              <a:gdLst>
                <a:gd name="T0" fmla="*/ 218 w 638"/>
                <a:gd name="T1" fmla="*/ 308 h 383"/>
                <a:gd name="T2" fmla="*/ 218 w 638"/>
                <a:gd name="T3" fmla="*/ 308 h 383"/>
                <a:gd name="T4" fmla="*/ 270 w 638"/>
                <a:gd name="T5" fmla="*/ 330 h 383"/>
                <a:gd name="T6" fmla="*/ 330 w 638"/>
                <a:gd name="T7" fmla="*/ 338 h 383"/>
                <a:gd name="T8" fmla="*/ 391 w 638"/>
                <a:gd name="T9" fmla="*/ 330 h 383"/>
                <a:gd name="T10" fmla="*/ 451 w 638"/>
                <a:gd name="T11" fmla="*/ 315 h 383"/>
                <a:gd name="T12" fmla="*/ 503 w 638"/>
                <a:gd name="T13" fmla="*/ 285 h 383"/>
                <a:gd name="T14" fmla="*/ 548 w 638"/>
                <a:gd name="T15" fmla="*/ 248 h 383"/>
                <a:gd name="T16" fmla="*/ 586 w 638"/>
                <a:gd name="T17" fmla="*/ 203 h 383"/>
                <a:gd name="T18" fmla="*/ 616 w 638"/>
                <a:gd name="T19" fmla="*/ 150 h 383"/>
                <a:gd name="T20" fmla="*/ 616 w 638"/>
                <a:gd name="T21" fmla="*/ 150 h 383"/>
                <a:gd name="T22" fmla="*/ 623 w 638"/>
                <a:gd name="T23" fmla="*/ 112 h 383"/>
                <a:gd name="T24" fmla="*/ 631 w 638"/>
                <a:gd name="T25" fmla="*/ 75 h 383"/>
                <a:gd name="T26" fmla="*/ 631 w 638"/>
                <a:gd name="T27" fmla="*/ 37 h 383"/>
                <a:gd name="T28" fmla="*/ 631 w 638"/>
                <a:gd name="T29" fmla="*/ 0 h 383"/>
                <a:gd name="T30" fmla="*/ 631 w 638"/>
                <a:gd name="T31" fmla="*/ 0 h 383"/>
                <a:gd name="T32" fmla="*/ 638 w 638"/>
                <a:gd name="T33" fmla="*/ 45 h 383"/>
                <a:gd name="T34" fmla="*/ 638 w 638"/>
                <a:gd name="T35" fmla="*/ 90 h 383"/>
                <a:gd name="T36" fmla="*/ 638 w 638"/>
                <a:gd name="T37" fmla="*/ 135 h 383"/>
                <a:gd name="T38" fmla="*/ 623 w 638"/>
                <a:gd name="T39" fmla="*/ 180 h 383"/>
                <a:gd name="T40" fmla="*/ 623 w 638"/>
                <a:gd name="T41" fmla="*/ 180 h 383"/>
                <a:gd name="T42" fmla="*/ 593 w 638"/>
                <a:gd name="T43" fmla="*/ 233 h 383"/>
                <a:gd name="T44" fmla="*/ 556 w 638"/>
                <a:gd name="T45" fmla="*/ 285 h 383"/>
                <a:gd name="T46" fmla="*/ 518 w 638"/>
                <a:gd name="T47" fmla="*/ 323 h 383"/>
                <a:gd name="T48" fmla="*/ 466 w 638"/>
                <a:gd name="T49" fmla="*/ 353 h 383"/>
                <a:gd name="T50" fmla="*/ 413 w 638"/>
                <a:gd name="T51" fmla="*/ 375 h 383"/>
                <a:gd name="T52" fmla="*/ 353 w 638"/>
                <a:gd name="T53" fmla="*/ 383 h 383"/>
                <a:gd name="T54" fmla="*/ 293 w 638"/>
                <a:gd name="T55" fmla="*/ 375 h 383"/>
                <a:gd name="T56" fmla="*/ 225 w 638"/>
                <a:gd name="T57" fmla="*/ 360 h 383"/>
                <a:gd name="T58" fmla="*/ 225 w 638"/>
                <a:gd name="T59" fmla="*/ 360 h 383"/>
                <a:gd name="T60" fmla="*/ 180 w 638"/>
                <a:gd name="T61" fmla="*/ 338 h 383"/>
                <a:gd name="T62" fmla="*/ 143 w 638"/>
                <a:gd name="T63" fmla="*/ 315 h 383"/>
                <a:gd name="T64" fmla="*/ 113 w 638"/>
                <a:gd name="T65" fmla="*/ 285 h 383"/>
                <a:gd name="T66" fmla="*/ 83 w 638"/>
                <a:gd name="T67" fmla="*/ 248 h 383"/>
                <a:gd name="T68" fmla="*/ 53 w 638"/>
                <a:gd name="T69" fmla="*/ 203 h 383"/>
                <a:gd name="T70" fmla="*/ 30 w 638"/>
                <a:gd name="T71" fmla="*/ 165 h 383"/>
                <a:gd name="T72" fmla="*/ 15 w 638"/>
                <a:gd name="T73" fmla="*/ 120 h 383"/>
                <a:gd name="T74" fmla="*/ 0 w 638"/>
                <a:gd name="T75" fmla="*/ 75 h 383"/>
                <a:gd name="T76" fmla="*/ 0 w 638"/>
                <a:gd name="T77" fmla="*/ 75 h 383"/>
                <a:gd name="T78" fmla="*/ 38 w 638"/>
                <a:gd name="T79" fmla="*/ 150 h 383"/>
                <a:gd name="T80" fmla="*/ 83 w 638"/>
                <a:gd name="T81" fmla="*/ 218 h 383"/>
                <a:gd name="T82" fmla="*/ 143 w 638"/>
                <a:gd name="T83" fmla="*/ 270 h 383"/>
                <a:gd name="T84" fmla="*/ 180 w 638"/>
                <a:gd name="T85" fmla="*/ 293 h 383"/>
                <a:gd name="T86" fmla="*/ 218 w 638"/>
                <a:gd name="T87" fmla="*/ 308 h 383"/>
                <a:gd name="T88" fmla="*/ 218 w 638"/>
                <a:gd name="T89" fmla="*/ 30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383">
                  <a:moveTo>
                    <a:pt x="218" y="308"/>
                  </a:moveTo>
                  <a:lnTo>
                    <a:pt x="218" y="308"/>
                  </a:lnTo>
                  <a:lnTo>
                    <a:pt x="270" y="330"/>
                  </a:lnTo>
                  <a:lnTo>
                    <a:pt x="330" y="338"/>
                  </a:lnTo>
                  <a:lnTo>
                    <a:pt x="391" y="330"/>
                  </a:lnTo>
                  <a:lnTo>
                    <a:pt x="451" y="315"/>
                  </a:lnTo>
                  <a:lnTo>
                    <a:pt x="503" y="285"/>
                  </a:lnTo>
                  <a:lnTo>
                    <a:pt x="548" y="248"/>
                  </a:lnTo>
                  <a:lnTo>
                    <a:pt x="586" y="203"/>
                  </a:lnTo>
                  <a:lnTo>
                    <a:pt x="616" y="150"/>
                  </a:lnTo>
                  <a:lnTo>
                    <a:pt x="616" y="150"/>
                  </a:lnTo>
                  <a:lnTo>
                    <a:pt x="623" y="112"/>
                  </a:lnTo>
                  <a:lnTo>
                    <a:pt x="631" y="75"/>
                  </a:lnTo>
                  <a:lnTo>
                    <a:pt x="631" y="37"/>
                  </a:lnTo>
                  <a:lnTo>
                    <a:pt x="631" y="0"/>
                  </a:lnTo>
                  <a:lnTo>
                    <a:pt x="631" y="0"/>
                  </a:lnTo>
                  <a:lnTo>
                    <a:pt x="638" y="45"/>
                  </a:lnTo>
                  <a:lnTo>
                    <a:pt x="638" y="90"/>
                  </a:lnTo>
                  <a:lnTo>
                    <a:pt x="638" y="135"/>
                  </a:lnTo>
                  <a:lnTo>
                    <a:pt x="623" y="180"/>
                  </a:lnTo>
                  <a:lnTo>
                    <a:pt x="623" y="180"/>
                  </a:lnTo>
                  <a:lnTo>
                    <a:pt x="593" y="233"/>
                  </a:lnTo>
                  <a:lnTo>
                    <a:pt x="556" y="285"/>
                  </a:lnTo>
                  <a:lnTo>
                    <a:pt x="518" y="323"/>
                  </a:lnTo>
                  <a:lnTo>
                    <a:pt x="466" y="353"/>
                  </a:lnTo>
                  <a:lnTo>
                    <a:pt x="413" y="375"/>
                  </a:lnTo>
                  <a:lnTo>
                    <a:pt x="353" y="383"/>
                  </a:lnTo>
                  <a:lnTo>
                    <a:pt x="293" y="375"/>
                  </a:lnTo>
                  <a:lnTo>
                    <a:pt x="225" y="360"/>
                  </a:lnTo>
                  <a:lnTo>
                    <a:pt x="225" y="360"/>
                  </a:lnTo>
                  <a:lnTo>
                    <a:pt x="180" y="338"/>
                  </a:lnTo>
                  <a:lnTo>
                    <a:pt x="143" y="315"/>
                  </a:lnTo>
                  <a:lnTo>
                    <a:pt x="113" y="285"/>
                  </a:lnTo>
                  <a:lnTo>
                    <a:pt x="83" y="248"/>
                  </a:lnTo>
                  <a:lnTo>
                    <a:pt x="53" y="203"/>
                  </a:lnTo>
                  <a:lnTo>
                    <a:pt x="30" y="165"/>
                  </a:lnTo>
                  <a:lnTo>
                    <a:pt x="15" y="120"/>
                  </a:lnTo>
                  <a:lnTo>
                    <a:pt x="0" y="75"/>
                  </a:lnTo>
                  <a:lnTo>
                    <a:pt x="0" y="75"/>
                  </a:lnTo>
                  <a:lnTo>
                    <a:pt x="38" y="150"/>
                  </a:lnTo>
                  <a:lnTo>
                    <a:pt x="83" y="218"/>
                  </a:lnTo>
                  <a:lnTo>
                    <a:pt x="143" y="270"/>
                  </a:lnTo>
                  <a:lnTo>
                    <a:pt x="180" y="293"/>
                  </a:lnTo>
                  <a:lnTo>
                    <a:pt x="218" y="308"/>
                  </a:lnTo>
                  <a:lnTo>
                    <a:pt x="218" y="3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0" name="Freeform 51"/>
            <p:cNvSpPr>
              <a:spLocks/>
            </p:cNvSpPr>
            <p:nvPr/>
          </p:nvSpPr>
          <p:spPr bwMode="auto">
            <a:xfrm>
              <a:off x="773113" y="5788025"/>
              <a:ext cx="679450" cy="525463"/>
            </a:xfrm>
            <a:custGeom>
              <a:avLst/>
              <a:gdLst>
                <a:gd name="T0" fmla="*/ 293 w 428"/>
                <a:gd name="T1" fmla="*/ 53 h 331"/>
                <a:gd name="T2" fmla="*/ 293 w 428"/>
                <a:gd name="T3" fmla="*/ 53 h 331"/>
                <a:gd name="T4" fmla="*/ 255 w 428"/>
                <a:gd name="T5" fmla="*/ 46 h 331"/>
                <a:gd name="T6" fmla="*/ 225 w 428"/>
                <a:gd name="T7" fmla="*/ 38 h 331"/>
                <a:gd name="T8" fmla="*/ 195 w 428"/>
                <a:gd name="T9" fmla="*/ 46 h 331"/>
                <a:gd name="T10" fmla="*/ 165 w 428"/>
                <a:gd name="T11" fmla="*/ 46 h 331"/>
                <a:gd name="T12" fmla="*/ 135 w 428"/>
                <a:gd name="T13" fmla="*/ 61 h 331"/>
                <a:gd name="T14" fmla="*/ 105 w 428"/>
                <a:gd name="T15" fmla="*/ 76 h 331"/>
                <a:gd name="T16" fmla="*/ 82 w 428"/>
                <a:gd name="T17" fmla="*/ 98 h 331"/>
                <a:gd name="T18" fmla="*/ 60 w 428"/>
                <a:gd name="T19" fmla="*/ 121 h 331"/>
                <a:gd name="T20" fmla="*/ 60 w 428"/>
                <a:gd name="T21" fmla="*/ 121 h 331"/>
                <a:gd name="T22" fmla="*/ 45 w 428"/>
                <a:gd name="T23" fmla="*/ 143 h 331"/>
                <a:gd name="T24" fmla="*/ 45 w 428"/>
                <a:gd name="T25" fmla="*/ 166 h 331"/>
                <a:gd name="T26" fmla="*/ 45 w 428"/>
                <a:gd name="T27" fmla="*/ 181 h 331"/>
                <a:gd name="T28" fmla="*/ 45 w 428"/>
                <a:gd name="T29" fmla="*/ 181 h 331"/>
                <a:gd name="T30" fmla="*/ 52 w 428"/>
                <a:gd name="T31" fmla="*/ 196 h 331"/>
                <a:gd name="T32" fmla="*/ 67 w 428"/>
                <a:gd name="T33" fmla="*/ 203 h 331"/>
                <a:gd name="T34" fmla="*/ 90 w 428"/>
                <a:gd name="T35" fmla="*/ 218 h 331"/>
                <a:gd name="T36" fmla="*/ 90 w 428"/>
                <a:gd name="T37" fmla="*/ 218 h 331"/>
                <a:gd name="T38" fmla="*/ 120 w 428"/>
                <a:gd name="T39" fmla="*/ 248 h 331"/>
                <a:gd name="T40" fmla="*/ 127 w 428"/>
                <a:gd name="T41" fmla="*/ 278 h 331"/>
                <a:gd name="T42" fmla="*/ 127 w 428"/>
                <a:gd name="T43" fmla="*/ 301 h 331"/>
                <a:gd name="T44" fmla="*/ 120 w 428"/>
                <a:gd name="T45" fmla="*/ 316 h 331"/>
                <a:gd name="T46" fmla="*/ 120 w 428"/>
                <a:gd name="T47" fmla="*/ 316 h 331"/>
                <a:gd name="T48" fmla="*/ 105 w 428"/>
                <a:gd name="T49" fmla="*/ 331 h 331"/>
                <a:gd name="T50" fmla="*/ 75 w 428"/>
                <a:gd name="T51" fmla="*/ 331 h 331"/>
                <a:gd name="T52" fmla="*/ 60 w 428"/>
                <a:gd name="T53" fmla="*/ 331 h 331"/>
                <a:gd name="T54" fmla="*/ 45 w 428"/>
                <a:gd name="T55" fmla="*/ 316 h 331"/>
                <a:gd name="T56" fmla="*/ 30 w 428"/>
                <a:gd name="T57" fmla="*/ 301 h 331"/>
                <a:gd name="T58" fmla="*/ 15 w 428"/>
                <a:gd name="T59" fmla="*/ 278 h 331"/>
                <a:gd name="T60" fmla="*/ 15 w 428"/>
                <a:gd name="T61" fmla="*/ 278 h 331"/>
                <a:gd name="T62" fmla="*/ 7 w 428"/>
                <a:gd name="T63" fmla="*/ 256 h 331"/>
                <a:gd name="T64" fmla="*/ 0 w 428"/>
                <a:gd name="T65" fmla="*/ 226 h 331"/>
                <a:gd name="T66" fmla="*/ 7 w 428"/>
                <a:gd name="T67" fmla="*/ 181 h 331"/>
                <a:gd name="T68" fmla="*/ 15 w 428"/>
                <a:gd name="T69" fmla="*/ 143 h 331"/>
                <a:gd name="T70" fmla="*/ 22 w 428"/>
                <a:gd name="T71" fmla="*/ 128 h 331"/>
                <a:gd name="T72" fmla="*/ 22 w 428"/>
                <a:gd name="T73" fmla="*/ 128 h 331"/>
                <a:gd name="T74" fmla="*/ 45 w 428"/>
                <a:gd name="T75" fmla="*/ 91 h 331"/>
                <a:gd name="T76" fmla="*/ 67 w 428"/>
                <a:gd name="T77" fmla="*/ 61 h 331"/>
                <a:gd name="T78" fmla="*/ 97 w 428"/>
                <a:gd name="T79" fmla="*/ 38 h 331"/>
                <a:gd name="T80" fmla="*/ 135 w 428"/>
                <a:gd name="T81" fmla="*/ 23 h 331"/>
                <a:gd name="T82" fmla="*/ 165 w 428"/>
                <a:gd name="T83" fmla="*/ 8 h 331"/>
                <a:gd name="T84" fmla="*/ 203 w 428"/>
                <a:gd name="T85" fmla="*/ 0 h 331"/>
                <a:gd name="T86" fmla="*/ 240 w 428"/>
                <a:gd name="T87" fmla="*/ 0 h 331"/>
                <a:gd name="T88" fmla="*/ 285 w 428"/>
                <a:gd name="T89" fmla="*/ 15 h 331"/>
                <a:gd name="T90" fmla="*/ 285 w 428"/>
                <a:gd name="T91" fmla="*/ 15 h 331"/>
                <a:gd name="T92" fmla="*/ 308 w 428"/>
                <a:gd name="T93" fmla="*/ 30 h 331"/>
                <a:gd name="T94" fmla="*/ 330 w 428"/>
                <a:gd name="T95" fmla="*/ 46 h 331"/>
                <a:gd name="T96" fmla="*/ 375 w 428"/>
                <a:gd name="T97" fmla="*/ 91 h 331"/>
                <a:gd name="T98" fmla="*/ 405 w 428"/>
                <a:gd name="T99" fmla="*/ 143 h 331"/>
                <a:gd name="T100" fmla="*/ 428 w 428"/>
                <a:gd name="T101" fmla="*/ 196 h 331"/>
                <a:gd name="T102" fmla="*/ 428 w 428"/>
                <a:gd name="T103" fmla="*/ 196 h 331"/>
                <a:gd name="T104" fmla="*/ 405 w 428"/>
                <a:gd name="T105" fmla="*/ 158 h 331"/>
                <a:gd name="T106" fmla="*/ 375 w 428"/>
                <a:gd name="T107" fmla="*/ 113 h 331"/>
                <a:gd name="T108" fmla="*/ 338 w 428"/>
                <a:gd name="T109" fmla="*/ 83 h 331"/>
                <a:gd name="T110" fmla="*/ 293 w 428"/>
                <a:gd name="T111" fmla="*/ 53 h 331"/>
                <a:gd name="T112" fmla="*/ 293 w 428"/>
                <a:gd name="T113" fmla="*/ 5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31">
                  <a:moveTo>
                    <a:pt x="293" y="53"/>
                  </a:moveTo>
                  <a:lnTo>
                    <a:pt x="293" y="53"/>
                  </a:lnTo>
                  <a:lnTo>
                    <a:pt x="255" y="46"/>
                  </a:lnTo>
                  <a:lnTo>
                    <a:pt x="225" y="38"/>
                  </a:lnTo>
                  <a:lnTo>
                    <a:pt x="195" y="46"/>
                  </a:lnTo>
                  <a:lnTo>
                    <a:pt x="165" y="46"/>
                  </a:lnTo>
                  <a:lnTo>
                    <a:pt x="135" y="61"/>
                  </a:lnTo>
                  <a:lnTo>
                    <a:pt x="105" y="76"/>
                  </a:lnTo>
                  <a:lnTo>
                    <a:pt x="82" y="98"/>
                  </a:lnTo>
                  <a:lnTo>
                    <a:pt x="60" y="121"/>
                  </a:lnTo>
                  <a:lnTo>
                    <a:pt x="60" y="121"/>
                  </a:lnTo>
                  <a:lnTo>
                    <a:pt x="45" y="143"/>
                  </a:lnTo>
                  <a:lnTo>
                    <a:pt x="45" y="166"/>
                  </a:lnTo>
                  <a:lnTo>
                    <a:pt x="45" y="181"/>
                  </a:lnTo>
                  <a:lnTo>
                    <a:pt x="45" y="181"/>
                  </a:lnTo>
                  <a:lnTo>
                    <a:pt x="52" y="196"/>
                  </a:lnTo>
                  <a:lnTo>
                    <a:pt x="67" y="203"/>
                  </a:lnTo>
                  <a:lnTo>
                    <a:pt x="90" y="218"/>
                  </a:lnTo>
                  <a:lnTo>
                    <a:pt x="90" y="218"/>
                  </a:lnTo>
                  <a:lnTo>
                    <a:pt x="120" y="248"/>
                  </a:lnTo>
                  <a:lnTo>
                    <a:pt x="127" y="278"/>
                  </a:lnTo>
                  <a:lnTo>
                    <a:pt x="127" y="301"/>
                  </a:lnTo>
                  <a:lnTo>
                    <a:pt x="120" y="316"/>
                  </a:lnTo>
                  <a:lnTo>
                    <a:pt x="120" y="316"/>
                  </a:lnTo>
                  <a:lnTo>
                    <a:pt x="105" y="331"/>
                  </a:lnTo>
                  <a:lnTo>
                    <a:pt x="75" y="331"/>
                  </a:lnTo>
                  <a:lnTo>
                    <a:pt x="60" y="331"/>
                  </a:lnTo>
                  <a:lnTo>
                    <a:pt x="45" y="316"/>
                  </a:lnTo>
                  <a:lnTo>
                    <a:pt x="30" y="301"/>
                  </a:lnTo>
                  <a:lnTo>
                    <a:pt x="15" y="278"/>
                  </a:lnTo>
                  <a:lnTo>
                    <a:pt x="15" y="278"/>
                  </a:lnTo>
                  <a:lnTo>
                    <a:pt x="7" y="256"/>
                  </a:lnTo>
                  <a:lnTo>
                    <a:pt x="0" y="226"/>
                  </a:lnTo>
                  <a:lnTo>
                    <a:pt x="7" y="181"/>
                  </a:lnTo>
                  <a:lnTo>
                    <a:pt x="15" y="143"/>
                  </a:lnTo>
                  <a:lnTo>
                    <a:pt x="22" y="128"/>
                  </a:lnTo>
                  <a:lnTo>
                    <a:pt x="22" y="128"/>
                  </a:lnTo>
                  <a:lnTo>
                    <a:pt x="45" y="91"/>
                  </a:lnTo>
                  <a:lnTo>
                    <a:pt x="67" y="61"/>
                  </a:lnTo>
                  <a:lnTo>
                    <a:pt x="97" y="38"/>
                  </a:lnTo>
                  <a:lnTo>
                    <a:pt x="135" y="23"/>
                  </a:lnTo>
                  <a:lnTo>
                    <a:pt x="165" y="8"/>
                  </a:lnTo>
                  <a:lnTo>
                    <a:pt x="203" y="0"/>
                  </a:lnTo>
                  <a:lnTo>
                    <a:pt x="240" y="0"/>
                  </a:lnTo>
                  <a:lnTo>
                    <a:pt x="285" y="15"/>
                  </a:lnTo>
                  <a:lnTo>
                    <a:pt x="285" y="15"/>
                  </a:lnTo>
                  <a:lnTo>
                    <a:pt x="308" y="30"/>
                  </a:lnTo>
                  <a:lnTo>
                    <a:pt x="330" y="46"/>
                  </a:lnTo>
                  <a:lnTo>
                    <a:pt x="375" y="91"/>
                  </a:lnTo>
                  <a:lnTo>
                    <a:pt x="405" y="143"/>
                  </a:lnTo>
                  <a:lnTo>
                    <a:pt x="428" y="196"/>
                  </a:lnTo>
                  <a:lnTo>
                    <a:pt x="428" y="196"/>
                  </a:lnTo>
                  <a:lnTo>
                    <a:pt x="405" y="158"/>
                  </a:lnTo>
                  <a:lnTo>
                    <a:pt x="375" y="113"/>
                  </a:lnTo>
                  <a:lnTo>
                    <a:pt x="338" y="83"/>
                  </a:lnTo>
                  <a:lnTo>
                    <a:pt x="293" y="53"/>
                  </a:lnTo>
                  <a:lnTo>
                    <a:pt x="293"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1" name="Freeform 52"/>
            <p:cNvSpPr>
              <a:spLocks/>
            </p:cNvSpPr>
            <p:nvPr/>
          </p:nvSpPr>
          <p:spPr bwMode="auto">
            <a:xfrm>
              <a:off x="414338" y="5287963"/>
              <a:ext cx="1562100" cy="930275"/>
            </a:xfrm>
            <a:custGeom>
              <a:avLst/>
              <a:gdLst>
                <a:gd name="T0" fmla="*/ 669 w 984"/>
                <a:gd name="T1" fmla="*/ 98 h 586"/>
                <a:gd name="T2" fmla="*/ 669 w 984"/>
                <a:gd name="T3" fmla="*/ 98 h 586"/>
                <a:gd name="T4" fmla="*/ 624 w 984"/>
                <a:gd name="T5" fmla="*/ 83 h 586"/>
                <a:gd name="T6" fmla="*/ 571 w 984"/>
                <a:gd name="T7" fmla="*/ 75 h 586"/>
                <a:gd name="T8" fmla="*/ 526 w 984"/>
                <a:gd name="T9" fmla="*/ 68 h 586"/>
                <a:gd name="T10" fmla="*/ 481 w 984"/>
                <a:gd name="T11" fmla="*/ 60 h 586"/>
                <a:gd name="T12" fmla="*/ 391 w 984"/>
                <a:gd name="T13" fmla="*/ 75 h 586"/>
                <a:gd name="T14" fmla="*/ 301 w 984"/>
                <a:gd name="T15" fmla="*/ 98 h 586"/>
                <a:gd name="T16" fmla="*/ 226 w 984"/>
                <a:gd name="T17" fmla="*/ 143 h 586"/>
                <a:gd name="T18" fmla="*/ 151 w 984"/>
                <a:gd name="T19" fmla="*/ 195 h 586"/>
                <a:gd name="T20" fmla="*/ 121 w 984"/>
                <a:gd name="T21" fmla="*/ 233 h 586"/>
                <a:gd name="T22" fmla="*/ 91 w 984"/>
                <a:gd name="T23" fmla="*/ 270 h 586"/>
                <a:gd name="T24" fmla="*/ 68 w 984"/>
                <a:gd name="T25" fmla="*/ 308 h 586"/>
                <a:gd name="T26" fmla="*/ 45 w 984"/>
                <a:gd name="T27" fmla="*/ 353 h 586"/>
                <a:gd name="T28" fmla="*/ 45 w 984"/>
                <a:gd name="T29" fmla="*/ 353 h 586"/>
                <a:gd name="T30" fmla="*/ 23 w 984"/>
                <a:gd name="T31" fmla="*/ 413 h 586"/>
                <a:gd name="T32" fmla="*/ 15 w 984"/>
                <a:gd name="T33" fmla="*/ 473 h 586"/>
                <a:gd name="T34" fmla="*/ 15 w 984"/>
                <a:gd name="T35" fmla="*/ 533 h 586"/>
                <a:gd name="T36" fmla="*/ 23 w 984"/>
                <a:gd name="T37" fmla="*/ 586 h 586"/>
                <a:gd name="T38" fmla="*/ 23 w 984"/>
                <a:gd name="T39" fmla="*/ 586 h 586"/>
                <a:gd name="T40" fmla="*/ 8 w 984"/>
                <a:gd name="T41" fmla="*/ 518 h 586"/>
                <a:gd name="T42" fmla="*/ 0 w 984"/>
                <a:gd name="T43" fmla="*/ 451 h 586"/>
                <a:gd name="T44" fmla="*/ 8 w 984"/>
                <a:gd name="T45" fmla="*/ 376 h 586"/>
                <a:gd name="T46" fmla="*/ 30 w 984"/>
                <a:gd name="T47" fmla="*/ 300 h 586"/>
                <a:gd name="T48" fmla="*/ 30 w 984"/>
                <a:gd name="T49" fmla="*/ 300 h 586"/>
                <a:gd name="T50" fmla="*/ 76 w 984"/>
                <a:gd name="T51" fmla="*/ 218 h 586"/>
                <a:gd name="T52" fmla="*/ 98 w 984"/>
                <a:gd name="T53" fmla="*/ 180 h 586"/>
                <a:gd name="T54" fmla="*/ 128 w 984"/>
                <a:gd name="T55" fmla="*/ 143 h 586"/>
                <a:gd name="T56" fmla="*/ 166 w 984"/>
                <a:gd name="T57" fmla="*/ 105 h 586"/>
                <a:gd name="T58" fmla="*/ 203 w 984"/>
                <a:gd name="T59" fmla="*/ 75 h 586"/>
                <a:gd name="T60" fmla="*/ 248 w 984"/>
                <a:gd name="T61" fmla="*/ 45 h 586"/>
                <a:gd name="T62" fmla="*/ 293 w 984"/>
                <a:gd name="T63" fmla="*/ 22 h 586"/>
                <a:gd name="T64" fmla="*/ 293 w 984"/>
                <a:gd name="T65" fmla="*/ 22 h 586"/>
                <a:gd name="T66" fmla="*/ 338 w 984"/>
                <a:gd name="T67" fmla="*/ 7 h 586"/>
                <a:gd name="T68" fmla="*/ 383 w 984"/>
                <a:gd name="T69" fmla="*/ 0 h 586"/>
                <a:gd name="T70" fmla="*/ 429 w 984"/>
                <a:gd name="T71" fmla="*/ 0 h 586"/>
                <a:gd name="T72" fmla="*/ 481 w 984"/>
                <a:gd name="T73" fmla="*/ 0 h 586"/>
                <a:gd name="T74" fmla="*/ 579 w 984"/>
                <a:gd name="T75" fmla="*/ 15 h 586"/>
                <a:gd name="T76" fmla="*/ 669 w 984"/>
                <a:gd name="T77" fmla="*/ 53 h 586"/>
                <a:gd name="T78" fmla="*/ 669 w 984"/>
                <a:gd name="T79" fmla="*/ 53 h 586"/>
                <a:gd name="T80" fmla="*/ 737 w 984"/>
                <a:gd name="T81" fmla="*/ 83 h 586"/>
                <a:gd name="T82" fmla="*/ 789 w 984"/>
                <a:gd name="T83" fmla="*/ 120 h 586"/>
                <a:gd name="T84" fmla="*/ 834 w 984"/>
                <a:gd name="T85" fmla="*/ 158 h 586"/>
                <a:gd name="T86" fmla="*/ 872 w 984"/>
                <a:gd name="T87" fmla="*/ 203 h 586"/>
                <a:gd name="T88" fmla="*/ 909 w 984"/>
                <a:gd name="T89" fmla="*/ 255 h 586"/>
                <a:gd name="T90" fmla="*/ 939 w 984"/>
                <a:gd name="T91" fmla="*/ 308 h 586"/>
                <a:gd name="T92" fmla="*/ 984 w 984"/>
                <a:gd name="T93" fmla="*/ 413 h 586"/>
                <a:gd name="T94" fmla="*/ 984 w 984"/>
                <a:gd name="T95" fmla="*/ 413 h 586"/>
                <a:gd name="T96" fmla="*/ 962 w 984"/>
                <a:gd name="T97" fmla="*/ 368 h 586"/>
                <a:gd name="T98" fmla="*/ 932 w 984"/>
                <a:gd name="T99" fmla="*/ 315 h 586"/>
                <a:gd name="T100" fmla="*/ 894 w 984"/>
                <a:gd name="T101" fmla="*/ 270 h 586"/>
                <a:gd name="T102" fmla="*/ 857 w 984"/>
                <a:gd name="T103" fmla="*/ 225 h 586"/>
                <a:gd name="T104" fmla="*/ 812 w 984"/>
                <a:gd name="T105" fmla="*/ 188 h 586"/>
                <a:gd name="T106" fmla="*/ 767 w 984"/>
                <a:gd name="T107" fmla="*/ 158 h 586"/>
                <a:gd name="T108" fmla="*/ 721 w 984"/>
                <a:gd name="T109" fmla="*/ 128 h 586"/>
                <a:gd name="T110" fmla="*/ 669 w 984"/>
                <a:gd name="T111" fmla="*/ 98 h 586"/>
                <a:gd name="T112" fmla="*/ 669 w 984"/>
                <a:gd name="T113" fmla="*/ 9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586">
                  <a:moveTo>
                    <a:pt x="669" y="98"/>
                  </a:moveTo>
                  <a:lnTo>
                    <a:pt x="669" y="98"/>
                  </a:lnTo>
                  <a:lnTo>
                    <a:pt x="624" y="83"/>
                  </a:lnTo>
                  <a:lnTo>
                    <a:pt x="571" y="75"/>
                  </a:lnTo>
                  <a:lnTo>
                    <a:pt x="526" y="68"/>
                  </a:lnTo>
                  <a:lnTo>
                    <a:pt x="481" y="60"/>
                  </a:lnTo>
                  <a:lnTo>
                    <a:pt x="391" y="75"/>
                  </a:lnTo>
                  <a:lnTo>
                    <a:pt x="301" y="98"/>
                  </a:lnTo>
                  <a:lnTo>
                    <a:pt x="226" y="143"/>
                  </a:lnTo>
                  <a:lnTo>
                    <a:pt x="151" y="195"/>
                  </a:lnTo>
                  <a:lnTo>
                    <a:pt x="121" y="233"/>
                  </a:lnTo>
                  <a:lnTo>
                    <a:pt x="91" y="270"/>
                  </a:lnTo>
                  <a:lnTo>
                    <a:pt x="68" y="308"/>
                  </a:lnTo>
                  <a:lnTo>
                    <a:pt x="45" y="353"/>
                  </a:lnTo>
                  <a:lnTo>
                    <a:pt x="45" y="353"/>
                  </a:lnTo>
                  <a:lnTo>
                    <a:pt x="23" y="413"/>
                  </a:lnTo>
                  <a:lnTo>
                    <a:pt x="15" y="473"/>
                  </a:lnTo>
                  <a:lnTo>
                    <a:pt x="15" y="533"/>
                  </a:lnTo>
                  <a:lnTo>
                    <a:pt x="23" y="586"/>
                  </a:lnTo>
                  <a:lnTo>
                    <a:pt x="23" y="586"/>
                  </a:lnTo>
                  <a:lnTo>
                    <a:pt x="8" y="518"/>
                  </a:lnTo>
                  <a:lnTo>
                    <a:pt x="0" y="451"/>
                  </a:lnTo>
                  <a:lnTo>
                    <a:pt x="8" y="376"/>
                  </a:lnTo>
                  <a:lnTo>
                    <a:pt x="30" y="300"/>
                  </a:lnTo>
                  <a:lnTo>
                    <a:pt x="30" y="300"/>
                  </a:lnTo>
                  <a:lnTo>
                    <a:pt x="76" y="218"/>
                  </a:lnTo>
                  <a:lnTo>
                    <a:pt x="98" y="180"/>
                  </a:lnTo>
                  <a:lnTo>
                    <a:pt x="128" y="143"/>
                  </a:lnTo>
                  <a:lnTo>
                    <a:pt x="166" y="105"/>
                  </a:lnTo>
                  <a:lnTo>
                    <a:pt x="203" y="75"/>
                  </a:lnTo>
                  <a:lnTo>
                    <a:pt x="248" y="45"/>
                  </a:lnTo>
                  <a:lnTo>
                    <a:pt x="293" y="22"/>
                  </a:lnTo>
                  <a:lnTo>
                    <a:pt x="293" y="22"/>
                  </a:lnTo>
                  <a:lnTo>
                    <a:pt x="338" y="7"/>
                  </a:lnTo>
                  <a:lnTo>
                    <a:pt x="383" y="0"/>
                  </a:lnTo>
                  <a:lnTo>
                    <a:pt x="429" y="0"/>
                  </a:lnTo>
                  <a:lnTo>
                    <a:pt x="481" y="0"/>
                  </a:lnTo>
                  <a:lnTo>
                    <a:pt x="579" y="15"/>
                  </a:lnTo>
                  <a:lnTo>
                    <a:pt x="669" y="53"/>
                  </a:lnTo>
                  <a:lnTo>
                    <a:pt x="669" y="53"/>
                  </a:lnTo>
                  <a:lnTo>
                    <a:pt x="737" y="83"/>
                  </a:lnTo>
                  <a:lnTo>
                    <a:pt x="789" y="120"/>
                  </a:lnTo>
                  <a:lnTo>
                    <a:pt x="834" y="158"/>
                  </a:lnTo>
                  <a:lnTo>
                    <a:pt x="872" y="203"/>
                  </a:lnTo>
                  <a:lnTo>
                    <a:pt x="909" y="255"/>
                  </a:lnTo>
                  <a:lnTo>
                    <a:pt x="939" y="308"/>
                  </a:lnTo>
                  <a:lnTo>
                    <a:pt x="984" y="413"/>
                  </a:lnTo>
                  <a:lnTo>
                    <a:pt x="984" y="413"/>
                  </a:lnTo>
                  <a:lnTo>
                    <a:pt x="962" y="368"/>
                  </a:lnTo>
                  <a:lnTo>
                    <a:pt x="932" y="315"/>
                  </a:lnTo>
                  <a:lnTo>
                    <a:pt x="894" y="270"/>
                  </a:lnTo>
                  <a:lnTo>
                    <a:pt x="857" y="225"/>
                  </a:lnTo>
                  <a:lnTo>
                    <a:pt x="812" y="188"/>
                  </a:lnTo>
                  <a:lnTo>
                    <a:pt x="767" y="158"/>
                  </a:lnTo>
                  <a:lnTo>
                    <a:pt x="721" y="128"/>
                  </a:lnTo>
                  <a:lnTo>
                    <a:pt x="669" y="98"/>
                  </a:lnTo>
                  <a:lnTo>
                    <a:pt x="66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2" name="Freeform 53"/>
            <p:cNvSpPr>
              <a:spLocks/>
            </p:cNvSpPr>
            <p:nvPr/>
          </p:nvSpPr>
          <p:spPr bwMode="auto">
            <a:xfrm>
              <a:off x="-74612" y="5956300"/>
              <a:ext cx="2159000" cy="930729"/>
            </a:xfrm>
            <a:custGeom>
              <a:avLst/>
              <a:gdLst/>
              <a:ahLst/>
              <a:cxnLst/>
              <a:rect l="l" t="t" r="r" b="b"/>
              <a:pathLst>
                <a:path w="2159000" h="930729">
                  <a:moveTo>
                    <a:pt x="0" y="917575"/>
                  </a:moveTo>
                  <a:lnTo>
                    <a:pt x="10085" y="930729"/>
                  </a:lnTo>
                  <a:lnTo>
                    <a:pt x="7962" y="930729"/>
                  </a:lnTo>
                  <a:close/>
                  <a:moveTo>
                    <a:pt x="2063750" y="0"/>
                  </a:moveTo>
                  <a:lnTo>
                    <a:pt x="2098675" y="82550"/>
                  </a:lnTo>
                  <a:lnTo>
                    <a:pt x="2122488" y="177800"/>
                  </a:lnTo>
                  <a:lnTo>
                    <a:pt x="2146300" y="285750"/>
                  </a:lnTo>
                  <a:lnTo>
                    <a:pt x="2159000" y="381000"/>
                  </a:lnTo>
                  <a:lnTo>
                    <a:pt x="2159000" y="476250"/>
                  </a:lnTo>
                  <a:lnTo>
                    <a:pt x="2146300" y="584200"/>
                  </a:lnTo>
                  <a:lnTo>
                    <a:pt x="2122488" y="679450"/>
                  </a:lnTo>
                  <a:lnTo>
                    <a:pt x="2087563" y="774700"/>
                  </a:lnTo>
                  <a:lnTo>
                    <a:pt x="2039938" y="881063"/>
                  </a:lnTo>
                  <a:lnTo>
                    <a:pt x="2003298" y="930729"/>
                  </a:lnTo>
                  <a:lnTo>
                    <a:pt x="1904263" y="930729"/>
                  </a:lnTo>
                  <a:lnTo>
                    <a:pt x="1931988" y="893763"/>
                  </a:lnTo>
                  <a:lnTo>
                    <a:pt x="1992313" y="785813"/>
                  </a:lnTo>
                  <a:lnTo>
                    <a:pt x="2039938" y="679450"/>
                  </a:lnTo>
                  <a:lnTo>
                    <a:pt x="2074863" y="595313"/>
                  </a:lnTo>
                  <a:lnTo>
                    <a:pt x="2098675" y="512763"/>
                  </a:lnTo>
                  <a:lnTo>
                    <a:pt x="2111375" y="415925"/>
                  </a:lnTo>
                  <a:lnTo>
                    <a:pt x="2111375" y="333375"/>
                  </a:lnTo>
                  <a:lnTo>
                    <a:pt x="2111375" y="249238"/>
                  </a:lnTo>
                  <a:lnTo>
                    <a:pt x="2098675" y="166688"/>
                  </a:lnTo>
                  <a:lnTo>
                    <a:pt x="2087563" y="825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3" name="Freeform 54"/>
            <p:cNvSpPr>
              <a:spLocks/>
            </p:cNvSpPr>
            <p:nvPr/>
          </p:nvSpPr>
          <p:spPr bwMode="auto">
            <a:xfrm>
              <a:off x="998538" y="6051550"/>
              <a:ext cx="227013" cy="261938"/>
            </a:xfrm>
            <a:custGeom>
              <a:avLst/>
              <a:gdLst>
                <a:gd name="T0" fmla="*/ 136 w 143"/>
                <a:gd name="T1" fmla="*/ 52 h 165"/>
                <a:gd name="T2" fmla="*/ 136 w 143"/>
                <a:gd name="T3" fmla="*/ 52 h 165"/>
                <a:gd name="T4" fmla="*/ 143 w 143"/>
                <a:gd name="T5" fmla="*/ 75 h 165"/>
                <a:gd name="T6" fmla="*/ 143 w 143"/>
                <a:gd name="T7" fmla="*/ 97 h 165"/>
                <a:gd name="T8" fmla="*/ 136 w 143"/>
                <a:gd name="T9" fmla="*/ 120 h 165"/>
                <a:gd name="T10" fmla="*/ 128 w 143"/>
                <a:gd name="T11" fmla="*/ 135 h 165"/>
                <a:gd name="T12" fmla="*/ 113 w 143"/>
                <a:gd name="T13" fmla="*/ 150 h 165"/>
                <a:gd name="T14" fmla="*/ 91 w 143"/>
                <a:gd name="T15" fmla="*/ 165 h 165"/>
                <a:gd name="T16" fmla="*/ 76 w 143"/>
                <a:gd name="T17" fmla="*/ 165 h 165"/>
                <a:gd name="T18" fmla="*/ 53 w 143"/>
                <a:gd name="T19" fmla="*/ 165 h 165"/>
                <a:gd name="T20" fmla="*/ 53 w 143"/>
                <a:gd name="T21" fmla="*/ 165 h 165"/>
                <a:gd name="T22" fmla="*/ 76 w 143"/>
                <a:gd name="T23" fmla="*/ 150 h 165"/>
                <a:gd name="T24" fmla="*/ 98 w 143"/>
                <a:gd name="T25" fmla="*/ 120 h 165"/>
                <a:gd name="T26" fmla="*/ 106 w 143"/>
                <a:gd name="T27" fmla="*/ 90 h 165"/>
                <a:gd name="T28" fmla="*/ 98 w 143"/>
                <a:gd name="T29" fmla="*/ 67 h 165"/>
                <a:gd name="T30" fmla="*/ 91 w 143"/>
                <a:gd name="T31" fmla="*/ 52 h 165"/>
                <a:gd name="T32" fmla="*/ 91 w 143"/>
                <a:gd name="T33" fmla="*/ 52 h 165"/>
                <a:gd name="T34" fmla="*/ 76 w 143"/>
                <a:gd name="T35" fmla="*/ 30 h 165"/>
                <a:gd name="T36" fmla="*/ 53 w 143"/>
                <a:gd name="T37" fmla="*/ 22 h 165"/>
                <a:gd name="T38" fmla="*/ 31 w 143"/>
                <a:gd name="T39" fmla="*/ 7 h 165"/>
                <a:gd name="T40" fmla="*/ 0 w 143"/>
                <a:gd name="T41" fmla="*/ 7 h 165"/>
                <a:gd name="T42" fmla="*/ 0 w 143"/>
                <a:gd name="T43" fmla="*/ 7 h 165"/>
                <a:gd name="T44" fmla="*/ 46 w 143"/>
                <a:gd name="T45" fmla="*/ 0 h 165"/>
                <a:gd name="T46" fmla="*/ 83 w 143"/>
                <a:gd name="T47" fmla="*/ 7 h 165"/>
                <a:gd name="T48" fmla="*/ 113 w 143"/>
                <a:gd name="T49" fmla="*/ 30 h 165"/>
                <a:gd name="T50" fmla="*/ 136 w 143"/>
                <a:gd name="T51" fmla="*/ 52 h 165"/>
                <a:gd name="T52" fmla="*/ 136 w 143"/>
                <a:gd name="T5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65">
                  <a:moveTo>
                    <a:pt x="136" y="52"/>
                  </a:moveTo>
                  <a:lnTo>
                    <a:pt x="136" y="52"/>
                  </a:lnTo>
                  <a:lnTo>
                    <a:pt x="143" y="75"/>
                  </a:lnTo>
                  <a:lnTo>
                    <a:pt x="143" y="97"/>
                  </a:lnTo>
                  <a:lnTo>
                    <a:pt x="136" y="120"/>
                  </a:lnTo>
                  <a:lnTo>
                    <a:pt x="128" y="135"/>
                  </a:lnTo>
                  <a:lnTo>
                    <a:pt x="113" y="150"/>
                  </a:lnTo>
                  <a:lnTo>
                    <a:pt x="91" y="165"/>
                  </a:lnTo>
                  <a:lnTo>
                    <a:pt x="76" y="165"/>
                  </a:lnTo>
                  <a:lnTo>
                    <a:pt x="53" y="165"/>
                  </a:lnTo>
                  <a:lnTo>
                    <a:pt x="53" y="165"/>
                  </a:lnTo>
                  <a:lnTo>
                    <a:pt x="76" y="150"/>
                  </a:lnTo>
                  <a:lnTo>
                    <a:pt x="98" y="120"/>
                  </a:lnTo>
                  <a:lnTo>
                    <a:pt x="106" y="90"/>
                  </a:lnTo>
                  <a:lnTo>
                    <a:pt x="98" y="67"/>
                  </a:lnTo>
                  <a:lnTo>
                    <a:pt x="91" y="52"/>
                  </a:lnTo>
                  <a:lnTo>
                    <a:pt x="91" y="52"/>
                  </a:lnTo>
                  <a:lnTo>
                    <a:pt x="76" y="30"/>
                  </a:lnTo>
                  <a:lnTo>
                    <a:pt x="53" y="22"/>
                  </a:lnTo>
                  <a:lnTo>
                    <a:pt x="31" y="7"/>
                  </a:lnTo>
                  <a:lnTo>
                    <a:pt x="0" y="7"/>
                  </a:lnTo>
                  <a:lnTo>
                    <a:pt x="0" y="7"/>
                  </a:lnTo>
                  <a:lnTo>
                    <a:pt x="46" y="0"/>
                  </a:lnTo>
                  <a:lnTo>
                    <a:pt x="83" y="7"/>
                  </a:lnTo>
                  <a:lnTo>
                    <a:pt x="113" y="30"/>
                  </a:lnTo>
                  <a:lnTo>
                    <a:pt x="136" y="52"/>
                  </a:lnTo>
                  <a:lnTo>
                    <a:pt x="13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4" name="Freeform 55"/>
            <p:cNvSpPr>
              <a:spLocks/>
            </p:cNvSpPr>
            <p:nvPr/>
          </p:nvSpPr>
          <p:spPr bwMode="auto">
            <a:xfrm>
              <a:off x="820738" y="4822825"/>
              <a:ext cx="238125" cy="285750"/>
            </a:xfrm>
            <a:custGeom>
              <a:avLst/>
              <a:gdLst>
                <a:gd name="T0" fmla="*/ 143 w 150"/>
                <a:gd name="T1" fmla="*/ 135 h 180"/>
                <a:gd name="T2" fmla="*/ 143 w 150"/>
                <a:gd name="T3" fmla="*/ 135 h 180"/>
                <a:gd name="T4" fmla="*/ 127 w 150"/>
                <a:gd name="T5" fmla="*/ 158 h 180"/>
                <a:gd name="T6" fmla="*/ 112 w 150"/>
                <a:gd name="T7" fmla="*/ 173 h 180"/>
                <a:gd name="T8" fmla="*/ 90 w 150"/>
                <a:gd name="T9" fmla="*/ 180 h 180"/>
                <a:gd name="T10" fmla="*/ 67 w 150"/>
                <a:gd name="T11" fmla="*/ 180 h 180"/>
                <a:gd name="T12" fmla="*/ 45 w 150"/>
                <a:gd name="T13" fmla="*/ 180 h 180"/>
                <a:gd name="T14" fmla="*/ 22 w 150"/>
                <a:gd name="T15" fmla="*/ 173 h 180"/>
                <a:gd name="T16" fmla="*/ 7 w 150"/>
                <a:gd name="T17" fmla="*/ 158 h 180"/>
                <a:gd name="T18" fmla="*/ 0 w 150"/>
                <a:gd name="T19" fmla="*/ 135 h 180"/>
                <a:gd name="T20" fmla="*/ 0 w 150"/>
                <a:gd name="T21" fmla="*/ 135 h 180"/>
                <a:gd name="T22" fmla="*/ 30 w 150"/>
                <a:gd name="T23" fmla="*/ 150 h 180"/>
                <a:gd name="T24" fmla="*/ 67 w 150"/>
                <a:gd name="T25" fmla="*/ 150 h 180"/>
                <a:gd name="T26" fmla="*/ 90 w 150"/>
                <a:gd name="T27" fmla="*/ 135 h 180"/>
                <a:gd name="T28" fmla="*/ 105 w 150"/>
                <a:gd name="T29" fmla="*/ 120 h 180"/>
                <a:gd name="T30" fmla="*/ 112 w 150"/>
                <a:gd name="T31" fmla="*/ 105 h 180"/>
                <a:gd name="T32" fmla="*/ 112 w 150"/>
                <a:gd name="T33" fmla="*/ 105 h 180"/>
                <a:gd name="T34" fmla="*/ 120 w 150"/>
                <a:gd name="T35" fmla="*/ 83 h 180"/>
                <a:gd name="T36" fmla="*/ 120 w 150"/>
                <a:gd name="T37" fmla="*/ 53 h 180"/>
                <a:gd name="T38" fmla="*/ 112 w 150"/>
                <a:gd name="T39" fmla="*/ 30 h 180"/>
                <a:gd name="T40" fmla="*/ 97 w 150"/>
                <a:gd name="T41" fmla="*/ 0 h 180"/>
                <a:gd name="T42" fmla="*/ 97 w 150"/>
                <a:gd name="T43" fmla="*/ 0 h 180"/>
                <a:gd name="T44" fmla="*/ 127 w 150"/>
                <a:gd name="T45" fmla="*/ 38 h 180"/>
                <a:gd name="T46" fmla="*/ 143 w 150"/>
                <a:gd name="T47" fmla="*/ 75 h 180"/>
                <a:gd name="T48" fmla="*/ 150 w 150"/>
                <a:gd name="T49" fmla="*/ 105 h 180"/>
                <a:gd name="T50" fmla="*/ 143 w 150"/>
                <a:gd name="T51" fmla="*/ 135 h 180"/>
                <a:gd name="T52" fmla="*/ 143 w 150"/>
                <a:gd name="T53"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80">
                  <a:moveTo>
                    <a:pt x="143" y="135"/>
                  </a:moveTo>
                  <a:lnTo>
                    <a:pt x="143" y="135"/>
                  </a:lnTo>
                  <a:lnTo>
                    <a:pt x="127" y="158"/>
                  </a:lnTo>
                  <a:lnTo>
                    <a:pt x="112" y="173"/>
                  </a:lnTo>
                  <a:lnTo>
                    <a:pt x="90" y="180"/>
                  </a:lnTo>
                  <a:lnTo>
                    <a:pt x="67" y="180"/>
                  </a:lnTo>
                  <a:lnTo>
                    <a:pt x="45" y="180"/>
                  </a:lnTo>
                  <a:lnTo>
                    <a:pt x="22" y="173"/>
                  </a:lnTo>
                  <a:lnTo>
                    <a:pt x="7" y="158"/>
                  </a:lnTo>
                  <a:lnTo>
                    <a:pt x="0" y="135"/>
                  </a:lnTo>
                  <a:lnTo>
                    <a:pt x="0" y="135"/>
                  </a:lnTo>
                  <a:lnTo>
                    <a:pt x="30" y="150"/>
                  </a:lnTo>
                  <a:lnTo>
                    <a:pt x="67" y="150"/>
                  </a:lnTo>
                  <a:lnTo>
                    <a:pt x="90" y="135"/>
                  </a:lnTo>
                  <a:lnTo>
                    <a:pt x="105" y="120"/>
                  </a:lnTo>
                  <a:lnTo>
                    <a:pt x="112" y="105"/>
                  </a:lnTo>
                  <a:lnTo>
                    <a:pt x="112" y="105"/>
                  </a:lnTo>
                  <a:lnTo>
                    <a:pt x="120" y="83"/>
                  </a:lnTo>
                  <a:lnTo>
                    <a:pt x="120" y="53"/>
                  </a:lnTo>
                  <a:lnTo>
                    <a:pt x="112" y="30"/>
                  </a:lnTo>
                  <a:lnTo>
                    <a:pt x="97" y="0"/>
                  </a:lnTo>
                  <a:lnTo>
                    <a:pt x="97" y="0"/>
                  </a:lnTo>
                  <a:lnTo>
                    <a:pt x="127" y="38"/>
                  </a:lnTo>
                  <a:lnTo>
                    <a:pt x="143" y="75"/>
                  </a:lnTo>
                  <a:lnTo>
                    <a:pt x="150" y="105"/>
                  </a:lnTo>
                  <a:lnTo>
                    <a:pt x="143" y="135"/>
                  </a:lnTo>
                  <a:lnTo>
                    <a:pt x="14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grpSp>
      <p:sp>
        <p:nvSpPr>
          <p:cNvPr id="55" name="TextBox 54"/>
          <p:cNvSpPr txBox="1"/>
          <p:nvPr userDrawn="1"/>
        </p:nvSpPr>
        <p:spPr>
          <a:xfrm>
            <a:off x="258851" y="6331334"/>
            <a:ext cx="625492" cy="501676"/>
          </a:xfrm>
          <a:prstGeom prst="rect">
            <a:avLst/>
          </a:prstGeom>
          <a:noFill/>
        </p:spPr>
        <p:txBody>
          <a:bodyPr wrap="none" rtlCol="1">
            <a:spAutoFit/>
          </a:bodyPr>
          <a:lstStyle/>
          <a:p>
            <a:pPr>
              <a:lnSpc>
                <a:spcPct val="95000"/>
              </a:lnSpc>
            </a:pPr>
            <a:fld id="{E70428EC-3056-4389-BD72-01A4DFF395E2}" type="slidenum">
              <a:rPr lang="he-IL" sz="2800" smtClean="0">
                <a:solidFill>
                  <a:srgbClr val="0070C0"/>
                </a:solidFill>
              </a:rPr>
              <a:pPr>
                <a:lnSpc>
                  <a:spcPct val="95000"/>
                </a:lnSpc>
              </a:pPr>
              <a:t>‹#›</a:t>
            </a:fld>
            <a:endParaRPr lang="he-IL" sz="2800" dirty="0">
              <a:solidFill>
                <a:srgbClr val="0070C0"/>
              </a:solidFill>
            </a:endParaRPr>
          </a:p>
        </p:txBody>
      </p:sp>
      <p:pic>
        <p:nvPicPr>
          <p:cNvPr id="56" name="Picture 2" descr="https://ipadnotebook.files.wordpress.com/2013/08/timeline-3d-mac.jpg">
            <a:hlinkClick r:id="rId14" action="ppaction://hlinksldjump"/>
          </p:cNvPr>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3936" y="6174455"/>
            <a:ext cx="683813" cy="68381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www.opensecurityarchitecture.org/cms/images/OSA_images/icon_library/osa_home.png">
            <a:hlinkClick r:id="rId16" action="ppaction://hlinksldjump"/>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96520" y="6162237"/>
            <a:ext cx="701229" cy="701229"/>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3"/>
          <p:cNvSpPr txBox="1"/>
          <p:nvPr userDrawn="1"/>
        </p:nvSpPr>
        <p:spPr>
          <a:xfrm>
            <a:off x="4813314" y="6358291"/>
            <a:ext cx="4820550" cy="369332"/>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he-IL" dirty="0">
                <a:solidFill>
                  <a:srgbClr val="514A40"/>
                </a:solidFill>
                <a:cs typeface="S-Yuda" pitchFamily="2" charset="-79"/>
              </a:rPr>
              <a:t>עורך: דובי כהן מבוסס על מצגותיו של אוהד שקד-מנדלבוים</a:t>
            </a:r>
          </a:p>
        </p:txBody>
      </p:sp>
    </p:spTree>
    <p:extLst>
      <p:ext uri="{BB962C8B-B14F-4D97-AF65-F5344CB8AC3E}">
        <p14:creationId xmlns:p14="http://schemas.microsoft.com/office/powerpoint/2010/main" val="20023611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r" defTabSz="742950" rtl="1" eaLnBrk="1" latinLnBrk="0" hangingPunct="1">
        <a:lnSpc>
          <a:spcPct val="90000"/>
        </a:lnSpc>
        <a:spcBef>
          <a:spcPct val="0"/>
        </a:spcBef>
        <a:buNone/>
        <a:defRPr lang="he-IL" sz="3600" b="1" kern="1200" cap="all" baseline="0">
          <a:solidFill>
            <a:schemeClr val="accent1"/>
          </a:solidFill>
          <a:effectLst>
            <a:outerShdw blurRad="38100" dist="25400" dir="18900000" algn="bl" rotWithShape="0">
              <a:schemeClr val="bg1">
                <a:alpha val="80000"/>
              </a:schemeClr>
            </a:outerShdw>
          </a:effectLst>
          <a:latin typeface="+mj-lt"/>
          <a:ea typeface="+mj-ea"/>
          <a:cs typeface="Tahoma" panose="020B0604030504040204" pitchFamily="34" charset="0"/>
        </a:defRPr>
      </a:lvl1pPr>
    </p:titleStyle>
    <p:bodyStyle>
      <a:lvl1pPr marL="222885" indent="-185738" algn="r" defTabSz="742950" rtl="1" eaLnBrk="1" latinLnBrk="0" hangingPunct="1">
        <a:lnSpc>
          <a:spcPct val="90000"/>
        </a:lnSpc>
        <a:spcBef>
          <a:spcPts val="1463"/>
        </a:spcBef>
        <a:buClr>
          <a:schemeClr val="accent1"/>
        </a:buClr>
        <a:buFont typeface="Arial" pitchFamily="34" charset="0"/>
        <a:buChar char="•"/>
        <a:defRPr lang="he-IL" sz="2800" kern="1200">
          <a:solidFill>
            <a:schemeClr val="tx2"/>
          </a:solidFill>
          <a:latin typeface="Segoe UI" panose="020B0502040204020203" pitchFamily="34" charset="0"/>
          <a:ea typeface="+mn-ea"/>
          <a:cs typeface="Segoe UI" panose="020B0502040204020203" pitchFamily="34" charset="0"/>
        </a:defRPr>
      </a:lvl1pPr>
      <a:lvl2pPr marL="482918" indent="-185738" algn="r" defTabSz="742950" rtl="1" eaLnBrk="1" latinLnBrk="0" hangingPunct="1">
        <a:lnSpc>
          <a:spcPct val="90000"/>
        </a:lnSpc>
        <a:spcBef>
          <a:spcPts val="813"/>
        </a:spcBef>
        <a:buClr>
          <a:schemeClr val="accent1"/>
        </a:buClr>
        <a:buFont typeface="Arial" pitchFamily="34" charset="0"/>
        <a:buChar char="•"/>
        <a:defRPr lang="he-IL" sz="2400" kern="1200">
          <a:solidFill>
            <a:schemeClr val="tx2"/>
          </a:solidFill>
          <a:latin typeface="Segoe UI" panose="020B0502040204020203" pitchFamily="34" charset="0"/>
          <a:ea typeface="+mn-ea"/>
          <a:cs typeface="Segoe UI" panose="020B0502040204020203" pitchFamily="34" charset="0"/>
        </a:defRPr>
      </a:lvl2pPr>
      <a:lvl3pPr marL="742950" indent="-185738" algn="r" defTabSz="742950" rtl="1" eaLnBrk="1" latinLnBrk="0" hangingPunct="1">
        <a:lnSpc>
          <a:spcPct val="90000"/>
        </a:lnSpc>
        <a:spcBef>
          <a:spcPts val="650"/>
        </a:spcBef>
        <a:buClr>
          <a:schemeClr val="accent1"/>
        </a:buClr>
        <a:buFont typeface="Arial" pitchFamily="34" charset="0"/>
        <a:buChar char="•"/>
        <a:defRPr lang="he-IL" sz="2000" kern="1200">
          <a:solidFill>
            <a:schemeClr val="tx2"/>
          </a:solidFill>
          <a:latin typeface="Segoe UI" panose="020B0502040204020203" pitchFamily="34" charset="0"/>
          <a:ea typeface="+mn-ea"/>
          <a:cs typeface="Segoe UI" panose="020B0502040204020203" pitchFamily="34" charset="0"/>
        </a:defRPr>
      </a:lvl3pPr>
      <a:lvl4pPr marL="1002983"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4pPr>
      <a:lvl5pPr marL="1263015"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5pPr>
      <a:lvl6pPr marL="148590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6pPr>
      <a:lvl7pPr marL="170878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7pPr>
      <a:lvl8pPr marL="193167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8pPr>
      <a:lvl9pPr marL="215455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9pPr>
    </p:bodyStyle>
    <p:otherStyle>
      <a:defPPr>
        <a:defRPr lang="he-IL"/>
      </a:defPPr>
      <a:lvl1pPr marL="0" algn="r" defTabSz="742950" rtl="1" eaLnBrk="1" latinLnBrk="0" hangingPunct="1">
        <a:defRPr lang="he-IL" sz="1463" kern="1200">
          <a:solidFill>
            <a:schemeClr val="tx1"/>
          </a:solidFill>
          <a:latin typeface="+mn-lt"/>
          <a:ea typeface="+mn-ea"/>
          <a:cs typeface="+mn-cs"/>
        </a:defRPr>
      </a:lvl1pPr>
      <a:lvl2pPr marL="371475" algn="r" defTabSz="742950" rtl="1" eaLnBrk="1" latinLnBrk="0" hangingPunct="1">
        <a:defRPr lang="he-IL" sz="1463" kern="1200">
          <a:solidFill>
            <a:schemeClr val="tx1"/>
          </a:solidFill>
          <a:latin typeface="+mn-lt"/>
          <a:ea typeface="+mn-ea"/>
          <a:cs typeface="+mn-cs"/>
        </a:defRPr>
      </a:lvl2pPr>
      <a:lvl3pPr marL="742950" algn="r" defTabSz="742950" rtl="1" eaLnBrk="1" latinLnBrk="0" hangingPunct="1">
        <a:defRPr lang="he-IL" sz="1463" kern="1200">
          <a:solidFill>
            <a:schemeClr val="tx1"/>
          </a:solidFill>
          <a:latin typeface="+mn-lt"/>
          <a:ea typeface="+mn-ea"/>
          <a:cs typeface="+mn-cs"/>
        </a:defRPr>
      </a:lvl3pPr>
      <a:lvl4pPr marL="1114425" algn="r" defTabSz="742950" rtl="1" eaLnBrk="1" latinLnBrk="0" hangingPunct="1">
        <a:defRPr lang="he-IL" sz="1463" kern="1200">
          <a:solidFill>
            <a:schemeClr val="tx1"/>
          </a:solidFill>
          <a:latin typeface="+mn-lt"/>
          <a:ea typeface="+mn-ea"/>
          <a:cs typeface="+mn-cs"/>
        </a:defRPr>
      </a:lvl4pPr>
      <a:lvl5pPr marL="1485900" algn="r" defTabSz="742950" rtl="1" eaLnBrk="1" latinLnBrk="0" hangingPunct="1">
        <a:defRPr lang="he-IL" sz="1463" kern="1200">
          <a:solidFill>
            <a:schemeClr val="tx1"/>
          </a:solidFill>
          <a:latin typeface="+mn-lt"/>
          <a:ea typeface="+mn-ea"/>
          <a:cs typeface="+mn-cs"/>
        </a:defRPr>
      </a:lvl5pPr>
      <a:lvl6pPr marL="1857375" algn="r" defTabSz="742950" rtl="1" eaLnBrk="1" latinLnBrk="0" hangingPunct="1">
        <a:defRPr lang="he-IL" sz="1463" kern="1200">
          <a:solidFill>
            <a:schemeClr val="tx1"/>
          </a:solidFill>
          <a:latin typeface="+mn-lt"/>
          <a:ea typeface="+mn-ea"/>
          <a:cs typeface="+mn-cs"/>
        </a:defRPr>
      </a:lvl6pPr>
      <a:lvl7pPr marL="2228850" algn="r" defTabSz="742950" rtl="1" eaLnBrk="1" latinLnBrk="0" hangingPunct="1">
        <a:defRPr lang="he-IL" sz="1463" kern="1200">
          <a:solidFill>
            <a:schemeClr val="tx1"/>
          </a:solidFill>
          <a:latin typeface="+mn-lt"/>
          <a:ea typeface="+mn-ea"/>
          <a:cs typeface="+mn-cs"/>
        </a:defRPr>
      </a:lvl7pPr>
      <a:lvl8pPr marL="2600325" algn="r" defTabSz="742950" rtl="1" eaLnBrk="1" latinLnBrk="0" hangingPunct="1">
        <a:defRPr lang="he-IL" sz="1463" kern="1200">
          <a:solidFill>
            <a:schemeClr val="tx1"/>
          </a:solidFill>
          <a:latin typeface="+mn-lt"/>
          <a:ea typeface="+mn-ea"/>
          <a:cs typeface="+mn-cs"/>
        </a:defRPr>
      </a:lvl8pPr>
      <a:lvl9pPr marL="2971800" algn="r" defTabSz="742950" rtl="1" eaLnBrk="1" latinLnBrk="0" hangingPunct="1">
        <a:defRPr lang="he-IL" sz="14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12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מלבן 8"/>
          <p:cNvSpPr/>
          <p:nvPr userDrawn="1"/>
        </p:nvSpPr>
        <p:spPr>
          <a:xfrm>
            <a:off x="0" y="6257036"/>
            <a:ext cx="9906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sp>
        <p:nvSpPr>
          <p:cNvPr id="2" name="מציין מיקום כותרת 1"/>
          <p:cNvSpPr>
            <a:spLocks noGrp="1"/>
          </p:cNvSpPr>
          <p:nvPr>
            <p:ph type="title"/>
          </p:nvPr>
        </p:nvSpPr>
        <p:spPr>
          <a:xfrm>
            <a:off x="212272" y="185059"/>
            <a:ext cx="9499146" cy="768531"/>
          </a:xfrm>
          <a:prstGeom prst="rect">
            <a:avLst/>
          </a:prstGeom>
        </p:spPr>
        <p:txBody>
          <a:bodyPr vert="horz" lIns="91440" tIns="45720" rIns="91440" bIns="45720" rtlCol="1" anchor="b">
            <a:noAutofit/>
          </a:bodyPr>
          <a:lstStyle/>
          <a:p>
            <a:pPr algn="r" rtl="1"/>
            <a:r>
              <a:rPr lang="he-IL" dirty="0"/>
              <a:t>לחץ כדי לערוך סגנון כותרת של תבנית בסיס</a:t>
            </a:r>
          </a:p>
        </p:txBody>
      </p:sp>
      <p:sp>
        <p:nvSpPr>
          <p:cNvPr id="3" name="מציין מיקום טקסט 2"/>
          <p:cNvSpPr>
            <a:spLocks noGrp="1"/>
          </p:cNvSpPr>
          <p:nvPr>
            <p:ph type="body" idx="1"/>
          </p:nvPr>
        </p:nvSpPr>
        <p:spPr>
          <a:xfrm>
            <a:off x="212272" y="1240972"/>
            <a:ext cx="9499146" cy="4702629"/>
          </a:xfrm>
          <a:prstGeom prst="rect">
            <a:avLst/>
          </a:prstGeom>
        </p:spPr>
        <p:txBody>
          <a:bodyPr vert="horz" lIns="91440" tIns="45720" rIns="91440" bIns="45720" rtlCol="1">
            <a:normAutofit/>
          </a:bodyPr>
          <a:lstStyle/>
          <a:p>
            <a:pPr lvl="0" algn="r" rtl="1"/>
            <a:r>
              <a:rPr lang="he-IL" dirty="0"/>
              <a:t>לחץ כדי לערוך סגנונות טקסט של תבנית בסיס</a:t>
            </a:r>
          </a:p>
          <a:p>
            <a:pPr lvl="1" algn="r" rtl="1"/>
            <a:r>
              <a:rPr lang="he-IL" dirty="0"/>
              <a:t>רמה שניה</a:t>
            </a:r>
          </a:p>
          <a:p>
            <a:pPr lvl="2" algn="r" rtl="1"/>
            <a:r>
              <a:rPr lang="he-IL" dirty="0"/>
              <a:t>רמה שלישית</a:t>
            </a:r>
          </a:p>
          <a:p>
            <a:pPr lvl="3" algn="r" rtl="1"/>
            <a:r>
              <a:rPr lang="he-IL" dirty="0"/>
              <a:t>רמה רביעית</a:t>
            </a:r>
          </a:p>
          <a:p>
            <a:pPr lvl="4" algn="r" rtl="1"/>
            <a:r>
              <a:rPr lang="he-IL" dirty="0"/>
              <a:t>רמה חמישית</a:t>
            </a:r>
          </a:p>
        </p:txBody>
      </p:sp>
      <p:sp>
        <p:nvSpPr>
          <p:cNvPr id="8" name="מלבן 7"/>
          <p:cNvSpPr/>
          <p:nvPr userDrawn="1"/>
        </p:nvSpPr>
        <p:spPr>
          <a:xfrm>
            <a:off x="0" y="6257036"/>
            <a:ext cx="9906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sz="1463" dirty="0">
              <a:solidFill>
                <a:prstClr val="white"/>
              </a:solidFill>
              <a:cs typeface="Tahoma" panose="020B0604030504040204" pitchFamily="34" charset="0"/>
            </a:endParaRPr>
          </a:p>
        </p:txBody>
      </p:sp>
      <p:grpSp>
        <p:nvGrpSpPr>
          <p:cNvPr id="10" name="Group 253"/>
          <p:cNvGrpSpPr/>
          <p:nvPr userDrawn="1"/>
        </p:nvGrpSpPr>
        <p:grpSpPr>
          <a:xfrm>
            <a:off x="-7554" y="2808515"/>
            <a:ext cx="3605555" cy="4026263"/>
            <a:chOff x="-74612" y="1066800"/>
            <a:chExt cx="5318125" cy="5820229"/>
          </a:xfrm>
          <a:solidFill>
            <a:srgbClr val="544136">
              <a:alpha val="1000"/>
            </a:srgbClr>
          </a:solidFill>
          <a:effectLst>
            <a:glow rad="88900">
              <a:srgbClr val="684722">
                <a:alpha val="10000"/>
              </a:srgbClr>
            </a:glow>
          </a:effectLst>
        </p:grpSpPr>
        <p:sp>
          <p:nvSpPr>
            <p:cNvPr id="11" name="Freeform 5"/>
            <p:cNvSpPr>
              <a:spLocks/>
            </p:cNvSpPr>
            <p:nvPr/>
          </p:nvSpPr>
          <p:spPr bwMode="auto">
            <a:xfrm>
              <a:off x="-2380" y="4214813"/>
              <a:ext cx="596107" cy="1399666"/>
            </a:xfrm>
            <a:custGeom>
              <a:avLst/>
              <a:gdLst/>
              <a:ahLst/>
              <a:cxnLst/>
              <a:rect l="l" t="t" r="r" b="b"/>
              <a:pathLst>
                <a:path w="596107" h="1399666">
                  <a:moveTo>
                    <a:pt x="96044" y="0"/>
                  </a:moveTo>
                  <a:lnTo>
                    <a:pt x="202407" y="34925"/>
                  </a:lnTo>
                  <a:lnTo>
                    <a:pt x="262732" y="71438"/>
                  </a:lnTo>
                  <a:lnTo>
                    <a:pt x="321469" y="107950"/>
                  </a:lnTo>
                  <a:lnTo>
                    <a:pt x="416719" y="203200"/>
                  </a:lnTo>
                  <a:lnTo>
                    <a:pt x="500857" y="322263"/>
                  </a:lnTo>
                  <a:lnTo>
                    <a:pt x="561182" y="441325"/>
                  </a:lnTo>
                  <a:lnTo>
                    <a:pt x="596107" y="571500"/>
                  </a:lnTo>
                  <a:lnTo>
                    <a:pt x="596107" y="715963"/>
                  </a:lnTo>
                  <a:lnTo>
                    <a:pt x="596107" y="774701"/>
                  </a:lnTo>
                  <a:lnTo>
                    <a:pt x="584995" y="846138"/>
                  </a:lnTo>
                  <a:lnTo>
                    <a:pt x="561182" y="906463"/>
                  </a:lnTo>
                  <a:lnTo>
                    <a:pt x="537370" y="977901"/>
                  </a:lnTo>
                  <a:lnTo>
                    <a:pt x="500857" y="1049338"/>
                  </a:lnTo>
                  <a:lnTo>
                    <a:pt x="453232" y="1108076"/>
                  </a:lnTo>
                  <a:lnTo>
                    <a:pt x="392907" y="1168401"/>
                  </a:lnTo>
                  <a:lnTo>
                    <a:pt x="345282" y="1228726"/>
                  </a:lnTo>
                  <a:lnTo>
                    <a:pt x="273844" y="1276351"/>
                  </a:lnTo>
                  <a:lnTo>
                    <a:pt x="215107" y="1311276"/>
                  </a:lnTo>
                  <a:lnTo>
                    <a:pt x="72232" y="1382713"/>
                  </a:lnTo>
                  <a:lnTo>
                    <a:pt x="0" y="1399666"/>
                  </a:lnTo>
                  <a:lnTo>
                    <a:pt x="0" y="1343982"/>
                  </a:lnTo>
                  <a:lnTo>
                    <a:pt x="24607" y="1335088"/>
                  </a:lnTo>
                  <a:lnTo>
                    <a:pt x="154782" y="1263651"/>
                  </a:lnTo>
                  <a:lnTo>
                    <a:pt x="273844" y="1181101"/>
                  </a:lnTo>
                  <a:lnTo>
                    <a:pt x="369094" y="1060451"/>
                  </a:lnTo>
                  <a:lnTo>
                    <a:pt x="453232" y="930276"/>
                  </a:lnTo>
                  <a:lnTo>
                    <a:pt x="500857" y="798513"/>
                  </a:lnTo>
                  <a:lnTo>
                    <a:pt x="513557" y="668338"/>
                  </a:lnTo>
                  <a:lnTo>
                    <a:pt x="513557" y="536575"/>
                  </a:lnTo>
                  <a:lnTo>
                    <a:pt x="477045" y="404813"/>
                  </a:lnTo>
                  <a:lnTo>
                    <a:pt x="429420" y="285750"/>
                  </a:lnTo>
                  <a:lnTo>
                    <a:pt x="345282" y="179388"/>
                  </a:lnTo>
                  <a:lnTo>
                    <a:pt x="250032" y="95250"/>
                  </a:lnTo>
                  <a:lnTo>
                    <a:pt x="143669" y="238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2" name="Freeform 7"/>
            <p:cNvSpPr>
              <a:spLocks/>
            </p:cNvSpPr>
            <p:nvPr/>
          </p:nvSpPr>
          <p:spPr bwMode="auto">
            <a:xfrm>
              <a:off x="-2380" y="4524063"/>
              <a:ext cx="167481" cy="549901"/>
            </a:xfrm>
            <a:custGeom>
              <a:avLst/>
              <a:gdLst/>
              <a:ahLst/>
              <a:cxnLst/>
              <a:rect l="l" t="t" r="r" b="b"/>
              <a:pathLst>
                <a:path w="167481" h="549901">
                  <a:moveTo>
                    <a:pt x="0" y="0"/>
                  </a:moveTo>
                  <a:lnTo>
                    <a:pt x="794" y="313"/>
                  </a:lnTo>
                  <a:lnTo>
                    <a:pt x="59531" y="36825"/>
                  </a:lnTo>
                  <a:lnTo>
                    <a:pt x="107156" y="95563"/>
                  </a:lnTo>
                  <a:lnTo>
                    <a:pt x="130969" y="155888"/>
                  </a:lnTo>
                  <a:lnTo>
                    <a:pt x="154781" y="214625"/>
                  </a:lnTo>
                  <a:lnTo>
                    <a:pt x="167481" y="274950"/>
                  </a:lnTo>
                  <a:lnTo>
                    <a:pt x="154781" y="346388"/>
                  </a:lnTo>
                  <a:lnTo>
                    <a:pt x="130969" y="406713"/>
                  </a:lnTo>
                  <a:lnTo>
                    <a:pt x="96044" y="465451"/>
                  </a:lnTo>
                  <a:lnTo>
                    <a:pt x="48418" y="513076"/>
                  </a:lnTo>
                  <a:lnTo>
                    <a:pt x="794" y="549588"/>
                  </a:lnTo>
                  <a:lnTo>
                    <a:pt x="0" y="549901"/>
                  </a:lnTo>
                  <a:lnTo>
                    <a:pt x="0" y="478910"/>
                  </a:lnTo>
                  <a:lnTo>
                    <a:pt x="794" y="478151"/>
                  </a:lnTo>
                  <a:lnTo>
                    <a:pt x="48418" y="430526"/>
                  </a:lnTo>
                  <a:lnTo>
                    <a:pt x="72231" y="382901"/>
                  </a:lnTo>
                  <a:lnTo>
                    <a:pt x="96044" y="298763"/>
                  </a:lnTo>
                  <a:lnTo>
                    <a:pt x="96044" y="214625"/>
                  </a:lnTo>
                  <a:lnTo>
                    <a:pt x="72231" y="143188"/>
                  </a:lnTo>
                  <a:lnTo>
                    <a:pt x="24606" y="71750"/>
                  </a:lnTo>
                  <a:lnTo>
                    <a:pt x="0" y="717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3" name="Freeform 8"/>
            <p:cNvSpPr>
              <a:spLocks/>
            </p:cNvSpPr>
            <p:nvPr/>
          </p:nvSpPr>
          <p:spPr bwMode="auto">
            <a:xfrm>
              <a:off x="2251075" y="1651000"/>
              <a:ext cx="214313" cy="190500"/>
            </a:xfrm>
            <a:custGeom>
              <a:avLst/>
              <a:gdLst>
                <a:gd name="T0" fmla="*/ 30 w 135"/>
                <a:gd name="T1" fmla="*/ 23 h 120"/>
                <a:gd name="T2" fmla="*/ 30 w 135"/>
                <a:gd name="T3" fmla="*/ 23 h 120"/>
                <a:gd name="T4" fmla="*/ 53 w 135"/>
                <a:gd name="T5" fmla="*/ 8 h 120"/>
                <a:gd name="T6" fmla="*/ 68 w 135"/>
                <a:gd name="T7" fmla="*/ 0 h 120"/>
                <a:gd name="T8" fmla="*/ 105 w 135"/>
                <a:gd name="T9" fmla="*/ 8 h 120"/>
                <a:gd name="T10" fmla="*/ 128 w 135"/>
                <a:gd name="T11" fmla="*/ 15 h 120"/>
                <a:gd name="T12" fmla="*/ 135 w 135"/>
                <a:gd name="T13" fmla="*/ 23 h 120"/>
                <a:gd name="T14" fmla="*/ 135 w 135"/>
                <a:gd name="T15" fmla="*/ 23 h 120"/>
                <a:gd name="T16" fmla="*/ 113 w 135"/>
                <a:gd name="T17" fmla="*/ 23 h 120"/>
                <a:gd name="T18" fmla="*/ 83 w 135"/>
                <a:gd name="T19" fmla="*/ 23 h 120"/>
                <a:gd name="T20" fmla="*/ 60 w 135"/>
                <a:gd name="T21" fmla="*/ 30 h 120"/>
                <a:gd name="T22" fmla="*/ 60 w 135"/>
                <a:gd name="T23" fmla="*/ 30 h 120"/>
                <a:gd name="T24" fmla="*/ 38 w 135"/>
                <a:gd name="T25" fmla="*/ 53 h 120"/>
                <a:gd name="T26" fmla="*/ 23 w 135"/>
                <a:gd name="T27" fmla="*/ 75 h 120"/>
                <a:gd name="T28" fmla="*/ 8 w 135"/>
                <a:gd name="T29" fmla="*/ 98 h 120"/>
                <a:gd name="T30" fmla="*/ 0 w 135"/>
                <a:gd name="T31" fmla="*/ 113 h 120"/>
                <a:gd name="T32" fmla="*/ 0 w 135"/>
                <a:gd name="T33" fmla="*/ 113 h 120"/>
                <a:gd name="T34" fmla="*/ 0 w 135"/>
                <a:gd name="T35" fmla="*/ 120 h 120"/>
                <a:gd name="T36" fmla="*/ 0 w 135"/>
                <a:gd name="T37" fmla="*/ 120 h 120"/>
                <a:gd name="T38" fmla="*/ 0 w 135"/>
                <a:gd name="T39" fmla="*/ 90 h 120"/>
                <a:gd name="T40" fmla="*/ 8 w 135"/>
                <a:gd name="T41" fmla="*/ 60 h 120"/>
                <a:gd name="T42" fmla="*/ 23 w 135"/>
                <a:gd name="T43" fmla="*/ 38 h 120"/>
                <a:gd name="T44" fmla="*/ 30 w 135"/>
                <a:gd name="T45" fmla="*/ 23 h 120"/>
                <a:gd name="T46" fmla="*/ 30 w 135"/>
                <a:gd name="T47"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120">
                  <a:moveTo>
                    <a:pt x="30" y="23"/>
                  </a:moveTo>
                  <a:lnTo>
                    <a:pt x="30" y="23"/>
                  </a:lnTo>
                  <a:lnTo>
                    <a:pt x="53" y="8"/>
                  </a:lnTo>
                  <a:lnTo>
                    <a:pt x="68" y="0"/>
                  </a:lnTo>
                  <a:lnTo>
                    <a:pt x="105" y="8"/>
                  </a:lnTo>
                  <a:lnTo>
                    <a:pt x="128" y="15"/>
                  </a:lnTo>
                  <a:lnTo>
                    <a:pt x="135" y="23"/>
                  </a:lnTo>
                  <a:lnTo>
                    <a:pt x="135" y="23"/>
                  </a:lnTo>
                  <a:lnTo>
                    <a:pt x="113" y="23"/>
                  </a:lnTo>
                  <a:lnTo>
                    <a:pt x="83" y="23"/>
                  </a:lnTo>
                  <a:lnTo>
                    <a:pt x="60" y="30"/>
                  </a:lnTo>
                  <a:lnTo>
                    <a:pt x="60" y="30"/>
                  </a:lnTo>
                  <a:lnTo>
                    <a:pt x="38" y="53"/>
                  </a:lnTo>
                  <a:lnTo>
                    <a:pt x="23" y="75"/>
                  </a:lnTo>
                  <a:lnTo>
                    <a:pt x="8" y="98"/>
                  </a:lnTo>
                  <a:lnTo>
                    <a:pt x="0" y="113"/>
                  </a:lnTo>
                  <a:lnTo>
                    <a:pt x="0" y="113"/>
                  </a:lnTo>
                  <a:lnTo>
                    <a:pt x="0" y="120"/>
                  </a:lnTo>
                  <a:lnTo>
                    <a:pt x="0" y="120"/>
                  </a:lnTo>
                  <a:lnTo>
                    <a:pt x="0" y="90"/>
                  </a:lnTo>
                  <a:lnTo>
                    <a:pt x="8" y="60"/>
                  </a:lnTo>
                  <a:lnTo>
                    <a:pt x="23" y="38"/>
                  </a:lnTo>
                  <a:lnTo>
                    <a:pt x="30" y="23"/>
                  </a:lnTo>
                  <a:lnTo>
                    <a:pt x="30"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4" name="Freeform 9"/>
            <p:cNvSpPr>
              <a:spLocks/>
            </p:cNvSpPr>
            <p:nvPr/>
          </p:nvSpPr>
          <p:spPr bwMode="auto">
            <a:xfrm>
              <a:off x="2000250" y="1436688"/>
              <a:ext cx="692150" cy="404813"/>
            </a:xfrm>
            <a:custGeom>
              <a:avLst/>
              <a:gdLst>
                <a:gd name="T0" fmla="*/ 263 w 436"/>
                <a:gd name="T1" fmla="*/ 0 h 255"/>
                <a:gd name="T2" fmla="*/ 263 w 436"/>
                <a:gd name="T3" fmla="*/ 0 h 255"/>
                <a:gd name="T4" fmla="*/ 293 w 436"/>
                <a:gd name="T5" fmla="*/ 7 h 255"/>
                <a:gd name="T6" fmla="*/ 331 w 436"/>
                <a:gd name="T7" fmla="*/ 22 h 255"/>
                <a:gd name="T8" fmla="*/ 361 w 436"/>
                <a:gd name="T9" fmla="*/ 37 h 255"/>
                <a:gd name="T10" fmla="*/ 383 w 436"/>
                <a:gd name="T11" fmla="*/ 60 h 255"/>
                <a:gd name="T12" fmla="*/ 406 w 436"/>
                <a:gd name="T13" fmla="*/ 82 h 255"/>
                <a:gd name="T14" fmla="*/ 421 w 436"/>
                <a:gd name="T15" fmla="*/ 113 h 255"/>
                <a:gd name="T16" fmla="*/ 436 w 436"/>
                <a:gd name="T17" fmla="*/ 150 h 255"/>
                <a:gd name="T18" fmla="*/ 436 w 436"/>
                <a:gd name="T19" fmla="*/ 180 h 255"/>
                <a:gd name="T20" fmla="*/ 436 w 436"/>
                <a:gd name="T21" fmla="*/ 180 h 255"/>
                <a:gd name="T22" fmla="*/ 429 w 436"/>
                <a:gd name="T23" fmla="*/ 150 h 255"/>
                <a:gd name="T24" fmla="*/ 414 w 436"/>
                <a:gd name="T25" fmla="*/ 128 h 255"/>
                <a:gd name="T26" fmla="*/ 399 w 436"/>
                <a:gd name="T27" fmla="*/ 97 h 255"/>
                <a:gd name="T28" fmla="*/ 376 w 436"/>
                <a:gd name="T29" fmla="*/ 82 h 255"/>
                <a:gd name="T30" fmla="*/ 353 w 436"/>
                <a:gd name="T31" fmla="*/ 60 h 255"/>
                <a:gd name="T32" fmla="*/ 323 w 436"/>
                <a:gd name="T33" fmla="*/ 45 h 255"/>
                <a:gd name="T34" fmla="*/ 293 w 436"/>
                <a:gd name="T35" fmla="*/ 37 h 255"/>
                <a:gd name="T36" fmla="*/ 263 w 436"/>
                <a:gd name="T37" fmla="*/ 30 h 255"/>
                <a:gd name="T38" fmla="*/ 263 w 436"/>
                <a:gd name="T39" fmla="*/ 30 h 255"/>
                <a:gd name="T40" fmla="*/ 211 w 436"/>
                <a:gd name="T41" fmla="*/ 30 h 255"/>
                <a:gd name="T42" fmla="*/ 166 w 436"/>
                <a:gd name="T43" fmla="*/ 45 h 255"/>
                <a:gd name="T44" fmla="*/ 121 w 436"/>
                <a:gd name="T45" fmla="*/ 60 h 255"/>
                <a:gd name="T46" fmla="*/ 83 w 436"/>
                <a:gd name="T47" fmla="*/ 90 h 255"/>
                <a:gd name="T48" fmla="*/ 53 w 436"/>
                <a:gd name="T49" fmla="*/ 120 h 255"/>
                <a:gd name="T50" fmla="*/ 30 w 436"/>
                <a:gd name="T51" fmla="*/ 165 h 255"/>
                <a:gd name="T52" fmla="*/ 8 w 436"/>
                <a:gd name="T53" fmla="*/ 210 h 255"/>
                <a:gd name="T54" fmla="*/ 0 w 436"/>
                <a:gd name="T55" fmla="*/ 255 h 255"/>
                <a:gd name="T56" fmla="*/ 0 w 436"/>
                <a:gd name="T57" fmla="*/ 255 h 255"/>
                <a:gd name="T58" fmla="*/ 0 w 436"/>
                <a:gd name="T59" fmla="*/ 218 h 255"/>
                <a:gd name="T60" fmla="*/ 15 w 436"/>
                <a:gd name="T61" fmla="*/ 173 h 255"/>
                <a:gd name="T62" fmla="*/ 30 w 436"/>
                <a:gd name="T63" fmla="*/ 120 h 255"/>
                <a:gd name="T64" fmla="*/ 61 w 436"/>
                <a:gd name="T65" fmla="*/ 75 h 255"/>
                <a:gd name="T66" fmla="*/ 83 w 436"/>
                <a:gd name="T67" fmla="*/ 52 h 255"/>
                <a:gd name="T68" fmla="*/ 106 w 436"/>
                <a:gd name="T69" fmla="*/ 37 h 255"/>
                <a:gd name="T70" fmla="*/ 136 w 436"/>
                <a:gd name="T71" fmla="*/ 22 h 255"/>
                <a:gd name="T72" fmla="*/ 173 w 436"/>
                <a:gd name="T73" fmla="*/ 7 h 255"/>
                <a:gd name="T74" fmla="*/ 211 w 436"/>
                <a:gd name="T75" fmla="*/ 0 h 255"/>
                <a:gd name="T76" fmla="*/ 263 w 436"/>
                <a:gd name="T77" fmla="*/ 0 h 255"/>
                <a:gd name="T78" fmla="*/ 263 w 436"/>
                <a:gd name="T7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6" h="255">
                  <a:moveTo>
                    <a:pt x="263" y="0"/>
                  </a:moveTo>
                  <a:lnTo>
                    <a:pt x="263" y="0"/>
                  </a:lnTo>
                  <a:lnTo>
                    <a:pt x="293" y="7"/>
                  </a:lnTo>
                  <a:lnTo>
                    <a:pt x="331" y="22"/>
                  </a:lnTo>
                  <a:lnTo>
                    <a:pt x="361" y="37"/>
                  </a:lnTo>
                  <a:lnTo>
                    <a:pt x="383" y="60"/>
                  </a:lnTo>
                  <a:lnTo>
                    <a:pt x="406" y="82"/>
                  </a:lnTo>
                  <a:lnTo>
                    <a:pt x="421" y="113"/>
                  </a:lnTo>
                  <a:lnTo>
                    <a:pt x="436" y="150"/>
                  </a:lnTo>
                  <a:lnTo>
                    <a:pt x="436" y="180"/>
                  </a:lnTo>
                  <a:lnTo>
                    <a:pt x="436" y="180"/>
                  </a:lnTo>
                  <a:lnTo>
                    <a:pt x="429" y="150"/>
                  </a:lnTo>
                  <a:lnTo>
                    <a:pt x="414" y="128"/>
                  </a:lnTo>
                  <a:lnTo>
                    <a:pt x="399" y="97"/>
                  </a:lnTo>
                  <a:lnTo>
                    <a:pt x="376" y="82"/>
                  </a:lnTo>
                  <a:lnTo>
                    <a:pt x="353" y="60"/>
                  </a:lnTo>
                  <a:lnTo>
                    <a:pt x="323" y="45"/>
                  </a:lnTo>
                  <a:lnTo>
                    <a:pt x="293" y="37"/>
                  </a:lnTo>
                  <a:lnTo>
                    <a:pt x="263" y="30"/>
                  </a:lnTo>
                  <a:lnTo>
                    <a:pt x="263" y="30"/>
                  </a:lnTo>
                  <a:lnTo>
                    <a:pt x="211" y="30"/>
                  </a:lnTo>
                  <a:lnTo>
                    <a:pt x="166" y="45"/>
                  </a:lnTo>
                  <a:lnTo>
                    <a:pt x="121" y="60"/>
                  </a:lnTo>
                  <a:lnTo>
                    <a:pt x="83" y="90"/>
                  </a:lnTo>
                  <a:lnTo>
                    <a:pt x="53" y="120"/>
                  </a:lnTo>
                  <a:lnTo>
                    <a:pt x="30" y="165"/>
                  </a:lnTo>
                  <a:lnTo>
                    <a:pt x="8" y="210"/>
                  </a:lnTo>
                  <a:lnTo>
                    <a:pt x="0" y="255"/>
                  </a:lnTo>
                  <a:lnTo>
                    <a:pt x="0" y="255"/>
                  </a:lnTo>
                  <a:lnTo>
                    <a:pt x="0" y="218"/>
                  </a:lnTo>
                  <a:lnTo>
                    <a:pt x="15" y="173"/>
                  </a:lnTo>
                  <a:lnTo>
                    <a:pt x="30" y="120"/>
                  </a:lnTo>
                  <a:lnTo>
                    <a:pt x="61" y="75"/>
                  </a:lnTo>
                  <a:lnTo>
                    <a:pt x="83" y="52"/>
                  </a:lnTo>
                  <a:lnTo>
                    <a:pt x="106" y="37"/>
                  </a:lnTo>
                  <a:lnTo>
                    <a:pt x="136" y="22"/>
                  </a:lnTo>
                  <a:lnTo>
                    <a:pt x="173" y="7"/>
                  </a:lnTo>
                  <a:lnTo>
                    <a:pt x="211" y="0"/>
                  </a:lnTo>
                  <a:lnTo>
                    <a:pt x="263" y="0"/>
                  </a:lnTo>
                  <a:lnTo>
                    <a:pt x="26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5" name="Freeform 10"/>
            <p:cNvSpPr>
              <a:spLocks/>
            </p:cNvSpPr>
            <p:nvPr/>
          </p:nvSpPr>
          <p:spPr bwMode="auto">
            <a:xfrm>
              <a:off x="2251075" y="1722438"/>
              <a:ext cx="454025" cy="322263"/>
            </a:xfrm>
            <a:custGeom>
              <a:avLst/>
              <a:gdLst>
                <a:gd name="T0" fmla="*/ 113 w 286"/>
                <a:gd name="T1" fmla="*/ 203 h 203"/>
                <a:gd name="T2" fmla="*/ 113 w 286"/>
                <a:gd name="T3" fmla="*/ 203 h 203"/>
                <a:gd name="T4" fmla="*/ 90 w 286"/>
                <a:gd name="T5" fmla="*/ 203 h 203"/>
                <a:gd name="T6" fmla="*/ 68 w 286"/>
                <a:gd name="T7" fmla="*/ 188 h 203"/>
                <a:gd name="T8" fmla="*/ 53 w 286"/>
                <a:gd name="T9" fmla="*/ 180 h 203"/>
                <a:gd name="T10" fmla="*/ 30 w 286"/>
                <a:gd name="T11" fmla="*/ 165 h 203"/>
                <a:gd name="T12" fmla="*/ 15 w 286"/>
                <a:gd name="T13" fmla="*/ 143 h 203"/>
                <a:gd name="T14" fmla="*/ 8 w 286"/>
                <a:gd name="T15" fmla="*/ 120 h 203"/>
                <a:gd name="T16" fmla="*/ 0 w 286"/>
                <a:gd name="T17" fmla="*/ 98 h 203"/>
                <a:gd name="T18" fmla="*/ 0 w 286"/>
                <a:gd name="T19" fmla="*/ 75 h 203"/>
                <a:gd name="T20" fmla="*/ 0 w 286"/>
                <a:gd name="T21" fmla="*/ 75 h 203"/>
                <a:gd name="T22" fmla="*/ 15 w 286"/>
                <a:gd name="T23" fmla="*/ 105 h 203"/>
                <a:gd name="T24" fmla="*/ 30 w 286"/>
                <a:gd name="T25" fmla="*/ 135 h 203"/>
                <a:gd name="T26" fmla="*/ 68 w 286"/>
                <a:gd name="T27" fmla="*/ 158 h 203"/>
                <a:gd name="T28" fmla="*/ 113 w 286"/>
                <a:gd name="T29" fmla="*/ 173 h 203"/>
                <a:gd name="T30" fmla="*/ 113 w 286"/>
                <a:gd name="T31" fmla="*/ 173 h 203"/>
                <a:gd name="T32" fmla="*/ 143 w 286"/>
                <a:gd name="T33" fmla="*/ 180 h 203"/>
                <a:gd name="T34" fmla="*/ 173 w 286"/>
                <a:gd name="T35" fmla="*/ 173 h 203"/>
                <a:gd name="T36" fmla="*/ 203 w 286"/>
                <a:gd name="T37" fmla="*/ 158 h 203"/>
                <a:gd name="T38" fmla="*/ 225 w 286"/>
                <a:gd name="T39" fmla="*/ 143 h 203"/>
                <a:gd name="T40" fmla="*/ 248 w 286"/>
                <a:gd name="T41" fmla="*/ 120 h 203"/>
                <a:gd name="T42" fmla="*/ 263 w 286"/>
                <a:gd name="T43" fmla="*/ 90 h 203"/>
                <a:gd name="T44" fmla="*/ 278 w 286"/>
                <a:gd name="T45" fmla="*/ 60 h 203"/>
                <a:gd name="T46" fmla="*/ 278 w 286"/>
                <a:gd name="T47" fmla="*/ 30 h 203"/>
                <a:gd name="T48" fmla="*/ 278 w 286"/>
                <a:gd name="T49" fmla="*/ 30 h 203"/>
                <a:gd name="T50" fmla="*/ 278 w 286"/>
                <a:gd name="T51" fmla="*/ 0 h 203"/>
                <a:gd name="T52" fmla="*/ 278 w 286"/>
                <a:gd name="T53" fmla="*/ 0 h 203"/>
                <a:gd name="T54" fmla="*/ 286 w 286"/>
                <a:gd name="T55" fmla="*/ 60 h 203"/>
                <a:gd name="T56" fmla="*/ 286 w 286"/>
                <a:gd name="T57" fmla="*/ 60 h 203"/>
                <a:gd name="T58" fmla="*/ 278 w 286"/>
                <a:gd name="T59" fmla="*/ 90 h 203"/>
                <a:gd name="T60" fmla="*/ 271 w 286"/>
                <a:gd name="T61" fmla="*/ 120 h 203"/>
                <a:gd name="T62" fmla="*/ 248 w 286"/>
                <a:gd name="T63" fmla="*/ 143 h 203"/>
                <a:gd name="T64" fmla="*/ 233 w 286"/>
                <a:gd name="T65" fmla="*/ 165 h 203"/>
                <a:gd name="T66" fmla="*/ 203 w 286"/>
                <a:gd name="T67" fmla="*/ 180 h 203"/>
                <a:gd name="T68" fmla="*/ 180 w 286"/>
                <a:gd name="T69" fmla="*/ 195 h 203"/>
                <a:gd name="T70" fmla="*/ 150 w 286"/>
                <a:gd name="T71" fmla="*/ 203 h 203"/>
                <a:gd name="T72" fmla="*/ 113 w 286"/>
                <a:gd name="T73" fmla="*/ 203 h 203"/>
                <a:gd name="T74" fmla="*/ 113 w 286"/>
                <a:gd name="T75"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6" h="203">
                  <a:moveTo>
                    <a:pt x="113" y="203"/>
                  </a:moveTo>
                  <a:lnTo>
                    <a:pt x="113" y="203"/>
                  </a:lnTo>
                  <a:lnTo>
                    <a:pt x="90" y="203"/>
                  </a:lnTo>
                  <a:lnTo>
                    <a:pt x="68" y="188"/>
                  </a:lnTo>
                  <a:lnTo>
                    <a:pt x="53" y="180"/>
                  </a:lnTo>
                  <a:lnTo>
                    <a:pt x="30" y="165"/>
                  </a:lnTo>
                  <a:lnTo>
                    <a:pt x="15" y="143"/>
                  </a:lnTo>
                  <a:lnTo>
                    <a:pt x="8" y="120"/>
                  </a:lnTo>
                  <a:lnTo>
                    <a:pt x="0" y="98"/>
                  </a:lnTo>
                  <a:lnTo>
                    <a:pt x="0" y="75"/>
                  </a:lnTo>
                  <a:lnTo>
                    <a:pt x="0" y="75"/>
                  </a:lnTo>
                  <a:lnTo>
                    <a:pt x="15" y="105"/>
                  </a:lnTo>
                  <a:lnTo>
                    <a:pt x="30" y="135"/>
                  </a:lnTo>
                  <a:lnTo>
                    <a:pt x="68" y="158"/>
                  </a:lnTo>
                  <a:lnTo>
                    <a:pt x="113" y="173"/>
                  </a:lnTo>
                  <a:lnTo>
                    <a:pt x="113" y="173"/>
                  </a:lnTo>
                  <a:lnTo>
                    <a:pt x="143" y="180"/>
                  </a:lnTo>
                  <a:lnTo>
                    <a:pt x="173" y="173"/>
                  </a:lnTo>
                  <a:lnTo>
                    <a:pt x="203" y="158"/>
                  </a:lnTo>
                  <a:lnTo>
                    <a:pt x="225" y="143"/>
                  </a:lnTo>
                  <a:lnTo>
                    <a:pt x="248" y="120"/>
                  </a:lnTo>
                  <a:lnTo>
                    <a:pt x="263" y="90"/>
                  </a:lnTo>
                  <a:lnTo>
                    <a:pt x="278" y="60"/>
                  </a:lnTo>
                  <a:lnTo>
                    <a:pt x="278" y="30"/>
                  </a:lnTo>
                  <a:lnTo>
                    <a:pt x="278" y="30"/>
                  </a:lnTo>
                  <a:lnTo>
                    <a:pt x="278" y="0"/>
                  </a:lnTo>
                  <a:lnTo>
                    <a:pt x="278" y="0"/>
                  </a:lnTo>
                  <a:lnTo>
                    <a:pt x="286" y="60"/>
                  </a:lnTo>
                  <a:lnTo>
                    <a:pt x="286" y="60"/>
                  </a:lnTo>
                  <a:lnTo>
                    <a:pt x="278" y="90"/>
                  </a:lnTo>
                  <a:lnTo>
                    <a:pt x="271" y="120"/>
                  </a:lnTo>
                  <a:lnTo>
                    <a:pt x="248" y="143"/>
                  </a:lnTo>
                  <a:lnTo>
                    <a:pt x="233" y="165"/>
                  </a:lnTo>
                  <a:lnTo>
                    <a:pt x="203" y="180"/>
                  </a:lnTo>
                  <a:lnTo>
                    <a:pt x="180" y="195"/>
                  </a:lnTo>
                  <a:lnTo>
                    <a:pt x="150" y="203"/>
                  </a:lnTo>
                  <a:lnTo>
                    <a:pt x="113" y="203"/>
                  </a:lnTo>
                  <a:lnTo>
                    <a:pt x="113"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6" name="Freeform 11"/>
            <p:cNvSpPr>
              <a:spLocks/>
            </p:cNvSpPr>
            <p:nvPr/>
          </p:nvSpPr>
          <p:spPr bwMode="auto">
            <a:xfrm>
              <a:off x="-2381" y="3689628"/>
              <a:ext cx="191294" cy="96561"/>
            </a:xfrm>
            <a:custGeom>
              <a:avLst/>
              <a:gdLst/>
              <a:ahLst/>
              <a:cxnLst/>
              <a:rect l="l" t="t" r="r" b="b"/>
              <a:pathLst>
                <a:path w="191294" h="96561">
                  <a:moveTo>
                    <a:pt x="0" y="0"/>
                  </a:moveTo>
                  <a:lnTo>
                    <a:pt x="24606" y="23536"/>
                  </a:lnTo>
                  <a:lnTo>
                    <a:pt x="59531" y="48936"/>
                  </a:lnTo>
                  <a:lnTo>
                    <a:pt x="107156" y="72749"/>
                  </a:lnTo>
                  <a:lnTo>
                    <a:pt x="143669" y="83861"/>
                  </a:lnTo>
                  <a:lnTo>
                    <a:pt x="191294" y="83861"/>
                  </a:lnTo>
                  <a:lnTo>
                    <a:pt x="143669" y="96561"/>
                  </a:lnTo>
                  <a:lnTo>
                    <a:pt x="96044" y="96561"/>
                  </a:lnTo>
                  <a:lnTo>
                    <a:pt x="48419" y="96561"/>
                  </a:lnTo>
                  <a:lnTo>
                    <a:pt x="11906" y="72749"/>
                  </a:lnTo>
                  <a:lnTo>
                    <a:pt x="0" y="608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7" name="Freeform 12"/>
            <p:cNvSpPr>
              <a:spLocks/>
            </p:cNvSpPr>
            <p:nvPr/>
          </p:nvSpPr>
          <p:spPr bwMode="auto">
            <a:xfrm>
              <a:off x="-2381" y="3999845"/>
              <a:ext cx="273844" cy="48281"/>
            </a:xfrm>
            <a:custGeom>
              <a:avLst/>
              <a:gdLst/>
              <a:ahLst/>
              <a:cxnLst/>
              <a:rect l="l" t="t" r="r" b="b"/>
              <a:pathLst>
                <a:path w="273844" h="48281">
                  <a:moveTo>
                    <a:pt x="0" y="0"/>
                  </a:moveTo>
                  <a:lnTo>
                    <a:pt x="24606" y="11769"/>
                  </a:lnTo>
                  <a:lnTo>
                    <a:pt x="107156" y="35581"/>
                  </a:lnTo>
                  <a:lnTo>
                    <a:pt x="191294" y="35581"/>
                  </a:lnTo>
                  <a:lnTo>
                    <a:pt x="273844" y="35581"/>
                  </a:lnTo>
                  <a:lnTo>
                    <a:pt x="202406" y="48281"/>
                  </a:lnTo>
                  <a:lnTo>
                    <a:pt x="130969" y="48281"/>
                  </a:lnTo>
                  <a:lnTo>
                    <a:pt x="35719" y="48281"/>
                  </a:lnTo>
                  <a:lnTo>
                    <a:pt x="0" y="393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8" name="Freeform 13"/>
            <p:cNvSpPr>
              <a:spLocks/>
            </p:cNvSpPr>
            <p:nvPr/>
          </p:nvSpPr>
          <p:spPr bwMode="auto">
            <a:xfrm>
              <a:off x="-61912" y="3308350"/>
              <a:ext cx="417513" cy="465138"/>
            </a:xfrm>
            <a:custGeom>
              <a:avLst/>
              <a:gdLst>
                <a:gd name="T0" fmla="*/ 263 w 263"/>
                <a:gd name="T1" fmla="*/ 135 h 293"/>
                <a:gd name="T2" fmla="*/ 263 w 263"/>
                <a:gd name="T3" fmla="*/ 135 h 293"/>
                <a:gd name="T4" fmla="*/ 263 w 263"/>
                <a:gd name="T5" fmla="*/ 158 h 293"/>
                <a:gd name="T6" fmla="*/ 263 w 263"/>
                <a:gd name="T7" fmla="*/ 188 h 293"/>
                <a:gd name="T8" fmla="*/ 255 w 263"/>
                <a:gd name="T9" fmla="*/ 210 h 293"/>
                <a:gd name="T10" fmla="*/ 240 w 263"/>
                <a:gd name="T11" fmla="*/ 233 h 293"/>
                <a:gd name="T12" fmla="*/ 225 w 263"/>
                <a:gd name="T13" fmla="*/ 255 h 293"/>
                <a:gd name="T14" fmla="*/ 203 w 263"/>
                <a:gd name="T15" fmla="*/ 271 h 293"/>
                <a:gd name="T16" fmla="*/ 180 w 263"/>
                <a:gd name="T17" fmla="*/ 286 h 293"/>
                <a:gd name="T18" fmla="*/ 158 w 263"/>
                <a:gd name="T19" fmla="*/ 293 h 293"/>
                <a:gd name="T20" fmla="*/ 158 w 263"/>
                <a:gd name="T21" fmla="*/ 293 h 293"/>
                <a:gd name="T22" fmla="*/ 188 w 263"/>
                <a:gd name="T23" fmla="*/ 271 h 293"/>
                <a:gd name="T24" fmla="*/ 218 w 263"/>
                <a:gd name="T25" fmla="*/ 240 h 293"/>
                <a:gd name="T26" fmla="*/ 233 w 263"/>
                <a:gd name="T27" fmla="*/ 203 h 293"/>
                <a:gd name="T28" fmla="*/ 233 w 263"/>
                <a:gd name="T29" fmla="*/ 143 h 293"/>
                <a:gd name="T30" fmla="*/ 233 w 263"/>
                <a:gd name="T31" fmla="*/ 143 h 293"/>
                <a:gd name="T32" fmla="*/ 225 w 263"/>
                <a:gd name="T33" fmla="*/ 113 h 293"/>
                <a:gd name="T34" fmla="*/ 210 w 263"/>
                <a:gd name="T35" fmla="*/ 83 h 293"/>
                <a:gd name="T36" fmla="*/ 188 w 263"/>
                <a:gd name="T37" fmla="*/ 60 h 293"/>
                <a:gd name="T38" fmla="*/ 165 w 263"/>
                <a:gd name="T39" fmla="*/ 38 h 293"/>
                <a:gd name="T40" fmla="*/ 135 w 263"/>
                <a:gd name="T41" fmla="*/ 23 h 293"/>
                <a:gd name="T42" fmla="*/ 98 w 263"/>
                <a:gd name="T43" fmla="*/ 15 h 293"/>
                <a:gd name="T44" fmla="*/ 68 w 263"/>
                <a:gd name="T45" fmla="*/ 8 h 293"/>
                <a:gd name="T46" fmla="*/ 30 w 263"/>
                <a:gd name="T47" fmla="*/ 15 h 293"/>
                <a:gd name="T48" fmla="*/ 30 w 263"/>
                <a:gd name="T49" fmla="*/ 15 h 293"/>
                <a:gd name="T50" fmla="*/ 0 w 263"/>
                <a:gd name="T51" fmla="*/ 23 h 293"/>
                <a:gd name="T52" fmla="*/ 0 w 263"/>
                <a:gd name="T53" fmla="*/ 23 h 293"/>
                <a:gd name="T54" fmla="*/ 60 w 263"/>
                <a:gd name="T55" fmla="*/ 0 h 293"/>
                <a:gd name="T56" fmla="*/ 60 w 263"/>
                <a:gd name="T57" fmla="*/ 0 h 293"/>
                <a:gd name="T58" fmla="*/ 90 w 263"/>
                <a:gd name="T59" fmla="*/ 0 h 293"/>
                <a:gd name="T60" fmla="*/ 128 w 263"/>
                <a:gd name="T61" fmla="*/ 0 h 293"/>
                <a:gd name="T62" fmla="*/ 158 w 263"/>
                <a:gd name="T63" fmla="*/ 15 h 293"/>
                <a:gd name="T64" fmla="*/ 188 w 263"/>
                <a:gd name="T65" fmla="*/ 30 h 293"/>
                <a:gd name="T66" fmla="*/ 210 w 263"/>
                <a:gd name="T67" fmla="*/ 45 h 293"/>
                <a:gd name="T68" fmla="*/ 233 w 263"/>
                <a:gd name="T69" fmla="*/ 75 h 293"/>
                <a:gd name="T70" fmla="*/ 248 w 263"/>
                <a:gd name="T71" fmla="*/ 98 h 293"/>
                <a:gd name="T72" fmla="*/ 263 w 263"/>
                <a:gd name="T73" fmla="*/ 135 h 293"/>
                <a:gd name="T74" fmla="*/ 263 w 263"/>
                <a:gd name="T75" fmla="*/ 13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3" h="293">
                  <a:moveTo>
                    <a:pt x="263" y="135"/>
                  </a:moveTo>
                  <a:lnTo>
                    <a:pt x="263" y="135"/>
                  </a:lnTo>
                  <a:lnTo>
                    <a:pt x="263" y="158"/>
                  </a:lnTo>
                  <a:lnTo>
                    <a:pt x="263" y="188"/>
                  </a:lnTo>
                  <a:lnTo>
                    <a:pt x="255" y="210"/>
                  </a:lnTo>
                  <a:lnTo>
                    <a:pt x="240" y="233"/>
                  </a:lnTo>
                  <a:lnTo>
                    <a:pt x="225" y="255"/>
                  </a:lnTo>
                  <a:lnTo>
                    <a:pt x="203" y="271"/>
                  </a:lnTo>
                  <a:lnTo>
                    <a:pt x="180" y="286"/>
                  </a:lnTo>
                  <a:lnTo>
                    <a:pt x="158" y="293"/>
                  </a:lnTo>
                  <a:lnTo>
                    <a:pt x="158" y="293"/>
                  </a:lnTo>
                  <a:lnTo>
                    <a:pt x="188" y="271"/>
                  </a:lnTo>
                  <a:lnTo>
                    <a:pt x="218" y="240"/>
                  </a:lnTo>
                  <a:lnTo>
                    <a:pt x="233" y="203"/>
                  </a:lnTo>
                  <a:lnTo>
                    <a:pt x="233" y="143"/>
                  </a:lnTo>
                  <a:lnTo>
                    <a:pt x="233" y="143"/>
                  </a:lnTo>
                  <a:lnTo>
                    <a:pt x="225" y="113"/>
                  </a:lnTo>
                  <a:lnTo>
                    <a:pt x="210" y="83"/>
                  </a:lnTo>
                  <a:lnTo>
                    <a:pt x="188" y="60"/>
                  </a:lnTo>
                  <a:lnTo>
                    <a:pt x="165" y="38"/>
                  </a:lnTo>
                  <a:lnTo>
                    <a:pt x="135" y="23"/>
                  </a:lnTo>
                  <a:lnTo>
                    <a:pt x="98" y="15"/>
                  </a:lnTo>
                  <a:lnTo>
                    <a:pt x="68" y="8"/>
                  </a:lnTo>
                  <a:lnTo>
                    <a:pt x="30" y="15"/>
                  </a:lnTo>
                  <a:lnTo>
                    <a:pt x="30" y="15"/>
                  </a:lnTo>
                  <a:lnTo>
                    <a:pt x="0" y="23"/>
                  </a:lnTo>
                  <a:lnTo>
                    <a:pt x="0" y="23"/>
                  </a:lnTo>
                  <a:lnTo>
                    <a:pt x="60" y="0"/>
                  </a:lnTo>
                  <a:lnTo>
                    <a:pt x="60" y="0"/>
                  </a:lnTo>
                  <a:lnTo>
                    <a:pt x="90" y="0"/>
                  </a:lnTo>
                  <a:lnTo>
                    <a:pt x="128" y="0"/>
                  </a:lnTo>
                  <a:lnTo>
                    <a:pt x="158" y="15"/>
                  </a:lnTo>
                  <a:lnTo>
                    <a:pt x="188" y="30"/>
                  </a:lnTo>
                  <a:lnTo>
                    <a:pt x="210" y="45"/>
                  </a:lnTo>
                  <a:lnTo>
                    <a:pt x="233" y="75"/>
                  </a:lnTo>
                  <a:lnTo>
                    <a:pt x="248" y="98"/>
                  </a:lnTo>
                  <a:lnTo>
                    <a:pt x="263" y="135"/>
                  </a:lnTo>
                  <a:lnTo>
                    <a:pt x="26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19" name="Freeform 16"/>
            <p:cNvSpPr>
              <a:spLocks/>
            </p:cNvSpPr>
            <p:nvPr/>
          </p:nvSpPr>
          <p:spPr bwMode="auto">
            <a:xfrm>
              <a:off x="4659313" y="4381500"/>
              <a:ext cx="358775" cy="309563"/>
            </a:xfrm>
            <a:custGeom>
              <a:avLst/>
              <a:gdLst>
                <a:gd name="T0" fmla="*/ 8 w 226"/>
                <a:gd name="T1" fmla="*/ 90 h 195"/>
                <a:gd name="T2" fmla="*/ 8 w 226"/>
                <a:gd name="T3" fmla="*/ 90 h 195"/>
                <a:gd name="T4" fmla="*/ 30 w 226"/>
                <a:gd name="T5" fmla="*/ 45 h 195"/>
                <a:gd name="T6" fmla="*/ 61 w 226"/>
                <a:gd name="T7" fmla="*/ 15 h 195"/>
                <a:gd name="T8" fmla="*/ 83 w 226"/>
                <a:gd name="T9" fmla="*/ 8 h 195"/>
                <a:gd name="T10" fmla="*/ 106 w 226"/>
                <a:gd name="T11" fmla="*/ 0 h 195"/>
                <a:gd name="T12" fmla="*/ 136 w 226"/>
                <a:gd name="T13" fmla="*/ 0 h 195"/>
                <a:gd name="T14" fmla="*/ 158 w 226"/>
                <a:gd name="T15" fmla="*/ 0 h 195"/>
                <a:gd name="T16" fmla="*/ 158 w 226"/>
                <a:gd name="T17" fmla="*/ 0 h 195"/>
                <a:gd name="T18" fmla="*/ 181 w 226"/>
                <a:gd name="T19" fmla="*/ 15 h 195"/>
                <a:gd name="T20" fmla="*/ 203 w 226"/>
                <a:gd name="T21" fmla="*/ 30 h 195"/>
                <a:gd name="T22" fmla="*/ 218 w 226"/>
                <a:gd name="T23" fmla="*/ 53 h 195"/>
                <a:gd name="T24" fmla="*/ 226 w 226"/>
                <a:gd name="T25" fmla="*/ 75 h 195"/>
                <a:gd name="T26" fmla="*/ 226 w 226"/>
                <a:gd name="T27" fmla="*/ 75 h 195"/>
                <a:gd name="T28" fmla="*/ 203 w 226"/>
                <a:gd name="T29" fmla="*/ 45 h 195"/>
                <a:gd name="T30" fmla="*/ 173 w 226"/>
                <a:gd name="T31" fmla="*/ 30 h 195"/>
                <a:gd name="T32" fmla="*/ 173 w 226"/>
                <a:gd name="T33" fmla="*/ 30 h 195"/>
                <a:gd name="T34" fmla="*/ 143 w 226"/>
                <a:gd name="T35" fmla="*/ 23 h 195"/>
                <a:gd name="T36" fmla="*/ 121 w 226"/>
                <a:gd name="T37" fmla="*/ 30 h 195"/>
                <a:gd name="T38" fmla="*/ 98 w 226"/>
                <a:gd name="T39" fmla="*/ 30 h 195"/>
                <a:gd name="T40" fmla="*/ 76 w 226"/>
                <a:gd name="T41" fmla="*/ 45 h 195"/>
                <a:gd name="T42" fmla="*/ 38 w 226"/>
                <a:gd name="T43" fmla="*/ 75 h 195"/>
                <a:gd name="T44" fmla="*/ 15 w 226"/>
                <a:gd name="T45" fmla="*/ 113 h 195"/>
                <a:gd name="T46" fmla="*/ 15 w 226"/>
                <a:gd name="T47" fmla="*/ 113 h 195"/>
                <a:gd name="T48" fmla="*/ 8 w 226"/>
                <a:gd name="T49" fmla="*/ 158 h 195"/>
                <a:gd name="T50" fmla="*/ 15 w 226"/>
                <a:gd name="T51" fmla="*/ 195 h 195"/>
                <a:gd name="T52" fmla="*/ 15 w 226"/>
                <a:gd name="T53" fmla="*/ 195 h 195"/>
                <a:gd name="T54" fmla="*/ 8 w 226"/>
                <a:gd name="T55" fmla="*/ 173 h 195"/>
                <a:gd name="T56" fmla="*/ 0 w 226"/>
                <a:gd name="T57" fmla="*/ 143 h 195"/>
                <a:gd name="T58" fmla="*/ 0 w 226"/>
                <a:gd name="T59" fmla="*/ 113 h 195"/>
                <a:gd name="T60" fmla="*/ 8 w 226"/>
                <a:gd name="T61" fmla="*/ 90 h 195"/>
                <a:gd name="T62" fmla="*/ 8 w 226"/>
                <a:gd name="T63" fmla="*/ 9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195">
                  <a:moveTo>
                    <a:pt x="8" y="90"/>
                  </a:moveTo>
                  <a:lnTo>
                    <a:pt x="8" y="90"/>
                  </a:lnTo>
                  <a:lnTo>
                    <a:pt x="30" y="45"/>
                  </a:lnTo>
                  <a:lnTo>
                    <a:pt x="61" y="15"/>
                  </a:lnTo>
                  <a:lnTo>
                    <a:pt x="83" y="8"/>
                  </a:lnTo>
                  <a:lnTo>
                    <a:pt x="106" y="0"/>
                  </a:lnTo>
                  <a:lnTo>
                    <a:pt x="136" y="0"/>
                  </a:lnTo>
                  <a:lnTo>
                    <a:pt x="158" y="0"/>
                  </a:lnTo>
                  <a:lnTo>
                    <a:pt x="158" y="0"/>
                  </a:lnTo>
                  <a:lnTo>
                    <a:pt x="181" y="15"/>
                  </a:lnTo>
                  <a:lnTo>
                    <a:pt x="203" y="30"/>
                  </a:lnTo>
                  <a:lnTo>
                    <a:pt x="218" y="53"/>
                  </a:lnTo>
                  <a:lnTo>
                    <a:pt x="226" y="75"/>
                  </a:lnTo>
                  <a:lnTo>
                    <a:pt x="226" y="75"/>
                  </a:lnTo>
                  <a:lnTo>
                    <a:pt x="203" y="45"/>
                  </a:lnTo>
                  <a:lnTo>
                    <a:pt x="173" y="30"/>
                  </a:lnTo>
                  <a:lnTo>
                    <a:pt x="173" y="30"/>
                  </a:lnTo>
                  <a:lnTo>
                    <a:pt x="143" y="23"/>
                  </a:lnTo>
                  <a:lnTo>
                    <a:pt x="121" y="30"/>
                  </a:lnTo>
                  <a:lnTo>
                    <a:pt x="98" y="30"/>
                  </a:lnTo>
                  <a:lnTo>
                    <a:pt x="76" y="45"/>
                  </a:lnTo>
                  <a:lnTo>
                    <a:pt x="38" y="75"/>
                  </a:lnTo>
                  <a:lnTo>
                    <a:pt x="15" y="113"/>
                  </a:lnTo>
                  <a:lnTo>
                    <a:pt x="15" y="113"/>
                  </a:lnTo>
                  <a:lnTo>
                    <a:pt x="8" y="158"/>
                  </a:lnTo>
                  <a:lnTo>
                    <a:pt x="15" y="195"/>
                  </a:lnTo>
                  <a:lnTo>
                    <a:pt x="15" y="195"/>
                  </a:lnTo>
                  <a:lnTo>
                    <a:pt x="8" y="173"/>
                  </a:lnTo>
                  <a:lnTo>
                    <a:pt x="0" y="143"/>
                  </a:lnTo>
                  <a:lnTo>
                    <a:pt x="0" y="113"/>
                  </a:lnTo>
                  <a:lnTo>
                    <a:pt x="8" y="90"/>
                  </a:lnTo>
                  <a:lnTo>
                    <a:pt x="8"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0" name="Freeform 17"/>
            <p:cNvSpPr>
              <a:spLocks/>
            </p:cNvSpPr>
            <p:nvPr/>
          </p:nvSpPr>
          <p:spPr bwMode="auto">
            <a:xfrm>
              <a:off x="4827588" y="4500563"/>
              <a:ext cx="214313" cy="190500"/>
            </a:xfrm>
            <a:custGeom>
              <a:avLst/>
              <a:gdLst>
                <a:gd name="T0" fmla="*/ 7 w 135"/>
                <a:gd name="T1" fmla="*/ 60 h 120"/>
                <a:gd name="T2" fmla="*/ 7 w 135"/>
                <a:gd name="T3" fmla="*/ 60 h 120"/>
                <a:gd name="T4" fmla="*/ 15 w 135"/>
                <a:gd name="T5" fmla="*/ 60 h 120"/>
                <a:gd name="T6" fmla="*/ 22 w 135"/>
                <a:gd name="T7" fmla="*/ 60 h 120"/>
                <a:gd name="T8" fmla="*/ 37 w 135"/>
                <a:gd name="T9" fmla="*/ 83 h 120"/>
                <a:gd name="T10" fmla="*/ 37 w 135"/>
                <a:gd name="T11" fmla="*/ 83 h 120"/>
                <a:gd name="T12" fmla="*/ 45 w 135"/>
                <a:gd name="T13" fmla="*/ 98 h 120"/>
                <a:gd name="T14" fmla="*/ 60 w 135"/>
                <a:gd name="T15" fmla="*/ 105 h 120"/>
                <a:gd name="T16" fmla="*/ 60 w 135"/>
                <a:gd name="T17" fmla="*/ 105 h 120"/>
                <a:gd name="T18" fmla="*/ 75 w 135"/>
                <a:gd name="T19" fmla="*/ 98 h 120"/>
                <a:gd name="T20" fmla="*/ 97 w 135"/>
                <a:gd name="T21" fmla="*/ 83 h 120"/>
                <a:gd name="T22" fmla="*/ 112 w 135"/>
                <a:gd name="T23" fmla="*/ 68 h 120"/>
                <a:gd name="T24" fmla="*/ 120 w 135"/>
                <a:gd name="T25" fmla="*/ 45 h 120"/>
                <a:gd name="T26" fmla="*/ 120 w 135"/>
                <a:gd name="T27" fmla="*/ 45 h 120"/>
                <a:gd name="T28" fmla="*/ 127 w 135"/>
                <a:gd name="T29" fmla="*/ 23 h 120"/>
                <a:gd name="T30" fmla="*/ 120 w 135"/>
                <a:gd name="T31" fmla="*/ 0 h 120"/>
                <a:gd name="T32" fmla="*/ 120 w 135"/>
                <a:gd name="T33" fmla="*/ 0 h 120"/>
                <a:gd name="T34" fmla="*/ 135 w 135"/>
                <a:gd name="T35" fmla="*/ 38 h 120"/>
                <a:gd name="T36" fmla="*/ 135 w 135"/>
                <a:gd name="T37" fmla="*/ 53 h 120"/>
                <a:gd name="T38" fmla="*/ 135 w 135"/>
                <a:gd name="T39" fmla="*/ 75 h 120"/>
                <a:gd name="T40" fmla="*/ 135 w 135"/>
                <a:gd name="T41" fmla="*/ 75 h 120"/>
                <a:gd name="T42" fmla="*/ 120 w 135"/>
                <a:gd name="T43" fmla="*/ 90 h 120"/>
                <a:gd name="T44" fmla="*/ 112 w 135"/>
                <a:gd name="T45" fmla="*/ 105 h 120"/>
                <a:gd name="T46" fmla="*/ 82 w 135"/>
                <a:gd name="T47" fmla="*/ 120 h 120"/>
                <a:gd name="T48" fmla="*/ 60 w 135"/>
                <a:gd name="T49" fmla="*/ 120 h 120"/>
                <a:gd name="T50" fmla="*/ 37 w 135"/>
                <a:gd name="T51" fmla="*/ 113 h 120"/>
                <a:gd name="T52" fmla="*/ 37 w 135"/>
                <a:gd name="T53" fmla="*/ 113 h 120"/>
                <a:gd name="T54" fmla="*/ 22 w 135"/>
                <a:gd name="T55" fmla="*/ 105 h 120"/>
                <a:gd name="T56" fmla="*/ 7 w 135"/>
                <a:gd name="T57" fmla="*/ 98 h 120"/>
                <a:gd name="T58" fmla="*/ 7 w 135"/>
                <a:gd name="T59" fmla="*/ 98 h 120"/>
                <a:gd name="T60" fmla="*/ 0 w 135"/>
                <a:gd name="T61" fmla="*/ 83 h 120"/>
                <a:gd name="T62" fmla="*/ 0 w 135"/>
                <a:gd name="T63" fmla="*/ 68 h 120"/>
                <a:gd name="T64" fmla="*/ 7 w 135"/>
                <a:gd name="T65" fmla="*/ 60 h 120"/>
                <a:gd name="T66" fmla="*/ 7 w 135"/>
                <a:gd name="T67"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5" h="120">
                  <a:moveTo>
                    <a:pt x="7" y="60"/>
                  </a:moveTo>
                  <a:lnTo>
                    <a:pt x="7" y="60"/>
                  </a:lnTo>
                  <a:lnTo>
                    <a:pt x="15" y="60"/>
                  </a:lnTo>
                  <a:lnTo>
                    <a:pt x="22" y="60"/>
                  </a:lnTo>
                  <a:lnTo>
                    <a:pt x="37" y="83"/>
                  </a:lnTo>
                  <a:lnTo>
                    <a:pt x="37" y="83"/>
                  </a:lnTo>
                  <a:lnTo>
                    <a:pt x="45" y="98"/>
                  </a:lnTo>
                  <a:lnTo>
                    <a:pt x="60" y="105"/>
                  </a:lnTo>
                  <a:lnTo>
                    <a:pt x="60" y="105"/>
                  </a:lnTo>
                  <a:lnTo>
                    <a:pt x="75" y="98"/>
                  </a:lnTo>
                  <a:lnTo>
                    <a:pt x="97" y="83"/>
                  </a:lnTo>
                  <a:lnTo>
                    <a:pt x="112" y="68"/>
                  </a:lnTo>
                  <a:lnTo>
                    <a:pt x="120" y="45"/>
                  </a:lnTo>
                  <a:lnTo>
                    <a:pt x="120" y="45"/>
                  </a:lnTo>
                  <a:lnTo>
                    <a:pt x="127" y="23"/>
                  </a:lnTo>
                  <a:lnTo>
                    <a:pt x="120" y="0"/>
                  </a:lnTo>
                  <a:lnTo>
                    <a:pt x="120" y="0"/>
                  </a:lnTo>
                  <a:lnTo>
                    <a:pt x="135" y="38"/>
                  </a:lnTo>
                  <a:lnTo>
                    <a:pt x="135" y="53"/>
                  </a:lnTo>
                  <a:lnTo>
                    <a:pt x="135" y="75"/>
                  </a:lnTo>
                  <a:lnTo>
                    <a:pt x="135" y="75"/>
                  </a:lnTo>
                  <a:lnTo>
                    <a:pt x="120" y="90"/>
                  </a:lnTo>
                  <a:lnTo>
                    <a:pt x="112" y="105"/>
                  </a:lnTo>
                  <a:lnTo>
                    <a:pt x="82" y="120"/>
                  </a:lnTo>
                  <a:lnTo>
                    <a:pt x="60" y="120"/>
                  </a:lnTo>
                  <a:lnTo>
                    <a:pt x="37" y="113"/>
                  </a:lnTo>
                  <a:lnTo>
                    <a:pt x="37" y="113"/>
                  </a:lnTo>
                  <a:lnTo>
                    <a:pt x="22" y="105"/>
                  </a:lnTo>
                  <a:lnTo>
                    <a:pt x="7" y="98"/>
                  </a:lnTo>
                  <a:lnTo>
                    <a:pt x="7" y="98"/>
                  </a:lnTo>
                  <a:lnTo>
                    <a:pt x="0" y="83"/>
                  </a:lnTo>
                  <a:lnTo>
                    <a:pt x="0" y="68"/>
                  </a:lnTo>
                  <a:lnTo>
                    <a:pt x="7" y="60"/>
                  </a:lnTo>
                  <a:lnTo>
                    <a:pt x="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1" name="Freeform 18"/>
            <p:cNvSpPr>
              <a:spLocks/>
            </p:cNvSpPr>
            <p:nvPr/>
          </p:nvSpPr>
          <p:spPr bwMode="auto">
            <a:xfrm>
              <a:off x="4683125" y="4394200"/>
              <a:ext cx="560388" cy="488950"/>
            </a:xfrm>
            <a:custGeom>
              <a:avLst/>
              <a:gdLst>
                <a:gd name="T0" fmla="*/ 346 w 353"/>
                <a:gd name="T1" fmla="*/ 172 h 308"/>
                <a:gd name="T2" fmla="*/ 346 w 353"/>
                <a:gd name="T3" fmla="*/ 172 h 308"/>
                <a:gd name="T4" fmla="*/ 331 w 353"/>
                <a:gd name="T5" fmla="*/ 202 h 308"/>
                <a:gd name="T6" fmla="*/ 308 w 353"/>
                <a:gd name="T7" fmla="*/ 240 h 308"/>
                <a:gd name="T8" fmla="*/ 286 w 353"/>
                <a:gd name="T9" fmla="*/ 263 h 308"/>
                <a:gd name="T10" fmla="*/ 256 w 353"/>
                <a:gd name="T11" fmla="*/ 285 h 308"/>
                <a:gd name="T12" fmla="*/ 218 w 353"/>
                <a:gd name="T13" fmla="*/ 293 h 308"/>
                <a:gd name="T14" fmla="*/ 181 w 353"/>
                <a:gd name="T15" fmla="*/ 300 h 308"/>
                <a:gd name="T16" fmla="*/ 151 w 353"/>
                <a:gd name="T17" fmla="*/ 308 h 308"/>
                <a:gd name="T18" fmla="*/ 113 w 353"/>
                <a:gd name="T19" fmla="*/ 300 h 308"/>
                <a:gd name="T20" fmla="*/ 113 w 353"/>
                <a:gd name="T21" fmla="*/ 300 h 308"/>
                <a:gd name="T22" fmla="*/ 76 w 353"/>
                <a:gd name="T23" fmla="*/ 278 h 308"/>
                <a:gd name="T24" fmla="*/ 46 w 353"/>
                <a:gd name="T25" fmla="*/ 255 h 308"/>
                <a:gd name="T26" fmla="*/ 15 w 353"/>
                <a:gd name="T27" fmla="*/ 225 h 308"/>
                <a:gd name="T28" fmla="*/ 0 w 353"/>
                <a:gd name="T29" fmla="*/ 187 h 308"/>
                <a:gd name="T30" fmla="*/ 0 w 353"/>
                <a:gd name="T31" fmla="*/ 187 h 308"/>
                <a:gd name="T32" fmla="*/ 15 w 353"/>
                <a:gd name="T33" fmla="*/ 217 h 308"/>
                <a:gd name="T34" fmla="*/ 38 w 353"/>
                <a:gd name="T35" fmla="*/ 232 h 308"/>
                <a:gd name="T36" fmla="*/ 61 w 353"/>
                <a:gd name="T37" fmla="*/ 247 h 308"/>
                <a:gd name="T38" fmla="*/ 91 w 353"/>
                <a:gd name="T39" fmla="*/ 263 h 308"/>
                <a:gd name="T40" fmla="*/ 91 w 353"/>
                <a:gd name="T41" fmla="*/ 263 h 308"/>
                <a:gd name="T42" fmla="*/ 121 w 353"/>
                <a:gd name="T43" fmla="*/ 270 h 308"/>
                <a:gd name="T44" fmla="*/ 158 w 353"/>
                <a:gd name="T45" fmla="*/ 270 h 308"/>
                <a:gd name="T46" fmla="*/ 196 w 353"/>
                <a:gd name="T47" fmla="*/ 263 h 308"/>
                <a:gd name="T48" fmla="*/ 226 w 353"/>
                <a:gd name="T49" fmla="*/ 247 h 308"/>
                <a:gd name="T50" fmla="*/ 256 w 353"/>
                <a:gd name="T51" fmla="*/ 225 h 308"/>
                <a:gd name="T52" fmla="*/ 286 w 353"/>
                <a:gd name="T53" fmla="*/ 202 h 308"/>
                <a:gd name="T54" fmla="*/ 308 w 353"/>
                <a:gd name="T55" fmla="*/ 172 h 308"/>
                <a:gd name="T56" fmla="*/ 323 w 353"/>
                <a:gd name="T57" fmla="*/ 135 h 308"/>
                <a:gd name="T58" fmla="*/ 323 w 353"/>
                <a:gd name="T59" fmla="*/ 135 h 308"/>
                <a:gd name="T60" fmla="*/ 331 w 353"/>
                <a:gd name="T61" fmla="*/ 97 h 308"/>
                <a:gd name="T62" fmla="*/ 338 w 353"/>
                <a:gd name="T63" fmla="*/ 60 h 308"/>
                <a:gd name="T64" fmla="*/ 338 w 353"/>
                <a:gd name="T65" fmla="*/ 30 h 308"/>
                <a:gd name="T66" fmla="*/ 331 w 353"/>
                <a:gd name="T67" fmla="*/ 0 h 308"/>
                <a:gd name="T68" fmla="*/ 331 w 353"/>
                <a:gd name="T69" fmla="*/ 0 h 308"/>
                <a:gd name="T70" fmla="*/ 346 w 353"/>
                <a:gd name="T71" fmla="*/ 37 h 308"/>
                <a:gd name="T72" fmla="*/ 353 w 353"/>
                <a:gd name="T73" fmla="*/ 75 h 308"/>
                <a:gd name="T74" fmla="*/ 353 w 353"/>
                <a:gd name="T75" fmla="*/ 120 h 308"/>
                <a:gd name="T76" fmla="*/ 346 w 353"/>
                <a:gd name="T77" fmla="*/ 172 h 308"/>
                <a:gd name="T78" fmla="*/ 346 w 353"/>
                <a:gd name="T79" fmla="*/ 172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3" h="308">
                  <a:moveTo>
                    <a:pt x="346" y="172"/>
                  </a:moveTo>
                  <a:lnTo>
                    <a:pt x="346" y="172"/>
                  </a:lnTo>
                  <a:lnTo>
                    <a:pt x="331" y="202"/>
                  </a:lnTo>
                  <a:lnTo>
                    <a:pt x="308" y="240"/>
                  </a:lnTo>
                  <a:lnTo>
                    <a:pt x="286" y="263"/>
                  </a:lnTo>
                  <a:lnTo>
                    <a:pt x="256" y="285"/>
                  </a:lnTo>
                  <a:lnTo>
                    <a:pt x="218" y="293"/>
                  </a:lnTo>
                  <a:lnTo>
                    <a:pt x="181" y="300"/>
                  </a:lnTo>
                  <a:lnTo>
                    <a:pt x="151" y="308"/>
                  </a:lnTo>
                  <a:lnTo>
                    <a:pt x="113" y="300"/>
                  </a:lnTo>
                  <a:lnTo>
                    <a:pt x="113" y="300"/>
                  </a:lnTo>
                  <a:lnTo>
                    <a:pt x="76" y="278"/>
                  </a:lnTo>
                  <a:lnTo>
                    <a:pt x="46" y="255"/>
                  </a:lnTo>
                  <a:lnTo>
                    <a:pt x="15" y="225"/>
                  </a:lnTo>
                  <a:lnTo>
                    <a:pt x="0" y="187"/>
                  </a:lnTo>
                  <a:lnTo>
                    <a:pt x="0" y="187"/>
                  </a:lnTo>
                  <a:lnTo>
                    <a:pt x="15" y="217"/>
                  </a:lnTo>
                  <a:lnTo>
                    <a:pt x="38" y="232"/>
                  </a:lnTo>
                  <a:lnTo>
                    <a:pt x="61" y="247"/>
                  </a:lnTo>
                  <a:lnTo>
                    <a:pt x="91" y="263"/>
                  </a:lnTo>
                  <a:lnTo>
                    <a:pt x="91" y="263"/>
                  </a:lnTo>
                  <a:lnTo>
                    <a:pt x="121" y="270"/>
                  </a:lnTo>
                  <a:lnTo>
                    <a:pt x="158" y="270"/>
                  </a:lnTo>
                  <a:lnTo>
                    <a:pt x="196" y="263"/>
                  </a:lnTo>
                  <a:lnTo>
                    <a:pt x="226" y="247"/>
                  </a:lnTo>
                  <a:lnTo>
                    <a:pt x="256" y="225"/>
                  </a:lnTo>
                  <a:lnTo>
                    <a:pt x="286" y="202"/>
                  </a:lnTo>
                  <a:lnTo>
                    <a:pt x="308" y="172"/>
                  </a:lnTo>
                  <a:lnTo>
                    <a:pt x="323" y="135"/>
                  </a:lnTo>
                  <a:lnTo>
                    <a:pt x="323" y="135"/>
                  </a:lnTo>
                  <a:lnTo>
                    <a:pt x="331" y="97"/>
                  </a:lnTo>
                  <a:lnTo>
                    <a:pt x="338" y="60"/>
                  </a:lnTo>
                  <a:lnTo>
                    <a:pt x="338" y="30"/>
                  </a:lnTo>
                  <a:lnTo>
                    <a:pt x="331" y="0"/>
                  </a:lnTo>
                  <a:lnTo>
                    <a:pt x="331" y="0"/>
                  </a:lnTo>
                  <a:lnTo>
                    <a:pt x="346" y="37"/>
                  </a:lnTo>
                  <a:lnTo>
                    <a:pt x="353" y="75"/>
                  </a:lnTo>
                  <a:lnTo>
                    <a:pt x="353" y="120"/>
                  </a:lnTo>
                  <a:lnTo>
                    <a:pt x="346" y="172"/>
                  </a:lnTo>
                  <a:lnTo>
                    <a:pt x="346"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2" name="Freeform 19"/>
            <p:cNvSpPr>
              <a:spLocks/>
            </p:cNvSpPr>
            <p:nvPr/>
          </p:nvSpPr>
          <p:spPr bwMode="auto">
            <a:xfrm>
              <a:off x="3575050" y="4143375"/>
              <a:ext cx="1633538" cy="1179513"/>
            </a:xfrm>
            <a:custGeom>
              <a:avLst/>
              <a:gdLst>
                <a:gd name="T0" fmla="*/ 744 w 1029"/>
                <a:gd name="T1" fmla="*/ 15 h 743"/>
                <a:gd name="T2" fmla="*/ 744 w 1029"/>
                <a:gd name="T3" fmla="*/ 15 h 743"/>
                <a:gd name="T4" fmla="*/ 691 w 1029"/>
                <a:gd name="T5" fmla="*/ 37 h 743"/>
                <a:gd name="T6" fmla="*/ 646 w 1029"/>
                <a:gd name="T7" fmla="*/ 67 h 743"/>
                <a:gd name="T8" fmla="*/ 601 w 1029"/>
                <a:gd name="T9" fmla="*/ 105 h 743"/>
                <a:gd name="T10" fmla="*/ 563 w 1029"/>
                <a:gd name="T11" fmla="*/ 150 h 743"/>
                <a:gd name="T12" fmla="*/ 488 w 1029"/>
                <a:gd name="T13" fmla="*/ 248 h 743"/>
                <a:gd name="T14" fmla="*/ 398 w 1029"/>
                <a:gd name="T15" fmla="*/ 360 h 743"/>
                <a:gd name="T16" fmla="*/ 398 w 1029"/>
                <a:gd name="T17" fmla="*/ 360 h 743"/>
                <a:gd name="T18" fmla="*/ 330 w 1029"/>
                <a:gd name="T19" fmla="*/ 443 h 743"/>
                <a:gd name="T20" fmla="*/ 263 w 1029"/>
                <a:gd name="T21" fmla="*/ 511 h 743"/>
                <a:gd name="T22" fmla="*/ 135 w 1029"/>
                <a:gd name="T23" fmla="*/ 631 h 743"/>
                <a:gd name="T24" fmla="*/ 37 w 1029"/>
                <a:gd name="T25" fmla="*/ 713 h 743"/>
                <a:gd name="T26" fmla="*/ 0 w 1029"/>
                <a:gd name="T27" fmla="*/ 743 h 743"/>
                <a:gd name="T28" fmla="*/ 0 w 1029"/>
                <a:gd name="T29" fmla="*/ 743 h 743"/>
                <a:gd name="T30" fmla="*/ 22 w 1029"/>
                <a:gd name="T31" fmla="*/ 728 h 743"/>
                <a:gd name="T32" fmla="*/ 105 w 1029"/>
                <a:gd name="T33" fmla="*/ 676 h 743"/>
                <a:gd name="T34" fmla="*/ 218 w 1029"/>
                <a:gd name="T35" fmla="*/ 593 h 743"/>
                <a:gd name="T36" fmla="*/ 285 w 1029"/>
                <a:gd name="T37" fmla="*/ 533 h 743"/>
                <a:gd name="T38" fmla="*/ 353 w 1029"/>
                <a:gd name="T39" fmla="*/ 473 h 743"/>
                <a:gd name="T40" fmla="*/ 353 w 1029"/>
                <a:gd name="T41" fmla="*/ 473 h 743"/>
                <a:gd name="T42" fmla="*/ 421 w 1029"/>
                <a:gd name="T43" fmla="*/ 398 h 743"/>
                <a:gd name="T44" fmla="*/ 488 w 1029"/>
                <a:gd name="T45" fmla="*/ 315 h 743"/>
                <a:gd name="T46" fmla="*/ 556 w 1029"/>
                <a:gd name="T47" fmla="*/ 233 h 743"/>
                <a:gd name="T48" fmla="*/ 616 w 1029"/>
                <a:gd name="T49" fmla="*/ 165 h 743"/>
                <a:gd name="T50" fmla="*/ 676 w 1029"/>
                <a:gd name="T51" fmla="*/ 105 h 743"/>
                <a:gd name="T52" fmla="*/ 713 w 1029"/>
                <a:gd name="T53" fmla="*/ 83 h 743"/>
                <a:gd name="T54" fmla="*/ 744 w 1029"/>
                <a:gd name="T55" fmla="*/ 60 h 743"/>
                <a:gd name="T56" fmla="*/ 781 w 1029"/>
                <a:gd name="T57" fmla="*/ 52 h 743"/>
                <a:gd name="T58" fmla="*/ 811 w 1029"/>
                <a:gd name="T59" fmla="*/ 45 h 743"/>
                <a:gd name="T60" fmla="*/ 849 w 1029"/>
                <a:gd name="T61" fmla="*/ 45 h 743"/>
                <a:gd name="T62" fmla="*/ 886 w 1029"/>
                <a:gd name="T63" fmla="*/ 60 h 743"/>
                <a:gd name="T64" fmla="*/ 886 w 1029"/>
                <a:gd name="T65" fmla="*/ 60 h 743"/>
                <a:gd name="T66" fmla="*/ 931 w 1029"/>
                <a:gd name="T67" fmla="*/ 75 h 743"/>
                <a:gd name="T68" fmla="*/ 976 w 1029"/>
                <a:gd name="T69" fmla="*/ 98 h 743"/>
                <a:gd name="T70" fmla="*/ 1006 w 1029"/>
                <a:gd name="T71" fmla="*/ 128 h 743"/>
                <a:gd name="T72" fmla="*/ 1029 w 1029"/>
                <a:gd name="T73" fmla="*/ 158 h 743"/>
                <a:gd name="T74" fmla="*/ 1029 w 1029"/>
                <a:gd name="T75" fmla="*/ 158 h 743"/>
                <a:gd name="T76" fmla="*/ 1006 w 1029"/>
                <a:gd name="T77" fmla="*/ 113 h 743"/>
                <a:gd name="T78" fmla="*/ 976 w 1029"/>
                <a:gd name="T79" fmla="*/ 67 h 743"/>
                <a:gd name="T80" fmla="*/ 931 w 1029"/>
                <a:gd name="T81" fmla="*/ 37 h 743"/>
                <a:gd name="T82" fmla="*/ 871 w 1029"/>
                <a:gd name="T83" fmla="*/ 15 h 743"/>
                <a:gd name="T84" fmla="*/ 871 w 1029"/>
                <a:gd name="T85" fmla="*/ 15 h 743"/>
                <a:gd name="T86" fmla="*/ 811 w 1029"/>
                <a:gd name="T87" fmla="*/ 0 h 743"/>
                <a:gd name="T88" fmla="*/ 781 w 1029"/>
                <a:gd name="T89" fmla="*/ 0 h 743"/>
                <a:gd name="T90" fmla="*/ 744 w 1029"/>
                <a:gd name="T91" fmla="*/ 15 h 743"/>
                <a:gd name="T92" fmla="*/ 744 w 1029"/>
                <a:gd name="T93" fmla="*/ 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29" h="743">
                  <a:moveTo>
                    <a:pt x="744" y="15"/>
                  </a:moveTo>
                  <a:lnTo>
                    <a:pt x="744" y="15"/>
                  </a:lnTo>
                  <a:lnTo>
                    <a:pt x="691" y="37"/>
                  </a:lnTo>
                  <a:lnTo>
                    <a:pt x="646" y="67"/>
                  </a:lnTo>
                  <a:lnTo>
                    <a:pt x="601" y="105"/>
                  </a:lnTo>
                  <a:lnTo>
                    <a:pt x="563" y="150"/>
                  </a:lnTo>
                  <a:lnTo>
                    <a:pt x="488" y="248"/>
                  </a:lnTo>
                  <a:lnTo>
                    <a:pt x="398" y="360"/>
                  </a:lnTo>
                  <a:lnTo>
                    <a:pt x="398" y="360"/>
                  </a:lnTo>
                  <a:lnTo>
                    <a:pt x="330" y="443"/>
                  </a:lnTo>
                  <a:lnTo>
                    <a:pt x="263" y="511"/>
                  </a:lnTo>
                  <a:lnTo>
                    <a:pt x="135" y="631"/>
                  </a:lnTo>
                  <a:lnTo>
                    <a:pt x="37" y="713"/>
                  </a:lnTo>
                  <a:lnTo>
                    <a:pt x="0" y="743"/>
                  </a:lnTo>
                  <a:lnTo>
                    <a:pt x="0" y="743"/>
                  </a:lnTo>
                  <a:lnTo>
                    <a:pt x="22" y="728"/>
                  </a:lnTo>
                  <a:lnTo>
                    <a:pt x="105" y="676"/>
                  </a:lnTo>
                  <a:lnTo>
                    <a:pt x="218" y="593"/>
                  </a:lnTo>
                  <a:lnTo>
                    <a:pt x="285" y="533"/>
                  </a:lnTo>
                  <a:lnTo>
                    <a:pt x="353" y="473"/>
                  </a:lnTo>
                  <a:lnTo>
                    <a:pt x="353" y="473"/>
                  </a:lnTo>
                  <a:lnTo>
                    <a:pt x="421" y="398"/>
                  </a:lnTo>
                  <a:lnTo>
                    <a:pt x="488" y="315"/>
                  </a:lnTo>
                  <a:lnTo>
                    <a:pt x="556" y="233"/>
                  </a:lnTo>
                  <a:lnTo>
                    <a:pt x="616" y="165"/>
                  </a:lnTo>
                  <a:lnTo>
                    <a:pt x="676" y="105"/>
                  </a:lnTo>
                  <a:lnTo>
                    <a:pt x="713" y="83"/>
                  </a:lnTo>
                  <a:lnTo>
                    <a:pt x="744" y="60"/>
                  </a:lnTo>
                  <a:lnTo>
                    <a:pt x="781" y="52"/>
                  </a:lnTo>
                  <a:lnTo>
                    <a:pt x="811" y="45"/>
                  </a:lnTo>
                  <a:lnTo>
                    <a:pt x="849" y="45"/>
                  </a:lnTo>
                  <a:lnTo>
                    <a:pt x="886" y="60"/>
                  </a:lnTo>
                  <a:lnTo>
                    <a:pt x="886" y="60"/>
                  </a:lnTo>
                  <a:lnTo>
                    <a:pt x="931" y="75"/>
                  </a:lnTo>
                  <a:lnTo>
                    <a:pt x="976" y="98"/>
                  </a:lnTo>
                  <a:lnTo>
                    <a:pt x="1006" y="128"/>
                  </a:lnTo>
                  <a:lnTo>
                    <a:pt x="1029" y="158"/>
                  </a:lnTo>
                  <a:lnTo>
                    <a:pt x="1029" y="158"/>
                  </a:lnTo>
                  <a:lnTo>
                    <a:pt x="1006" y="113"/>
                  </a:lnTo>
                  <a:lnTo>
                    <a:pt x="976" y="67"/>
                  </a:lnTo>
                  <a:lnTo>
                    <a:pt x="931" y="37"/>
                  </a:lnTo>
                  <a:lnTo>
                    <a:pt x="871" y="15"/>
                  </a:lnTo>
                  <a:lnTo>
                    <a:pt x="871" y="15"/>
                  </a:lnTo>
                  <a:lnTo>
                    <a:pt x="811" y="0"/>
                  </a:lnTo>
                  <a:lnTo>
                    <a:pt x="781" y="0"/>
                  </a:lnTo>
                  <a:lnTo>
                    <a:pt x="744" y="15"/>
                  </a:lnTo>
                  <a:lnTo>
                    <a:pt x="744"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3" name="Freeform 20"/>
            <p:cNvSpPr>
              <a:spLocks/>
            </p:cNvSpPr>
            <p:nvPr/>
          </p:nvSpPr>
          <p:spPr bwMode="auto">
            <a:xfrm>
              <a:off x="-2381" y="6348413"/>
              <a:ext cx="321469" cy="538616"/>
            </a:xfrm>
            <a:custGeom>
              <a:avLst/>
              <a:gdLst/>
              <a:ahLst/>
              <a:cxnLst/>
              <a:rect l="l" t="t" r="r" b="b"/>
              <a:pathLst>
                <a:path w="321469" h="538616">
                  <a:moveTo>
                    <a:pt x="107157" y="0"/>
                  </a:moveTo>
                  <a:lnTo>
                    <a:pt x="143669" y="0"/>
                  </a:lnTo>
                  <a:lnTo>
                    <a:pt x="178594" y="0"/>
                  </a:lnTo>
                  <a:lnTo>
                    <a:pt x="226219" y="0"/>
                  </a:lnTo>
                  <a:lnTo>
                    <a:pt x="297657" y="23812"/>
                  </a:lnTo>
                  <a:lnTo>
                    <a:pt x="321469" y="36512"/>
                  </a:lnTo>
                  <a:lnTo>
                    <a:pt x="310357" y="96837"/>
                  </a:lnTo>
                  <a:lnTo>
                    <a:pt x="286544" y="144462"/>
                  </a:lnTo>
                  <a:lnTo>
                    <a:pt x="250032" y="192087"/>
                  </a:lnTo>
                  <a:lnTo>
                    <a:pt x="226219" y="203200"/>
                  </a:lnTo>
                  <a:lnTo>
                    <a:pt x="191294" y="203200"/>
                  </a:lnTo>
                  <a:lnTo>
                    <a:pt x="154782" y="215900"/>
                  </a:lnTo>
                  <a:lnTo>
                    <a:pt x="119857" y="227012"/>
                  </a:lnTo>
                  <a:lnTo>
                    <a:pt x="96044" y="263525"/>
                  </a:lnTo>
                  <a:lnTo>
                    <a:pt x="83344" y="298450"/>
                  </a:lnTo>
                  <a:lnTo>
                    <a:pt x="72232" y="346075"/>
                  </a:lnTo>
                  <a:lnTo>
                    <a:pt x="96044" y="393700"/>
                  </a:lnTo>
                  <a:lnTo>
                    <a:pt x="119857" y="454025"/>
                  </a:lnTo>
                  <a:lnTo>
                    <a:pt x="154782" y="501650"/>
                  </a:lnTo>
                  <a:lnTo>
                    <a:pt x="188185" y="538616"/>
                  </a:lnTo>
                  <a:lnTo>
                    <a:pt x="122164" y="538616"/>
                  </a:lnTo>
                  <a:lnTo>
                    <a:pt x="119857" y="536575"/>
                  </a:lnTo>
                  <a:lnTo>
                    <a:pt x="24607" y="441325"/>
                  </a:lnTo>
                  <a:lnTo>
                    <a:pt x="0" y="410218"/>
                  </a:lnTo>
                  <a:lnTo>
                    <a:pt x="0" y="334686"/>
                  </a:lnTo>
                  <a:lnTo>
                    <a:pt x="11906" y="346075"/>
                  </a:lnTo>
                  <a:lnTo>
                    <a:pt x="24607" y="334962"/>
                  </a:lnTo>
                  <a:lnTo>
                    <a:pt x="11906" y="274637"/>
                  </a:lnTo>
                  <a:lnTo>
                    <a:pt x="11906" y="192087"/>
                  </a:lnTo>
                  <a:lnTo>
                    <a:pt x="11906" y="144462"/>
                  </a:lnTo>
                  <a:lnTo>
                    <a:pt x="24607" y="107950"/>
                  </a:lnTo>
                  <a:lnTo>
                    <a:pt x="35719" y="60325"/>
                  </a:lnTo>
                  <a:lnTo>
                    <a:pt x="72232" y="238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4" name="Freeform 21"/>
            <p:cNvSpPr>
              <a:spLocks/>
            </p:cNvSpPr>
            <p:nvPr/>
          </p:nvSpPr>
          <p:spPr bwMode="auto">
            <a:xfrm>
              <a:off x="4243388" y="3463925"/>
              <a:ext cx="976313" cy="822325"/>
            </a:xfrm>
            <a:custGeom>
              <a:avLst/>
              <a:gdLst>
                <a:gd name="T0" fmla="*/ 0 w 615"/>
                <a:gd name="T1" fmla="*/ 518 h 518"/>
                <a:gd name="T2" fmla="*/ 67 w 615"/>
                <a:gd name="T3" fmla="*/ 368 h 518"/>
                <a:gd name="T4" fmla="*/ 150 w 615"/>
                <a:gd name="T5" fmla="*/ 233 h 518"/>
                <a:gd name="T6" fmla="*/ 262 w 615"/>
                <a:gd name="T7" fmla="*/ 112 h 518"/>
                <a:gd name="T8" fmla="*/ 338 w 615"/>
                <a:gd name="T9" fmla="*/ 60 h 518"/>
                <a:gd name="T10" fmla="*/ 465 w 615"/>
                <a:gd name="T11" fmla="*/ 7 h 518"/>
                <a:gd name="T12" fmla="*/ 563 w 615"/>
                <a:gd name="T13" fmla="*/ 0 h 518"/>
                <a:gd name="T14" fmla="*/ 615 w 615"/>
                <a:gd name="T15" fmla="*/ 15 h 518"/>
                <a:gd name="T16" fmla="*/ 570 w 615"/>
                <a:gd name="T17" fmla="*/ 15 h 518"/>
                <a:gd name="T18" fmla="*/ 488 w 615"/>
                <a:gd name="T19" fmla="*/ 52 h 518"/>
                <a:gd name="T20" fmla="*/ 458 w 615"/>
                <a:gd name="T21" fmla="*/ 82 h 518"/>
                <a:gd name="T22" fmla="*/ 420 w 615"/>
                <a:gd name="T23" fmla="*/ 150 h 518"/>
                <a:gd name="T24" fmla="*/ 413 w 615"/>
                <a:gd name="T25" fmla="*/ 142 h 518"/>
                <a:gd name="T26" fmla="*/ 368 w 615"/>
                <a:gd name="T27" fmla="*/ 120 h 518"/>
                <a:gd name="T28" fmla="*/ 315 w 615"/>
                <a:gd name="T29" fmla="*/ 127 h 518"/>
                <a:gd name="T30" fmla="*/ 285 w 615"/>
                <a:gd name="T31" fmla="*/ 142 h 518"/>
                <a:gd name="T32" fmla="*/ 202 w 615"/>
                <a:gd name="T33" fmla="*/ 210 h 518"/>
                <a:gd name="T34" fmla="*/ 217 w 615"/>
                <a:gd name="T35" fmla="*/ 218 h 518"/>
                <a:gd name="T36" fmla="*/ 247 w 615"/>
                <a:gd name="T37" fmla="*/ 203 h 518"/>
                <a:gd name="T38" fmla="*/ 330 w 615"/>
                <a:gd name="T39" fmla="*/ 188 h 518"/>
                <a:gd name="T40" fmla="*/ 383 w 615"/>
                <a:gd name="T41" fmla="*/ 195 h 518"/>
                <a:gd name="T42" fmla="*/ 413 w 615"/>
                <a:gd name="T43" fmla="*/ 203 h 518"/>
                <a:gd name="T44" fmla="*/ 435 w 615"/>
                <a:gd name="T45" fmla="*/ 248 h 518"/>
                <a:gd name="T46" fmla="*/ 450 w 615"/>
                <a:gd name="T47" fmla="*/ 300 h 518"/>
                <a:gd name="T48" fmla="*/ 443 w 615"/>
                <a:gd name="T49" fmla="*/ 360 h 518"/>
                <a:gd name="T50" fmla="*/ 405 w 615"/>
                <a:gd name="T51" fmla="*/ 360 h 518"/>
                <a:gd name="T52" fmla="*/ 330 w 615"/>
                <a:gd name="T53" fmla="*/ 338 h 518"/>
                <a:gd name="T54" fmla="*/ 323 w 615"/>
                <a:gd name="T55" fmla="*/ 323 h 518"/>
                <a:gd name="T56" fmla="*/ 308 w 615"/>
                <a:gd name="T57" fmla="*/ 278 h 518"/>
                <a:gd name="T58" fmla="*/ 292 w 615"/>
                <a:gd name="T59" fmla="*/ 263 h 518"/>
                <a:gd name="T60" fmla="*/ 240 w 615"/>
                <a:gd name="T61" fmla="*/ 248 h 518"/>
                <a:gd name="T62" fmla="*/ 180 w 615"/>
                <a:gd name="T63" fmla="*/ 270 h 518"/>
                <a:gd name="T64" fmla="*/ 157 w 615"/>
                <a:gd name="T65" fmla="*/ 293 h 518"/>
                <a:gd name="T66" fmla="*/ 67 w 615"/>
                <a:gd name="T67" fmla="*/ 413 h 518"/>
                <a:gd name="T68" fmla="*/ 0 w 615"/>
                <a:gd name="T69" fmla="*/ 51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518">
                  <a:moveTo>
                    <a:pt x="0" y="518"/>
                  </a:moveTo>
                  <a:lnTo>
                    <a:pt x="0" y="518"/>
                  </a:lnTo>
                  <a:lnTo>
                    <a:pt x="15" y="473"/>
                  </a:lnTo>
                  <a:lnTo>
                    <a:pt x="67" y="368"/>
                  </a:lnTo>
                  <a:lnTo>
                    <a:pt x="105" y="300"/>
                  </a:lnTo>
                  <a:lnTo>
                    <a:pt x="150" y="233"/>
                  </a:lnTo>
                  <a:lnTo>
                    <a:pt x="202" y="165"/>
                  </a:lnTo>
                  <a:lnTo>
                    <a:pt x="262" y="112"/>
                  </a:lnTo>
                  <a:lnTo>
                    <a:pt x="262" y="112"/>
                  </a:lnTo>
                  <a:lnTo>
                    <a:pt x="338" y="60"/>
                  </a:lnTo>
                  <a:lnTo>
                    <a:pt x="405" y="30"/>
                  </a:lnTo>
                  <a:lnTo>
                    <a:pt x="465" y="7"/>
                  </a:lnTo>
                  <a:lnTo>
                    <a:pt x="518" y="0"/>
                  </a:lnTo>
                  <a:lnTo>
                    <a:pt x="563" y="0"/>
                  </a:lnTo>
                  <a:lnTo>
                    <a:pt x="593" y="7"/>
                  </a:lnTo>
                  <a:lnTo>
                    <a:pt x="615" y="15"/>
                  </a:lnTo>
                  <a:lnTo>
                    <a:pt x="615" y="15"/>
                  </a:lnTo>
                  <a:lnTo>
                    <a:pt x="570" y="15"/>
                  </a:lnTo>
                  <a:lnTo>
                    <a:pt x="525" y="30"/>
                  </a:lnTo>
                  <a:lnTo>
                    <a:pt x="488" y="52"/>
                  </a:lnTo>
                  <a:lnTo>
                    <a:pt x="488" y="52"/>
                  </a:lnTo>
                  <a:lnTo>
                    <a:pt x="458" y="82"/>
                  </a:lnTo>
                  <a:lnTo>
                    <a:pt x="435" y="112"/>
                  </a:lnTo>
                  <a:lnTo>
                    <a:pt x="420" y="150"/>
                  </a:lnTo>
                  <a:lnTo>
                    <a:pt x="420" y="150"/>
                  </a:lnTo>
                  <a:lnTo>
                    <a:pt x="413" y="142"/>
                  </a:lnTo>
                  <a:lnTo>
                    <a:pt x="390" y="127"/>
                  </a:lnTo>
                  <a:lnTo>
                    <a:pt x="368" y="120"/>
                  </a:lnTo>
                  <a:lnTo>
                    <a:pt x="345" y="120"/>
                  </a:lnTo>
                  <a:lnTo>
                    <a:pt x="315" y="127"/>
                  </a:lnTo>
                  <a:lnTo>
                    <a:pt x="285" y="142"/>
                  </a:lnTo>
                  <a:lnTo>
                    <a:pt x="285" y="142"/>
                  </a:lnTo>
                  <a:lnTo>
                    <a:pt x="225" y="188"/>
                  </a:lnTo>
                  <a:lnTo>
                    <a:pt x="202" y="210"/>
                  </a:lnTo>
                  <a:lnTo>
                    <a:pt x="210" y="218"/>
                  </a:lnTo>
                  <a:lnTo>
                    <a:pt x="217" y="218"/>
                  </a:lnTo>
                  <a:lnTo>
                    <a:pt x="217" y="218"/>
                  </a:lnTo>
                  <a:lnTo>
                    <a:pt x="247" y="203"/>
                  </a:lnTo>
                  <a:lnTo>
                    <a:pt x="300" y="188"/>
                  </a:lnTo>
                  <a:lnTo>
                    <a:pt x="330" y="188"/>
                  </a:lnTo>
                  <a:lnTo>
                    <a:pt x="353" y="188"/>
                  </a:lnTo>
                  <a:lnTo>
                    <a:pt x="383" y="195"/>
                  </a:lnTo>
                  <a:lnTo>
                    <a:pt x="413" y="203"/>
                  </a:lnTo>
                  <a:lnTo>
                    <a:pt x="413" y="203"/>
                  </a:lnTo>
                  <a:lnTo>
                    <a:pt x="428" y="225"/>
                  </a:lnTo>
                  <a:lnTo>
                    <a:pt x="435" y="248"/>
                  </a:lnTo>
                  <a:lnTo>
                    <a:pt x="443" y="270"/>
                  </a:lnTo>
                  <a:lnTo>
                    <a:pt x="450" y="300"/>
                  </a:lnTo>
                  <a:lnTo>
                    <a:pt x="443" y="338"/>
                  </a:lnTo>
                  <a:lnTo>
                    <a:pt x="443" y="360"/>
                  </a:lnTo>
                  <a:lnTo>
                    <a:pt x="443" y="360"/>
                  </a:lnTo>
                  <a:lnTo>
                    <a:pt x="405" y="360"/>
                  </a:lnTo>
                  <a:lnTo>
                    <a:pt x="368" y="353"/>
                  </a:lnTo>
                  <a:lnTo>
                    <a:pt x="330" y="338"/>
                  </a:lnTo>
                  <a:lnTo>
                    <a:pt x="330" y="338"/>
                  </a:lnTo>
                  <a:lnTo>
                    <a:pt x="323" y="323"/>
                  </a:lnTo>
                  <a:lnTo>
                    <a:pt x="315" y="308"/>
                  </a:lnTo>
                  <a:lnTo>
                    <a:pt x="308" y="278"/>
                  </a:lnTo>
                  <a:lnTo>
                    <a:pt x="292" y="263"/>
                  </a:lnTo>
                  <a:lnTo>
                    <a:pt x="292" y="263"/>
                  </a:lnTo>
                  <a:lnTo>
                    <a:pt x="270" y="248"/>
                  </a:lnTo>
                  <a:lnTo>
                    <a:pt x="240" y="248"/>
                  </a:lnTo>
                  <a:lnTo>
                    <a:pt x="217" y="248"/>
                  </a:lnTo>
                  <a:lnTo>
                    <a:pt x="180" y="270"/>
                  </a:lnTo>
                  <a:lnTo>
                    <a:pt x="180" y="270"/>
                  </a:lnTo>
                  <a:lnTo>
                    <a:pt x="157" y="293"/>
                  </a:lnTo>
                  <a:lnTo>
                    <a:pt x="127" y="323"/>
                  </a:lnTo>
                  <a:lnTo>
                    <a:pt x="67" y="413"/>
                  </a:lnTo>
                  <a:lnTo>
                    <a:pt x="0" y="518"/>
                  </a:lnTo>
                  <a:lnTo>
                    <a:pt x="0" y="5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5" name="Freeform 22"/>
            <p:cNvSpPr>
              <a:spLocks/>
            </p:cNvSpPr>
            <p:nvPr/>
          </p:nvSpPr>
          <p:spPr bwMode="auto">
            <a:xfrm>
              <a:off x="2216150" y="2533650"/>
              <a:ext cx="344488" cy="214313"/>
            </a:xfrm>
            <a:custGeom>
              <a:avLst/>
              <a:gdLst>
                <a:gd name="T0" fmla="*/ 30 w 217"/>
                <a:gd name="T1" fmla="*/ 0 h 135"/>
                <a:gd name="T2" fmla="*/ 30 w 217"/>
                <a:gd name="T3" fmla="*/ 0 h 135"/>
                <a:gd name="T4" fmla="*/ 45 w 217"/>
                <a:gd name="T5" fmla="*/ 0 h 135"/>
                <a:gd name="T6" fmla="*/ 60 w 217"/>
                <a:gd name="T7" fmla="*/ 15 h 135"/>
                <a:gd name="T8" fmla="*/ 67 w 217"/>
                <a:gd name="T9" fmla="*/ 30 h 135"/>
                <a:gd name="T10" fmla="*/ 75 w 217"/>
                <a:gd name="T11" fmla="*/ 67 h 135"/>
                <a:gd name="T12" fmla="*/ 75 w 217"/>
                <a:gd name="T13" fmla="*/ 67 h 135"/>
                <a:gd name="T14" fmla="*/ 75 w 217"/>
                <a:gd name="T15" fmla="*/ 83 h 135"/>
                <a:gd name="T16" fmla="*/ 75 w 217"/>
                <a:gd name="T17" fmla="*/ 83 h 135"/>
                <a:gd name="T18" fmla="*/ 112 w 217"/>
                <a:gd name="T19" fmla="*/ 90 h 135"/>
                <a:gd name="T20" fmla="*/ 150 w 217"/>
                <a:gd name="T21" fmla="*/ 75 h 135"/>
                <a:gd name="T22" fmla="*/ 187 w 217"/>
                <a:gd name="T23" fmla="*/ 52 h 135"/>
                <a:gd name="T24" fmla="*/ 217 w 217"/>
                <a:gd name="T25" fmla="*/ 22 h 135"/>
                <a:gd name="T26" fmla="*/ 217 w 217"/>
                <a:gd name="T27" fmla="*/ 22 h 135"/>
                <a:gd name="T28" fmla="*/ 202 w 217"/>
                <a:gd name="T29" fmla="*/ 52 h 135"/>
                <a:gd name="T30" fmla="*/ 187 w 217"/>
                <a:gd name="T31" fmla="*/ 83 h 135"/>
                <a:gd name="T32" fmla="*/ 165 w 217"/>
                <a:gd name="T33" fmla="*/ 105 h 135"/>
                <a:gd name="T34" fmla="*/ 135 w 217"/>
                <a:gd name="T35" fmla="*/ 128 h 135"/>
                <a:gd name="T36" fmla="*/ 105 w 217"/>
                <a:gd name="T37" fmla="*/ 135 h 135"/>
                <a:gd name="T38" fmla="*/ 82 w 217"/>
                <a:gd name="T39" fmla="*/ 135 h 135"/>
                <a:gd name="T40" fmla="*/ 52 w 217"/>
                <a:gd name="T41" fmla="*/ 128 h 135"/>
                <a:gd name="T42" fmla="*/ 37 w 217"/>
                <a:gd name="T43" fmla="*/ 113 h 135"/>
                <a:gd name="T44" fmla="*/ 37 w 217"/>
                <a:gd name="T45" fmla="*/ 113 h 135"/>
                <a:gd name="T46" fmla="*/ 30 w 217"/>
                <a:gd name="T47" fmla="*/ 113 h 135"/>
                <a:gd name="T48" fmla="*/ 30 w 217"/>
                <a:gd name="T49" fmla="*/ 113 h 135"/>
                <a:gd name="T50" fmla="*/ 22 w 217"/>
                <a:gd name="T51" fmla="*/ 105 h 135"/>
                <a:gd name="T52" fmla="*/ 7 w 217"/>
                <a:gd name="T53" fmla="*/ 83 h 135"/>
                <a:gd name="T54" fmla="*/ 7 w 217"/>
                <a:gd name="T55" fmla="*/ 83 h 135"/>
                <a:gd name="T56" fmla="*/ 0 w 217"/>
                <a:gd name="T57" fmla="*/ 45 h 135"/>
                <a:gd name="T58" fmla="*/ 7 w 217"/>
                <a:gd name="T59" fmla="*/ 22 h 135"/>
                <a:gd name="T60" fmla="*/ 15 w 217"/>
                <a:gd name="T61" fmla="*/ 7 h 135"/>
                <a:gd name="T62" fmla="*/ 30 w 217"/>
                <a:gd name="T63" fmla="*/ 0 h 135"/>
                <a:gd name="T64" fmla="*/ 30 w 217"/>
                <a:gd name="T6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7" h="135">
                  <a:moveTo>
                    <a:pt x="30" y="0"/>
                  </a:moveTo>
                  <a:lnTo>
                    <a:pt x="30" y="0"/>
                  </a:lnTo>
                  <a:lnTo>
                    <a:pt x="45" y="0"/>
                  </a:lnTo>
                  <a:lnTo>
                    <a:pt x="60" y="15"/>
                  </a:lnTo>
                  <a:lnTo>
                    <a:pt x="67" y="30"/>
                  </a:lnTo>
                  <a:lnTo>
                    <a:pt x="75" y="67"/>
                  </a:lnTo>
                  <a:lnTo>
                    <a:pt x="75" y="67"/>
                  </a:lnTo>
                  <a:lnTo>
                    <a:pt x="75" y="83"/>
                  </a:lnTo>
                  <a:lnTo>
                    <a:pt x="75" y="83"/>
                  </a:lnTo>
                  <a:lnTo>
                    <a:pt x="112" y="90"/>
                  </a:lnTo>
                  <a:lnTo>
                    <a:pt x="150" y="75"/>
                  </a:lnTo>
                  <a:lnTo>
                    <a:pt x="187" y="52"/>
                  </a:lnTo>
                  <a:lnTo>
                    <a:pt x="217" y="22"/>
                  </a:lnTo>
                  <a:lnTo>
                    <a:pt x="217" y="22"/>
                  </a:lnTo>
                  <a:lnTo>
                    <a:pt x="202" y="52"/>
                  </a:lnTo>
                  <a:lnTo>
                    <a:pt x="187" y="83"/>
                  </a:lnTo>
                  <a:lnTo>
                    <a:pt x="165" y="105"/>
                  </a:lnTo>
                  <a:lnTo>
                    <a:pt x="135" y="128"/>
                  </a:lnTo>
                  <a:lnTo>
                    <a:pt x="105" y="135"/>
                  </a:lnTo>
                  <a:lnTo>
                    <a:pt x="82" y="135"/>
                  </a:lnTo>
                  <a:lnTo>
                    <a:pt x="52" y="128"/>
                  </a:lnTo>
                  <a:lnTo>
                    <a:pt x="37" y="113"/>
                  </a:lnTo>
                  <a:lnTo>
                    <a:pt x="37" y="113"/>
                  </a:lnTo>
                  <a:lnTo>
                    <a:pt x="30" y="113"/>
                  </a:lnTo>
                  <a:lnTo>
                    <a:pt x="30" y="113"/>
                  </a:lnTo>
                  <a:lnTo>
                    <a:pt x="22" y="105"/>
                  </a:lnTo>
                  <a:lnTo>
                    <a:pt x="7" y="83"/>
                  </a:lnTo>
                  <a:lnTo>
                    <a:pt x="7" y="83"/>
                  </a:lnTo>
                  <a:lnTo>
                    <a:pt x="0" y="45"/>
                  </a:lnTo>
                  <a:lnTo>
                    <a:pt x="7" y="22"/>
                  </a:lnTo>
                  <a:lnTo>
                    <a:pt x="15" y="7"/>
                  </a:lnTo>
                  <a:lnTo>
                    <a:pt x="30" y="0"/>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6" name="Freeform 23"/>
            <p:cNvSpPr>
              <a:spLocks/>
            </p:cNvSpPr>
            <p:nvPr/>
          </p:nvSpPr>
          <p:spPr bwMode="auto">
            <a:xfrm>
              <a:off x="950913" y="2211388"/>
              <a:ext cx="1633538" cy="1216025"/>
            </a:xfrm>
            <a:custGeom>
              <a:avLst/>
              <a:gdLst>
                <a:gd name="T0" fmla="*/ 316 w 1029"/>
                <a:gd name="T1" fmla="*/ 278 h 766"/>
                <a:gd name="T2" fmla="*/ 316 w 1029"/>
                <a:gd name="T3" fmla="*/ 278 h 766"/>
                <a:gd name="T4" fmla="*/ 391 w 1029"/>
                <a:gd name="T5" fmla="*/ 210 h 766"/>
                <a:gd name="T6" fmla="*/ 466 w 1029"/>
                <a:gd name="T7" fmla="*/ 150 h 766"/>
                <a:gd name="T8" fmla="*/ 534 w 1029"/>
                <a:gd name="T9" fmla="*/ 98 h 766"/>
                <a:gd name="T10" fmla="*/ 601 w 1029"/>
                <a:gd name="T11" fmla="*/ 60 h 766"/>
                <a:gd name="T12" fmla="*/ 661 w 1029"/>
                <a:gd name="T13" fmla="*/ 38 h 766"/>
                <a:gd name="T14" fmla="*/ 722 w 1029"/>
                <a:gd name="T15" fmla="*/ 15 h 766"/>
                <a:gd name="T16" fmla="*/ 774 w 1029"/>
                <a:gd name="T17" fmla="*/ 0 h 766"/>
                <a:gd name="T18" fmla="*/ 827 w 1029"/>
                <a:gd name="T19" fmla="*/ 0 h 766"/>
                <a:gd name="T20" fmla="*/ 872 w 1029"/>
                <a:gd name="T21" fmla="*/ 0 h 766"/>
                <a:gd name="T22" fmla="*/ 909 w 1029"/>
                <a:gd name="T23" fmla="*/ 8 h 766"/>
                <a:gd name="T24" fmla="*/ 939 w 1029"/>
                <a:gd name="T25" fmla="*/ 23 h 766"/>
                <a:gd name="T26" fmla="*/ 969 w 1029"/>
                <a:gd name="T27" fmla="*/ 38 h 766"/>
                <a:gd name="T28" fmla="*/ 992 w 1029"/>
                <a:gd name="T29" fmla="*/ 60 h 766"/>
                <a:gd name="T30" fmla="*/ 1014 w 1029"/>
                <a:gd name="T31" fmla="*/ 83 h 766"/>
                <a:gd name="T32" fmla="*/ 1022 w 1029"/>
                <a:gd name="T33" fmla="*/ 113 h 766"/>
                <a:gd name="T34" fmla="*/ 1029 w 1029"/>
                <a:gd name="T35" fmla="*/ 135 h 766"/>
                <a:gd name="T36" fmla="*/ 1029 w 1029"/>
                <a:gd name="T37" fmla="*/ 135 h 766"/>
                <a:gd name="T38" fmla="*/ 1029 w 1029"/>
                <a:gd name="T39" fmla="*/ 188 h 766"/>
                <a:gd name="T40" fmla="*/ 1014 w 1029"/>
                <a:gd name="T41" fmla="*/ 225 h 766"/>
                <a:gd name="T42" fmla="*/ 1014 w 1029"/>
                <a:gd name="T43" fmla="*/ 225 h 766"/>
                <a:gd name="T44" fmla="*/ 1014 w 1029"/>
                <a:gd name="T45" fmla="*/ 188 h 766"/>
                <a:gd name="T46" fmla="*/ 1014 w 1029"/>
                <a:gd name="T47" fmla="*/ 188 h 766"/>
                <a:gd name="T48" fmla="*/ 1007 w 1029"/>
                <a:gd name="T49" fmla="*/ 158 h 766"/>
                <a:gd name="T50" fmla="*/ 992 w 1029"/>
                <a:gd name="T51" fmla="*/ 128 h 766"/>
                <a:gd name="T52" fmla="*/ 977 w 1029"/>
                <a:gd name="T53" fmla="*/ 105 h 766"/>
                <a:gd name="T54" fmla="*/ 954 w 1029"/>
                <a:gd name="T55" fmla="*/ 83 h 766"/>
                <a:gd name="T56" fmla="*/ 924 w 1029"/>
                <a:gd name="T57" fmla="*/ 68 h 766"/>
                <a:gd name="T58" fmla="*/ 887 w 1029"/>
                <a:gd name="T59" fmla="*/ 53 h 766"/>
                <a:gd name="T60" fmla="*/ 849 w 1029"/>
                <a:gd name="T61" fmla="*/ 45 h 766"/>
                <a:gd name="T62" fmla="*/ 804 w 1029"/>
                <a:gd name="T63" fmla="*/ 45 h 766"/>
                <a:gd name="T64" fmla="*/ 759 w 1029"/>
                <a:gd name="T65" fmla="*/ 53 h 766"/>
                <a:gd name="T66" fmla="*/ 699 w 1029"/>
                <a:gd name="T67" fmla="*/ 60 h 766"/>
                <a:gd name="T68" fmla="*/ 646 w 1029"/>
                <a:gd name="T69" fmla="*/ 83 h 766"/>
                <a:gd name="T70" fmla="*/ 586 w 1029"/>
                <a:gd name="T71" fmla="*/ 113 h 766"/>
                <a:gd name="T72" fmla="*/ 519 w 1029"/>
                <a:gd name="T73" fmla="*/ 150 h 766"/>
                <a:gd name="T74" fmla="*/ 451 w 1029"/>
                <a:gd name="T75" fmla="*/ 195 h 766"/>
                <a:gd name="T76" fmla="*/ 376 w 1029"/>
                <a:gd name="T77" fmla="*/ 255 h 766"/>
                <a:gd name="T78" fmla="*/ 301 w 1029"/>
                <a:gd name="T79" fmla="*/ 323 h 766"/>
                <a:gd name="T80" fmla="*/ 301 w 1029"/>
                <a:gd name="T81" fmla="*/ 323 h 766"/>
                <a:gd name="T82" fmla="*/ 203 w 1029"/>
                <a:gd name="T83" fmla="*/ 428 h 766"/>
                <a:gd name="T84" fmla="*/ 128 w 1029"/>
                <a:gd name="T85" fmla="*/ 533 h 766"/>
                <a:gd name="T86" fmla="*/ 61 w 1029"/>
                <a:gd name="T87" fmla="*/ 646 h 766"/>
                <a:gd name="T88" fmla="*/ 0 w 1029"/>
                <a:gd name="T89" fmla="*/ 766 h 766"/>
                <a:gd name="T90" fmla="*/ 23 w 1029"/>
                <a:gd name="T91" fmla="*/ 721 h 766"/>
                <a:gd name="T92" fmla="*/ 23 w 1029"/>
                <a:gd name="T93" fmla="*/ 721 h 766"/>
                <a:gd name="T94" fmla="*/ 76 w 1029"/>
                <a:gd name="T95" fmla="*/ 601 h 766"/>
                <a:gd name="T96" fmla="*/ 143 w 1029"/>
                <a:gd name="T97" fmla="*/ 488 h 766"/>
                <a:gd name="T98" fmla="*/ 226 w 1029"/>
                <a:gd name="T99" fmla="*/ 376 h 766"/>
                <a:gd name="T100" fmla="*/ 316 w 1029"/>
                <a:gd name="T101" fmla="*/ 278 h 766"/>
                <a:gd name="T102" fmla="*/ 316 w 1029"/>
                <a:gd name="T103" fmla="*/ 278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29" h="766">
                  <a:moveTo>
                    <a:pt x="316" y="278"/>
                  </a:moveTo>
                  <a:lnTo>
                    <a:pt x="316" y="278"/>
                  </a:lnTo>
                  <a:lnTo>
                    <a:pt x="391" y="210"/>
                  </a:lnTo>
                  <a:lnTo>
                    <a:pt x="466" y="150"/>
                  </a:lnTo>
                  <a:lnTo>
                    <a:pt x="534" y="98"/>
                  </a:lnTo>
                  <a:lnTo>
                    <a:pt x="601" y="60"/>
                  </a:lnTo>
                  <a:lnTo>
                    <a:pt x="661" y="38"/>
                  </a:lnTo>
                  <a:lnTo>
                    <a:pt x="722" y="15"/>
                  </a:lnTo>
                  <a:lnTo>
                    <a:pt x="774" y="0"/>
                  </a:lnTo>
                  <a:lnTo>
                    <a:pt x="827" y="0"/>
                  </a:lnTo>
                  <a:lnTo>
                    <a:pt x="872" y="0"/>
                  </a:lnTo>
                  <a:lnTo>
                    <a:pt x="909" y="8"/>
                  </a:lnTo>
                  <a:lnTo>
                    <a:pt x="939" y="23"/>
                  </a:lnTo>
                  <a:lnTo>
                    <a:pt x="969" y="38"/>
                  </a:lnTo>
                  <a:lnTo>
                    <a:pt x="992" y="60"/>
                  </a:lnTo>
                  <a:lnTo>
                    <a:pt x="1014" y="83"/>
                  </a:lnTo>
                  <a:lnTo>
                    <a:pt x="1022" y="113"/>
                  </a:lnTo>
                  <a:lnTo>
                    <a:pt x="1029" y="135"/>
                  </a:lnTo>
                  <a:lnTo>
                    <a:pt x="1029" y="135"/>
                  </a:lnTo>
                  <a:lnTo>
                    <a:pt x="1029" y="188"/>
                  </a:lnTo>
                  <a:lnTo>
                    <a:pt x="1014" y="225"/>
                  </a:lnTo>
                  <a:lnTo>
                    <a:pt x="1014" y="225"/>
                  </a:lnTo>
                  <a:lnTo>
                    <a:pt x="1014" y="188"/>
                  </a:lnTo>
                  <a:lnTo>
                    <a:pt x="1014" y="188"/>
                  </a:lnTo>
                  <a:lnTo>
                    <a:pt x="1007" y="158"/>
                  </a:lnTo>
                  <a:lnTo>
                    <a:pt x="992" y="128"/>
                  </a:lnTo>
                  <a:lnTo>
                    <a:pt x="977" y="105"/>
                  </a:lnTo>
                  <a:lnTo>
                    <a:pt x="954" y="83"/>
                  </a:lnTo>
                  <a:lnTo>
                    <a:pt x="924" y="68"/>
                  </a:lnTo>
                  <a:lnTo>
                    <a:pt x="887" y="53"/>
                  </a:lnTo>
                  <a:lnTo>
                    <a:pt x="849" y="45"/>
                  </a:lnTo>
                  <a:lnTo>
                    <a:pt x="804" y="45"/>
                  </a:lnTo>
                  <a:lnTo>
                    <a:pt x="759" y="53"/>
                  </a:lnTo>
                  <a:lnTo>
                    <a:pt x="699" y="60"/>
                  </a:lnTo>
                  <a:lnTo>
                    <a:pt x="646" y="83"/>
                  </a:lnTo>
                  <a:lnTo>
                    <a:pt x="586" y="113"/>
                  </a:lnTo>
                  <a:lnTo>
                    <a:pt x="519" y="150"/>
                  </a:lnTo>
                  <a:lnTo>
                    <a:pt x="451" y="195"/>
                  </a:lnTo>
                  <a:lnTo>
                    <a:pt x="376" y="255"/>
                  </a:lnTo>
                  <a:lnTo>
                    <a:pt x="301" y="323"/>
                  </a:lnTo>
                  <a:lnTo>
                    <a:pt x="301" y="323"/>
                  </a:lnTo>
                  <a:lnTo>
                    <a:pt x="203" y="428"/>
                  </a:lnTo>
                  <a:lnTo>
                    <a:pt x="128" y="533"/>
                  </a:lnTo>
                  <a:lnTo>
                    <a:pt x="61" y="646"/>
                  </a:lnTo>
                  <a:lnTo>
                    <a:pt x="0" y="766"/>
                  </a:lnTo>
                  <a:lnTo>
                    <a:pt x="23" y="721"/>
                  </a:lnTo>
                  <a:lnTo>
                    <a:pt x="23" y="721"/>
                  </a:lnTo>
                  <a:lnTo>
                    <a:pt x="76" y="601"/>
                  </a:lnTo>
                  <a:lnTo>
                    <a:pt x="143" y="488"/>
                  </a:lnTo>
                  <a:lnTo>
                    <a:pt x="226" y="376"/>
                  </a:lnTo>
                  <a:lnTo>
                    <a:pt x="316" y="278"/>
                  </a:lnTo>
                  <a:lnTo>
                    <a:pt x="316"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dirty="0">
                <a:solidFill>
                  <a:srgbClr val="514A40"/>
                </a:solidFill>
                <a:latin typeface="Gisha" pitchFamily="34" charset="-79"/>
                <a:ea typeface="Tahoma" pitchFamily="34" charset="0"/>
                <a:cs typeface="Gisha" pitchFamily="34" charset="-79"/>
              </a:endParaRPr>
            </a:p>
          </p:txBody>
        </p:sp>
        <p:sp>
          <p:nvSpPr>
            <p:cNvPr id="27" name="Freeform 24"/>
            <p:cNvSpPr>
              <a:spLocks/>
            </p:cNvSpPr>
            <p:nvPr/>
          </p:nvSpPr>
          <p:spPr bwMode="auto">
            <a:xfrm>
              <a:off x="808038" y="1484313"/>
              <a:ext cx="488950" cy="763588"/>
            </a:xfrm>
            <a:custGeom>
              <a:avLst/>
              <a:gdLst>
                <a:gd name="T0" fmla="*/ 211 w 308"/>
                <a:gd name="T1" fmla="*/ 421 h 481"/>
                <a:gd name="T2" fmla="*/ 211 w 308"/>
                <a:gd name="T3" fmla="*/ 421 h 481"/>
                <a:gd name="T4" fmla="*/ 241 w 308"/>
                <a:gd name="T5" fmla="*/ 383 h 481"/>
                <a:gd name="T6" fmla="*/ 271 w 308"/>
                <a:gd name="T7" fmla="*/ 345 h 481"/>
                <a:gd name="T8" fmla="*/ 293 w 308"/>
                <a:gd name="T9" fmla="*/ 308 h 481"/>
                <a:gd name="T10" fmla="*/ 301 w 308"/>
                <a:gd name="T11" fmla="*/ 263 h 481"/>
                <a:gd name="T12" fmla="*/ 308 w 308"/>
                <a:gd name="T13" fmla="*/ 218 h 481"/>
                <a:gd name="T14" fmla="*/ 301 w 308"/>
                <a:gd name="T15" fmla="*/ 165 h 481"/>
                <a:gd name="T16" fmla="*/ 286 w 308"/>
                <a:gd name="T17" fmla="*/ 120 h 481"/>
                <a:gd name="T18" fmla="*/ 263 w 308"/>
                <a:gd name="T19" fmla="*/ 75 h 481"/>
                <a:gd name="T20" fmla="*/ 263 w 308"/>
                <a:gd name="T21" fmla="*/ 75 h 481"/>
                <a:gd name="T22" fmla="*/ 226 w 308"/>
                <a:gd name="T23" fmla="*/ 45 h 481"/>
                <a:gd name="T24" fmla="*/ 181 w 308"/>
                <a:gd name="T25" fmla="*/ 15 h 481"/>
                <a:gd name="T26" fmla="*/ 128 w 308"/>
                <a:gd name="T27" fmla="*/ 0 h 481"/>
                <a:gd name="T28" fmla="*/ 83 w 308"/>
                <a:gd name="T29" fmla="*/ 0 h 481"/>
                <a:gd name="T30" fmla="*/ 83 w 308"/>
                <a:gd name="T31" fmla="*/ 0 h 481"/>
                <a:gd name="T32" fmla="*/ 113 w 308"/>
                <a:gd name="T33" fmla="*/ 15 h 481"/>
                <a:gd name="T34" fmla="*/ 143 w 308"/>
                <a:gd name="T35" fmla="*/ 30 h 481"/>
                <a:gd name="T36" fmla="*/ 173 w 308"/>
                <a:gd name="T37" fmla="*/ 52 h 481"/>
                <a:gd name="T38" fmla="*/ 196 w 308"/>
                <a:gd name="T39" fmla="*/ 75 h 481"/>
                <a:gd name="T40" fmla="*/ 196 w 308"/>
                <a:gd name="T41" fmla="*/ 75 h 481"/>
                <a:gd name="T42" fmla="*/ 226 w 308"/>
                <a:gd name="T43" fmla="*/ 120 h 481"/>
                <a:gd name="T44" fmla="*/ 241 w 308"/>
                <a:gd name="T45" fmla="*/ 165 h 481"/>
                <a:gd name="T46" fmla="*/ 248 w 308"/>
                <a:gd name="T47" fmla="*/ 210 h 481"/>
                <a:gd name="T48" fmla="*/ 241 w 308"/>
                <a:gd name="T49" fmla="*/ 255 h 481"/>
                <a:gd name="T50" fmla="*/ 233 w 308"/>
                <a:gd name="T51" fmla="*/ 300 h 481"/>
                <a:gd name="T52" fmla="*/ 211 w 308"/>
                <a:gd name="T53" fmla="*/ 345 h 481"/>
                <a:gd name="T54" fmla="*/ 181 w 308"/>
                <a:gd name="T55" fmla="*/ 383 h 481"/>
                <a:gd name="T56" fmla="*/ 151 w 308"/>
                <a:gd name="T57" fmla="*/ 421 h 481"/>
                <a:gd name="T58" fmla="*/ 151 w 308"/>
                <a:gd name="T59" fmla="*/ 421 h 481"/>
                <a:gd name="T60" fmla="*/ 113 w 308"/>
                <a:gd name="T61" fmla="*/ 443 h 481"/>
                <a:gd name="T62" fmla="*/ 83 w 308"/>
                <a:gd name="T63" fmla="*/ 458 h 481"/>
                <a:gd name="T64" fmla="*/ 38 w 308"/>
                <a:gd name="T65" fmla="*/ 473 h 481"/>
                <a:gd name="T66" fmla="*/ 0 w 308"/>
                <a:gd name="T67" fmla="*/ 481 h 481"/>
                <a:gd name="T68" fmla="*/ 0 w 308"/>
                <a:gd name="T69" fmla="*/ 481 h 481"/>
                <a:gd name="T70" fmla="*/ 53 w 308"/>
                <a:gd name="T71" fmla="*/ 481 h 481"/>
                <a:gd name="T72" fmla="*/ 113 w 308"/>
                <a:gd name="T73" fmla="*/ 473 h 481"/>
                <a:gd name="T74" fmla="*/ 166 w 308"/>
                <a:gd name="T75" fmla="*/ 451 h 481"/>
                <a:gd name="T76" fmla="*/ 211 w 308"/>
                <a:gd name="T77" fmla="*/ 421 h 481"/>
                <a:gd name="T78" fmla="*/ 211 w 308"/>
                <a:gd name="T79" fmla="*/ 42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481">
                  <a:moveTo>
                    <a:pt x="211" y="421"/>
                  </a:moveTo>
                  <a:lnTo>
                    <a:pt x="211" y="421"/>
                  </a:lnTo>
                  <a:lnTo>
                    <a:pt x="241" y="383"/>
                  </a:lnTo>
                  <a:lnTo>
                    <a:pt x="271" y="345"/>
                  </a:lnTo>
                  <a:lnTo>
                    <a:pt x="293" y="308"/>
                  </a:lnTo>
                  <a:lnTo>
                    <a:pt x="301" y="263"/>
                  </a:lnTo>
                  <a:lnTo>
                    <a:pt x="308" y="218"/>
                  </a:lnTo>
                  <a:lnTo>
                    <a:pt x="301" y="165"/>
                  </a:lnTo>
                  <a:lnTo>
                    <a:pt x="286" y="120"/>
                  </a:lnTo>
                  <a:lnTo>
                    <a:pt x="263" y="75"/>
                  </a:lnTo>
                  <a:lnTo>
                    <a:pt x="263" y="75"/>
                  </a:lnTo>
                  <a:lnTo>
                    <a:pt x="226" y="45"/>
                  </a:lnTo>
                  <a:lnTo>
                    <a:pt x="181" y="15"/>
                  </a:lnTo>
                  <a:lnTo>
                    <a:pt x="128" y="0"/>
                  </a:lnTo>
                  <a:lnTo>
                    <a:pt x="83" y="0"/>
                  </a:lnTo>
                  <a:lnTo>
                    <a:pt x="83" y="0"/>
                  </a:lnTo>
                  <a:lnTo>
                    <a:pt x="113" y="15"/>
                  </a:lnTo>
                  <a:lnTo>
                    <a:pt x="143" y="30"/>
                  </a:lnTo>
                  <a:lnTo>
                    <a:pt x="173" y="52"/>
                  </a:lnTo>
                  <a:lnTo>
                    <a:pt x="196" y="75"/>
                  </a:lnTo>
                  <a:lnTo>
                    <a:pt x="196" y="75"/>
                  </a:lnTo>
                  <a:lnTo>
                    <a:pt x="226" y="120"/>
                  </a:lnTo>
                  <a:lnTo>
                    <a:pt x="241" y="165"/>
                  </a:lnTo>
                  <a:lnTo>
                    <a:pt x="248" y="210"/>
                  </a:lnTo>
                  <a:lnTo>
                    <a:pt x="241" y="255"/>
                  </a:lnTo>
                  <a:lnTo>
                    <a:pt x="233" y="300"/>
                  </a:lnTo>
                  <a:lnTo>
                    <a:pt x="211" y="345"/>
                  </a:lnTo>
                  <a:lnTo>
                    <a:pt x="181" y="383"/>
                  </a:lnTo>
                  <a:lnTo>
                    <a:pt x="151" y="421"/>
                  </a:lnTo>
                  <a:lnTo>
                    <a:pt x="151" y="421"/>
                  </a:lnTo>
                  <a:lnTo>
                    <a:pt x="113" y="443"/>
                  </a:lnTo>
                  <a:lnTo>
                    <a:pt x="83" y="458"/>
                  </a:lnTo>
                  <a:lnTo>
                    <a:pt x="38" y="473"/>
                  </a:lnTo>
                  <a:lnTo>
                    <a:pt x="0" y="481"/>
                  </a:lnTo>
                  <a:lnTo>
                    <a:pt x="0" y="481"/>
                  </a:lnTo>
                  <a:lnTo>
                    <a:pt x="53" y="481"/>
                  </a:lnTo>
                  <a:lnTo>
                    <a:pt x="113" y="473"/>
                  </a:lnTo>
                  <a:lnTo>
                    <a:pt x="166" y="451"/>
                  </a:lnTo>
                  <a:lnTo>
                    <a:pt x="211" y="421"/>
                  </a:lnTo>
                  <a:lnTo>
                    <a:pt x="211" y="4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8" name="Freeform 25"/>
            <p:cNvSpPr>
              <a:spLocks/>
            </p:cNvSpPr>
            <p:nvPr/>
          </p:nvSpPr>
          <p:spPr bwMode="auto">
            <a:xfrm>
              <a:off x="630238" y="1484313"/>
              <a:ext cx="309563" cy="452438"/>
            </a:xfrm>
            <a:custGeom>
              <a:avLst/>
              <a:gdLst>
                <a:gd name="T0" fmla="*/ 165 w 195"/>
                <a:gd name="T1" fmla="*/ 255 h 285"/>
                <a:gd name="T2" fmla="*/ 165 w 195"/>
                <a:gd name="T3" fmla="*/ 255 h 285"/>
                <a:gd name="T4" fmla="*/ 165 w 195"/>
                <a:gd name="T5" fmla="*/ 240 h 285"/>
                <a:gd name="T6" fmla="*/ 150 w 195"/>
                <a:gd name="T7" fmla="*/ 225 h 285"/>
                <a:gd name="T8" fmla="*/ 127 w 195"/>
                <a:gd name="T9" fmla="*/ 218 h 285"/>
                <a:gd name="T10" fmla="*/ 105 w 195"/>
                <a:gd name="T11" fmla="*/ 218 h 285"/>
                <a:gd name="T12" fmla="*/ 105 w 195"/>
                <a:gd name="T13" fmla="*/ 218 h 285"/>
                <a:gd name="T14" fmla="*/ 67 w 195"/>
                <a:gd name="T15" fmla="*/ 210 h 285"/>
                <a:gd name="T16" fmla="*/ 45 w 195"/>
                <a:gd name="T17" fmla="*/ 195 h 285"/>
                <a:gd name="T18" fmla="*/ 45 w 195"/>
                <a:gd name="T19" fmla="*/ 195 h 285"/>
                <a:gd name="T20" fmla="*/ 45 w 195"/>
                <a:gd name="T21" fmla="*/ 150 h 285"/>
                <a:gd name="T22" fmla="*/ 52 w 195"/>
                <a:gd name="T23" fmla="*/ 113 h 285"/>
                <a:gd name="T24" fmla="*/ 75 w 195"/>
                <a:gd name="T25" fmla="*/ 67 h 285"/>
                <a:gd name="T26" fmla="*/ 105 w 195"/>
                <a:gd name="T27" fmla="*/ 37 h 285"/>
                <a:gd name="T28" fmla="*/ 105 w 195"/>
                <a:gd name="T29" fmla="*/ 37 h 285"/>
                <a:gd name="T30" fmla="*/ 150 w 195"/>
                <a:gd name="T31" fmla="*/ 15 h 285"/>
                <a:gd name="T32" fmla="*/ 195 w 195"/>
                <a:gd name="T33" fmla="*/ 0 h 285"/>
                <a:gd name="T34" fmla="*/ 195 w 195"/>
                <a:gd name="T35" fmla="*/ 0 h 285"/>
                <a:gd name="T36" fmla="*/ 150 w 195"/>
                <a:gd name="T37" fmla="*/ 0 h 285"/>
                <a:gd name="T38" fmla="*/ 112 w 195"/>
                <a:gd name="T39" fmla="*/ 0 h 285"/>
                <a:gd name="T40" fmla="*/ 82 w 195"/>
                <a:gd name="T41" fmla="*/ 15 h 285"/>
                <a:gd name="T42" fmla="*/ 45 w 195"/>
                <a:gd name="T43" fmla="*/ 37 h 285"/>
                <a:gd name="T44" fmla="*/ 45 w 195"/>
                <a:gd name="T45" fmla="*/ 37 h 285"/>
                <a:gd name="T46" fmla="*/ 22 w 195"/>
                <a:gd name="T47" fmla="*/ 67 h 285"/>
                <a:gd name="T48" fmla="*/ 7 w 195"/>
                <a:gd name="T49" fmla="*/ 98 h 285"/>
                <a:gd name="T50" fmla="*/ 0 w 195"/>
                <a:gd name="T51" fmla="*/ 128 h 285"/>
                <a:gd name="T52" fmla="*/ 0 w 195"/>
                <a:gd name="T53" fmla="*/ 150 h 285"/>
                <a:gd name="T54" fmla="*/ 7 w 195"/>
                <a:gd name="T55" fmla="*/ 180 h 285"/>
                <a:gd name="T56" fmla="*/ 22 w 195"/>
                <a:gd name="T57" fmla="*/ 203 h 285"/>
                <a:gd name="T58" fmla="*/ 45 w 195"/>
                <a:gd name="T59" fmla="*/ 240 h 285"/>
                <a:gd name="T60" fmla="*/ 45 w 195"/>
                <a:gd name="T61" fmla="*/ 240 h 285"/>
                <a:gd name="T62" fmla="*/ 67 w 195"/>
                <a:gd name="T63" fmla="*/ 263 h 285"/>
                <a:gd name="T64" fmla="*/ 97 w 195"/>
                <a:gd name="T65" fmla="*/ 278 h 285"/>
                <a:gd name="T66" fmla="*/ 97 w 195"/>
                <a:gd name="T67" fmla="*/ 278 h 285"/>
                <a:gd name="T68" fmla="*/ 127 w 195"/>
                <a:gd name="T69" fmla="*/ 285 h 285"/>
                <a:gd name="T70" fmla="*/ 150 w 195"/>
                <a:gd name="T71" fmla="*/ 278 h 285"/>
                <a:gd name="T72" fmla="*/ 157 w 195"/>
                <a:gd name="T73" fmla="*/ 270 h 285"/>
                <a:gd name="T74" fmla="*/ 165 w 195"/>
                <a:gd name="T75" fmla="*/ 255 h 285"/>
                <a:gd name="T76" fmla="*/ 165 w 195"/>
                <a:gd name="T77" fmla="*/ 25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5" h="285">
                  <a:moveTo>
                    <a:pt x="165" y="255"/>
                  </a:moveTo>
                  <a:lnTo>
                    <a:pt x="165" y="255"/>
                  </a:lnTo>
                  <a:lnTo>
                    <a:pt x="165" y="240"/>
                  </a:lnTo>
                  <a:lnTo>
                    <a:pt x="150" y="225"/>
                  </a:lnTo>
                  <a:lnTo>
                    <a:pt x="127" y="218"/>
                  </a:lnTo>
                  <a:lnTo>
                    <a:pt x="105" y="218"/>
                  </a:lnTo>
                  <a:lnTo>
                    <a:pt x="105" y="218"/>
                  </a:lnTo>
                  <a:lnTo>
                    <a:pt x="67" y="210"/>
                  </a:lnTo>
                  <a:lnTo>
                    <a:pt x="45" y="195"/>
                  </a:lnTo>
                  <a:lnTo>
                    <a:pt x="45" y="195"/>
                  </a:lnTo>
                  <a:lnTo>
                    <a:pt x="45" y="150"/>
                  </a:lnTo>
                  <a:lnTo>
                    <a:pt x="52" y="113"/>
                  </a:lnTo>
                  <a:lnTo>
                    <a:pt x="75" y="67"/>
                  </a:lnTo>
                  <a:lnTo>
                    <a:pt x="105" y="37"/>
                  </a:lnTo>
                  <a:lnTo>
                    <a:pt x="105" y="37"/>
                  </a:lnTo>
                  <a:lnTo>
                    <a:pt x="150" y="15"/>
                  </a:lnTo>
                  <a:lnTo>
                    <a:pt x="195" y="0"/>
                  </a:lnTo>
                  <a:lnTo>
                    <a:pt x="195" y="0"/>
                  </a:lnTo>
                  <a:lnTo>
                    <a:pt x="150" y="0"/>
                  </a:lnTo>
                  <a:lnTo>
                    <a:pt x="112" y="0"/>
                  </a:lnTo>
                  <a:lnTo>
                    <a:pt x="82" y="15"/>
                  </a:lnTo>
                  <a:lnTo>
                    <a:pt x="45" y="37"/>
                  </a:lnTo>
                  <a:lnTo>
                    <a:pt x="45" y="37"/>
                  </a:lnTo>
                  <a:lnTo>
                    <a:pt x="22" y="67"/>
                  </a:lnTo>
                  <a:lnTo>
                    <a:pt x="7" y="98"/>
                  </a:lnTo>
                  <a:lnTo>
                    <a:pt x="0" y="128"/>
                  </a:lnTo>
                  <a:lnTo>
                    <a:pt x="0" y="150"/>
                  </a:lnTo>
                  <a:lnTo>
                    <a:pt x="7" y="180"/>
                  </a:lnTo>
                  <a:lnTo>
                    <a:pt x="22" y="203"/>
                  </a:lnTo>
                  <a:lnTo>
                    <a:pt x="45" y="240"/>
                  </a:lnTo>
                  <a:lnTo>
                    <a:pt x="45" y="240"/>
                  </a:lnTo>
                  <a:lnTo>
                    <a:pt x="67" y="263"/>
                  </a:lnTo>
                  <a:lnTo>
                    <a:pt x="97" y="278"/>
                  </a:lnTo>
                  <a:lnTo>
                    <a:pt x="97" y="278"/>
                  </a:lnTo>
                  <a:lnTo>
                    <a:pt x="127" y="285"/>
                  </a:lnTo>
                  <a:lnTo>
                    <a:pt x="150" y="278"/>
                  </a:lnTo>
                  <a:lnTo>
                    <a:pt x="157" y="270"/>
                  </a:lnTo>
                  <a:lnTo>
                    <a:pt x="165" y="255"/>
                  </a:lnTo>
                  <a:lnTo>
                    <a:pt x="165" y="2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29" name="Freeform 26"/>
            <p:cNvSpPr>
              <a:spLocks/>
            </p:cNvSpPr>
            <p:nvPr/>
          </p:nvSpPr>
          <p:spPr bwMode="auto">
            <a:xfrm>
              <a:off x="260350" y="1066800"/>
              <a:ext cx="738188" cy="1181100"/>
            </a:xfrm>
            <a:custGeom>
              <a:avLst/>
              <a:gdLst>
                <a:gd name="T0" fmla="*/ 142 w 465"/>
                <a:gd name="T1" fmla="*/ 90 h 744"/>
                <a:gd name="T2" fmla="*/ 142 w 465"/>
                <a:gd name="T3" fmla="*/ 90 h 744"/>
                <a:gd name="T4" fmla="*/ 82 w 465"/>
                <a:gd name="T5" fmla="*/ 143 h 744"/>
                <a:gd name="T6" fmla="*/ 45 w 465"/>
                <a:gd name="T7" fmla="*/ 203 h 744"/>
                <a:gd name="T8" fmla="*/ 15 w 465"/>
                <a:gd name="T9" fmla="*/ 270 h 744"/>
                <a:gd name="T10" fmla="*/ 0 w 465"/>
                <a:gd name="T11" fmla="*/ 346 h 744"/>
                <a:gd name="T12" fmla="*/ 0 w 465"/>
                <a:gd name="T13" fmla="*/ 413 h 744"/>
                <a:gd name="T14" fmla="*/ 7 w 465"/>
                <a:gd name="T15" fmla="*/ 481 h 744"/>
                <a:gd name="T16" fmla="*/ 37 w 465"/>
                <a:gd name="T17" fmla="*/ 548 h 744"/>
                <a:gd name="T18" fmla="*/ 75 w 465"/>
                <a:gd name="T19" fmla="*/ 608 h 744"/>
                <a:gd name="T20" fmla="*/ 75 w 465"/>
                <a:gd name="T21" fmla="*/ 608 h 744"/>
                <a:gd name="T22" fmla="*/ 97 w 465"/>
                <a:gd name="T23" fmla="*/ 638 h 744"/>
                <a:gd name="T24" fmla="*/ 127 w 465"/>
                <a:gd name="T25" fmla="*/ 668 h 744"/>
                <a:gd name="T26" fmla="*/ 195 w 465"/>
                <a:gd name="T27" fmla="*/ 706 h 744"/>
                <a:gd name="T28" fmla="*/ 233 w 465"/>
                <a:gd name="T29" fmla="*/ 721 h 744"/>
                <a:gd name="T30" fmla="*/ 270 w 465"/>
                <a:gd name="T31" fmla="*/ 736 h 744"/>
                <a:gd name="T32" fmla="*/ 308 w 465"/>
                <a:gd name="T33" fmla="*/ 744 h 744"/>
                <a:gd name="T34" fmla="*/ 345 w 465"/>
                <a:gd name="T35" fmla="*/ 744 h 744"/>
                <a:gd name="T36" fmla="*/ 345 w 465"/>
                <a:gd name="T37" fmla="*/ 744 h 744"/>
                <a:gd name="T38" fmla="*/ 293 w 465"/>
                <a:gd name="T39" fmla="*/ 729 h 744"/>
                <a:gd name="T40" fmla="*/ 240 w 465"/>
                <a:gd name="T41" fmla="*/ 706 h 744"/>
                <a:gd name="T42" fmla="*/ 195 w 465"/>
                <a:gd name="T43" fmla="*/ 676 h 744"/>
                <a:gd name="T44" fmla="*/ 158 w 465"/>
                <a:gd name="T45" fmla="*/ 631 h 744"/>
                <a:gd name="T46" fmla="*/ 158 w 465"/>
                <a:gd name="T47" fmla="*/ 631 h 744"/>
                <a:gd name="T48" fmla="*/ 120 w 465"/>
                <a:gd name="T49" fmla="*/ 571 h 744"/>
                <a:gd name="T50" fmla="*/ 90 w 465"/>
                <a:gd name="T51" fmla="*/ 503 h 744"/>
                <a:gd name="T52" fmla="*/ 82 w 465"/>
                <a:gd name="T53" fmla="*/ 436 h 744"/>
                <a:gd name="T54" fmla="*/ 82 w 465"/>
                <a:gd name="T55" fmla="*/ 361 h 744"/>
                <a:gd name="T56" fmla="*/ 97 w 465"/>
                <a:gd name="T57" fmla="*/ 293 h 744"/>
                <a:gd name="T58" fmla="*/ 127 w 465"/>
                <a:gd name="T59" fmla="*/ 225 h 744"/>
                <a:gd name="T60" fmla="*/ 165 w 465"/>
                <a:gd name="T61" fmla="*/ 165 h 744"/>
                <a:gd name="T62" fmla="*/ 225 w 465"/>
                <a:gd name="T63" fmla="*/ 113 h 744"/>
                <a:gd name="T64" fmla="*/ 225 w 465"/>
                <a:gd name="T65" fmla="*/ 113 h 744"/>
                <a:gd name="T66" fmla="*/ 285 w 465"/>
                <a:gd name="T67" fmla="*/ 68 h 744"/>
                <a:gd name="T68" fmla="*/ 345 w 465"/>
                <a:gd name="T69" fmla="*/ 38 h 744"/>
                <a:gd name="T70" fmla="*/ 405 w 465"/>
                <a:gd name="T71" fmla="*/ 15 h 744"/>
                <a:gd name="T72" fmla="*/ 465 w 465"/>
                <a:gd name="T73" fmla="*/ 8 h 744"/>
                <a:gd name="T74" fmla="*/ 465 w 465"/>
                <a:gd name="T75" fmla="*/ 8 h 744"/>
                <a:gd name="T76" fmla="*/ 383 w 465"/>
                <a:gd name="T77" fmla="*/ 0 h 744"/>
                <a:gd name="T78" fmla="*/ 300 w 465"/>
                <a:gd name="T79" fmla="*/ 15 h 744"/>
                <a:gd name="T80" fmla="*/ 263 w 465"/>
                <a:gd name="T81" fmla="*/ 23 h 744"/>
                <a:gd name="T82" fmla="*/ 218 w 465"/>
                <a:gd name="T83" fmla="*/ 38 h 744"/>
                <a:gd name="T84" fmla="*/ 180 w 465"/>
                <a:gd name="T85" fmla="*/ 60 h 744"/>
                <a:gd name="T86" fmla="*/ 142 w 465"/>
                <a:gd name="T87" fmla="*/ 90 h 744"/>
                <a:gd name="T88" fmla="*/ 142 w 465"/>
                <a:gd name="T89" fmla="*/ 9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5" h="744">
                  <a:moveTo>
                    <a:pt x="142" y="90"/>
                  </a:moveTo>
                  <a:lnTo>
                    <a:pt x="142" y="90"/>
                  </a:lnTo>
                  <a:lnTo>
                    <a:pt x="82" y="143"/>
                  </a:lnTo>
                  <a:lnTo>
                    <a:pt x="45" y="203"/>
                  </a:lnTo>
                  <a:lnTo>
                    <a:pt x="15" y="270"/>
                  </a:lnTo>
                  <a:lnTo>
                    <a:pt x="0" y="346"/>
                  </a:lnTo>
                  <a:lnTo>
                    <a:pt x="0" y="413"/>
                  </a:lnTo>
                  <a:lnTo>
                    <a:pt x="7" y="481"/>
                  </a:lnTo>
                  <a:lnTo>
                    <a:pt x="37" y="548"/>
                  </a:lnTo>
                  <a:lnTo>
                    <a:pt x="75" y="608"/>
                  </a:lnTo>
                  <a:lnTo>
                    <a:pt x="75" y="608"/>
                  </a:lnTo>
                  <a:lnTo>
                    <a:pt x="97" y="638"/>
                  </a:lnTo>
                  <a:lnTo>
                    <a:pt x="127" y="668"/>
                  </a:lnTo>
                  <a:lnTo>
                    <a:pt x="195" y="706"/>
                  </a:lnTo>
                  <a:lnTo>
                    <a:pt x="233" y="721"/>
                  </a:lnTo>
                  <a:lnTo>
                    <a:pt x="270" y="736"/>
                  </a:lnTo>
                  <a:lnTo>
                    <a:pt x="308" y="744"/>
                  </a:lnTo>
                  <a:lnTo>
                    <a:pt x="345" y="744"/>
                  </a:lnTo>
                  <a:lnTo>
                    <a:pt x="345" y="744"/>
                  </a:lnTo>
                  <a:lnTo>
                    <a:pt x="293" y="729"/>
                  </a:lnTo>
                  <a:lnTo>
                    <a:pt x="240" y="706"/>
                  </a:lnTo>
                  <a:lnTo>
                    <a:pt x="195" y="676"/>
                  </a:lnTo>
                  <a:lnTo>
                    <a:pt x="158" y="631"/>
                  </a:lnTo>
                  <a:lnTo>
                    <a:pt x="158" y="631"/>
                  </a:lnTo>
                  <a:lnTo>
                    <a:pt x="120" y="571"/>
                  </a:lnTo>
                  <a:lnTo>
                    <a:pt x="90" y="503"/>
                  </a:lnTo>
                  <a:lnTo>
                    <a:pt x="82" y="436"/>
                  </a:lnTo>
                  <a:lnTo>
                    <a:pt x="82" y="361"/>
                  </a:lnTo>
                  <a:lnTo>
                    <a:pt x="97" y="293"/>
                  </a:lnTo>
                  <a:lnTo>
                    <a:pt x="127" y="225"/>
                  </a:lnTo>
                  <a:lnTo>
                    <a:pt x="165" y="165"/>
                  </a:lnTo>
                  <a:lnTo>
                    <a:pt x="225" y="113"/>
                  </a:lnTo>
                  <a:lnTo>
                    <a:pt x="225" y="113"/>
                  </a:lnTo>
                  <a:lnTo>
                    <a:pt x="285" y="68"/>
                  </a:lnTo>
                  <a:lnTo>
                    <a:pt x="345" y="38"/>
                  </a:lnTo>
                  <a:lnTo>
                    <a:pt x="405" y="15"/>
                  </a:lnTo>
                  <a:lnTo>
                    <a:pt x="465" y="8"/>
                  </a:lnTo>
                  <a:lnTo>
                    <a:pt x="465" y="8"/>
                  </a:lnTo>
                  <a:lnTo>
                    <a:pt x="383" y="0"/>
                  </a:lnTo>
                  <a:lnTo>
                    <a:pt x="300" y="15"/>
                  </a:lnTo>
                  <a:lnTo>
                    <a:pt x="263" y="23"/>
                  </a:lnTo>
                  <a:lnTo>
                    <a:pt x="218" y="38"/>
                  </a:lnTo>
                  <a:lnTo>
                    <a:pt x="180" y="60"/>
                  </a:lnTo>
                  <a:lnTo>
                    <a:pt x="142" y="90"/>
                  </a:lnTo>
                  <a:lnTo>
                    <a:pt x="142"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0" name="Freeform 27"/>
            <p:cNvSpPr>
              <a:spLocks/>
            </p:cNvSpPr>
            <p:nvPr/>
          </p:nvSpPr>
          <p:spPr bwMode="auto">
            <a:xfrm>
              <a:off x="665163" y="1079500"/>
              <a:ext cx="1073150" cy="3756025"/>
            </a:xfrm>
            <a:custGeom>
              <a:avLst/>
              <a:gdLst>
                <a:gd name="T0" fmla="*/ 676 w 676"/>
                <a:gd name="T1" fmla="*/ 413 h 2366"/>
                <a:gd name="T2" fmla="*/ 669 w 676"/>
                <a:gd name="T3" fmla="*/ 525 h 2366"/>
                <a:gd name="T4" fmla="*/ 646 w 676"/>
                <a:gd name="T5" fmla="*/ 630 h 2366"/>
                <a:gd name="T6" fmla="*/ 548 w 676"/>
                <a:gd name="T7" fmla="*/ 841 h 2366"/>
                <a:gd name="T8" fmla="*/ 421 w 676"/>
                <a:gd name="T9" fmla="*/ 1051 h 2366"/>
                <a:gd name="T10" fmla="*/ 271 w 676"/>
                <a:gd name="T11" fmla="*/ 1291 h 2366"/>
                <a:gd name="T12" fmla="*/ 218 w 676"/>
                <a:gd name="T13" fmla="*/ 1389 h 2366"/>
                <a:gd name="T14" fmla="*/ 135 w 676"/>
                <a:gd name="T15" fmla="*/ 1584 h 2366"/>
                <a:gd name="T16" fmla="*/ 90 w 676"/>
                <a:gd name="T17" fmla="*/ 1772 h 2366"/>
                <a:gd name="T18" fmla="*/ 68 w 676"/>
                <a:gd name="T19" fmla="*/ 1945 h 2366"/>
                <a:gd name="T20" fmla="*/ 83 w 676"/>
                <a:gd name="T21" fmla="*/ 2163 h 2366"/>
                <a:gd name="T22" fmla="*/ 120 w 676"/>
                <a:gd name="T23" fmla="*/ 2366 h 2366"/>
                <a:gd name="T24" fmla="*/ 83 w 676"/>
                <a:gd name="T25" fmla="*/ 2290 h 2366"/>
                <a:gd name="T26" fmla="*/ 23 w 676"/>
                <a:gd name="T27" fmla="*/ 2095 h 2366"/>
                <a:gd name="T28" fmla="*/ 8 w 676"/>
                <a:gd name="T29" fmla="*/ 1960 h 2366"/>
                <a:gd name="T30" fmla="*/ 8 w 676"/>
                <a:gd name="T31" fmla="*/ 1802 h 2366"/>
                <a:gd name="T32" fmla="*/ 38 w 676"/>
                <a:gd name="T33" fmla="*/ 1637 h 2366"/>
                <a:gd name="T34" fmla="*/ 105 w 676"/>
                <a:gd name="T35" fmla="*/ 1457 h 2366"/>
                <a:gd name="T36" fmla="*/ 210 w 676"/>
                <a:gd name="T37" fmla="*/ 1276 h 2366"/>
                <a:gd name="T38" fmla="*/ 413 w 676"/>
                <a:gd name="T39" fmla="*/ 923 h 2366"/>
                <a:gd name="T40" fmla="*/ 533 w 676"/>
                <a:gd name="T41" fmla="*/ 676 h 2366"/>
                <a:gd name="T42" fmla="*/ 579 w 676"/>
                <a:gd name="T43" fmla="*/ 525 h 2366"/>
                <a:gd name="T44" fmla="*/ 579 w 676"/>
                <a:gd name="T45" fmla="*/ 383 h 2366"/>
                <a:gd name="T46" fmla="*/ 533 w 676"/>
                <a:gd name="T47" fmla="*/ 247 h 2366"/>
                <a:gd name="T48" fmla="*/ 488 w 676"/>
                <a:gd name="T49" fmla="*/ 180 h 2366"/>
                <a:gd name="T50" fmla="*/ 353 w 676"/>
                <a:gd name="T51" fmla="*/ 52 h 2366"/>
                <a:gd name="T52" fmla="*/ 286 w 676"/>
                <a:gd name="T53" fmla="*/ 15 h 2366"/>
                <a:gd name="T54" fmla="*/ 210 w 676"/>
                <a:gd name="T55" fmla="*/ 0 h 2366"/>
                <a:gd name="T56" fmla="*/ 256 w 676"/>
                <a:gd name="T57" fmla="*/ 0 h 2366"/>
                <a:gd name="T58" fmla="*/ 353 w 676"/>
                <a:gd name="T59" fmla="*/ 15 h 2366"/>
                <a:gd name="T60" fmla="*/ 458 w 676"/>
                <a:gd name="T61" fmla="*/ 60 h 2366"/>
                <a:gd name="T62" fmla="*/ 548 w 676"/>
                <a:gd name="T63" fmla="*/ 135 h 2366"/>
                <a:gd name="T64" fmla="*/ 586 w 676"/>
                <a:gd name="T65" fmla="*/ 180 h 2366"/>
                <a:gd name="T66" fmla="*/ 646 w 676"/>
                <a:gd name="T67" fmla="*/ 277 h 2366"/>
                <a:gd name="T68" fmla="*/ 676 w 676"/>
                <a:gd name="T69" fmla="*/ 413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6" h="2366">
                  <a:moveTo>
                    <a:pt x="676" y="413"/>
                  </a:moveTo>
                  <a:lnTo>
                    <a:pt x="676" y="413"/>
                  </a:lnTo>
                  <a:lnTo>
                    <a:pt x="676" y="473"/>
                  </a:lnTo>
                  <a:lnTo>
                    <a:pt x="669" y="525"/>
                  </a:lnTo>
                  <a:lnTo>
                    <a:pt x="661" y="578"/>
                  </a:lnTo>
                  <a:lnTo>
                    <a:pt x="646" y="630"/>
                  </a:lnTo>
                  <a:lnTo>
                    <a:pt x="601" y="736"/>
                  </a:lnTo>
                  <a:lnTo>
                    <a:pt x="548" y="841"/>
                  </a:lnTo>
                  <a:lnTo>
                    <a:pt x="488" y="946"/>
                  </a:lnTo>
                  <a:lnTo>
                    <a:pt x="421" y="1051"/>
                  </a:lnTo>
                  <a:lnTo>
                    <a:pt x="346" y="1164"/>
                  </a:lnTo>
                  <a:lnTo>
                    <a:pt x="271" y="1291"/>
                  </a:lnTo>
                  <a:lnTo>
                    <a:pt x="271" y="1291"/>
                  </a:lnTo>
                  <a:lnTo>
                    <a:pt x="218" y="1389"/>
                  </a:lnTo>
                  <a:lnTo>
                    <a:pt x="165" y="1487"/>
                  </a:lnTo>
                  <a:lnTo>
                    <a:pt x="135" y="1584"/>
                  </a:lnTo>
                  <a:lnTo>
                    <a:pt x="105" y="1682"/>
                  </a:lnTo>
                  <a:lnTo>
                    <a:pt x="90" y="1772"/>
                  </a:lnTo>
                  <a:lnTo>
                    <a:pt x="75" y="1862"/>
                  </a:lnTo>
                  <a:lnTo>
                    <a:pt x="68" y="1945"/>
                  </a:lnTo>
                  <a:lnTo>
                    <a:pt x="68" y="2028"/>
                  </a:lnTo>
                  <a:lnTo>
                    <a:pt x="83" y="2163"/>
                  </a:lnTo>
                  <a:lnTo>
                    <a:pt x="98" y="2268"/>
                  </a:lnTo>
                  <a:lnTo>
                    <a:pt x="120" y="2366"/>
                  </a:lnTo>
                  <a:lnTo>
                    <a:pt x="120" y="2366"/>
                  </a:lnTo>
                  <a:lnTo>
                    <a:pt x="83" y="2290"/>
                  </a:lnTo>
                  <a:lnTo>
                    <a:pt x="53" y="2208"/>
                  </a:lnTo>
                  <a:lnTo>
                    <a:pt x="23" y="2095"/>
                  </a:lnTo>
                  <a:lnTo>
                    <a:pt x="15" y="2028"/>
                  </a:lnTo>
                  <a:lnTo>
                    <a:pt x="8" y="1960"/>
                  </a:lnTo>
                  <a:lnTo>
                    <a:pt x="0" y="1885"/>
                  </a:lnTo>
                  <a:lnTo>
                    <a:pt x="8" y="1802"/>
                  </a:lnTo>
                  <a:lnTo>
                    <a:pt x="15" y="1720"/>
                  </a:lnTo>
                  <a:lnTo>
                    <a:pt x="38" y="1637"/>
                  </a:lnTo>
                  <a:lnTo>
                    <a:pt x="68" y="1547"/>
                  </a:lnTo>
                  <a:lnTo>
                    <a:pt x="105" y="1457"/>
                  </a:lnTo>
                  <a:lnTo>
                    <a:pt x="105" y="1457"/>
                  </a:lnTo>
                  <a:lnTo>
                    <a:pt x="210" y="1276"/>
                  </a:lnTo>
                  <a:lnTo>
                    <a:pt x="308" y="1096"/>
                  </a:lnTo>
                  <a:lnTo>
                    <a:pt x="413" y="923"/>
                  </a:lnTo>
                  <a:lnTo>
                    <a:pt x="496" y="758"/>
                  </a:lnTo>
                  <a:lnTo>
                    <a:pt x="533" y="676"/>
                  </a:lnTo>
                  <a:lnTo>
                    <a:pt x="556" y="600"/>
                  </a:lnTo>
                  <a:lnTo>
                    <a:pt x="579" y="525"/>
                  </a:lnTo>
                  <a:lnTo>
                    <a:pt x="586" y="450"/>
                  </a:lnTo>
                  <a:lnTo>
                    <a:pt x="579" y="383"/>
                  </a:lnTo>
                  <a:lnTo>
                    <a:pt x="563" y="307"/>
                  </a:lnTo>
                  <a:lnTo>
                    <a:pt x="533" y="247"/>
                  </a:lnTo>
                  <a:lnTo>
                    <a:pt x="488" y="180"/>
                  </a:lnTo>
                  <a:lnTo>
                    <a:pt x="488" y="180"/>
                  </a:lnTo>
                  <a:lnTo>
                    <a:pt x="428" y="112"/>
                  </a:lnTo>
                  <a:lnTo>
                    <a:pt x="353" y="52"/>
                  </a:lnTo>
                  <a:lnTo>
                    <a:pt x="323" y="30"/>
                  </a:lnTo>
                  <a:lnTo>
                    <a:pt x="286" y="15"/>
                  </a:lnTo>
                  <a:lnTo>
                    <a:pt x="248" y="7"/>
                  </a:lnTo>
                  <a:lnTo>
                    <a:pt x="210" y="0"/>
                  </a:lnTo>
                  <a:lnTo>
                    <a:pt x="210" y="0"/>
                  </a:lnTo>
                  <a:lnTo>
                    <a:pt x="256" y="0"/>
                  </a:lnTo>
                  <a:lnTo>
                    <a:pt x="308" y="0"/>
                  </a:lnTo>
                  <a:lnTo>
                    <a:pt x="353" y="15"/>
                  </a:lnTo>
                  <a:lnTo>
                    <a:pt x="406" y="37"/>
                  </a:lnTo>
                  <a:lnTo>
                    <a:pt x="458" y="60"/>
                  </a:lnTo>
                  <a:lnTo>
                    <a:pt x="503" y="90"/>
                  </a:lnTo>
                  <a:lnTo>
                    <a:pt x="548" y="135"/>
                  </a:lnTo>
                  <a:lnTo>
                    <a:pt x="586" y="180"/>
                  </a:lnTo>
                  <a:lnTo>
                    <a:pt x="586" y="180"/>
                  </a:lnTo>
                  <a:lnTo>
                    <a:pt x="616" y="225"/>
                  </a:lnTo>
                  <a:lnTo>
                    <a:pt x="646" y="277"/>
                  </a:lnTo>
                  <a:lnTo>
                    <a:pt x="669" y="345"/>
                  </a:lnTo>
                  <a:lnTo>
                    <a:pt x="676" y="413"/>
                  </a:lnTo>
                  <a:lnTo>
                    <a:pt x="676" y="4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1" name="Freeform 28"/>
            <p:cNvSpPr>
              <a:spLocks/>
            </p:cNvSpPr>
            <p:nvPr/>
          </p:nvSpPr>
          <p:spPr bwMode="auto">
            <a:xfrm>
              <a:off x="1022350" y="2998788"/>
              <a:ext cx="1955800" cy="1490663"/>
            </a:xfrm>
            <a:custGeom>
              <a:avLst/>
              <a:gdLst>
                <a:gd name="T0" fmla="*/ 0 w 1232"/>
                <a:gd name="T1" fmla="*/ 698 h 939"/>
                <a:gd name="T2" fmla="*/ 0 w 1232"/>
                <a:gd name="T3" fmla="*/ 698 h 939"/>
                <a:gd name="T4" fmla="*/ 8 w 1232"/>
                <a:gd name="T5" fmla="*/ 623 h 939"/>
                <a:gd name="T6" fmla="*/ 16 w 1232"/>
                <a:gd name="T7" fmla="*/ 556 h 939"/>
                <a:gd name="T8" fmla="*/ 38 w 1232"/>
                <a:gd name="T9" fmla="*/ 488 h 939"/>
                <a:gd name="T10" fmla="*/ 61 w 1232"/>
                <a:gd name="T11" fmla="*/ 428 h 939"/>
                <a:gd name="T12" fmla="*/ 91 w 1232"/>
                <a:gd name="T13" fmla="*/ 360 h 939"/>
                <a:gd name="T14" fmla="*/ 128 w 1232"/>
                <a:gd name="T15" fmla="*/ 300 h 939"/>
                <a:gd name="T16" fmla="*/ 166 w 1232"/>
                <a:gd name="T17" fmla="*/ 248 h 939"/>
                <a:gd name="T18" fmla="*/ 211 w 1232"/>
                <a:gd name="T19" fmla="*/ 195 h 939"/>
                <a:gd name="T20" fmla="*/ 256 w 1232"/>
                <a:gd name="T21" fmla="*/ 150 h 939"/>
                <a:gd name="T22" fmla="*/ 308 w 1232"/>
                <a:gd name="T23" fmla="*/ 112 h 939"/>
                <a:gd name="T24" fmla="*/ 369 w 1232"/>
                <a:gd name="T25" fmla="*/ 75 h 939"/>
                <a:gd name="T26" fmla="*/ 429 w 1232"/>
                <a:gd name="T27" fmla="*/ 45 h 939"/>
                <a:gd name="T28" fmla="*/ 489 w 1232"/>
                <a:gd name="T29" fmla="*/ 22 h 939"/>
                <a:gd name="T30" fmla="*/ 556 w 1232"/>
                <a:gd name="T31" fmla="*/ 7 h 939"/>
                <a:gd name="T32" fmla="*/ 624 w 1232"/>
                <a:gd name="T33" fmla="*/ 0 h 939"/>
                <a:gd name="T34" fmla="*/ 692 w 1232"/>
                <a:gd name="T35" fmla="*/ 0 h 939"/>
                <a:gd name="T36" fmla="*/ 692 w 1232"/>
                <a:gd name="T37" fmla="*/ 0 h 939"/>
                <a:gd name="T38" fmla="*/ 744 w 1232"/>
                <a:gd name="T39" fmla="*/ 7 h 939"/>
                <a:gd name="T40" fmla="*/ 789 w 1232"/>
                <a:gd name="T41" fmla="*/ 15 h 939"/>
                <a:gd name="T42" fmla="*/ 834 w 1232"/>
                <a:gd name="T43" fmla="*/ 30 h 939"/>
                <a:gd name="T44" fmla="*/ 879 w 1232"/>
                <a:gd name="T45" fmla="*/ 52 h 939"/>
                <a:gd name="T46" fmla="*/ 969 w 1232"/>
                <a:gd name="T47" fmla="*/ 105 h 939"/>
                <a:gd name="T48" fmla="*/ 1045 w 1232"/>
                <a:gd name="T49" fmla="*/ 165 h 939"/>
                <a:gd name="T50" fmla="*/ 1112 w 1232"/>
                <a:gd name="T51" fmla="*/ 240 h 939"/>
                <a:gd name="T52" fmla="*/ 1165 w 1232"/>
                <a:gd name="T53" fmla="*/ 330 h 939"/>
                <a:gd name="T54" fmla="*/ 1210 w 1232"/>
                <a:gd name="T55" fmla="*/ 420 h 939"/>
                <a:gd name="T56" fmla="*/ 1232 w 1232"/>
                <a:gd name="T57" fmla="*/ 511 h 939"/>
                <a:gd name="T58" fmla="*/ 1232 w 1232"/>
                <a:gd name="T59" fmla="*/ 511 h 939"/>
                <a:gd name="T60" fmla="*/ 1202 w 1232"/>
                <a:gd name="T61" fmla="*/ 428 h 939"/>
                <a:gd name="T62" fmla="*/ 1165 w 1232"/>
                <a:gd name="T63" fmla="*/ 353 h 939"/>
                <a:gd name="T64" fmla="*/ 1112 w 1232"/>
                <a:gd name="T65" fmla="*/ 285 h 939"/>
                <a:gd name="T66" fmla="*/ 1052 w 1232"/>
                <a:gd name="T67" fmla="*/ 225 h 939"/>
                <a:gd name="T68" fmla="*/ 977 w 1232"/>
                <a:gd name="T69" fmla="*/ 180 h 939"/>
                <a:gd name="T70" fmla="*/ 902 w 1232"/>
                <a:gd name="T71" fmla="*/ 143 h 939"/>
                <a:gd name="T72" fmla="*/ 819 w 1232"/>
                <a:gd name="T73" fmla="*/ 112 h 939"/>
                <a:gd name="T74" fmla="*/ 729 w 1232"/>
                <a:gd name="T75" fmla="*/ 105 h 939"/>
                <a:gd name="T76" fmla="*/ 729 w 1232"/>
                <a:gd name="T77" fmla="*/ 105 h 939"/>
                <a:gd name="T78" fmla="*/ 661 w 1232"/>
                <a:gd name="T79" fmla="*/ 97 h 939"/>
                <a:gd name="T80" fmla="*/ 594 w 1232"/>
                <a:gd name="T81" fmla="*/ 105 h 939"/>
                <a:gd name="T82" fmla="*/ 526 w 1232"/>
                <a:gd name="T83" fmla="*/ 120 h 939"/>
                <a:gd name="T84" fmla="*/ 459 w 1232"/>
                <a:gd name="T85" fmla="*/ 143 h 939"/>
                <a:gd name="T86" fmla="*/ 399 w 1232"/>
                <a:gd name="T87" fmla="*/ 165 h 939"/>
                <a:gd name="T88" fmla="*/ 338 w 1232"/>
                <a:gd name="T89" fmla="*/ 195 h 939"/>
                <a:gd name="T90" fmla="*/ 286 w 1232"/>
                <a:gd name="T91" fmla="*/ 233 h 939"/>
                <a:gd name="T92" fmla="*/ 233 w 1232"/>
                <a:gd name="T93" fmla="*/ 270 h 939"/>
                <a:gd name="T94" fmla="*/ 188 w 1232"/>
                <a:gd name="T95" fmla="*/ 315 h 939"/>
                <a:gd name="T96" fmla="*/ 143 w 1232"/>
                <a:gd name="T97" fmla="*/ 368 h 939"/>
                <a:gd name="T98" fmla="*/ 106 w 1232"/>
                <a:gd name="T99" fmla="*/ 420 h 939"/>
                <a:gd name="T100" fmla="*/ 76 w 1232"/>
                <a:gd name="T101" fmla="*/ 481 h 939"/>
                <a:gd name="T102" fmla="*/ 53 w 1232"/>
                <a:gd name="T103" fmla="*/ 541 h 939"/>
                <a:gd name="T104" fmla="*/ 31 w 1232"/>
                <a:gd name="T105" fmla="*/ 608 h 939"/>
                <a:gd name="T106" fmla="*/ 16 w 1232"/>
                <a:gd name="T107" fmla="*/ 676 h 939"/>
                <a:gd name="T108" fmla="*/ 8 w 1232"/>
                <a:gd name="T109" fmla="*/ 743 h 939"/>
                <a:gd name="T110" fmla="*/ 8 w 1232"/>
                <a:gd name="T111" fmla="*/ 743 h 939"/>
                <a:gd name="T112" fmla="*/ 8 w 1232"/>
                <a:gd name="T113" fmla="*/ 841 h 939"/>
                <a:gd name="T114" fmla="*/ 23 w 1232"/>
                <a:gd name="T115" fmla="*/ 939 h 939"/>
                <a:gd name="T116" fmla="*/ 23 w 1232"/>
                <a:gd name="T117" fmla="*/ 939 h 939"/>
                <a:gd name="T118" fmla="*/ 0 w 1232"/>
                <a:gd name="T119" fmla="*/ 819 h 939"/>
                <a:gd name="T120" fmla="*/ 0 w 1232"/>
                <a:gd name="T121" fmla="*/ 758 h 939"/>
                <a:gd name="T122" fmla="*/ 0 w 1232"/>
                <a:gd name="T123" fmla="*/ 698 h 939"/>
                <a:gd name="T124" fmla="*/ 0 w 1232"/>
                <a:gd name="T125" fmla="*/ 698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2" h="939">
                  <a:moveTo>
                    <a:pt x="0" y="698"/>
                  </a:moveTo>
                  <a:lnTo>
                    <a:pt x="0" y="698"/>
                  </a:lnTo>
                  <a:lnTo>
                    <a:pt x="8" y="623"/>
                  </a:lnTo>
                  <a:lnTo>
                    <a:pt x="16" y="556"/>
                  </a:lnTo>
                  <a:lnTo>
                    <a:pt x="38" y="488"/>
                  </a:lnTo>
                  <a:lnTo>
                    <a:pt x="61" y="428"/>
                  </a:lnTo>
                  <a:lnTo>
                    <a:pt x="91" y="360"/>
                  </a:lnTo>
                  <a:lnTo>
                    <a:pt x="128" y="300"/>
                  </a:lnTo>
                  <a:lnTo>
                    <a:pt x="166" y="248"/>
                  </a:lnTo>
                  <a:lnTo>
                    <a:pt x="211" y="195"/>
                  </a:lnTo>
                  <a:lnTo>
                    <a:pt x="256" y="150"/>
                  </a:lnTo>
                  <a:lnTo>
                    <a:pt x="308" y="112"/>
                  </a:lnTo>
                  <a:lnTo>
                    <a:pt x="369" y="75"/>
                  </a:lnTo>
                  <a:lnTo>
                    <a:pt x="429" y="45"/>
                  </a:lnTo>
                  <a:lnTo>
                    <a:pt x="489" y="22"/>
                  </a:lnTo>
                  <a:lnTo>
                    <a:pt x="556" y="7"/>
                  </a:lnTo>
                  <a:lnTo>
                    <a:pt x="624" y="0"/>
                  </a:lnTo>
                  <a:lnTo>
                    <a:pt x="692" y="0"/>
                  </a:lnTo>
                  <a:lnTo>
                    <a:pt x="692" y="0"/>
                  </a:lnTo>
                  <a:lnTo>
                    <a:pt x="744" y="7"/>
                  </a:lnTo>
                  <a:lnTo>
                    <a:pt x="789" y="15"/>
                  </a:lnTo>
                  <a:lnTo>
                    <a:pt x="834" y="30"/>
                  </a:lnTo>
                  <a:lnTo>
                    <a:pt x="879" y="52"/>
                  </a:lnTo>
                  <a:lnTo>
                    <a:pt x="969" y="105"/>
                  </a:lnTo>
                  <a:lnTo>
                    <a:pt x="1045" y="165"/>
                  </a:lnTo>
                  <a:lnTo>
                    <a:pt x="1112" y="240"/>
                  </a:lnTo>
                  <a:lnTo>
                    <a:pt x="1165" y="330"/>
                  </a:lnTo>
                  <a:lnTo>
                    <a:pt x="1210" y="420"/>
                  </a:lnTo>
                  <a:lnTo>
                    <a:pt x="1232" y="511"/>
                  </a:lnTo>
                  <a:lnTo>
                    <a:pt x="1232" y="511"/>
                  </a:lnTo>
                  <a:lnTo>
                    <a:pt x="1202" y="428"/>
                  </a:lnTo>
                  <a:lnTo>
                    <a:pt x="1165" y="353"/>
                  </a:lnTo>
                  <a:lnTo>
                    <a:pt x="1112" y="285"/>
                  </a:lnTo>
                  <a:lnTo>
                    <a:pt x="1052" y="225"/>
                  </a:lnTo>
                  <a:lnTo>
                    <a:pt x="977" y="180"/>
                  </a:lnTo>
                  <a:lnTo>
                    <a:pt x="902" y="143"/>
                  </a:lnTo>
                  <a:lnTo>
                    <a:pt x="819" y="112"/>
                  </a:lnTo>
                  <a:lnTo>
                    <a:pt x="729" y="105"/>
                  </a:lnTo>
                  <a:lnTo>
                    <a:pt x="729" y="105"/>
                  </a:lnTo>
                  <a:lnTo>
                    <a:pt x="661" y="97"/>
                  </a:lnTo>
                  <a:lnTo>
                    <a:pt x="594" y="105"/>
                  </a:lnTo>
                  <a:lnTo>
                    <a:pt x="526" y="120"/>
                  </a:lnTo>
                  <a:lnTo>
                    <a:pt x="459" y="143"/>
                  </a:lnTo>
                  <a:lnTo>
                    <a:pt x="399" y="165"/>
                  </a:lnTo>
                  <a:lnTo>
                    <a:pt x="338" y="195"/>
                  </a:lnTo>
                  <a:lnTo>
                    <a:pt x="286" y="233"/>
                  </a:lnTo>
                  <a:lnTo>
                    <a:pt x="233" y="270"/>
                  </a:lnTo>
                  <a:lnTo>
                    <a:pt x="188" y="315"/>
                  </a:lnTo>
                  <a:lnTo>
                    <a:pt x="143" y="368"/>
                  </a:lnTo>
                  <a:lnTo>
                    <a:pt x="106" y="420"/>
                  </a:lnTo>
                  <a:lnTo>
                    <a:pt x="76" y="481"/>
                  </a:lnTo>
                  <a:lnTo>
                    <a:pt x="53" y="541"/>
                  </a:lnTo>
                  <a:lnTo>
                    <a:pt x="31" y="608"/>
                  </a:lnTo>
                  <a:lnTo>
                    <a:pt x="16" y="676"/>
                  </a:lnTo>
                  <a:lnTo>
                    <a:pt x="8" y="743"/>
                  </a:lnTo>
                  <a:lnTo>
                    <a:pt x="8" y="743"/>
                  </a:lnTo>
                  <a:lnTo>
                    <a:pt x="8" y="841"/>
                  </a:lnTo>
                  <a:lnTo>
                    <a:pt x="23" y="939"/>
                  </a:lnTo>
                  <a:lnTo>
                    <a:pt x="23" y="939"/>
                  </a:lnTo>
                  <a:lnTo>
                    <a:pt x="0" y="819"/>
                  </a:lnTo>
                  <a:lnTo>
                    <a:pt x="0" y="758"/>
                  </a:lnTo>
                  <a:lnTo>
                    <a:pt x="0" y="698"/>
                  </a:lnTo>
                  <a:lnTo>
                    <a:pt x="0" y="6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2" name="Freeform 29"/>
            <p:cNvSpPr>
              <a:spLocks/>
            </p:cNvSpPr>
            <p:nvPr/>
          </p:nvSpPr>
          <p:spPr bwMode="auto">
            <a:xfrm>
              <a:off x="1751013" y="3810000"/>
              <a:ext cx="1263650" cy="1001713"/>
            </a:xfrm>
            <a:custGeom>
              <a:avLst/>
              <a:gdLst>
                <a:gd name="T0" fmla="*/ 360 w 796"/>
                <a:gd name="T1" fmla="*/ 631 h 631"/>
                <a:gd name="T2" fmla="*/ 225 w 796"/>
                <a:gd name="T3" fmla="*/ 585 h 631"/>
                <a:gd name="T4" fmla="*/ 97 w 796"/>
                <a:gd name="T5" fmla="*/ 495 h 631"/>
                <a:gd name="T6" fmla="*/ 37 w 796"/>
                <a:gd name="T7" fmla="*/ 398 h 631"/>
                <a:gd name="T8" fmla="*/ 7 w 796"/>
                <a:gd name="T9" fmla="*/ 323 h 631"/>
                <a:gd name="T10" fmla="*/ 0 w 796"/>
                <a:gd name="T11" fmla="*/ 240 h 631"/>
                <a:gd name="T12" fmla="*/ 7 w 796"/>
                <a:gd name="T13" fmla="*/ 195 h 631"/>
                <a:gd name="T14" fmla="*/ 37 w 796"/>
                <a:gd name="T15" fmla="*/ 105 h 631"/>
                <a:gd name="T16" fmla="*/ 82 w 796"/>
                <a:gd name="T17" fmla="*/ 67 h 631"/>
                <a:gd name="T18" fmla="*/ 127 w 796"/>
                <a:gd name="T19" fmla="*/ 67 h 631"/>
                <a:gd name="T20" fmla="*/ 165 w 796"/>
                <a:gd name="T21" fmla="*/ 82 h 631"/>
                <a:gd name="T22" fmla="*/ 187 w 796"/>
                <a:gd name="T23" fmla="*/ 112 h 631"/>
                <a:gd name="T24" fmla="*/ 202 w 796"/>
                <a:gd name="T25" fmla="*/ 157 h 631"/>
                <a:gd name="T26" fmla="*/ 187 w 796"/>
                <a:gd name="T27" fmla="*/ 202 h 631"/>
                <a:gd name="T28" fmla="*/ 150 w 796"/>
                <a:gd name="T29" fmla="*/ 255 h 631"/>
                <a:gd name="T30" fmla="*/ 127 w 796"/>
                <a:gd name="T31" fmla="*/ 285 h 631"/>
                <a:gd name="T32" fmla="*/ 90 w 796"/>
                <a:gd name="T33" fmla="*/ 360 h 631"/>
                <a:gd name="T34" fmla="*/ 90 w 796"/>
                <a:gd name="T35" fmla="*/ 420 h 631"/>
                <a:gd name="T36" fmla="*/ 97 w 796"/>
                <a:gd name="T37" fmla="*/ 435 h 631"/>
                <a:gd name="T38" fmla="*/ 195 w 796"/>
                <a:gd name="T39" fmla="*/ 510 h 631"/>
                <a:gd name="T40" fmla="*/ 323 w 796"/>
                <a:gd name="T41" fmla="*/ 533 h 631"/>
                <a:gd name="T42" fmla="*/ 368 w 796"/>
                <a:gd name="T43" fmla="*/ 540 h 631"/>
                <a:gd name="T44" fmla="*/ 495 w 796"/>
                <a:gd name="T45" fmla="*/ 510 h 631"/>
                <a:gd name="T46" fmla="*/ 638 w 796"/>
                <a:gd name="T47" fmla="*/ 428 h 631"/>
                <a:gd name="T48" fmla="*/ 736 w 796"/>
                <a:gd name="T49" fmla="*/ 293 h 631"/>
                <a:gd name="T50" fmla="*/ 781 w 796"/>
                <a:gd name="T51" fmla="*/ 172 h 631"/>
                <a:gd name="T52" fmla="*/ 781 w 796"/>
                <a:gd name="T53" fmla="*/ 127 h 631"/>
                <a:gd name="T54" fmla="*/ 773 w 796"/>
                <a:gd name="T55" fmla="*/ 0 h 631"/>
                <a:gd name="T56" fmla="*/ 788 w 796"/>
                <a:gd name="T57" fmla="*/ 82 h 631"/>
                <a:gd name="T58" fmla="*/ 796 w 796"/>
                <a:gd name="T59" fmla="*/ 172 h 631"/>
                <a:gd name="T60" fmla="*/ 751 w 796"/>
                <a:gd name="T61" fmla="*/ 353 h 631"/>
                <a:gd name="T62" fmla="*/ 661 w 796"/>
                <a:gd name="T63" fmla="*/ 495 h 631"/>
                <a:gd name="T64" fmla="*/ 563 w 796"/>
                <a:gd name="T65" fmla="*/ 578 h 631"/>
                <a:gd name="T66" fmla="*/ 488 w 796"/>
                <a:gd name="T67" fmla="*/ 615 h 631"/>
                <a:gd name="T68" fmla="*/ 405 w 796"/>
                <a:gd name="T69" fmla="*/ 631 h 631"/>
                <a:gd name="T70" fmla="*/ 360 w 796"/>
                <a:gd name="T71" fmla="*/ 631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6" h="631">
                  <a:moveTo>
                    <a:pt x="360" y="631"/>
                  </a:moveTo>
                  <a:lnTo>
                    <a:pt x="360" y="631"/>
                  </a:lnTo>
                  <a:lnTo>
                    <a:pt x="293" y="615"/>
                  </a:lnTo>
                  <a:lnTo>
                    <a:pt x="225" y="585"/>
                  </a:lnTo>
                  <a:lnTo>
                    <a:pt x="157" y="548"/>
                  </a:lnTo>
                  <a:lnTo>
                    <a:pt x="97" y="495"/>
                  </a:lnTo>
                  <a:lnTo>
                    <a:pt x="52" y="435"/>
                  </a:lnTo>
                  <a:lnTo>
                    <a:pt x="37" y="398"/>
                  </a:lnTo>
                  <a:lnTo>
                    <a:pt x="22" y="360"/>
                  </a:lnTo>
                  <a:lnTo>
                    <a:pt x="7" y="323"/>
                  </a:lnTo>
                  <a:lnTo>
                    <a:pt x="0" y="277"/>
                  </a:lnTo>
                  <a:lnTo>
                    <a:pt x="0" y="240"/>
                  </a:lnTo>
                  <a:lnTo>
                    <a:pt x="7" y="195"/>
                  </a:lnTo>
                  <a:lnTo>
                    <a:pt x="7" y="195"/>
                  </a:lnTo>
                  <a:lnTo>
                    <a:pt x="22" y="142"/>
                  </a:lnTo>
                  <a:lnTo>
                    <a:pt x="37" y="105"/>
                  </a:lnTo>
                  <a:lnTo>
                    <a:pt x="60" y="82"/>
                  </a:lnTo>
                  <a:lnTo>
                    <a:pt x="82" y="67"/>
                  </a:lnTo>
                  <a:lnTo>
                    <a:pt x="105" y="67"/>
                  </a:lnTo>
                  <a:lnTo>
                    <a:pt x="127" y="67"/>
                  </a:lnTo>
                  <a:lnTo>
                    <a:pt x="142" y="75"/>
                  </a:lnTo>
                  <a:lnTo>
                    <a:pt x="165" y="82"/>
                  </a:lnTo>
                  <a:lnTo>
                    <a:pt x="165" y="82"/>
                  </a:lnTo>
                  <a:lnTo>
                    <a:pt x="187" y="112"/>
                  </a:lnTo>
                  <a:lnTo>
                    <a:pt x="195" y="135"/>
                  </a:lnTo>
                  <a:lnTo>
                    <a:pt x="202" y="157"/>
                  </a:lnTo>
                  <a:lnTo>
                    <a:pt x="195" y="180"/>
                  </a:lnTo>
                  <a:lnTo>
                    <a:pt x="187" y="202"/>
                  </a:lnTo>
                  <a:lnTo>
                    <a:pt x="172" y="225"/>
                  </a:lnTo>
                  <a:lnTo>
                    <a:pt x="150" y="255"/>
                  </a:lnTo>
                  <a:lnTo>
                    <a:pt x="150" y="255"/>
                  </a:lnTo>
                  <a:lnTo>
                    <a:pt x="127" y="285"/>
                  </a:lnTo>
                  <a:lnTo>
                    <a:pt x="105" y="308"/>
                  </a:lnTo>
                  <a:lnTo>
                    <a:pt x="90" y="360"/>
                  </a:lnTo>
                  <a:lnTo>
                    <a:pt x="82" y="405"/>
                  </a:lnTo>
                  <a:lnTo>
                    <a:pt x="90" y="420"/>
                  </a:lnTo>
                  <a:lnTo>
                    <a:pt x="97" y="435"/>
                  </a:lnTo>
                  <a:lnTo>
                    <a:pt x="97" y="435"/>
                  </a:lnTo>
                  <a:lnTo>
                    <a:pt x="142" y="480"/>
                  </a:lnTo>
                  <a:lnTo>
                    <a:pt x="195" y="510"/>
                  </a:lnTo>
                  <a:lnTo>
                    <a:pt x="255" y="525"/>
                  </a:lnTo>
                  <a:lnTo>
                    <a:pt x="323" y="533"/>
                  </a:lnTo>
                  <a:lnTo>
                    <a:pt x="323" y="533"/>
                  </a:lnTo>
                  <a:lnTo>
                    <a:pt x="368" y="540"/>
                  </a:lnTo>
                  <a:lnTo>
                    <a:pt x="413" y="533"/>
                  </a:lnTo>
                  <a:lnTo>
                    <a:pt x="495" y="510"/>
                  </a:lnTo>
                  <a:lnTo>
                    <a:pt x="571" y="480"/>
                  </a:lnTo>
                  <a:lnTo>
                    <a:pt x="638" y="428"/>
                  </a:lnTo>
                  <a:lnTo>
                    <a:pt x="698" y="368"/>
                  </a:lnTo>
                  <a:lnTo>
                    <a:pt x="736" y="293"/>
                  </a:lnTo>
                  <a:lnTo>
                    <a:pt x="766" y="210"/>
                  </a:lnTo>
                  <a:lnTo>
                    <a:pt x="781" y="172"/>
                  </a:lnTo>
                  <a:lnTo>
                    <a:pt x="781" y="127"/>
                  </a:lnTo>
                  <a:lnTo>
                    <a:pt x="781" y="127"/>
                  </a:lnTo>
                  <a:lnTo>
                    <a:pt x="781" y="60"/>
                  </a:lnTo>
                  <a:lnTo>
                    <a:pt x="773" y="0"/>
                  </a:lnTo>
                  <a:lnTo>
                    <a:pt x="773" y="0"/>
                  </a:lnTo>
                  <a:lnTo>
                    <a:pt x="788" y="82"/>
                  </a:lnTo>
                  <a:lnTo>
                    <a:pt x="796" y="172"/>
                  </a:lnTo>
                  <a:lnTo>
                    <a:pt x="796" y="172"/>
                  </a:lnTo>
                  <a:lnTo>
                    <a:pt x="781" y="262"/>
                  </a:lnTo>
                  <a:lnTo>
                    <a:pt x="751" y="353"/>
                  </a:lnTo>
                  <a:lnTo>
                    <a:pt x="713" y="428"/>
                  </a:lnTo>
                  <a:lnTo>
                    <a:pt x="661" y="495"/>
                  </a:lnTo>
                  <a:lnTo>
                    <a:pt x="601" y="555"/>
                  </a:lnTo>
                  <a:lnTo>
                    <a:pt x="563" y="578"/>
                  </a:lnTo>
                  <a:lnTo>
                    <a:pt x="533" y="600"/>
                  </a:lnTo>
                  <a:lnTo>
                    <a:pt x="488" y="615"/>
                  </a:lnTo>
                  <a:lnTo>
                    <a:pt x="450" y="623"/>
                  </a:lnTo>
                  <a:lnTo>
                    <a:pt x="405" y="631"/>
                  </a:lnTo>
                  <a:lnTo>
                    <a:pt x="360" y="631"/>
                  </a:lnTo>
                  <a:lnTo>
                    <a:pt x="360" y="6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3" name="Freeform 30"/>
            <p:cNvSpPr>
              <a:spLocks/>
            </p:cNvSpPr>
            <p:nvPr/>
          </p:nvSpPr>
          <p:spPr bwMode="auto">
            <a:xfrm>
              <a:off x="1058863" y="3440113"/>
              <a:ext cx="3063875" cy="2276475"/>
            </a:xfrm>
            <a:custGeom>
              <a:avLst/>
              <a:gdLst>
                <a:gd name="T0" fmla="*/ 819 w 1930"/>
                <a:gd name="T1" fmla="*/ 1434 h 1434"/>
                <a:gd name="T2" fmla="*/ 669 w 1930"/>
                <a:gd name="T3" fmla="*/ 1412 h 1434"/>
                <a:gd name="T4" fmla="*/ 526 w 1930"/>
                <a:gd name="T5" fmla="*/ 1359 h 1434"/>
                <a:gd name="T6" fmla="*/ 398 w 1930"/>
                <a:gd name="T7" fmla="*/ 1284 h 1434"/>
                <a:gd name="T8" fmla="*/ 285 w 1930"/>
                <a:gd name="T9" fmla="*/ 1186 h 1434"/>
                <a:gd name="T10" fmla="*/ 180 w 1930"/>
                <a:gd name="T11" fmla="*/ 1074 h 1434"/>
                <a:gd name="T12" fmla="*/ 98 w 1930"/>
                <a:gd name="T13" fmla="*/ 946 h 1434"/>
                <a:gd name="T14" fmla="*/ 38 w 1930"/>
                <a:gd name="T15" fmla="*/ 803 h 1434"/>
                <a:gd name="T16" fmla="*/ 0 w 1930"/>
                <a:gd name="T17" fmla="*/ 661 h 1434"/>
                <a:gd name="T18" fmla="*/ 15 w 1930"/>
                <a:gd name="T19" fmla="*/ 728 h 1434"/>
                <a:gd name="T20" fmla="*/ 68 w 1930"/>
                <a:gd name="T21" fmla="*/ 856 h 1434"/>
                <a:gd name="T22" fmla="*/ 143 w 1930"/>
                <a:gd name="T23" fmla="*/ 969 h 1434"/>
                <a:gd name="T24" fmla="*/ 233 w 1930"/>
                <a:gd name="T25" fmla="*/ 1074 h 1434"/>
                <a:gd name="T26" fmla="*/ 338 w 1930"/>
                <a:gd name="T27" fmla="*/ 1164 h 1434"/>
                <a:gd name="T28" fmla="*/ 451 w 1930"/>
                <a:gd name="T29" fmla="*/ 1239 h 1434"/>
                <a:gd name="T30" fmla="*/ 578 w 1930"/>
                <a:gd name="T31" fmla="*/ 1292 h 1434"/>
                <a:gd name="T32" fmla="*/ 721 w 1930"/>
                <a:gd name="T33" fmla="*/ 1322 h 1434"/>
                <a:gd name="T34" fmla="*/ 789 w 1930"/>
                <a:gd name="T35" fmla="*/ 1329 h 1434"/>
                <a:gd name="T36" fmla="*/ 1007 w 1930"/>
                <a:gd name="T37" fmla="*/ 1322 h 1434"/>
                <a:gd name="T38" fmla="*/ 1217 w 1930"/>
                <a:gd name="T39" fmla="*/ 1269 h 1434"/>
                <a:gd name="T40" fmla="*/ 1397 w 1930"/>
                <a:gd name="T41" fmla="*/ 1179 h 1434"/>
                <a:gd name="T42" fmla="*/ 1562 w 1930"/>
                <a:gd name="T43" fmla="*/ 1059 h 1434"/>
                <a:gd name="T44" fmla="*/ 1705 w 1930"/>
                <a:gd name="T45" fmla="*/ 909 h 1434"/>
                <a:gd name="T46" fmla="*/ 1810 w 1930"/>
                <a:gd name="T47" fmla="*/ 736 h 1434"/>
                <a:gd name="T48" fmla="*/ 1885 w 1930"/>
                <a:gd name="T49" fmla="*/ 541 h 1434"/>
                <a:gd name="T50" fmla="*/ 1915 w 1930"/>
                <a:gd name="T51" fmla="*/ 323 h 1434"/>
                <a:gd name="T52" fmla="*/ 1915 w 1930"/>
                <a:gd name="T53" fmla="*/ 240 h 1434"/>
                <a:gd name="T54" fmla="*/ 1908 w 1930"/>
                <a:gd name="T55" fmla="*/ 82 h 1434"/>
                <a:gd name="T56" fmla="*/ 1893 w 1930"/>
                <a:gd name="T57" fmla="*/ 0 h 1434"/>
                <a:gd name="T58" fmla="*/ 1923 w 1930"/>
                <a:gd name="T59" fmla="*/ 180 h 1434"/>
                <a:gd name="T60" fmla="*/ 1930 w 1930"/>
                <a:gd name="T61" fmla="*/ 375 h 1434"/>
                <a:gd name="T62" fmla="*/ 1915 w 1930"/>
                <a:gd name="T63" fmla="*/ 480 h 1434"/>
                <a:gd name="T64" fmla="*/ 1863 w 1930"/>
                <a:gd name="T65" fmla="*/ 691 h 1434"/>
                <a:gd name="T66" fmla="*/ 1773 w 1930"/>
                <a:gd name="T67" fmla="*/ 886 h 1434"/>
                <a:gd name="T68" fmla="*/ 1653 w 1930"/>
                <a:gd name="T69" fmla="*/ 1059 h 1434"/>
                <a:gd name="T70" fmla="*/ 1502 w 1930"/>
                <a:gd name="T71" fmla="*/ 1209 h 1434"/>
                <a:gd name="T72" fmla="*/ 1330 w 1930"/>
                <a:gd name="T73" fmla="*/ 1322 h 1434"/>
                <a:gd name="T74" fmla="*/ 1142 w 1930"/>
                <a:gd name="T75" fmla="*/ 1397 h 1434"/>
                <a:gd name="T76" fmla="*/ 931 w 1930"/>
                <a:gd name="T77" fmla="*/ 1434 h 1434"/>
                <a:gd name="T78" fmla="*/ 819 w 1930"/>
                <a:gd name="T79" fmla="*/ 1434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30" h="1434">
                  <a:moveTo>
                    <a:pt x="819" y="1434"/>
                  </a:moveTo>
                  <a:lnTo>
                    <a:pt x="819" y="1434"/>
                  </a:lnTo>
                  <a:lnTo>
                    <a:pt x="744" y="1427"/>
                  </a:lnTo>
                  <a:lnTo>
                    <a:pt x="669" y="1412"/>
                  </a:lnTo>
                  <a:lnTo>
                    <a:pt x="601" y="1389"/>
                  </a:lnTo>
                  <a:lnTo>
                    <a:pt x="526" y="1359"/>
                  </a:lnTo>
                  <a:lnTo>
                    <a:pt x="466" y="1322"/>
                  </a:lnTo>
                  <a:lnTo>
                    <a:pt x="398" y="1284"/>
                  </a:lnTo>
                  <a:lnTo>
                    <a:pt x="338" y="1239"/>
                  </a:lnTo>
                  <a:lnTo>
                    <a:pt x="285" y="1186"/>
                  </a:lnTo>
                  <a:lnTo>
                    <a:pt x="233" y="1134"/>
                  </a:lnTo>
                  <a:lnTo>
                    <a:pt x="180" y="1074"/>
                  </a:lnTo>
                  <a:lnTo>
                    <a:pt x="135" y="1006"/>
                  </a:lnTo>
                  <a:lnTo>
                    <a:pt x="98" y="946"/>
                  </a:lnTo>
                  <a:lnTo>
                    <a:pt x="68" y="879"/>
                  </a:lnTo>
                  <a:lnTo>
                    <a:pt x="38" y="803"/>
                  </a:lnTo>
                  <a:lnTo>
                    <a:pt x="15" y="736"/>
                  </a:lnTo>
                  <a:lnTo>
                    <a:pt x="0" y="661"/>
                  </a:lnTo>
                  <a:lnTo>
                    <a:pt x="0" y="661"/>
                  </a:lnTo>
                  <a:lnTo>
                    <a:pt x="15" y="728"/>
                  </a:lnTo>
                  <a:lnTo>
                    <a:pt x="45" y="796"/>
                  </a:lnTo>
                  <a:lnTo>
                    <a:pt x="68" y="856"/>
                  </a:lnTo>
                  <a:lnTo>
                    <a:pt x="105" y="916"/>
                  </a:lnTo>
                  <a:lnTo>
                    <a:pt x="143" y="969"/>
                  </a:lnTo>
                  <a:lnTo>
                    <a:pt x="188" y="1029"/>
                  </a:lnTo>
                  <a:lnTo>
                    <a:pt x="233" y="1074"/>
                  </a:lnTo>
                  <a:lnTo>
                    <a:pt x="278" y="1119"/>
                  </a:lnTo>
                  <a:lnTo>
                    <a:pt x="338" y="1164"/>
                  </a:lnTo>
                  <a:lnTo>
                    <a:pt x="391" y="1202"/>
                  </a:lnTo>
                  <a:lnTo>
                    <a:pt x="451" y="1239"/>
                  </a:lnTo>
                  <a:lnTo>
                    <a:pt x="518" y="1262"/>
                  </a:lnTo>
                  <a:lnTo>
                    <a:pt x="578" y="1292"/>
                  </a:lnTo>
                  <a:lnTo>
                    <a:pt x="646" y="1307"/>
                  </a:lnTo>
                  <a:lnTo>
                    <a:pt x="721" y="1322"/>
                  </a:lnTo>
                  <a:lnTo>
                    <a:pt x="789" y="1329"/>
                  </a:lnTo>
                  <a:lnTo>
                    <a:pt x="789" y="1329"/>
                  </a:lnTo>
                  <a:lnTo>
                    <a:pt x="901" y="1329"/>
                  </a:lnTo>
                  <a:lnTo>
                    <a:pt x="1007" y="1322"/>
                  </a:lnTo>
                  <a:lnTo>
                    <a:pt x="1112" y="1299"/>
                  </a:lnTo>
                  <a:lnTo>
                    <a:pt x="1217" y="1269"/>
                  </a:lnTo>
                  <a:lnTo>
                    <a:pt x="1307" y="1232"/>
                  </a:lnTo>
                  <a:lnTo>
                    <a:pt x="1397" y="1179"/>
                  </a:lnTo>
                  <a:lnTo>
                    <a:pt x="1487" y="1126"/>
                  </a:lnTo>
                  <a:lnTo>
                    <a:pt x="1562" y="1059"/>
                  </a:lnTo>
                  <a:lnTo>
                    <a:pt x="1637" y="991"/>
                  </a:lnTo>
                  <a:lnTo>
                    <a:pt x="1705" y="909"/>
                  </a:lnTo>
                  <a:lnTo>
                    <a:pt x="1765" y="826"/>
                  </a:lnTo>
                  <a:lnTo>
                    <a:pt x="1810" y="736"/>
                  </a:lnTo>
                  <a:lnTo>
                    <a:pt x="1855" y="638"/>
                  </a:lnTo>
                  <a:lnTo>
                    <a:pt x="1885" y="541"/>
                  </a:lnTo>
                  <a:lnTo>
                    <a:pt x="1908" y="435"/>
                  </a:lnTo>
                  <a:lnTo>
                    <a:pt x="1915" y="323"/>
                  </a:lnTo>
                  <a:lnTo>
                    <a:pt x="1915" y="323"/>
                  </a:lnTo>
                  <a:lnTo>
                    <a:pt x="1915" y="240"/>
                  </a:lnTo>
                  <a:lnTo>
                    <a:pt x="1915" y="157"/>
                  </a:lnTo>
                  <a:lnTo>
                    <a:pt x="1908" y="82"/>
                  </a:lnTo>
                  <a:lnTo>
                    <a:pt x="1893" y="0"/>
                  </a:lnTo>
                  <a:lnTo>
                    <a:pt x="1893" y="0"/>
                  </a:lnTo>
                  <a:lnTo>
                    <a:pt x="1915" y="90"/>
                  </a:lnTo>
                  <a:lnTo>
                    <a:pt x="1923" y="180"/>
                  </a:lnTo>
                  <a:lnTo>
                    <a:pt x="1930" y="278"/>
                  </a:lnTo>
                  <a:lnTo>
                    <a:pt x="1930" y="375"/>
                  </a:lnTo>
                  <a:lnTo>
                    <a:pt x="1930" y="375"/>
                  </a:lnTo>
                  <a:lnTo>
                    <a:pt x="1915" y="480"/>
                  </a:lnTo>
                  <a:lnTo>
                    <a:pt x="1893" y="586"/>
                  </a:lnTo>
                  <a:lnTo>
                    <a:pt x="1863" y="691"/>
                  </a:lnTo>
                  <a:lnTo>
                    <a:pt x="1818" y="796"/>
                  </a:lnTo>
                  <a:lnTo>
                    <a:pt x="1773" y="886"/>
                  </a:lnTo>
                  <a:lnTo>
                    <a:pt x="1713" y="976"/>
                  </a:lnTo>
                  <a:lnTo>
                    <a:pt x="1653" y="1059"/>
                  </a:lnTo>
                  <a:lnTo>
                    <a:pt x="1577" y="1141"/>
                  </a:lnTo>
                  <a:lnTo>
                    <a:pt x="1502" y="1209"/>
                  </a:lnTo>
                  <a:lnTo>
                    <a:pt x="1420" y="1269"/>
                  </a:lnTo>
                  <a:lnTo>
                    <a:pt x="1330" y="1322"/>
                  </a:lnTo>
                  <a:lnTo>
                    <a:pt x="1239" y="1367"/>
                  </a:lnTo>
                  <a:lnTo>
                    <a:pt x="1142" y="1397"/>
                  </a:lnTo>
                  <a:lnTo>
                    <a:pt x="1037" y="1419"/>
                  </a:lnTo>
                  <a:lnTo>
                    <a:pt x="931" y="1434"/>
                  </a:lnTo>
                  <a:lnTo>
                    <a:pt x="819" y="1434"/>
                  </a:lnTo>
                  <a:lnTo>
                    <a:pt x="819" y="1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4" name="Freeform 31"/>
            <p:cNvSpPr>
              <a:spLocks/>
            </p:cNvSpPr>
            <p:nvPr/>
          </p:nvSpPr>
          <p:spPr bwMode="auto">
            <a:xfrm>
              <a:off x="2000250" y="3749675"/>
              <a:ext cx="311150" cy="298450"/>
            </a:xfrm>
            <a:custGeom>
              <a:avLst/>
              <a:gdLst>
                <a:gd name="T0" fmla="*/ 166 w 196"/>
                <a:gd name="T1" fmla="*/ 38 h 188"/>
                <a:gd name="T2" fmla="*/ 166 w 196"/>
                <a:gd name="T3" fmla="*/ 38 h 188"/>
                <a:gd name="T4" fmla="*/ 188 w 196"/>
                <a:gd name="T5" fmla="*/ 60 h 188"/>
                <a:gd name="T6" fmla="*/ 196 w 196"/>
                <a:gd name="T7" fmla="*/ 90 h 188"/>
                <a:gd name="T8" fmla="*/ 188 w 196"/>
                <a:gd name="T9" fmla="*/ 113 h 188"/>
                <a:gd name="T10" fmla="*/ 181 w 196"/>
                <a:gd name="T11" fmla="*/ 143 h 188"/>
                <a:gd name="T12" fmla="*/ 166 w 196"/>
                <a:gd name="T13" fmla="*/ 165 h 188"/>
                <a:gd name="T14" fmla="*/ 151 w 196"/>
                <a:gd name="T15" fmla="*/ 180 h 188"/>
                <a:gd name="T16" fmla="*/ 128 w 196"/>
                <a:gd name="T17" fmla="*/ 188 h 188"/>
                <a:gd name="T18" fmla="*/ 98 w 196"/>
                <a:gd name="T19" fmla="*/ 188 h 188"/>
                <a:gd name="T20" fmla="*/ 98 w 196"/>
                <a:gd name="T21" fmla="*/ 188 h 188"/>
                <a:gd name="T22" fmla="*/ 128 w 196"/>
                <a:gd name="T23" fmla="*/ 165 h 188"/>
                <a:gd name="T24" fmla="*/ 143 w 196"/>
                <a:gd name="T25" fmla="*/ 128 h 188"/>
                <a:gd name="T26" fmla="*/ 143 w 196"/>
                <a:gd name="T27" fmla="*/ 105 h 188"/>
                <a:gd name="T28" fmla="*/ 143 w 196"/>
                <a:gd name="T29" fmla="*/ 90 h 188"/>
                <a:gd name="T30" fmla="*/ 136 w 196"/>
                <a:gd name="T31" fmla="*/ 68 h 188"/>
                <a:gd name="T32" fmla="*/ 121 w 196"/>
                <a:gd name="T33" fmla="*/ 45 h 188"/>
                <a:gd name="T34" fmla="*/ 121 w 196"/>
                <a:gd name="T35" fmla="*/ 45 h 188"/>
                <a:gd name="T36" fmla="*/ 98 w 196"/>
                <a:gd name="T37" fmla="*/ 30 h 188"/>
                <a:gd name="T38" fmla="*/ 68 w 196"/>
                <a:gd name="T39" fmla="*/ 23 h 188"/>
                <a:gd name="T40" fmla="*/ 38 w 196"/>
                <a:gd name="T41" fmla="*/ 15 h 188"/>
                <a:gd name="T42" fmla="*/ 0 w 196"/>
                <a:gd name="T43" fmla="*/ 15 h 188"/>
                <a:gd name="T44" fmla="*/ 0 w 196"/>
                <a:gd name="T45" fmla="*/ 15 h 188"/>
                <a:gd name="T46" fmla="*/ 53 w 196"/>
                <a:gd name="T47" fmla="*/ 0 h 188"/>
                <a:gd name="T48" fmla="*/ 98 w 196"/>
                <a:gd name="T49" fmla="*/ 0 h 188"/>
                <a:gd name="T50" fmla="*/ 136 w 196"/>
                <a:gd name="T51" fmla="*/ 15 h 188"/>
                <a:gd name="T52" fmla="*/ 166 w 196"/>
                <a:gd name="T53" fmla="*/ 38 h 188"/>
                <a:gd name="T54" fmla="*/ 166 w 196"/>
                <a:gd name="T55" fmla="*/ 3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188">
                  <a:moveTo>
                    <a:pt x="166" y="38"/>
                  </a:moveTo>
                  <a:lnTo>
                    <a:pt x="166" y="38"/>
                  </a:lnTo>
                  <a:lnTo>
                    <a:pt x="188" y="60"/>
                  </a:lnTo>
                  <a:lnTo>
                    <a:pt x="196" y="90"/>
                  </a:lnTo>
                  <a:lnTo>
                    <a:pt x="188" y="113"/>
                  </a:lnTo>
                  <a:lnTo>
                    <a:pt x="181" y="143"/>
                  </a:lnTo>
                  <a:lnTo>
                    <a:pt x="166" y="165"/>
                  </a:lnTo>
                  <a:lnTo>
                    <a:pt x="151" y="180"/>
                  </a:lnTo>
                  <a:lnTo>
                    <a:pt x="128" y="188"/>
                  </a:lnTo>
                  <a:lnTo>
                    <a:pt x="98" y="188"/>
                  </a:lnTo>
                  <a:lnTo>
                    <a:pt x="98" y="188"/>
                  </a:lnTo>
                  <a:lnTo>
                    <a:pt x="128" y="165"/>
                  </a:lnTo>
                  <a:lnTo>
                    <a:pt x="143" y="128"/>
                  </a:lnTo>
                  <a:lnTo>
                    <a:pt x="143" y="105"/>
                  </a:lnTo>
                  <a:lnTo>
                    <a:pt x="143" y="90"/>
                  </a:lnTo>
                  <a:lnTo>
                    <a:pt x="136" y="68"/>
                  </a:lnTo>
                  <a:lnTo>
                    <a:pt x="121" y="45"/>
                  </a:lnTo>
                  <a:lnTo>
                    <a:pt x="121" y="45"/>
                  </a:lnTo>
                  <a:lnTo>
                    <a:pt x="98" y="30"/>
                  </a:lnTo>
                  <a:lnTo>
                    <a:pt x="68" y="23"/>
                  </a:lnTo>
                  <a:lnTo>
                    <a:pt x="38" y="15"/>
                  </a:lnTo>
                  <a:lnTo>
                    <a:pt x="0" y="15"/>
                  </a:lnTo>
                  <a:lnTo>
                    <a:pt x="0" y="15"/>
                  </a:lnTo>
                  <a:lnTo>
                    <a:pt x="53" y="0"/>
                  </a:lnTo>
                  <a:lnTo>
                    <a:pt x="98" y="0"/>
                  </a:lnTo>
                  <a:lnTo>
                    <a:pt x="136" y="15"/>
                  </a:lnTo>
                  <a:lnTo>
                    <a:pt x="166" y="38"/>
                  </a:lnTo>
                  <a:lnTo>
                    <a:pt x="166"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5" name="Freeform 32"/>
            <p:cNvSpPr>
              <a:spLocks/>
            </p:cNvSpPr>
            <p:nvPr/>
          </p:nvSpPr>
          <p:spPr bwMode="auto">
            <a:xfrm>
              <a:off x="3194050" y="5848350"/>
              <a:ext cx="249238" cy="238125"/>
            </a:xfrm>
            <a:custGeom>
              <a:avLst/>
              <a:gdLst>
                <a:gd name="T0" fmla="*/ 22 w 157"/>
                <a:gd name="T1" fmla="*/ 23 h 150"/>
                <a:gd name="T2" fmla="*/ 22 w 157"/>
                <a:gd name="T3" fmla="*/ 23 h 150"/>
                <a:gd name="T4" fmla="*/ 7 w 157"/>
                <a:gd name="T5" fmla="*/ 45 h 150"/>
                <a:gd name="T6" fmla="*/ 0 w 157"/>
                <a:gd name="T7" fmla="*/ 68 h 150"/>
                <a:gd name="T8" fmla="*/ 0 w 157"/>
                <a:gd name="T9" fmla="*/ 90 h 150"/>
                <a:gd name="T10" fmla="*/ 7 w 157"/>
                <a:gd name="T11" fmla="*/ 113 h 150"/>
                <a:gd name="T12" fmla="*/ 15 w 157"/>
                <a:gd name="T13" fmla="*/ 128 h 150"/>
                <a:gd name="T14" fmla="*/ 30 w 157"/>
                <a:gd name="T15" fmla="*/ 143 h 150"/>
                <a:gd name="T16" fmla="*/ 52 w 157"/>
                <a:gd name="T17" fmla="*/ 150 h 150"/>
                <a:gd name="T18" fmla="*/ 67 w 157"/>
                <a:gd name="T19" fmla="*/ 150 h 150"/>
                <a:gd name="T20" fmla="*/ 67 w 157"/>
                <a:gd name="T21" fmla="*/ 150 h 150"/>
                <a:gd name="T22" fmla="*/ 45 w 157"/>
                <a:gd name="T23" fmla="*/ 128 h 150"/>
                <a:gd name="T24" fmla="*/ 37 w 157"/>
                <a:gd name="T25" fmla="*/ 98 h 150"/>
                <a:gd name="T26" fmla="*/ 45 w 157"/>
                <a:gd name="T27" fmla="*/ 68 h 150"/>
                <a:gd name="T28" fmla="*/ 52 w 157"/>
                <a:gd name="T29" fmla="*/ 53 h 150"/>
                <a:gd name="T30" fmla="*/ 60 w 157"/>
                <a:gd name="T31" fmla="*/ 38 h 150"/>
                <a:gd name="T32" fmla="*/ 60 w 157"/>
                <a:gd name="T33" fmla="*/ 38 h 150"/>
                <a:gd name="T34" fmla="*/ 82 w 157"/>
                <a:gd name="T35" fmla="*/ 23 h 150"/>
                <a:gd name="T36" fmla="*/ 105 w 157"/>
                <a:gd name="T37" fmla="*/ 15 h 150"/>
                <a:gd name="T38" fmla="*/ 127 w 157"/>
                <a:gd name="T39" fmla="*/ 8 h 150"/>
                <a:gd name="T40" fmla="*/ 157 w 157"/>
                <a:gd name="T41" fmla="*/ 15 h 150"/>
                <a:gd name="T42" fmla="*/ 157 w 157"/>
                <a:gd name="T43" fmla="*/ 15 h 150"/>
                <a:gd name="T44" fmla="*/ 120 w 157"/>
                <a:gd name="T45" fmla="*/ 0 h 150"/>
                <a:gd name="T46" fmla="*/ 82 w 157"/>
                <a:gd name="T47" fmla="*/ 0 h 150"/>
                <a:gd name="T48" fmla="*/ 45 w 157"/>
                <a:gd name="T49" fmla="*/ 8 h 150"/>
                <a:gd name="T50" fmla="*/ 22 w 157"/>
                <a:gd name="T51" fmla="*/ 23 h 150"/>
                <a:gd name="T52" fmla="*/ 22 w 157"/>
                <a:gd name="T53" fmla="*/ 2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 h="150">
                  <a:moveTo>
                    <a:pt x="22" y="23"/>
                  </a:moveTo>
                  <a:lnTo>
                    <a:pt x="22" y="23"/>
                  </a:lnTo>
                  <a:lnTo>
                    <a:pt x="7" y="45"/>
                  </a:lnTo>
                  <a:lnTo>
                    <a:pt x="0" y="68"/>
                  </a:lnTo>
                  <a:lnTo>
                    <a:pt x="0" y="90"/>
                  </a:lnTo>
                  <a:lnTo>
                    <a:pt x="7" y="113"/>
                  </a:lnTo>
                  <a:lnTo>
                    <a:pt x="15" y="128"/>
                  </a:lnTo>
                  <a:lnTo>
                    <a:pt x="30" y="143"/>
                  </a:lnTo>
                  <a:lnTo>
                    <a:pt x="52" y="150"/>
                  </a:lnTo>
                  <a:lnTo>
                    <a:pt x="67" y="150"/>
                  </a:lnTo>
                  <a:lnTo>
                    <a:pt x="67" y="150"/>
                  </a:lnTo>
                  <a:lnTo>
                    <a:pt x="45" y="128"/>
                  </a:lnTo>
                  <a:lnTo>
                    <a:pt x="37" y="98"/>
                  </a:lnTo>
                  <a:lnTo>
                    <a:pt x="45" y="68"/>
                  </a:lnTo>
                  <a:lnTo>
                    <a:pt x="52" y="53"/>
                  </a:lnTo>
                  <a:lnTo>
                    <a:pt x="60" y="38"/>
                  </a:lnTo>
                  <a:lnTo>
                    <a:pt x="60" y="38"/>
                  </a:lnTo>
                  <a:lnTo>
                    <a:pt x="82" y="23"/>
                  </a:lnTo>
                  <a:lnTo>
                    <a:pt x="105" y="15"/>
                  </a:lnTo>
                  <a:lnTo>
                    <a:pt x="127" y="8"/>
                  </a:lnTo>
                  <a:lnTo>
                    <a:pt x="157" y="15"/>
                  </a:lnTo>
                  <a:lnTo>
                    <a:pt x="157" y="15"/>
                  </a:lnTo>
                  <a:lnTo>
                    <a:pt x="120" y="0"/>
                  </a:lnTo>
                  <a:lnTo>
                    <a:pt x="82" y="0"/>
                  </a:lnTo>
                  <a:lnTo>
                    <a:pt x="45" y="8"/>
                  </a:lnTo>
                  <a:lnTo>
                    <a:pt x="22" y="23"/>
                  </a:lnTo>
                  <a:lnTo>
                    <a:pt x="22"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6" name="Freeform 33"/>
            <p:cNvSpPr>
              <a:spLocks/>
            </p:cNvSpPr>
            <p:nvPr/>
          </p:nvSpPr>
          <p:spPr bwMode="auto">
            <a:xfrm>
              <a:off x="2859088" y="4762500"/>
              <a:ext cx="238125" cy="274638"/>
            </a:xfrm>
            <a:custGeom>
              <a:avLst/>
              <a:gdLst>
                <a:gd name="T0" fmla="*/ 8 w 150"/>
                <a:gd name="T1" fmla="*/ 128 h 173"/>
                <a:gd name="T2" fmla="*/ 8 w 150"/>
                <a:gd name="T3" fmla="*/ 128 h 173"/>
                <a:gd name="T4" fmla="*/ 23 w 150"/>
                <a:gd name="T5" fmla="*/ 151 h 173"/>
                <a:gd name="T6" fmla="*/ 38 w 150"/>
                <a:gd name="T7" fmla="*/ 166 h 173"/>
                <a:gd name="T8" fmla="*/ 60 w 150"/>
                <a:gd name="T9" fmla="*/ 173 h 173"/>
                <a:gd name="T10" fmla="*/ 83 w 150"/>
                <a:gd name="T11" fmla="*/ 173 h 173"/>
                <a:gd name="T12" fmla="*/ 105 w 150"/>
                <a:gd name="T13" fmla="*/ 173 h 173"/>
                <a:gd name="T14" fmla="*/ 128 w 150"/>
                <a:gd name="T15" fmla="*/ 166 h 173"/>
                <a:gd name="T16" fmla="*/ 143 w 150"/>
                <a:gd name="T17" fmla="*/ 151 h 173"/>
                <a:gd name="T18" fmla="*/ 150 w 150"/>
                <a:gd name="T19" fmla="*/ 128 h 173"/>
                <a:gd name="T20" fmla="*/ 150 w 150"/>
                <a:gd name="T21" fmla="*/ 128 h 173"/>
                <a:gd name="T22" fmla="*/ 120 w 150"/>
                <a:gd name="T23" fmla="*/ 143 h 173"/>
                <a:gd name="T24" fmla="*/ 83 w 150"/>
                <a:gd name="T25" fmla="*/ 143 h 173"/>
                <a:gd name="T26" fmla="*/ 53 w 150"/>
                <a:gd name="T27" fmla="*/ 128 h 173"/>
                <a:gd name="T28" fmla="*/ 45 w 150"/>
                <a:gd name="T29" fmla="*/ 113 h 173"/>
                <a:gd name="T30" fmla="*/ 38 w 150"/>
                <a:gd name="T31" fmla="*/ 98 h 173"/>
                <a:gd name="T32" fmla="*/ 38 w 150"/>
                <a:gd name="T33" fmla="*/ 98 h 173"/>
                <a:gd name="T34" fmla="*/ 30 w 150"/>
                <a:gd name="T35" fmla="*/ 76 h 173"/>
                <a:gd name="T36" fmla="*/ 30 w 150"/>
                <a:gd name="T37" fmla="*/ 53 h 173"/>
                <a:gd name="T38" fmla="*/ 38 w 150"/>
                <a:gd name="T39" fmla="*/ 23 h 173"/>
                <a:gd name="T40" fmla="*/ 45 w 150"/>
                <a:gd name="T41" fmla="*/ 0 h 173"/>
                <a:gd name="T42" fmla="*/ 45 w 150"/>
                <a:gd name="T43" fmla="*/ 0 h 173"/>
                <a:gd name="T44" fmla="*/ 23 w 150"/>
                <a:gd name="T45" fmla="*/ 31 h 173"/>
                <a:gd name="T46" fmla="*/ 8 w 150"/>
                <a:gd name="T47" fmla="*/ 68 h 173"/>
                <a:gd name="T48" fmla="*/ 0 w 150"/>
                <a:gd name="T49" fmla="*/ 98 h 173"/>
                <a:gd name="T50" fmla="*/ 8 w 150"/>
                <a:gd name="T51" fmla="*/ 128 h 173"/>
                <a:gd name="T52" fmla="*/ 8 w 150"/>
                <a:gd name="T53" fmla="*/ 12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73">
                  <a:moveTo>
                    <a:pt x="8" y="128"/>
                  </a:moveTo>
                  <a:lnTo>
                    <a:pt x="8" y="128"/>
                  </a:lnTo>
                  <a:lnTo>
                    <a:pt x="23" y="151"/>
                  </a:lnTo>
                  <a:lnTo>
                    <a:pt x="38" y="166"/>
                  </a:lnTo>
                  <a:lnTo>
                    <a:pt x="60" y="173"/>
                  </a:lnTo>
                  <a:lnTo>
                    <a:pt x="83" y="173"/>
                  </a:lnTo>
                  <a:lnTo>
                    <a:pt x="105" y="173"/>
                  </a:lnTo>
                  <a:lnTo>
                    <a:pt x="128" y="166"/>
                  </a:lnTo>
                  <a:lnTo>
                    <a:pt x="143" y="151"/>
                  </a:lnTo>
                  <a:lnTo>
                    <a:pt x="150" y="128"/>
                  </a:lnTo>
                  <a:lnTo>
                    <a:pt x="150" y="128"/>
                  </a:lnTo>
                  <a:lnTo>
                    <a:pt x="120" y="143"/>
                  </a:lnTo>
                  <a:lnTo>
                    <a:pt x="83" y="143"/>
                  </a:lnTo>
                  <a:lnTo>
                    <a:pt x="53" y="128"/>
                  </a:lnTo>
                  <a:lnTo>
                    <a:pt x="45" y="113"/>
                  </a:lnTo>
                  <a:lnTo>
                    <a:pt x="38" y="98"/>
                  </a:lnTo>
                  <a:lnTo>
                    <a:pt x="38" y="98"/>
                  </a:lnTo>
                  <a:lnTo>
                    <a:pt x="30" y="76"/>
                  </a:lnTo>
                  <a:lnTo>
                    <a:pt x="30" y="53"/>
                  </a:lnTo>
                  <a:lnTo>
                    <a:pt x="38" y="23"/>
                  </a:lnTo>
                  <a:lnTo>
                    <a:pt x="45" y="0"/>
                  </a:lnTo>
                  <a:lnTo>
                    <a:pt x="45" y="0"/>
                  </a:lnTo>
                  <a:lnTo>
                    <a:pt x="23" y="31"/>
                  </a:lnTo>
                  <a:lnTo>
                    <a:pt x="8" y="68"/>
                  </a:lnTo>
                  <a:lnTo>
                    <a:pt x="0" y="98"/>
                  </a:lnTo>
                  <a:lnTo>
                    <a:pt x="8" y="128"/>
                  </a:lnTo>
                  <a:lnTo>
                    <a:pt x="8"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7" name="Freeform 34"/>
            <p:cNvSpPr>
              <a:spLocks/>
            </p:cNvSpPr>
            <p:nvPr/>
          </p:nvSpPr>
          <p:spPr bwMode="auto">
            <a:xfrm>
              <a:off x="3038475" y="4703763"/>
              <a:ext cx="119063" cy="166688"/>
            </a:xfrm>
            <a:custGeom>
              <a:avLst/>
              <a:gdLst>
                <a:gd name="T0" fmla="*/ 75 w 75"/>
                <a:gd name="T1" fmla="*/ 83 h 105"/>
                <a:gd name="T2" fmla="*/ 75 w 75"/>
                <a:gd name="T3" fmla="*/ 83 h 105"/>
                <a:gd name="T4" fmla="*/ 67 w 75"/>
                <a:gd name="T5" fmla="*/ 75 h 105"/>
                <a:gd name="T6" fmla="*/ 60 w 75"/>
                <a:gd name="T7" fmla="*/ 68 h 105"/>
                <a:gd name="T8" fmla="*/ 37 w 75"/>
                <a:gd name="T9" fmla="*/ 68 h 105"/>
                <a:gd name="T10" fmla="*/ 37 w 75"/>
                <a:gd name="T11" fmla="*/ 68 h 105"/>
                <a:gd name="T12" fmla="*/ 30 w 75"/>
                <a:gd name="T13" fmla="*/ 75 h 105"/>
                <a:gd name="T14" fmla="*/ 30 w 75"/>
                <a:gd name="T15" fmla="*/ 75 h 105"/>
                <a:gd name="T16" fmla="*/ 22 w 75"/>
                <a:gd name="T17" fmla="*/ 60 h 105"/>
                <a:gd name="T18" fmla="*/ 22 w 75"/>
                <a:gd name="T19" fmla="*/ 37 h 105"/>
                <a:gd name="T20" fmla="*/ 30 w 75"/>
                <a:gd name="T21" fmla="*/ 15 h 105"/>
                <a:gd name="T22" fmla="*/ 45 w 75"/>
                <a:gd name="T23" fmla="*/ 0 h 105"/>
                <a:gd name="T24" fmla="*/ 45 w 75"/>
                <a:gd name="T25" fmla="*/ 0 h 105"/>
                <a:gd name="T26" fmla="*/ 15 w 75"/>
                <a:gd name="T27" fmla="*/ 22 h 105"/>
                <a:gd name="T28" fmla="*/ 0 w 75"/>
                <a:gd name="T29" fmla="*/ 52 h 105"/>
                <a:gd name="T30" fmla="*/ 7 w 75"/>
                <a:gd name="T31" fmla="*/ 75 h 105"/>
                <a:gd name="T32" fmla="*/ 7 w 75"/>
                <a:gd name="T33" fmla="*/ 90 h 105"/>
                <a:gd name="T34" fmla="*/ 15 w 75"/>
                <a:gd name="T35" fmla="*/ 98 h 105"/>
                <a:gd name="T36" fmla="*/ 15 w 75"/>
                <a:gd name="T37" fmla="*/ 98 h 105"/>
                <a:gd name="T38" fmla="*/ 22 w 75"/>
                <a:gd name="T39" fmla="*/ 98 h 105"/>
                <a:gd name="T40" fmla="*/ 22 w 75"/>
                <a:gd name="T41" fmla="*/ 98 h 105"/>
                <a:gd name="T42" fmla="*/ 37 w 75"/>
                <a:gd name="T43" fmla="*/ 105 h 105"/>
                <a:gd name="T44" fmla="*/ 37 w 75"/>
                <a:gd name="T45" fmla="*/ 105 h 105"/>
                <a:gd name="T46" fmla="*/ 52 w 75"/>
                <a:gd name="T47" fmla="*/ 105 h 105"/>
                <a:gd name="T48" fmla="*/ 67 w 75"/>
                <a:gd name="T49" fmla="*/ 98 h 105"/>
                <a:gd name="T50" fmla="*/ 75 w 75"/>
                <a:gd name="T51" fmla="*/ 83 h 105"/>
                <a:gd name="T52" fmla="*/ 75 w 75"/>
                <a:gd name="T5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5" h="105">
                  <a:moveTo>
                    <a:pt x="75" y="83"/>
                  </a:moveTo>
                  <a:lnTo>
                    <a:pt x="75" y="83"/>
                  </a:lnTo>
                  <a:lnTo>
                    <a:pt x="67" y="75"/>
                  </a:lnTo>
                  <a:lnTo>
                    <a:pt x="60" y="68"/>
                  </a:lnTo>
                  <a:lnTo>
                    <a:pt x="37" y="68"/>
                  </a:lnTo>
                  <a:lnTo>
                    <a:pt x="37" y="68"/>
                  </a:lnTo>
                  <a:lnTo>
                    <a:pt x="30" y="75"/>
                  </a:lnTo>
                  <a:lnTo>
                    <a:pt x="30" y="75"/>
                  </a:lnTo>
                  <a:lnTo>
                    <a:pt x="22" y="60"/>
                  </a:lnTo>
                  <a:lnTo>
                    <a:pt x="22" y="37"/>
                  </a:lnTo>
                  <a:lnTo>
                    <a:pt x="30" y="15"/>
                  </a:lnTo>
                  <a:lnTo>
                    <a:pt x="45" y="0"/>
                  </a:lnTo>
                  <a:lnTo>
                    <a:pt x="45" y="0"/>
                  </a:lnTo>
                  <a:lnTo>
                    <a:pt x="15" y="22"/>
                  </a:lnTo>
                  <a:lnTo>
                    <a:pt x="0" y="52"/>
                  </a:lnTo>
                  <a:lnTo>
                    <a:pt x="7" y="75"/>
                  </a:lnTo>
                  <a:lnTo>
                    <a:pt x="7" y="90"/>
                  </a:lnTo>
                  <a:lnTo>
                    <a:pt x="15" y="98"/>
                  </a:lnTo>
                  <a:lnTo>
                    <a:pt x="15" y="98"/>
                  </a:lnTo>
                  <a:lnTo>
                    <a:pt x="22" y="98"/>
                  </a:lnTo>
                  <a:lnTo>
                    <a:pt x="22" y="98"/>
                  </a:lnTo>
                  <a:lnTo>
                    <a:pt x="37" y="105"/>
                  </a:lnTo>
                  <a:lnTo>
                    <a:pt x="37" y="105"/>
                  </a:lnTo>
                  <a:lnTo>
                    <a:pt x="52" y="105"/>
                  </a:lnTo>
                  <a:lnTo>
                    <a:pt x="67" y="98"/>
                  </a:lnTo>
                  <a:lnTo>
                    <a:pt x="75" y="83"/>
                  </a:lnTo>
                  <a:lnTo>
                    <a:pt x="7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8" name="Freeform 35"/>
            <p:cNvSpPr>
              <a:spLocks/>
            </p:cNvSpPr>
            <p:nvPr/>
          </p:nvSpPr>
          <p:spPr bwMode="auto">
            <a:xfrm>
              <a:off x="2895600" y="4679950"/>
              <a:ext cx="417513" cy="858838"/>
            </a:xfrm>
            <a:custGeom>
              <a:avLst/>
              <a:gdLst>
                <a:gd name="T0" fmla="*/ 188 w 263"/>
                <a:gd name="T1" fmla="*/ 345 h 541"/>
                <a:gd name="T2" fmla="*/ 188 w 263"/>
                <a:gd name="T3" fmla="*/ 345 h 541"/>
                <a:gd name="T4" fmla="*/ 233 w 263"/>
                <a:gd name="T5" fmla="*/ 255 h 541"/>
                <a:gd name="T6" fmla="*/ 255 w 263"/>
                <a:gd name="T7" fmla="*/ 188 h 541"/>
                <a:gd name="T8" fmla="*/ 263 w 263"/>
                <a:gd name="T9" fmla="*/ 128 h 541"/>
                <a:gd name="T10" fmla="*/ 255 w 263"/>
                <a:gd name="T11" fmla="*/ 75 h 541"/>
                <a:gd name="T12" fmla="*/ 240 w 263"/>
                <a:gd name="T13" fmla="*/ 37 h 541"/>
                <a:gd name="T14" fmla="*/ 225 w 263"/>
                <a:gd name="T15" fmla="*/ 15 h 541"/>
                <a:gd name="T16" fmla="*/ 195 w 263"/>
                <a:gd name="T17" fmla="*/ 0 h 541"/>
                <a:gd name="T18" fmla="*/ 173 w 263"/>
                <a:gd name="T19" fmla="*/ 0 h 541"/>
                <a:gd name="T20" fmla="*/ 173 w 263"/>
                <a:gd name="T21" fmla="*/ 0 h 541"/>
                <a:gd name="T22" fmla="*/ 150 w 263"/>
                <a:gd name="T23" fmla="*/ 0 h 541"/>
                <a:gd name="T24" fmla="*/ 135 w 263"/>
                <a:gd name="T25" fmla="*/ 15 h 541"/>
                <a:gd name="T26" fmla="*/ 135 w 263"/>
                <a:gd name="T27" fmla="*/ 15 h 541"/>
                <a:gd name="T28" fmla="*/ 150 w 263"/>
                <a:gd name="T29" fmla="*/ 7 h 541"/>
                <a:gd name="T30" fmla="*/ 150 w 263"/>
                <a:gd name="T31" fmla="*/ 7 h 541"/>
                <a:gd name="T32" fmla="*/ 180 w 263"/>
                <a:gd name="T33" fmla="*/ 15 h 541"/>
                <a:gd name="T34" fmla="*/ 203 w 263"/>
                <a:gd name="T35" fmla="*/ 30 h 541"/>
                <a:gd name="T36" fmla="*/ 225 w 263"/>
                <a:gd name="T37" fmla="*/ 52 h 541"/>
                <a:gd name="T38" fmla="*/ 240 w 263"/>
                <a:gd name="T39" fmla="*/ 90 h 541"/>
                <a:gd name="T40" fmla="*/ 240 w 263"/>
                <a:gd name="T41" fmla="*/ 143 h 541"/>
                <a:gd name="T42" fmla="*/ 233 w 263"/>
                <a:gd name="T43" fmla="*/ 203 h 541"/>
                <a:gd name="T44" fmla="*/ 210 w 263"/>
                <a:gd name="T45" fmla="*/ 270 h 541"/>
                <a:gd name="T46" fmla="*/ 165 w 263"/>
                <a:gd name="T47" fmla="*/ 353 h 541"/>
                <a:gd name="T48" fmla="*/ 165 w 263"/>
                <a:gd name="T49" fmla="*/ 353 h 541"/>
                <a:gd name="T50" fmla="*/ 127 w 263"/>
                <a:gd name="T51" fmla="*/ 413 h 541"/>
                <a:gd name="T52" fmla="*/ 90 w 263"/>
                <a:gd name="T53" fmla="*/ 458 h 541"/>
                <a:gd name="T54" fmla="*/ 45 w 263"/>
                <a:gd name="T55" fmla="*/ 503 h 541"/>
                <a:gd name="T56" fmla="*/ 0 w 263"/>
                <a:gd name="T57" fmla="*/ 541 h 541"/>
                <a:gd name="T58" fmla="*/ 15 w 263"/>
                <a:gd name="T59" fmla="*/ 526 h 541"/>
                <a:gd name="T60" fmla="*/ 15 w 263"/>
                <a:gd name="T61" fmla="*/ 526 h 541"/>
                <a:gd name="T62" fmla="*/ 67 w 263"/>
                <a:gd name="T63" fmla="*/ 488 h 541"/>
                <a:gd name="T64" fmla="*/ 112 w 263"/>
                <a:gd name="T65" fmla="*/ 443 h 541"/>
                <a:gd name="T66" fmla="*/ 150 w 263"/>
                <a:gd name="T67" fmla="*/ 398 h 541"/>
                <a:gd name="T68" fmla="*/ 188 w 263"/>
                <a:gd name="T69" fmla="*/ 345 h 541"/>
                <a:gd name="T70" fmla="*/ 188 w 263"/>
                <a:gd name="T71" fmla="*/ 345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3" h="541">
                  <a:moveTo>
                    <a:pt x="188" y="345"/>
                  </a:moveTo>
                  <a:lnTo>
                    <a:pt x="188" y="345"/>
                  </a:lnTo>
                  <a:lnTo>
                    <a:pt x="233" y="255"/>
                  </a:lnTo>
                  <a:lnTo>
                    <a:pt x="255" y="188"/>
                  </a:lnTo>
                  <a:lnTo>
                    <a:pt x="263" y="128"/>
                  </a:lnTo>
                  <a:lnTo>
                    <a:pt x="255" y="75"/>
                  </a:lnTo>
                  <a:lnTo>
                    <a:pt x="240" y="37"/>
                  </a:lnTo>
                  <a:lnTo>
                    <a:pt x="225" y="15"/>
                  </a:lnTo>
                  <a:lnTo>
                    <a:pt x="195" y="0"/>
                  </a:lnTo>
                  <a:lnTo>
                    <a:pt x="173" y="0"/>
                  </a:lnTo>
                  <a:lnTo>
                    <a:pt x="173" y="0"/>
                  </a:lnTo>
                  <a:lnTo>
                    <a:pt x="150" y="0"/>
                  </a:lnTo>
                  <a:lnTo>
                    <a:pt x="135" y="15"/>
                  </a:lnTo>
                  <a:lnTo>
                    <a:pt x="135" y="15"/>
                  </a:lnTo>
                  <a:lnTo>
                    <a:pt x="150" y="7"/>
                  </a:lnTo>
                  <a:lnTo>
                    <a:pt x="150" y="7"/>
                  </a:lnTo>
                  <a:lnTo>
                    <a:pt x="180" y="15"/>
                  </a:lnTo>
                  <a:lnTo>
                    <a:pt x="203" y="30"/>
                  </a:lnTo>
                  <a:lnTo>
                    <a:pt x="225" y="52"/>
                  </a:lnTo>
                  <a:lnTo>
                    <a:pt x="240" y="90"/>
                  </a:lnTo>
                  <a:lnTo>
                    <a:pt x="240" y="143"/>
                  </a:lnTo>
                  <a:lnTo>
                    <a:pt x="233" y="203"/>
                  </a:lnTo>
                  <a:lnTo>
                    <a:pt x="210" y="270"/>
                  </a:lnTo>
                  <a:lnTo>
                    <a:pt x="165" y="353"/>
                  </a:lnTo>
                  <a:lnTo>
                    <a:pt x="165" y="353"/>
                  </a:lnTo>
                  <a:lnTo>
                    <a:pt x="127" y="413"/>
                  </a:lnTo>
                  <a:lnTo>
                    <a:pt x="90" y="458"/>
                  </a:lnTo>
                  <a:lnTo>
                    <a:pt x="45" y="503"/>
                  </a:lnTo>
                  <a:lnTo>
                    <a:pt x="0" y="541"/>
                  </a:lnTo>
                  <a:lnTo>
                    <a:pt x="15" y="526"/>
                  </a:lnTo>
                  <a:lnTo>
                    <a:pt x="15" y="526"/>
                  </a:lnTo>
                  <a:lnTo>
                    <a:pt x="67" y="488"/>
                  </a:lnTo>
                  <a:lnTo>
                    <a:pt x="112" y="443"/>
                  </a:lnTo>
                  <a:lnTo>
                    <a:pt x="150" y="398"/>
                  </a:lnTo>
                  <a:lnTo>
                    <a:pt x="188" y="345"/>
                  </a:lnTo>
                  <a:lnTo>
                    <a:pt x="188" y="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39" name="Freeform 36"/>
            <p:cNvSpPr>
              <a:spLocks/>
            </p:cNvSpPr>
            <p:nvPr/>
          </p:nvSpPr>
          <p:spPr bwMode="auto">
            <a:xfrm>
              <a:off x="3348038" y="4178300"/>
              <a:ext cx="155575" cy="239713"/>
            </a:xfrm>
            <a:custGeom>
              <a:avLst/>
              <a:gdLst>
                <a:gd name="T0" fmla="*/ 98 w 98"/>
                <a:gd name="T1" fmla="*/ 121 h 151"/>
                <a:gd name="T2" fmla="*/ 98 w 98"/>
                <a:gd name="T3" fmla="*/ 121 h 151"/>
                <a:gd name="T4" fmla="*/ 98 w 98"/>
                <a:gd name="T5" fmla="*/ 113 h 151"/>
                <a:gd name="T6" fmla="*/ 90 w 98"/>
                <a:gd name="T7" fmla="*/ 106 h 151"/>
                <a:gd name="T8" fmla="*/ 75 w 98"/>
                <a:gd name="T9" fmla="*/ 106 h 151"/>
                <a:gd name="T10" fmla="*/ 53 w 98"/>
                <a:gd name="T11" fmla="*/ 106 h 151"/>
                <a:gd name="T12" fmla="*/ 53 w 98"/>
                <a:gd name="T13" fmla="*/ 106 h 151"/>
                <a:gd name="T14" fmla="*/ 38 w 98"/>
                <a:gd name="T15" fmla="*/ 106 h 151"/>
                <a:gd name="T16" fmla="*/ 38 w 98"/>
                <a:gd name="T17" fmla="*/ 106 h 151"/>
                <a:gd name="T18" fmla="*/ 30 w 98"/>
                <a:gd name="T19" fmla="*/ 83 h 151"/>
                <a:gd name="T20" fmla="*/ 30 w 98"/>
                <a:gd name="T21" fmla="*/ 61 h 151"/>
                <a:gd name="T22" fmla="*/ 38 w 98"/>
                <a:gd name="T23" fmla="*/ 30 h 151"/>
                <a:gd name="T24" fmla="*/ 53 w 98"/>
                <a:gd name="T25" fmla="*/ 0 h 151"/>
                <a:gd name="T26" fmla="*/ 53 w 98"/>
                <a:gd name="T27" fmla="*/ 0 h 151"/>
                <a:gd name="T28" fmla="*/ 38 w 98"/>
                <a:gd name="T29" fmla="*/ 15 h 151"/>
                <a:gd name="T30" fmla="*/ 15 w 98"/>
                <a:gd name="T31" fmla="*/ 30 h 151"/>
                <a:gd name="T32" fmla="*/ 8 w 98"/>
                <a:gd name="T33" fmla="*/ 53 h 151"/>
                <a:gd name="T34" fmla="*/ 0 w 98"/>
                <a:gd name="T35" fmla="*/ 76 h 151"/>
                <a:gd name="T36" fmla="*/ 0 w 98"/>
                <a:gd name="T37" fmla="*/ 98 h 151"/>
                <a:gd name="T38" fmla="*/ 0 w 98"/>
                <a:gd name="T39" fmla="*/ 113 h 151"/>
                <a:gd name="T40" fmla="*/ 8 w 98"/>
                <a:gd name="T41" fmla="*/ 128 h 151"/>
                <a:gd name="T42" fmla="*/ 23 w 98"/>
                <a:gd name="T43" fmla="*/ 143 h 151"/>
                <a:gd name="T44" fmla="*/ 23 w 98"/>
                <a:gd name="T45" fmla="*/ 143 h 151"/>
                <a:gd name="T46" fmla="*/ 23 w 98"/>
                <a:gd name="T47" fmla="*/ 143 h 151"/>
                <a:gd name="T48" fmla="*/ 23 w 98"/>
                <a:gd name="T49" fmla="*/ 143 h 151"/>
                <a:gd name="T50" fmla="*/ 45 w 98"/>
                <a:gd name="T51" fmla="*/ 151 h 151"/>
                <a:gd name="T52" fmla="*/ 45 w 98"/>
                <a:gd name="T53" fmla="*/ 151 h 151"/>
                <a:gd name="T54" fmla="*/ 75 w 98"/>
                <a:gd name="T55" fmla="*/ 151 h 151"/>
                <a:gd name="T56" fmla="*/ 90 w 98"/>
                <a:gd name="T57" fmla="*/ 143 h 151"/>
                <a:gd name="T58" fmla="*/ 98 w 98"/>
                <a:gd name="T59" fmla="*/ 136 h 151"/>
                <a:gd name="T60" fmla="*/ 98 w 98"/>
                <a:gd name="T61" fmla="*/ 121 h 151"/>
                <a:gd name="T62" fmla="*/ 98 w 98"/>
                <a:gd name="T63" fmla="*/ 12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151">
                  <a:moveTo>
                    <a:pt x="98" y="121"/>
                  </a:moveTo>
                  <a:lnTo>
                    <a:pt x="98" y="121"/>
                  </a:lnTo>
                  <a:lnTo>
                    <a:pt x="98" y="113"/>
                  </a:lnTo>
                  <a:lnTo>
                    <a:pt x="90" y="106"/>
                  </a:lnTo>
                  <a:lnTo>
                    <a:pt x="75" y="106"/>
                  </a:lnTo>
                  <a:lnTo>
                    <a:pt x="53" y="106"/>
                  </a:lnTo>
                  <a:lnTo>
                    <a:pt x="53" y="106"/>
                  </a:lnTo>
                  <a:lnTo>
                    <a:pt x="38" y="106"/>
                  </a:lnTo>
                  <a:lnTo>
                    <a:pt x="38" y="106"/>
                  </a:lnTo>
                  <a:lnTo>
                    <a:pt x="30" y="83"/>
                  </a:lnTo>
                  <a:lnTo>
                    <a:pt x="30" y="61"/>
                  </a:lnTo>
                  <a:lnTo>
                    <a:pt x="38" y="30"/>
                  </a:lnTo>
                  <a:lnTo>
                    <a:pt x="53" y="0"/>
                  </a:lnTo>
                  <a:lnTo>
                    <a:pt x="53" y="0"/>
                  </a:lnTo>
                  <a:lnTo>
                    <a:pt x="38" y="15"/>
                  </a:lnTo>
                  <a:lnTo>
                    <a:pt x="15" y="30"/>
                  </a:lnTo>
                  <a:lnTo>
                    <a:pt x="8" y="53"/>
                  </a:lnTo>
                  <a:lnTo>
                    <a:pt x="0" y="76"/>
                  </a:lnTo>
                  <a:lnTo>
                    <a:pt x="0" y="98"/>
                  </a:lnTo>
                  <a:lnTo>
                    <a:pt x="0" y="113"/>
                  </a:lnTo>
                  <a:lnTo>
                    <a:pt x="8" y="128"/>
                  </a:lnTo>
                  <a:lnTo>
                    <a:pt x="23" y="143"/>
                  </a:lnTo>
                  <a:lnTo>
                    <a:pt x="23" y="143"/>
                  </a:lnTo>
                  <a:lnTo>
                    <a:pt x="23" y="143"/>
                  </a:lnTo>
                  <a:lnTo>
                    <a:pt x="23" y="143"/>
                  </a:lnTo>
                  <a:lnTo>
                    <a:pt x="45" y="151"/>
                  </a:lnTo>
                  <a:lnTo>
                    <a:pt x="45" y="151"/>
                  </a:lnTo>
                  <a:lnTo>
                    <a:pt x="75" y="151"/>
                  </a:lnTo>
                  <a:lnTo>
                    <a:pt x="90" y="143"/>
                  </a:lnTo>
                  <a:lnTo>
                    <a:pt x="98" y="136"/>
                  </a:lnTo>
                  <a:lnTo>
                    <a:pt x="98" y="121"/>
                  </a:lnTo>
                  <a:lnTo>
                    <a:pt x="98"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0" name="Freeform 37"/>
            <p:cNvSpPr>
              <a:spLocks/>
            </p:cNvSpPr>
            <p:nvPr/>
          </p:nvSpPr>
          <p:spPr bwMode="auto">
            <a:xfrm>
              <a:off x="3144838" y="4130675"/>
              <a:ext cx="596900" cy="1289050"/>
            </a:xfrm>
            <a:custGeom>
              <a:avLst/>
              <a:gdLst>
                <a:gd name="T0" fmla="*/ 271 w 376"/>
                <a:gd name="T1" fmla="*/ 511 h 812"/>
                <a:gd name="T2" fmla="*/ 271 w 376"/>
                <a:gd name="T3" fmla="*/ 511 h 812"/>
                <a:gd name="T4" fmla="*/ 308 w 376"/>
                <a:gd name="T5" fmla="*/ 444 h 812"/>
                <a:gd name="T6" fmla="*/ 331 w 376"/>
                <a:gd name="T7" fmla="*/ 383 h 812"/>
                <a:gd name="T8" fmla="*/ 354 w 376"/>
                <a:gd name="T9" fmla="*/ 331 h 812"/>
                <a:gd name="T10" fmla="*/ 369 w 376"/>
                <a:gd name="T11" fmla="*/ 278 h 812"/>
                <a:gd name="T12" fmla="*/ 376 w 376"/>
                <a:gd name="T13" fmla="*/ 233 h 812"/>
                <a:gd name="T14" fmla="*/ 376 w 376"/>
                <a:gd name="T15" fmla="*/ 188 h 812"/>
                <a:gd name="T16" fmla="*/ 376 w 376"/>
                <a:gd name="T17" fmla="*/ 151 h 812"/>
                <a:gd name="T18" fmla="*/ 369 w 376"/>
                <a:gd name="T19" fmla="*/ 121 h 812"/>
                <a:gd name="T20" fmla="*/ 361 w 376"/>
                <a:gd name="T21" fmla="*/ 91 h 812"/>
                <a:gd name="T22" fmla="*/ 346 w 376"/>
                <a:gd name="T23" fmla="*/ 60 h 812"/>
                <a:gd name="T24" fmla="*/ 331 w 376"/>
                <a:gd name="T25" fmla="*/ 45 h 812"/>
                <a:gd name="T26" fmla="*/ 316 w 376"/>
                <a:gd name="T27" fmla="*/ 23 h 812"/>
                <a:gd name="T28" fmla="*/ 278 w 376"/>
                <a:gd name="T29" fmla="*/ 8 h 812"/>
                <a:gd name="T30" fmla="*/ 241 w 376"/>
                <a:gd name="T31" fmla="*/ 0 h 812"/>
                <a:gd name="T32" fmla="*/ 241 w 376"/>
                <a:gd name="T33" fmla="*/ 0 h 812"/>
                <a:gd name="T34" fmla="*/ 203 w 376"/>
                <a:gd name="T35" fmla="*/ 15 h 812"/>
                <a:gd name="T36" fmla="*/ 181 w 376"/>
                <a:gd name="T37" fmla="*/ 30 h 812"/>
                <a:gd name="T38" fmla="*/ 181 w 376"/>
                <a:gd name="T39" fmla="*/ 30 h 812"/>
                <a:gd name="T40" fmla="*/ 211 w 376"/>
                <a:gd name="T41" fmla="*/ 23 h 812"/>
                <a:gd name="T42" fmla="*/ 211 w 376"/>
                <a:gd name="T43" fmla="*/ 23 h 812"/>
                <a:gd name="T44" fmla="*/ 248 w 376"/>
                <a:gd name="T45" fmla="*/ 30 h 812"/>
                <a:gd name="T46" fmla="*/ 286 w 376"/>
                <a:gd name="T47" fmla="*/ 45 h 812"/>
                <a:gd name="T48" fmla="*/ 301 w 376"/>
                <a:gd name="T49" fmla="*/ 60 h 812"/>
                <a:gd name="T50" fmla="*/ 316 w 376"/>
                <a:gd name="T51" fmla="*/ 83 h 812"/>
                <a:gd name="T52" fmla="*/ 331 w 376"/>
                <a:gd name="T53" fmla="*/ 113 h 812"/>
                <a:gd name="T54" fmla="*/ 339 w 376"/>
                <a:gd name="T55" fmla="*/ 136 h 812"/>
                <a:gd name="T56" fmla="*/ 346 w 376"/>
                <a:gd name="T57" fmla="*/ 173 h 812"/>
                <a:gd name="T58" fmla="*/ 346 w 376"/>
                <a:gd name="T59" fmla="*/ 211 h 812"/>
                <a:gd name="T60" fmla="*/ 346 w 376"/>
                <a:gd name="T61" fmla="*/ 256 h 812"/>
                <a:gd name="T62" fmla="*/ 339 w 376"/>
                <a:gd name="T63" fmla="*/ 301 h 812"/>
                <a:gd name="T64" fmla="*/ 323 w 376"/>
                <a:gd name="T65" fmla="*/ 353 h 812"/>
                <a:gd name="T66" fmla="*/ 301 w 376"/>
                <a:gd name="T67" fmla="*/ 406 h 812"/>
                <a:gd name="T68" fmla="*/ 278 w 376"/>
                <a:gd name="T69" fmla="*/ 466 h 812"/>
                <a:gd name="T70" fmla="*/ 241 w 376"/>
                <a:gd name="T71" fmla="*/ 534 h 812"/>
                <a:gd name="T72" fmla="*/ 241 w 376"/>
                <a:gd name="T73" fmla="*/ 534 h 812"/>
                <a:gd name="T74" fmla="*/ 188 w 376"/>
                <a:gd name="T75" fmla="*/ 609 h 812"/>
                <a:gd name="T76" fmla="*/ 136 w 376"/>
                <a:gd name="T77" fmla="*/ 684 h 812"/>
                <a:gd name="T78" fmla="*/ 68 w 376"/>
                <a:gd name="T79" fmla="*/ 751 h 812"/>
                <a:gd name="T80" fmla="*/ 0 w 376"/>
                <a:gd name="T81" fmla="*/ 812 h 812"/>
                <a:gd name="T82" fmla="*/ 31 w 376"/>
                <a:gd name="T83" fmla="*/ 789 h 812"/>
                <a:gd name="T84" fmla="*/ 31 w 376"/>
                <a:gd name="T85" fmla="*/ 789 h 812"/>
                <a:gd name="T86" fmla="*/ 98 w 376"/>
                <a:gd name="T87" fmla="*/ 729 h 812"/>
                <a:gd name="T88" fmla="*/ 158 w 376"/>
                <a:gd name="T89" fmla="*/ 661 h 812"/>
                <a:gd name="T90" fmla="*/ 218 w 376"/>
                <a:gd name="T91" fmla="*/ 594 h 812"/>
                <a:gd name="T92" fmla="*/ 271 w 376"/>
                <a:gd name="T93" fmla="*/ 511 h 812"/>
                <a:gd name="T94" fmla="*/ 271 w 376"/>
                <a:gd name="T95" fmla="*/ 511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6" h="812">
                  <a:moveTo>
                    <a:pt x="271" y="511"/>
                  </a:moveTo>
                  <a:lnTo>
                    <a:pt x="271" y="511"/>
                  </a:lnTo>
                  <a:lnTo>
                    <a:pt x="308" y="444"/>
                  </a:lnTo>
                  <a:lnTo>
                    <a:pt x="331" y="383"/>
                  </a:lnTo>
                  <a:lnTo>
                    <a:pt x="354" y="331"/>
                  </a:lnTo>
                  <a:lnTo>
                    <a:pt x="369" y="278"/>
                  </a:lnTo>
                  <a:lnTo>
                    <a:pt x="376" y="233"/>
                  </a:lnTo>
                  <a:lnTo>
                    <a:pt x="376" y="188"/>
                  </a:lnTo>
                  <a:lnTo>
                    <a:pt x="376" y="151"/>
                  </a:lnTo>
                  <a:lnTo>
                    <a:pt x="369" y="121"/>
                  </a:lnTo>
                  <a:lnTo>
                    <a:pt x="361" y="91"/>
                  </a:lnTo>
                  <a:lnTo>
                    <a:pt x="346" y="60"/>
                  </a:lnTo>
                  <a:lnTo>
                    <a:pt x="331" y="45"/>
                  </a:lnTo>
                  <a:lnTo>
                    <a:pt x="316" y="23"/>
                  </a:lnTo>
                  <a:lnTo>
                    <a:pt x="278" y="8"/>
                  </a:lnTo>
                  <a:lnTo>
                    <a:pt x="241" y="0"/>
                  </a:lnTo>
                  <a:lnTo>
                    <a:pt x="241" y="0"/>
                  </a:lnTo>
                  <a:lnTo>
                    <a:pt x="203" y="15"/>
                  </a:lnTo>
                  <a:lnTo>
                    <a:pt x="181" y="30"/>
                  </a:lnTo>
                  <a:lnTo>
                    <a:pt x="181" y="30"/>
                  </a:lnTo>
                  <a:lnTo>
                    <a:pt x="211" y="23"/>
                  </a:lnTo>
                  <a:lnTo>
                    <a:pt x="211" y="23"/>
                  </a:lnTo>
                  <a:lnTo>
                    <a:pt x="248" y="30"/>
                  </a:lnTo>
                  <a:lnTo>
                    <a:pt x="286" y="45"/>
                  </a:lnTo>
                  <a:lnTo>
                    <a:pt x="301" y="60"/>
                  </a:lnTo>
                  <a:lnTo>
                    <a:pt x="316" y="83"/>
                  </a:lnTo>
                  <a:lnTo>
                    <a:pt x="331" y="113"/>
                  </a:lnTo>
                  <a:lnTo>
                    <a:pt x="339" y="136"/>
                  </a:lnTo>
                  <a:lnTo>
                    <a:pt x="346" y="173"/>
                  </a:lnTo>
                  <a:lnTo>
                    <a:pt x="346" y="211"/>
                  </a:lnTo>
                  <a:lnTo>
                    <a:pt x="346" y="256"/>
                  </a:lnTo>
                  <a:lnTo>
                    <a:pt x="339" y="301"/>
                  </a:lnTo>
                  <a:lnTo>
                    <a:pt x="323" y="353"/>
                  </a:lnTo>
                  <a:lnTo>
                    <a:pt x="301" y="406"/>
                  </a:lnTo>
                  <a:lnTo>
                    <a:pt x="278" y="466"/>
                  </a:lnTo>
                  <a:lnTo>
                    <a:pt x="241" y="534"/>
                  </a:lnTo>
                  <a:lnTo>
                    <a:pt x="241" y="534"/>
                  </a:lnTo>
                  <a:lnTo>
                    <a:pt x="188" y="609"/>
                  </a:lnTo>
                  <a:lnTo>
                    <a:pt x="136" y="684"/>
                  </a:lnTo>
                  <a:lnTo>
                    <a:pt x="68" y="751"/>
                  </a:lnTo>
                  <a:lnTo>
                    <a:pt x="0" y="812"/>
                  </a:lnTo>
                  <a:lnTo>
                    <a:pt x="31" y="789"/>
                  </a:lnTo>
                  <a:lnTo>
                    <a:pt x="31" y="789"/>
                  </a:lnTo>
                  <a:lnTo>
                    <a:pt x="98" y="729"/>
                  </a:lnTo>
                  <a:lnTo>
                    <a:pt x="158" y="661"/>
                  </a:lnTo>
                  <a:lnTo>
                    <a:pt x="218" y="594"/>
                  </a:lnTo>
                  <a:lnTo>
                    <a:pt x="271" y="511"/>
                  </a:lnTo>
                  <a:lnTo>
                    <a:pt x="271" y="5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1" name="Freeform 38"/>
            <p:cNvSpPr>
              <a:spLocks/>
            </p:cNvSpPr>
            <p:nvPr/>
          </p:nvSpPr>
          <p:spPr bwMode="auto">
            <a:xfrm>
              <a:off x="3265488" y="3321050"/>
              <a:ext cx="201613" cy="190500"/>
            </a:xfrm>
            <a:custGeom>
              <a:avLst/>
              <a:gdLst>
                <a:gd name="T0" fmla="*/ 120 w 127"/>
                <a:gd name="T1" fmla="*/ 60 h 120"/>
                <a:gd name="T2" fmla="*/ 120 w 127"/>
                <a:gd name="T3" fmla="*/ 60 h 120"/>
                <a:gd name="T4" fmla="*/ 112 w 127"/>
                <a:gd name="T5" fmla="*/ 52 h 120"/>
                <a:gd name="T6" fmla="*/ 97 w 127"/>
                <a:gd name="T7" fmla="*/ 52 h 120"/>
                <a:gd name="T8" fmla="*/ 90 w 127"/>
                <a:gd name="T9" fmla="*/ 60 h 120"/>
                <a:gd name="T10" fmla="*/ 75 w 127"/>
                <a:gd name="T11" fmla="*/ 75 h 120"/>
                <a:gd name="T12" fmla="*/ 75 w 127"/>
                <a:gd name="T13" fmla="*/ 75 h 120"/>
                <a:gd name="T14" fmla="*/ 67 w 127"/>
                <a:gd name="T15" fmla="*/ 90 h 120"/>
                <a:gd name="T16" fmla="*/ 67 w 127"/>
                <a:gd name="T17" fmla="*/ 90 h 120"/>
                <a:gd name="T18" fmla="*/ 45 w 127"/>
                <a:gd name="T19" fmla="*/ 75 h 120"/>
                <a:gd name="T20" fmla="*/ 22 w 127"/>
                <a:gd name="T21" fmla="*/ 60 h 120"/>
                <a:gd name="T22" fmla="*/ 7 w 127"/>
                <a:gd name="T23" fmla="*/ 30 h 120"/>
                <a:gd name="T24" fmla="*/ 7 w 127"/>
                <a:gd name="T25" fmla="*/ 0 h 120"/>
                <a:gd name="T26" fmla="*/ 7 w 127"/>
                <a:gd name="T27" fmla="*/ 0 h 120"/>
                <a:gd name="T28" fmla="*/ 0 w 127"/>
                <a:gd name="T29" fmla="*/ 22 h 120"/>
                <a:gd name="T30" fmla="*/ 0 w 127"/>
                <a:gd name="T31" fmla="*/ 45 h 120"/>
                <a:gd name="T32" fmla="*/ 7 w 127"/>
                <a:gd name="T33" fmla="*/ 67 h 120"/>
                <a:gd name="T34" fmla="*/ 15 w 127"/>
                <a:gd name="T35" fmla="*/ 90 h 120"/>
                <a:gd name="T36" fmla="*/ 30 w 127"/>
                <a:gd name="T37" fmla="*/ 105 h 120"/>
                <a:gd name="T38" fmla="*/ 45 w 127"/>
                <a:gd name="T39" fmla="*/ 120 h 120"/>
                <a:gd name="T40" fmla="*/ 60 w 127"/>
                <a:gd name="T41" fmla="*/ 120 h 120"/>
                <a:gd name="T42" fmla="*/ 75 w 127"/>
                <a:gd name="T43" fmla="*/ 120 h 120"/>
                <a:gd name="T44" fmla="*/ 75 w 127"/>
                <a:gd name="T45" fmla="*/ 120 h 120"/>
                <a:gd name="T46" fmla="*/ 75 w 127"/>
                <a:gd name="T47" fmla="*/ 120 h 120"/>
                <a:gd name="T48" fmla="*/ 75 w 127"/>
                <a:gd name="T49" fmla="*/ 120 h 120"/>
                <a:gd name="T50" fmla="*/ 105 w 127"/>
                <a:gd name="T51" fmla="*/ 112 h 120"/>
                <a:gd name="T52" fmla="*/ 105 w 127"/>
                <a:gd name="T53" fmla="*/ 112 h 120"/>
                <a:gd name="T54" fmla="*/ 120 w 127"/>
                <a:gd name="T55" fmla="*/ 97 h 120"/>
                <a:gd name="T56" fmla="*/ 127 w 127"/>
                <a:gd name="T57" fmla="*/ 82 h 120"/>
                <a:gd name="T58" fmla="*/ 127 w 127"/>
                <a:gd name="T59" fmla="*/ 67 h 120"/>
                <a:gd name="T60" fmla="*/ 120 w 127"/>
                <a:gd name="T61" fmla="*/ 60 h 120"/>
                <a:gd name="T62" fmla="*/ 120 w 127"/>
                <a:gd name="T63"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120">
                  <a:moveTo>
                    <a:pt x="120" y="60"/>
                  </a:moveTo>
                  <a:lnTo>
                    <a:pt x="120" y="60"/>
                  </a:lnTo>
                  <a:lnTo>
                    <a:pt x="112" y="52"/>
                  </a:lnTo>
                  <a:lnTo>
                    <a:pt x="97" y="52"/>
                  </a:lnTo>
                  <a:lnTo>
                    <a:pt x="90" y="60"/>
                  </a:lnTo>
                  <a:lnTo>
                    <a:pt x="75" y="75"/>
                  </a:lnTo>
                  <a:lnTo>
                    <a:pt x="75" y="75"/>
                  </a:lnTo>
                  <a:lnTo>
                    <a:pt x="67" y="90"/>
                  </a:lnTo>
                  <a:lnTo>
                    <a:pt x="67" y="90"/>
                  </a:lnTo>
                  <a:lnTo>
                    <a:pt x="45" y="75"/>
                  </a:lnTo>
                  <a:lnTo>
                    <a:pt x="22" y="60"/>
                  </a:lnTo>
                  <a:lnTo>
                    <a:pt x="7" y="30"/>
                  </a:lnTo>
                  <a:lnTo>
                    <a:pt x="7" y="0"/>
                  </a:lnTo>
                  <a:lnTo>
                    <a:pt x="7" y="0"/>
                  </a:lnTo>
                  <a:lnTo>
                    <a:pt x="0" y="22"/>
                  </a:lnTo>
                  <a:lnTo>
                    <a:pt x="0" y="45"/>
                  </a:lnTo>
                  <a:lnTo>
                    <a:pt x="7" y="67"/>
                  </a:lnTo>
                  <a:lnTo>
                    <a:pt x="15" y="90"/>
                  </a:lnTo>
                  <a:lnTo>
                    <a:pt x="30" y="105"/>
                  </a:lnTo>
                  <a:lnTo>
                    <a:pt x="45" y="120"/>
                  </a:lnTo>
                  <a:lnTo>
                    <a:pt x="60" y="120"/>
                  </a:lnTo>
                  <a:lnTo>
                    <a:pt x="75" y="120"/>
                  </a:lnTo>
                  <a:lnTo>
                    <a:pt x="75" y="120"/>
                  </a:lnTo>
                  <a:lnTo>
                    <a:pt x="75" y="120"/>
                  </a:lnTo>
                  <a:lnTo>
                    <a:pt x="75" y="120"/>
                  </a:lnTo>
                  <a:lnTo>
                    <a:pt x="105" y="112"/>
                  </a:lnTo>
                  <a:lnTo>
                    <a:pt x="105" y="112"/>
                  </a:lnTo>
                  <a:lnTo>
                    <a:pt x="120" y="97"/>
                  </a:lnTo>
                  <a:lnTo>
                    <a:pt x="127" y="82"/>
                  </a:lnTo>
                  <a:lnTo>
                    <a:pt x="127" y="67"/>
                  </a:lnTo>
                  <a:lnTo>
                    <a:pt x="120" y="60"/>
                  </a:lnTo>
                  <a:lnTo>
                    <a:pt x="12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2" name="Freeform 39"/>
            <p:cNvSpPr>
              <a:spLocks/>
            </p:cNvSpPr>
            <p:nvPr/>
          </p:nvSpPr>
          <p:spPr bwMode="auto">
            <a:xfrm>
              <a:off x="3276600" y="3165475"/>
              <a:ext cx="644525" cy="1263650"/>
            </a:xfrm>
            <a:custGeom>
              <a:avLst/>
              <a:gdLst>
                <a:gd name="T0" fmla="*/ 383 w 406"/>
                <a:gd name="T1" fmla="*/ 391 h 796"/>
                <a:gd name="T2" fmla="*/ 383 w 406"/>
                <a:gd name="T3" fmla="*/ 391 h 796"/>
                <a:gd name="T4" fmla="*/ 368 w 406"/>
                <a:gd name="T5" fmla="*/ 323 h 796"/>
                <a:gd name="T6" fmla="*/ 346 w 406"/>
                <a:gd name="T7" fmla="*/ 263 h 796"/>
                <a:gd name="T8" fmla="*/ 323 w 406"/>
                <a:gd name="T9" fmla="*/ 203 h 796"/>
                <a:gd name="T10" fmla="*/ 301 w 406"/>
                <a:gd name="T11" fmla="*/ 158 h 796"/>
                <a:gd name="T12" fmla="*/ 278 w 406"/>
                <a:gd name="T13" fmla="*/ 120 h 796"/>
                <a:gd name="T14" fmla="*/ 248 w 406"/>
                <a:gd name="T15" fmla="*/ 83 h 796"/>
                <a:gd name="T16" fmla="*/ 225 w 406"/>
                <a:gd name="T17" fmla="*/ 53 h 796"/>
                <a:gd name="T18" fmla="*/ 195 w 406"/>
                <a:gd name="T19" fmla="*/ 38 h 796"/>
                <a:gd name="T20" fmla="*/ 165 w 406"/>
                <a:gd name="T21" fmla="*/ 23 h 796"/>
                <a:gd name="T22" fmla="*/ 143 w 406"/>
                <a:gd name="T23" fmla="*/ 7 h 796"/>
                <a:gd name="T24" fmla="*/ 120 w 406"/>
                <a:gd name="T25" fmla="*/ 0 h 796"/>
                <a:gd name="T26" fmla="*/ 90 w 406"/>
                <a:gd name="T27" fmla="*/ 0 h 796"/>
                <a:gd name="T28" fmla="*/ 53 w 406"/>
                <a:gd name="T29" fmla="*/ 15 h 796"/>
                <a:gd name="T30" fmla="*/ 23 w 406"/>
                <a:gd name="T31" fmla="*/ 38 h 796"/>
                <a:gd name="T32" fmla="*/ 23 w 406"/>
                <a:gd name="T33" fmla="*/ 38 h 796"/>
                <a:gd name="T34" fmla="*/ 8 w 406"/>
                <a:gd name="T35" fmla="*/ 68 h 796"/>
                <a:gd name="T36" fmla="*/ 0 w 406"/>
                <a:gd name="T37" fmla="*/ 98 h 796"/>
                <a:gd name="T38" fmla="*/ 0 w 406"/>
                <a:gd name="T39" fmla="*/ 98 h 796"/>
                <a:gd name="T40" fmla="*/ 15 w 406"/>
                <a:gd name="T41" fmla="*/ 75 h 796"/>
                <a:gd name="T42" fmla="*/ 15 w 406"/>
                <a:gd name="T43" fmla="*/ 75 h 796"/>
                <a:gd name="T44" fmla="*/ 45 w 406"/>
                <a:gd name="T45" fmla="*/ 45 h 796"/>
                <a:gd name="T46" fmla="*/ 83 w 406"/>
                <a:gd name="T47" fmla="*/ 38 h 796"/>
                <a:gd name="T48" fmla="*/ 113 w 406"/>
                <a:gd name="T49" fmla="*/ 38 h 796"/>
                <a:gd name="T50" fmla="*/ 135 w 406"/>
                <a:gd name="T51" fmla="*/ 45 h 796"/>
                <a:gd name="T52" fmla="*/ 158 w 406"/>
                <a:gd name="T53" fmla="*/ 53 h 796"/>
                <a:gd name="T54" fmla="*/ 188 w 406"/>
                <a:gd name="T55" fmla="*/ 68 h 796"/>
                <a:gd name="T56" fmla="*/ 218 w 406"/>
                <a:gd name="T57" fmla="*/ 90 h 796"/>
                <a:gd name="T58" fmla="*/ 240 w 406"/>
                <a:gd name="T59" fmla="*/ 120 h 796"/>
                <a:gd name="T60" fmla="*/ 271 w 406"/>
                <a:gd name="T61" fmla="*/ 150 h 796"/>
                <a:gd name="T62" fmla="*/ 293 w 406"/>
                <a:gd name="T63" fmla="*/ 195 h 796"/>
                <a:gd name="T64" fmla="*/ 316 w 406"/>
                <a:gd name="T65" fmla="*/ 240 h 796"/>
                <a:gd name="T66" fmla="*/ 338 w 406"/>
                <a:gd name="T67" fmla="*/ 293 h 796"/>
                <a:gd name="T68" fmla="*/ 361 w 406"/>
                <a:gd name="T69" fmla="*/ 361 h 796"/>
                <a:gd name="T70" fmla="*/ 376 w 406"/>
                <a:gd name="T71" fmla="*/ 428 h 796"/>
                <a:gd name="T72" fmla="*/ 376 w 406"/>
                <a:gd name="T73" fmla="*/ 428 h 796"/>
                <a:gd name="T74" fmla="*/ 391 w 406"/>
                <a:gd name="T75" fmla="*/ 518 h 796"/>
                <a:gd name="T76" fmla="*/ 398 w 406"/>
                <a:gd name="T77" fmla="*/ 616 h 796"/>
                <a:gd name="T78" fmla="*/ 398 w 406"/>
                <a:gd name="T79" fmla="*/ 706 h 796"/>
                <a:gd name="T80" fmla="*/ 383 w 406"/>
                <a:gd name="T81" fmla="*/ 796 h 796"/>
                <a:gd name="T82" fmla="*/ 391 w 406"/>
                <a:gd name="T83" fmla="*/ 766 h 796"/>
                <a:gd name="T84" fmla="*/ 391 w 406"/>
                <a:gd name="T85" fmla="*/ 766 h 796"/>
                <a:gd name="T86" fmla="*/ 406 w 406"/>
                <a:gd name="T87" fmla="*/ 668 h 796"/>
                <a:gd name="T88" fmla="*/ 406 w 406"/>
                <a:gd name="T89" fmla="*/ 578 h 796"/>
                <a:gd name="T90" fmla="*/ 398 w 406"/>
                <a:gd name="T91" fmla="*/ 488 h 796"/>
                <a:gd name="T92" fmla="*/ 383 w 406"/>
                <a:gd name="T93" fmla="*/ 391 h 796"/>
                <a:gd name="T94" fmla="*/ 383 w 406"/>
                <a:gd name="T95" fmla="*/ 391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6" h="796">
                  <a:moveTo>
                    <a:pt x="383" y="391"/>
                  </a:moveTo>
                  <a:lnTo>
                    <a:pt x="383" y="391"/>
                  </a:lnTo>
                  <a:lnTo>
                    <a:pt x="368" y="323"/>
                  </a:lnTo>
                  <a:lnTo>
                    <a:pt x="346" y="263"/>
                  </a:lnTo>
                  <a:lnTo>
                    <a:pt x="323" y="203"/>
                  </a:lnTo>
                  <a:lnTo>
                    <a:pt x="301" y="158"/>
                  </a:lnTo>
                  <a:lnTo>
                    <a:pt x="278" y="120"/>
                  </a:lnTo>
                  <a:lnTo>
                    <a:pt x="248" y="83"/>
                  </a:lnTo>
                  <a:lnTo>
                    <a:pt x="225" y="53"/>
                  </a:lnTo>
                  <a:lnTo>
                    <a:pt x="195" y="38"/>
                  </a:lnTo>
                  <a:lnTo>
                    <a:pt x="165" y="23"/>
                  </a:lnTo>
                  <a:lnTo>
                    <a:pt x="143" y="7"/>
                  </a:lnTo>
                  <a:lnTo>
                    <a:pt x="120" y="0"/>
                  </a:lnTo>
                  <a:lnTo>
                    <a:pt x="90" y="0"/>
                  </a:lnTo>
                  <a:lnTo>
                    <a:pt x="53" y="15"/>
                  </a:lnTo>
                  <a:lnTo>
                    <a:pt x="23" y="38"/>
                  </a:lnTo>
                  <a:lnTo>
                    <a:pt x="23" y="38"/>
                  </a:lnTo>
                  <a:lnTo>
                    <a:pt x="8" y="68"/>
                  </a:lnTo>
                  <a:lnTo>
                    <a:pt x="0" y="98"/>
                  </a:lnTo>
                  <a:lnTo>
                    <a:pt x="0" y="98"/>
                  </a:lnTo>
                  <a:lnTo>
                    <a:pt x="15" y="75"/>
                  </a:lnTo>
                  <a:lnTo>
                    <a:pt x="15" y="75"/>
                  </a:lnTo>
                  <a:lnTo>
                    <a:pt x="45" y="45"/>
                  </a:lnTo>
                  <a:lnTo>
                    <a:pt x="83" y="38"/>
                  </a:lnTo>
                  <a:lnTo>
                    <a:pt x="113" y="38"/>
                  </a:lnTo>
                  <a:lnTo>
                    <a:pt x="135" y="45"/>
                  </a:lnTo>
                  <a:lnTo>
                    <a:pt x="158" y="53"/>
                  </a:lnTo>
                  <a:lnTo>
                    <a:pt x="188" y="68"/>
                  </a:lnTo>
                  <a:lnTo>
                    <a:pt x="218" y="90"/>
                  </a:lnTo>
                  <a:lnTo>
                    <a:pt x="240" y="120"/>
                  </a:lnTo>
                  <a:lnTo>
                    <a:pt x="271" y="150"/>
                  </a:lnTo>
                  <a:lnTo>
                    <a:pt x="293" y="195"/>
                  </a:lnTo>
                  <a:lnTo>
                    <a:pt x="316" y="240"/>
                  </a:lnTo>
                  <a:lnTo>
                    <a:pt x="338" y="293"/>
                  </a:lnTo>
                  <a:lnTo>
                    <a:pt x="361" y="361"/>
                  </a:lnTo>
                  <a:lnTo>
                    <a:pt x="376" y="428"/>
                  </a:lnTo>
                  <a:lnTo>
                    <a:pt x="376" y="428"/>
                  </a:lnTo>
                  <a:lnTo>
                    <a:pt x="391" y="518"/>
                  </a:lnTo>
                  <a:lnTo>
                    <a:pt x="398" y="616"/>
                  </a:lnTo>
                  <a:lnTo>
                    <a:pt x="398" y="706"/>
                  </a:lnTo>
                  <a:lnTo>
                    <a:pt x="383" y="796"/>
                  </a:lnTo>
                  <a:lnTo>
                    <a:pt x="391" y="766"/>
                  </a:lnTo>
                  <a:lnTo>
                    <a:pt x="391" y="766"/>
                  </a:lnTo>
                  <a:lnTo>
                    <a:pt x="406" y="668"/>
                  </a:lnTo>
                  <a:lnTo>
                    <a:pt x="406" y="578"/>
                  </a:lnTo>
                  <a:lnTo>
                    <a:pt x="398" y="488"/>
                  </a:lnTo>
                  <a:lnTo>
                    <a:pt x="383" y="391"/>
                  </a:lnTo>
                  <a:lnTo>
                    <a:pt x="383" y="3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3" name="Freeform 40"/>
            <p:cNvSpPr>
              <a:spLocks/>
            </p:cNvSpPr>
            <p:nvPr/>
          </p:nvSpPr>
          <p:spPr bwMode="auto">
            <a:xfrm>
              <a:off x="3408363" y="5932488"/>
              <a:ext cx="130175" cy="142875"/>
            </a:xfrm>
            <a:custGeom>
              <a:avLst/>
              <a:gdLst>
                <a:gd name="T0" fmla="*/ 52 w 82"/>
                <a:gd name="T1" fmla="*/ 7 h 90"/>
                <a:gd name="T2" fmla="*/ 52 w 82"/>
                <a:gd name="T3" fmla="*/ 7 h 90"/>
                <a:gd name="T4" fmla="*/ 52 w 82"/>
                <a:gd name="T5" fmla="*/ 15 h 90"/>
                <a:gd name="T6" fmla="*/ 52 w 82"/>
                <a:gd name="T7" fmla="*/ 22 h 90"/>
                <a:gd name="T8" fmla="*/ 37 w 82"/>
                <a:gd name="T9" fmla="*/ 37 h 90"/>
                <a:gd name="T10" fmla="*/ 37 w 82"/>
                <a:gd name="T11" fmla="*/ 37 h 90"/>
                <a:gd name="T12" fmla="*/ 30 w 82"/>
                <a:gd name="T13" fmla="*/ 45 h 90"/>
                <a:gd name="T14" fmla="*/ 30 w 82"/>
                <a:gd name="T15" fmla="*/ 45 h 90"/>
                <a:gd name="T16" fmla="*/ 30 w 82"/>
                <a:gd name="T17" fmla="*/ 60 h 90"/>
                <a:gd name="T18" fmla="*/ 45 w 82"/>
                <a:gd name="T19" fmla="*/ 75 h 90"/>
                <a:gd name="T20" fmla="*/ 60 w 82"/>
                <a:gd name="T21" fmla="*/ 82 h 90"/>
                <a:gd name="T22" fmla="*/ 82 w 82"/>
                <a:gd name="T23" fmla="*/ 90 h 90"/>
                <a:gd name="T24" fmla="*/ 82 w 82"/>
                <a:gd name="T25" fmla="*/ 90 h 90"/>
                <a:gd name="T26" fmla="*/ 52 w 82"/>
                <a:gd name="T27" fmla="*/ 90 h 90"/>
                <a:gd name="T28" fmla="*/ 22 w 82"/>
                <a:gd name="T29" fmla="*/ 75 h 90"/>
                <a:gd name="T30" fmla="*/ 7 w 82"/>
                <a:gd name="T31" fmla="*/ 52 h 90"/>
                <a:gd name="T32" fmla="*/ 0 w 82"/>
                <a:gd name="T33" fmla="*/ 45 h 90"/>
                <a:gd name="T34" fmla="*/ 7 w 82"/>
                <a:gd name="T35" fmla="*/ 30 h 90"/>
                <a:gd name="T36" fmla="*/ 7 w 82"/>
                <a:gd name="T37" fmla="*/ 30 h 90"/>
                <a:gd name="T38" fmla="*/ 7 w 82"/>
                <a:gd name="T39" fmla="*/ 30 h 90"/>
                <a:gd name="T40" fmla="*/ 7 w 82"/>
                <a:gd name="T41" fmla="*/ 30 h 90"/>
                <a:gd name="T42" fmla="*/ 15 w 82"/>
                <a:gd name="T43" fmla="*/ 15 h 90"/>
                <a:gd name="T44" fmla="*/ 15 w 82"/>
                <a:gd name="T45" fmla="*/ 15 h 90"/>
                <a:gd name="T46" fmla="*/ 30 w 82"/>
                <a:gd name="T47" fmla="*/ 7 h 90"/>
                <a:gd name="T48" fmla="*/ 37 w 82"/>
                <a:gd name="T49" fmla="*/ 0 h 90"/>
                <a:gd name="T50" fmla="*/ 52 w 82"/>
                <a:gd name="T51" fmla="*/ 7 h 90"/>
                <a:gd name="T52" fmla="*/ 52 w 82"/>
                <a:gd name="T53" fmla="*/ 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90">
                  <a:moveTo>
                    <a:pt x="52" y="7"/>
                  </a:moveTo>
                  <a:lnTo>
                    <a:pt x="52" y="7"/>
                  </a:lnTo>
                  <a:lnTo>
                    <a:pt x="52" y="15"/>
                  </a:lnTo>
                  <a:lnTo>
                    <a:pt x="52" y="22"/>
                  </a:lnTo>
                  <a:lnTo>
                    <a:pt x="37" y="37"/>
                  </a:lnTo>
                  <a:lnTo>
                    <a:pt x="37" y="37"/>
                  </a:lnTo>
                  <a:lnTo>
                    <a:pt x="30" y="45"/>
                  </a:lnTo>
                  <a:lnTo>
                    <a:pt x="30" y="45"/>
                  </a:lnTo>
                  <a:lnTo>
                    <a:pt x="30" y="60"/>
                  </a:lnTo>
                  <a:lnTo>
                    <a:pt x="45" y="75"/>
                  </a:lnTo>
                  <a:lnTo>
                    <a:pt x="60" y="82"/>
                  </a:lnTo>
                  <a:lnTo>
                    <a:pt x="82" y="90"/>
                  </a:lnTo>
                  <a:lnTo>
                    <a:pt x="82" y="90"/>
                  </a:lnTo>
                  <a:lnTo>
                    <a:pt x="52" y="90"/>
                  </a:lnTo>
                  <a:lnTo>
                    <a:pt x="22" y="75"/>
                  </a:lnTo>
                  <a:lnTo>
                    <a:pt x="7" y="52"/>
                  </a:lnTo>
                  <a:lnTo>
                    <a:pt x="0" y="45"/>
                  </a:lnTo>
                  <a:lnTo>
                    <a:pt x="7" y="30"/>
                  </a:lnTo>
                  <a:lnTo>
                    <a:pt x="7" y="30"/>
                  </a:lnTo>
                  <a:lnTo>
                    <a:pt x="7" y="30"/>
                  </a:lnTo>
                  <a:lnTo>
                    <a:pt x="7" y="30"/>
                  </a:lnTo>
                  <a:lnTo>
                    <a:pt x="15" y="15"/>
                  </a:lnTo>
                  <a:lnTo>
                    <a:pt x="15" y="15"/>
                  </a:lnTo>
                  <a:lnTo>
                    <a:pt x="30" y="7"/>
                  </a:lnTo>
                  <a:lnTo>
                    <a:pt x="37" y="0"/>
                  </a:lnTo>
                  <a:lnTo>
                    <a:pt x="52" y="7"/>
                  </a:lnTo>
                  <a:lnTo>
                    <a:pt x="52"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4" name="Freeform 41"/>
            <p:cNvSpPr>
              <a:spLocks/>
            </p:cNvSpPr>
            <p:nvPr/>
          </p:nvSpPr>
          <p:spPr bwMode="auto">
            <a:xfrm>
              <a:off x="2835275" y="5573713"/>
              <a:ext cx="811213" cy="501650"/>
            </a:xfrm>
            <a:custGeom>
              <a:avLst/>
              <a:gdLst>
                <a:gd name="T0" fmla="*/ 271 w 511"/>
                <a:gd name="T1" fmla="*/ 30 h 316"/>
                <a:gd name="T2" fmla="*/ 271 w 511"/>
                <a:gd name="T3" fmla="*/ 30 h 316"/>
                <a:gd name="T4" fmla="*/ 361 w 511"/>
                <a:gd name="T5" fmla="*/ 68 h 316"/>
                <a:gd name="T6" fmla="*/ 428 w 511"/>
                <a:gd name="T7" fmla="*/ 105 h 316"/>
                <a:gd name="T8" fmla="*/ 473 w 511"/>
                <a:gd name="T9" fmla="*/ 150 h 316"/>
                <a:gd name="T10" fmla="*/ 503 w 511"/>
                <a:gd name="T11" fmla="*/ 188 h 316"/>
                <a:gd name="T12" fmla="*/ 511 w 511"/>
                <a:gd name="T13" fmla="*/ 226 h 316"/>
                <a:gd name="T14" fmla="*/ 511 w 511"/>
                <a:gd name="T15" fmla="*/ 256 h 316"/>
                <a:gd name="T16" fmla="*/ 503 w 511"/>
                <a:gd name="T17" fmla="*/ 286 h 316"/>
                <a:gd name="T18" fmla="*/ 481 w 511"/>
                <a:gd name="T19" fmla="*/ 308 h 316"/>
                <a:gd name="T20" fmla="*/ 481 w 511"/>
                <a:gd name="T21" fmla="*/ 308 h 316"/>
                <a:gd name="T22" fmla="*/ 466 w 511"/>
                <a:gd name="T23" fmla="*/ 316 h 316"/>
                <a:gd name="T24" fmla="*/ 443 w 511"/>
                <a:gd name="T25" fmla="*/ 316 h 316"/>
                <a:gd name="T26" fmla="*/ 443 w 511"/>
                <a:gd name="T27" fmla="*/ 316 h 316"/>
                <a:gd name="T28" fmla="*/ 458 w 511"/>
                <a:gd name="T29" fmla="*/ 308 h 316"/>
                <a:gd name="T30" fmla="*/ 458 w 511"/>
                <a:gd name="T31" fmla="*/ 308 h 316"/>
                <a:gd name="T32" fmla="*/ 481 w 511"/>
                <a:gd name="T33" fmla="*/ 286 h 316"/>
                <a:gd name="T34" fmla="*/ 488 w 511"/>
                <a:gd name="T35" fmla="*/ 263 h 316"/>
                <a:gd name="T36" fmla="*/ 488 w 511"/>
                <a:gd name="T37" fmla="*/ 226 h 316"/>
                <a:gd name="T38" fmla="*/ 473 w 511"/>
                <a:gd name="T39" fmla="*/ 188 h 316"/>
                <a:gd name="T40" fmla="*/ 443 w 511"/>
                <a:gd name="T41" fmla="*/ 150 h 316"/>
                <a:gd name="T42" fmla="*/ 398 w 511"/>
                <a:gd name="T43" fmla="*/ 105 h 316"/>
                <a:gd name="T44" fmla="*/ 338 w 511"/>
                <a:gd name="T45" fmla="*/ 68 h 316"/>
                <a:gd name="T46" fmla="*/ 248 w 511"/>
                <a:gd name="T47" fmla="*/ 30 h 316"/>
                <a:gd name="T48" fmla="*/ 248 w 511"/>
                <a:gd name="T49" fmla="*/ 30 h 316"/>
                <a:gd name="T50" fmla="*/ 188 w 511"/>
                <a:gd name="T51" fmla="*/ 15 h 316"/>
                <a:gd name="T52" fmla="*/ 120 w 511"/>
                <a:gd name="T53" fmla="*/ 8 h 316"/>
                <a:gd name="T54" fmla="*/ 60 w 511"/>
                <a:gd name="T55" fmla="*/ 0 h 316"/>
                <a:gd name="T56" fmla="*/ 0 w 511"/>
                <a:gd name="T57" fmla="*/ 0 h 316"/>
                <a:gd name="T58" fmla="*/ 23 w 511"/>
                <a:gd name="T59" fmla="*/ 0 h 316"/>
                <a:gd name="T60" fmla="*/ 23 w 511"/>
                <a:gd name="T61" fmla="*/ 0 h 316"/>
                <a:gd name="T62" fmla="*/ 83 w 511"/>
                <a:gd name="T63" fmla="*/ 0 h 316"/>
                <a:gd name="T64" fmla="*/ 150 w 511"/>
                <a:gd name="T65" fmla="*/ 0 h 316"/>
                <a:gd name="T66" fmla="*/ 211 w 511"/>
                <a:gd name="T67" fmla="*/ 15 h 316"/>
                <a:gd name="T68" fmla="*/ 271 w 511"/>
                <a:gd name="T69" fmla="*/ 30 h 316"/>
                <a:gd name="T70" fmla="*/ 271 w 511"/>
                <a:gd name="T71" fmla="*/ 3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1" h="316">
                  <a:moveTo>
                    <a:pt x="271" y="30"/>
                  </a:moveTo>
                  <a:lnTo>
                    <a:pt x="271" y="30"/>
                  </a:lnTo>
                  <a:lnTo>
                    <a:pt x="361" y="68"/>
                  </a:lnTo>
                  <a:lnTo>
                    <a:pt x="428" y="105"/>
                  </a:lnTo>
                  <a:lnTo>
                    <a:pt x="473" y="150"/>
                  </a:lnTo>
                  <a:lnTo>
                    <a:pt x="503" y="188"/>
                  </a:lnTo>
                  <a:lnTo>
                    <a:pt x="511" y="226"/>
                  </a:lnTo>
                  <a:lnTo>
                    <a:pt x="511" y="256"/>
                  </a:lnTo>
                  <a:lnTo>
                    <a:pt x="503" y="286"/>
                  </a:lnTo>
                  <a:lnTo>
                    <a:pt x="481" y="308"/>
                  </a:lnTo>
                  <a:lnTo>
                    <a:pt x="481" y="308"/>
                  </a:lnTo>
                  <a:lnTo>
                    <a:pt x="466" y="316"/>
                  </a:lnTo>
                  <a:lnTo>
                    <a:pt x="443" y="316"/>
                  </a:lnTo>
                  <a:lnTo>
                    <a:pt x="443" y="316"/>
                  </a:lnTo>
                  <a:lnTo>
                    <a:pt x="458" y="308"/>
                  </a:lnTo>
                  <a:lnTo>
                    <a:pt x="458" y="308"/>
                  </a:lnTo>
                  <a:lnTo>
                    <a:pt x="481" y="286"/>
                  </a:lnTo>
                  <a:lnTo>
                    <a:pt x="488" y="263"/>
                  </a:lnTo>
                  <a:lnTo>
                    <a:pt x="488" y="226"/>
                  </a:lnTo>
                  <a:lnTo>
                    <a:pt x="473" y="188"/>
                  </a:lnTo>
                  <a:lnTo>
                    <a:pt x="443" y="150"/>
                  </a:lnTo>
                  <a:lnTo>
                    <a:pt x="398" y="105"/>
                  </a:lnTo>
                  <a:lnTo>
                    <a:pt x="338" y="68"/>
                  </a:lnTo>
                  <a:lnTo>
                    <a:pt x="248" y="30"/>
                  </a:lnTo>
                  <a:lnTo>
                    <a:pt x="248" y="30"/>
                  </a:lnTo>
                  <a:lnTo>
                    <a:pt x="188" y="15"/>
                  </a:lnTo>
                  <a:lnTo>
                    <a:pt x="120" y="8"/>
                  </a:lnTo>
                  <a:lnTo>
                    <a:pt x="60" y="0"/>
                  </a:lnTo>
                  <a:lnTo>
                    <a:pt x="0" y="0"/>
                  </a:lnTo>
                  <a:lnTo>
                    <a:pt x="23" y="0"/>
                  </a:lnTo>
                  <a:lnTo>
                    <a:pt x="23" y="0"/>
                  </a:lnTo>
                  <a:lnTo>
                    <a:pt x="83" y="0"/>
                  </a:lnTo>
                  <a:lnTo>
                    <a:pt x="150" y="0"/>
                  </a:lnTo>
                  <a:lnTo>
                    <a:pt x="211" y="15"/>
                  </a:lnTo>
                  <a:lnTo>
                    <a:pt x="271" y="30"/>
                  </a:lnTo>
                  <a:lnTo>
                    <a:pt x="27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5" name="Freeform 42"/>
            <p:cNvSpPr>
              <a:spLocks/>
            </p:cNvSpPr>
            <p:nvPr/>
          </p:nvSpPr>
          <p:spPr bwMode="auto">
            <a:xfrm>
              <a:off x="4027488" y="5956300"/>
              <a:ext cx="192088" cy="201613"/>
            </a:xfrm>
            <a:custGeom>
              <a:avLst/>
              <a:gdLst>
                <a:gd name="T0" fmla="*/ 68 w 121"/>
                <a:gd name="T1" fmla="*/ 7 h 127"/>
                <a:gd name="T2" fmla="*/ 68 w 121"/>
                <a:gd name="T3" fmla="*/ 7 h 127"/>
                <a:gd name="T4" fmla="*/ 75 w 121"/>
                <a:gd name="T5" fmla="*/ 15 h 127"/>
                <a:gd name="T6" fmla="*/ 75 w 121"/>
                <a:gd name="T7" fmla="*/ 30 h 127"/>
                <a:gd name="T8" fmla="*/ 60 w 121"/>
                <a:gd name="T9" fmla="*/ 37 h 127"/>
                <a:gd name="T10" fmla="*/ 45 w 121"/>
                <a:gd name="T11" fmla="*/ 52 h 127"/>
                <a:gd name="T12" fmla="*/ 45 w 121"/>
                <a:gd name="T13" fmla="*/ 52 h 127"/>
                <a:gd name="T14" fmla="*/ 38 w 121"/>
                <a:gd name="T15" fmla="*/ 60 h 127"/>
                <a:gd name="T16" fmla="*/ 38 w 121"/>
                <a:gd name="T17" fmla="*/ 60 h 127"/>
                <a:gd name="T18" fmla="*/ 45 w 121"/>
                <a:gd name="T19" fmla="*/ 82 h 127"/>
                <a:gd name="T20" fmla="*/ 68 w 121"/>
                <a:gd name="T21" fmla="*/ 105 h 127"/>
                <a:gd name="T22" fmla="*/ 90 w 121"/>
                <a:gd name="T23" fmla="*/ 120 h 127"/>
                <a:gd name="T24" fmla="*/ 121 w 121"/>
                <a:gd name="T25" fmla="*/ 120 h 127"/>
                <a:gd name="T26" fmla="*/ 121 w 121"/>
                <a:gd name="T27" fmla="*/ 120 h 127"/>
                <a:gd name="T28" fmla="*/ 98 w 121"/>
                <a:gd name="T29" fmla="*/ 127 h 127"/>
                <a:gd name="T30" fmla="*/ 75 w 121"/>
                <a:gd name="T31" fmla="*/ 127 h 127"/>
                <a:gd name="T32" fmla="*/ 53 w 121"/>
                <a:gd name="T33" fmla="*/ 120 h 127"/>
                <a:gd name="T34" fmla="*/ 30 w 121"/>
                <a:gd name="T35" fmla="*/ 112 h 127"/>
                <a:gd name="T36" fmla="*/ 15 w 121"/>
                <a:gd name="T37" fmla="*/ 97 h 127"/>
                <a:gd name="T38" fmla="*/ 8 w 121"/>
                <a:gd name="T39" fmla="*/ 82 h 127"/>
                <a:gd name="T40" fmla="*/ 0 w 121"/>
                <a:gd name="T41" fmla="*/ 67 h 127"/>
                <a:gd name="T42" fmla="*/ 0 w 121"/>
                <a:gd name="T43" fmla="*/ 52 h 127"/>
                <a:gd name="T44" fmla="*/ 0 w 121"/>
                <a:gd name="T45" fmla="*/ 52 h 127"/>
                <a:gd name="T46" fmla="*/ 0 w 121"/>
                <a:gd name="T47" fmla="*/ 45 h 127"/>
                <a:gd name="T48" fmla="*/ 0 w 121"/>
                <a:gd name="T49" fmla="*/ 45 h 127"/>
                <a:gd name="T50" fmla="*/ 15 w 121"/>
                <a:gd name="T51" fmla="*/ 22 h 127"/>
                <a:gd name="T52" fmla="*/ 15 w 121"/>
                <a:gd name="T53" fmla="*/ 22 h 127"/>
                <a:gd name="T54" fmla="*/ 30 w 121"/>
                <a:gd name="T55" fmla="*/ 7 h 127"/>
                <a:gd name="T56" fmla="*/ 45 w 121"/>
                <a:gd name="T57" fmla="*/ 0 h 127"/>
                <a:gd name="T58" fmla="*/ 60 w 121"/>
                <a:gd name="T59" fmla="*/ 0 h 127"/>
                <a:gd name="T60" fmla="*/ 68 w 121"/>
                <a:gd name="T61" fmla="*/ 7 h 127"/>
                <a:gd name="T62" fmla="*/ 68 w 121"/>
                <a:gd name="T63" fmla="*/ 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 h="127">
                  <a:moveTo>
                    <a:pt x="68" y="7"/>
                  </a:moveTo>
                  <a:lnTo>
                    <a:pt x="68" y="7"/>
                  </a:lnTo>
                  <a:lnTo>
                    <a:pt x="75" y="15"/>
                  </a:lnTo>
                  <a:lnTo>
                    <a:pt x="75" y="30"/>
                  </a:lnTo>
                  <a:lnTo>
                    <a:pt x="60" y="37"/>
                  </a:lnTo>
                  <a:lnTo>
                    <a:pt x="45" y="52"/>
                  </a:lnTo>
                  <a:lnTo>
                    <a:pt x="45" y="52"/>
                  </a:lnTo>
                  <a:lnTo>
                    <a:pt x="38" y="60"/>
                  </a:lnTo>
                  <a:lnTo>
                    <a:pt x="38" y="60"/>
                  </a:lnTo>
                  <a:lnTo>
                    <a:pt x="45" y="82"/>
                  </a:lnTo>
                  <a:lnTo>
                    <a:pt x="68" y="105"/>
                  </a:lnTo>
                  <a:lnTo>
                    <a:pt x="90" y="120"/>
                  </a:lnTo>
                  <a:lnTo>
                    <a:pt x="121" y="120"/>
                  </a:lnTo>
                  <a:lnTo>
                    <a:pt x="121" y="120"/>
                  </a:lnTo>
                  <a:lnTo>
                    <a:pt x="98" y="127"/>
                  </a:lnTo>
                  <a:lnTo>
                    <a:pt x="75" y="127"/>
                  </a:lnTo>
                  <a:lnTo>
                    <a:pt x="53" y="120"/>
                  </a:lnTo>
                  <a:lnTo>
                    <a:pt x="30" y="112"/>
                  </a:lnTo>
                  <a:lnTo>
                    <a:pt x="15" y="97"/>
                  </a:lnTo>
                  <a:lnTo>
                    <a:pt x="8" y="82"/>
                  </a:lnTo>
                  <a:lnTo>
                    <a:pt x="0" y="67"/>
                  </a:lnTo>
                  <a:lnTo>
                    <a:pt x="0" y="52"/>
                  </a:lnTo>
                  <a:lnTo>
                    <a:pt x="0" y="52"/>
                  </a:lnTo>
                  <a:lnTo>
                    <a:pt x="0" y="45"/>
                  </a:lnTo>
                  <a:lnTo>
                    <a:pt x="0" y="45"/>
                  </a:lnTo>
                  <a:lnTo>
                    <a:pt x="15" y="22"/>
                  </a:lnTo>
                  <a:lnTo>
                    <a:pt x="15" y="22"/>
                  </a:lnTo>
                  <a:lnTo>
                    <a:pt x="30" y="7"/>
                  </a:lnTo>
                  <a:lnTo>
                    <a:pt x="45" y="0"/>
                  </a:lnTo>
                  <a:lnTo>
                    <a:pt x="60" y="0"/>
                  </a:lnTo>
                  <a:lnTo>
                    <a:pt x="68" y="7"/>
                  </a:lnTo>
                  <a:lnTo>
                    <a:pt x="68"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6" name="Freeform 43"/>
            <p:cNvSpPr>
              <a:spLocks/>
            </p:cNvSpPr>
            <p:nvPr/>
          </p:nvSpPr>
          <p:spPr bwMode="auto">
            <a:xfrm>
              <a:off x="3133725" y="5478463"/>
              <a:ext cx="1239838" cy="668338"/>
            </a:xfrm>
            <a:custGeom>
              <a:avLst/>
              <a:gdLst>
                <a:gd name="T0" fmla="*/ 406 w 781"/>
                <a:gd name="T1" fmla="*/ 30 h 421"/>
                <a:gd name="T2" fmla="*/ 406 w 781"/>
                <a:gd name="T3" fmla="*/ 30 h 421"/>
                <a:gd name="T4" fmla="*/ 473 w 781"/>
                <a:gd name="T5" fmla="*/ 45 h 421"/>
                <a:gd name="T6" fmla="*/ 533 w 781"/>
                <a:gd name="T7" fmla="*/ 68 h 421"/>
                <a:gd name="T8" fmla="*/ 593 w 781"/>
                <a:gd name="T9" fmla="*/ 98 h 421"/>
                <a:gd name="T10" fmla="*/ 638 w 781"/>
                <a:gd name="T11" fmla="*/ 120 h 421"/>
                <a:gd name="T12" fmla="*/ 676 w 781"/>
                <a:gd name="T13" fmla="*/ 150 h 421"/>
                <a:gd name="T14" fmla="*/ 706 w 781"/>
                <a:gd name="T15" fmla="*/ 173 h 421"/>
                <a:gd name="T16" fmla="*/ 736 w 781"/>
                <a:gd name="T17" fmla="*/ 203 h 421"/>
                <a:gd name="T18" fmla="*/ 759 w 781"/>
                <a:gd name="T19" fmla="*/ 233 h 421"/>
                <a:gd name="T20" fmla="*/ 766 w 781"/>
                <a:gd name="T21" fmla="*/ 256 h 421"/>
                <a:gd name="T22" fmla="*/ 781 w 781"/>
                <a:gd name="T23" fmla="*/ 286 h 421"/>
                <a:gd name="T24" fmla="*/ 781 w 781"/>
                <a:gd name="T25" fmla="*/ 308 h 421"/>
                <a:gd name="T26" fmla="*/ 781 w 781"/>
                <a:gd name="T27" fmla="*/ 331 h 421"/>
                <a:gd name="T28" fmla="*/ 774 w 781"/>
                <a:gd name="T29" fmla="*/ 376 h 421"/>
                <a:gd name="T30" fmla="*/ 744 w 781"/>
                <a:gd name="T31" fmla="*/ 406 h 421"/>
                <a:gd name="T32" fmla="*/ 744 w 781"/>
                <a:gd name="T33" fmla="*/ 406 h 421"/>
                <a:gd name="T34" fmla="*/ 714 w 781"/>
                <a:gd name="T35" fmla="*/ 421 h 421"/>
                <a:gd name="T36" fmla="*/ 684 w 781"/>
                <a:gd name="T37" fmla="*/ 421 h 421"/>
                <a:gd name="T38" fmla="*/ 684 w 781"/>
                <a:gd name="T39" fmla="*/ 421 h 421"/>
                <a:gd name="T40" fmla="*/ 706 w 781"/>
                <a:gd name="T41" fmla="*/ 413 h 421"/>
                <a:gd name="T42" fmla="*/ 706 w 781"/>
                <a:gd name="T43" fmla="*/ 413 h 421"/>
                <a:gd name="T44" fmla="*/ 736 w 781"/>
                <a:gd name="T45" fmla="*/ 383 h 421"/>
                <a:gd name="T46" fmla="*/ 751 w 781"/>
                <a:gd name="T47" fmla="*/ 338 h 421"/>
                <a:gd name="T48" fmla="*/ 751 w 781"/>
                <a:gd name="T49" fmla="*/ 316 h 421"/>
                <a:gd name="T50" fmla="*/ 744 w 781"/>
                <a:gd name="T51" fmla="*/ 293 h 421"/>
                <a:gd name="T52" fmla="*/ 736 w 781"/>
                <a:gd name="T53" fmla="*/ 263 h 421"/>
                <a:gd name="T54" fmla="*/ 721 w 781"/>
                <a:gd name="T55" fmla="*/ 233 h 421"/>
                <a:gd name="T56" fmla="*/ 699 w 781"/>
                <a:gd name="T57" fmla="*/ 210 h 421"/>
                <a:gd name="T58" fmla="*/ 676 w 781"/>
                <a:gd name="T59" fmla="*/ 180 h 421"/>
                <a:gd name="T60" fmla="*/ 638 w 781"/>
                <a:gd name="T61" fmla="*/ 150 h 421"/>
                <a:gd name="T62" fmla="*/ 601 w 781"/>
                <a:gd name="T63" fmla="*/ 128 h 421"/>
                <a:gd name="T64" fmla="*/ 556 w 781"/>
                <a:gd name="T65" fmla="*/ 98 h 421"/>
                <a:gd name="T66" fmla="*/ 503 w 781"/>
                <a:gd name="T67" fmla="*/ 75 h 421"/>
                <a:gd name="T68" fmla="*/ 436 w 781"/>
                <a:gd name="T69" fmla="*/ 53 h 421"/>
                <a:gd name="T70" fmla="*/ 368 w 781"/>
                <a:gd name="T71" fmla="*/ 30 h 421"/>
                <a:gd name="T72" fmla="*/ 368 w 781"/>
                <a:gd name="T73" fmla="*/ 30 h 421"/>
                <a:gd name="T74" fmla="*/ 278 w 781"/>
                <a:gd name="T75" fmla="*/ 15 h 421"/>
                <a:gd name="T76" fmla="*/ 180 w 781"/>
                <a:gd name="T77" fmla="*/ 8 h 421"/>
                <a:gd name="T78" fmla="*/ 90 w 781"/>
                <a:gd name="T79" fmla="*/ 8 h 421"/>
                <a:gd name="T80" fmla="*/ 0 w 781"/>
                <a:gd name="T81" fmla="*/ 15 h 421"/>
                <a:gd name="T82" fmla="*/ 38 w 781"/>
                <a:gd name="T83" fmla="*/ 8 h 421"/>
                <a:gd name="T84" fmla="*/ 38 w 781"/>
                <a:gd name="T85" fmla="*/ 8 h 421"/>
                <a:gd name="T86" fmla="*/ 128 w 781"/>
                <a:gd name="T87" fmla="*/ 0 h 421"/>
                <a:gd name="T88" fmla="*/ 218 w 781"/>
                <a:gd name="T89" fmla="*/ 0 h 421"/>
                <a:gd name="T90" fmla="*/ 315 w 781"/>
                <a:gd name="T91" fmla="*/ 8 h 421"/>
                <a:gd name="T92" fmla="*/ 406 w 781"/>
                <a:gd name="T93" fmla="*/ 30 h 421"/>
                <a:gd name="T94" fmla="*/ 406 w 781"/>
                <a:gd name="T95" fmla="*/ 3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81" h="421">
                  <a:moveTo>
                    <a:pt x="406" y="30"/>
                  </a:moveTo>
                  <a:lnTo>
                    <a:pt x="406" y="30"/>
                  </a:lnTo>
                  <a:lnTo>
                    <a:pt x="473" y="45"/>
                  </a:lnTo>
                  <a:lnTo>
                    <a:pt x="533" y="68"/>
                  </a:lnTo>
                  <a:lnTo>
                    <a:pt x="593" y="98"/>
                  </a:lnTo>
                  <a:lnTo>
                    <a:pt x="638" y="120"/>
                  </a:lnTo>
                  <a:lnTo>
                    <a:pt x="676" y="150"/>
                  </a:lnTo>
                  <a:lnTo>
                    <a:pt x="706" y="173"/>
                  </a:lnTo>
                  <a:lnTo>
                    <a:pt x="736" y="203"/>
                  </a:lnTo>
                  <a:lnTo>
                    <a:pt x="759" y="233"/>
                  </a:lnTo>
                  <a:lnTo>
                    <a:pt x="766" y="256"/>
                  </a:lnTo>
                  <a:lnTo>
                    <a:pt x="781" y="286"/>
                  </a:lnTo>
                  <a:lnTo>
                    <a:pt x="781" y="308"/>
                  </a:lnTo>
                  <a:lnTo>
                    <a:pt x="781" y="331"/>
                  </a:lnTo>
                  <a:lnTo>
                    <a:pt x="774" y="376"/>
                  </a:lnTo>
                  <a:lnTo>
                    <a:pt x="744" y="406"/>
                  </a:lnTo>
                  <a:lnTo>
                    <a:pt x="744" y="406"/>
                  </a:lnTo>
                  <a:lnTo>
                    <a:pt x="714" y="421"/>
                  </a:lnTo>
                  <a:lnTo>
                    <a:pt x="684" y="421"/>
                  </a:lnTo>
                  <a:lnTo>
                    <a:pt x="684" y="421"/>
                  </a:lnTo>
                  <a:lnTo>
                    <a:pt x="706" y="413"/>
                  </a:lnTo>
                  <a:lnTo>
                    <a:pt x="706" y="413"/>
                  </a:lnTo>
                  <a:lnTo>
                    <a:pt x="736" y="383"/>
                  </a:lnTo>
                  <a:lnTo>
                    <a:pt x="751" y="338"/>
                  </a:lnTo>
                  <a:lnTo>
                    <a:pt x="751" y="316"/>
                  </a:lnTo>
                  <a:lnTo>
                    <a:pt x="744" y="293"/>
                  </a:lnTo>
                  <a:lnTo>
                    <a:pt x="736" y="263"/>
                  </a:lnTo>
                  <a:lnTo>
                    <a:pt x="721" y="233"/>
                  </a:lnTo>
                  <a:lnTo>
                    <a:pt x="699" y="210"/>
                  </a:lnTo>
                  <a:lnTo>
                    <a:pt x="676" y="180"/>
                  </a:lnTo>
                  <a:lnTo>
                    <a:pt x="638" y="150"/>
                  </a:lnTo>
                  <a:lnTo>
                    <a:pt x="601" y="128"/>
                  </a:lnTo>
                  <a:lnTo>
                    <a:pt x="556" y="98"/>
                  </a:lnTo>
                  <a:lnTo>
                    <a:pt x="503" y="75"/>
                  </a:lnTo>
                  <a:lnTo>
                    <a:pt x="436" y="53"/>
                  </a:lnTo>
                  <a:lnTo>
                    <a:pt x="368" y="30"/>
                  </a:lnTo>
                  <a:lnTo>
                    <a:pt x="368" y="30"/>
                  </a:lnTo>
                  <a:lnTo>
                    <a:pt x="278" y="15"/>
                  </a:lnTo>
                  <a:lnTo>
                    <a:pt x="180" y="8"/>
                  </a:lnTo>
                  <a:lnTo>
                    <a:pt x="90" y="8"/>
                  </a:lnTo>
                  <a:lnTo>
                    <a:pt x="0" y="15"/>
                  </a:lnTo>
                  <a:lnTo>
                    <a:pt x="38" y="8"/>
                  </a:lnTo>
                  <a:lnTo>
                    <a:pt x="38" y="8"/>
                  </a:lnTo>
                  <a:lnTo>
                    <a:pt x="128" y="0"/>
                  </a:lnTo>
                  <a:lnTo>
                    <a:pt x="218" y="0"/>
                  </a:lnTo>
                  <a:lnTo>
                    <a:pt x="315" y="8"/>
                  </a:lnTo>
                  <a:lnTo>
                    <a:pt x="406" y="30"/>
                  </a:lnTo>
                  <a:lnTo>
                    <a:pt x="406"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7" name="Freeform 48"/>
            <p:cNvSpPr>
              <a:spLocks/>
            </p:cNvSpPr>
            <p:nvPr/>
          </p:nvSpPr>
          <p:spPr bwMode="auto">
            <a:xfrm>
              <a:off x="-2381" y="2092325"/>
              <a:ext cx="643732" cy="1728788"/>
            </a:xfrm>
            <a:custGeom>
              <a:avLst/>
              <a:gdLst/>
              <a:ahLst/>
              <a:cxnLst/>
              <a:rect l="l" t="t" r="r" b="b"/>
              <a:pathLst>
                <a:path w="643732" h="1728788">
                  <a:moveTo>
                    <a:pt x="24607" y="0"/>
                  </a:moveTo>
                  <a:lnTo>
                    <a:pt x="72232" y="11113"/>
                  </a:lnTo>
                  <a:lnTo>
                    <a:pt x="143669" y="47625"/>
                  </a:lnTo>
                  <a:lnTo>
                    <a:pt x="215107" y="95250"/>
                  </a:lnTo>
                  <a:lnTo>
                    <a:pt x="310357" y="179388"/>
                  </a:lnTo>
                  <a:lnTo>
                    <a:pt x="405607" y="285750"/>
                  </a:lnTo>
                  <a:lnTo>
                    <a:pt x="488157" y="428625"/>
                  </a:lnTo>
                  <a:lnTo>
                    <a:pt x="537369" y="523875"/>
                  </a:lnTo>
                  <a:lnTo>
                    <a:pt x="572294" y="620713"/>
                  </a:lnTo>
                  <a:lnTo>
                    <a:pt x="596107" y="715963"/>
                  </a:lnTo>
                  <a:lnTo>
                    <a:pt x="619920" y="811213"/>
                  </a:lnTo>
                  <a:lnTo>
                    <a:pt x="643732" y="1001713"/>
                  </a:lnTo>
                  <a:lnTo>
                    <a:pt x="643732" y="1181101"/>
                  </a:lnTo>
                  <a:lnTo>
                    <a:pt x="632620" y="1358901"/>
                  </a:lnTo>
                  <a:lnTo>
                    <a:pt x="619920" y="1514476"/>
                  </a:lnTo>
                  <a:lnTo>
                    <a:pt x="596107" y="1633538"/>
                  </a:lnTo>
                  <a:lnTo>
                    <a:pt x="572294" y="1728788"/>
                  </a:lnTo>
                  <a:lnTo>
                    <a:pt x="584995" y="1443038"/>
                  </a:lnTo>
                  <a:lnTo>
                    <a:pt x="572294" y="1204913"/>
                  </a:lnTo>
                  <a:lnTo>
                    <a:pt x="561182" y="1096963"/>
                  </a:lnTo>
                  <a:lnTo>
                    <a:pt x="537369" y="1025525"/>
                  </a:lnTo>
                  <a:lnTo>
                    <a:pt x="488157" y="954088"/>
                  </a:lnTo>
                  <a:lnTo>
                    <a:pt x="440532" y="906463"/>
                  </a:lnTo>
                  <a:lnTo>
                    <a:pt x="392907" y="882650"/>
                  </a:lnTo>
                  <a:lnTo>
                    <a:pt x="334169" y="882650"/>
                  </a:lnTo>
                  <a:lnTo>
                    <a:pt x="310357" y="882650"/>
                  </a:lnTo>
                  <a:lnTo>
                    <a:pt x="286544" y="893763"/>
                  </a:lnTo>
                  <a:lnTo>
                    <a:pt x="238919" y="930275"/>
                  </a:lnTo>
                  <a:lnTo>
                    <a:pt x="191294" y="965200"/>
                  </a:lnTo>
                  <a:lnTo>
                    <a:pt x="167482" y="977900"/>
                  </a:lnTo>
                  <a:lnTo>
                    <a:pt x="83344" y="954088"/>
                  </a:lnTo>
                  <a:lnTo>
                    <a:pt x="794" y="930275"/>
                  </a:lnTo>
                  <a:lnTo>
                    <a:pt x="0" y="929758"/>
                  </a:lnTo>
                  <a:lnTo>
                    <a:pt x="0" y="735358"/>
                  </a:lnTo>
                  <a:lnTo>
                    <a:pt x="24607" y="703263"/>
                  </a:lnTo>
                  <a:lnTo>
                    <a:pt x="72232" y="668338"/>
                  </a:lnTo>
                  <a:lnTo>
                    <a:pt x="119857" y="631825"/>
                  </a:lnTo>
                  <a:lnTo>
                    <a:pt x="178594" y="620713"/>
                  </a:lnTo>
                  <a:lnTo>
                    <a:pt x="250032" y="631825"/>
                  </a:lnTo>
                  <a:lnTo>
                    <a:pt x="310357" y="655638"/>
                  </a:lnTo>
                  <a:lnTo>
                    <a:pt x="357982" y="692150"/>
                  </a:lnTo>
                  <a:lnTo>
                    <a:pt x="405607" y="727075"/>
                  </a:lnTo>
                  <a:lnTo>
                    <a:pt x="488157" y="811213"/>
                  </a:lnTo>
                  <a:lnTo>
                    <a:pt x="537369" y="882650"/>
                  </a:lnTo>
                  <a:lnTo>
                    <a:pt x="561182" y="893763"/>
                  </a:lnTo>
                  <a:lnTo>
                    <a:pt x="561182" y="882650"/>
                  </a:lnTo>
                  <a:lnTo>
                    <a:pt x="561182" y="822325"/>
                  </a:lnTo>
                  <a:lnTo>
                    <a:pt x="524670" y="739775"/>
                  </a:lnTo>
                  <a:lnTo>
                    <a:pt x="500857" y="655638"/>
                  </a:lnTo>
                  <a:lnTo>
                    <a:pt x="453232" y="584200"/>
                  </a:lnTo>
                  <a:lnTo>
                    <a:pt x="405607" y="536575"/>
                  </a:lnTo>
                  <a:lnTo>
                    <a:pt x="357982" y="512763"/>
                  </a:lnTo>
                  <a:lnTo>
                    <a:pt x="310357" y="488950"/>
                  </a:lnTo>
                  <a:lnTo>
                    <a:pt x="273844" y="488950"/>
                  </a:lnTo>
                  <a:lnTo>
                    <a:pt x="250032" y="500063"/>
                  </a:lnTo>
                  <a:lnTo>
                    <a:pt x="215107" y="512763"/>
                  </a:lnTo>
                  <a:lnTo>
                    <a:pt x="226219" y="417513"/>
                  </a:lnTo>
                  <a:lnTo>
                    <a:pt x="226219" y="333375"/>
                  </a:lnTo>
                  <a:lnTo>
                    <a:pt x="215107" y="238125"/>
                  </a:lnTo>
                  <a:lnTo>
                    <a:pt x="202407" y="190500"/>
                  </a:lnTo>
                  <a:lnTo>
                    <a:pt x="167482" y="142875"/>
                  </a:lnTo>
                  <a:lnTo>
                    <a:pt x="107157" y="71438"/>
                  </a:lnTo>
                  <a:lnTo>
                    <a:pt x="48419" y="11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8" name="Freeform 49"/>
            <p:cNvSpPr>
              <a:spLocks/>
            </p:cNvSpPr>
            <p:nvPr/>
          </p:nvSpPr>
          <p:spPr bwMode="auto">
            <a:xfrm>
              <a:off x="2000250" y="5740400"/>
              <a:ext cx="573088" cy="739775"/>
            </a:xfrm>
            <a:custGeom>
              <a:avLst/>
              <a:gdLst>
                <a:gd name="T0" fmla="*/ 0 w 361"/>
                <a:gd name="T1" fmla="*/ 0 h 466"/>
                <a:gd name="T2" fmla="*/ 0 w 361"/>
                <a:gd name="T3" fmla="*/ 0 h 466"/>
                <a:gd name="T4" fmla="*/ 68 w 361"/>
                <a:gd name="T5" fmla="*/ 60 h 466"/>
                <a:gd name="T6" fmla="*/ 113 w 361"/>
                <a:gd name="T7" fmla="*/ 113 h 466"/>
                <a:gd name="T8" fmla="*/ 136 w 361"/>
                <a:gd name="T9" fmla="*/ 143 h 466"/>
                <a:gd name="T10" fmla="*/ 151 w 361"/>
                <a:gd name="T11" fmla="*/ 173 h 466"/>
                <a:gd name="T12" fmla="*/ 151 w 361"/>
                <a:gd name="T13" fmla="*/ 173 h 466"/>
                <a:gd name="T14" fmla="*/ 158 w 361"/>
                <a:gd name="T15" fmla="*/ 211 h 466"/>
                <a:gd name="T16" fmla="*/ 158 w 361"/>
                <a:gd name="T17" fmla="*/ 256 h 466"/>
                <a:gd name="T18" fmla="*/ 151 w 361"/>
                <a:gd name="T19" fmla="*/ 293 h 466"/>
                <a:gd name="T20" fmla="*/ 151 w 361"/>
                <a:gd name="T21" fmla="*/ 293 h 466"/>
                <a:gd name="T22" fmla="*/ 188 w 361"/>
                <a:gd name="T23" fmla="*/ 293 h 466"/>
                <a:gd name="T24" fmla="*/ 226 w 361"/>
                <a:gd name="T25" fmla="*/ 301 h 466"/>
                <a:gd name="T26" fmla="*/ 248 w 361"/>
                <a:gd name="T27" fmla="*/ 308 h 466"/>
                <a:gd name="T28" fmla="*/ 248 w 361"/>
                <a:gd name="T29" fmla="*/ 308 h 466"/>
                <a:gd name="T30" fmla="*/ 278 w 361"/>
                <a:gd name="T31" fmla="*/ 331 h 466"/>
                <a:gd name="T32" fmla="*/ 301 w 361"/>
                <a:gd name="T33" fmla="*/ 353 h 466"/>
                <a:gd name="T34" fmla="*/ 338 w 361"/>
                <a:gd name="T35" fmla="*/ 406 h 466"/>
                <a:gd name="T36" fmla="*/ 353 w 361"/>
                <a:gd name="T37" fmla="*/ 444 h 466"/>
                <a:gd name="T38" fmla="*/ 361 w 361"/>
                <a:gd name="T39" fmla="*/ 466 h 466"/>
                <a:gd name="T40" fmla="*/ 361 w 361"/>
                <a:gd name="T41" fmla="*/ 466 h 466"/>
                <a:gd name="T42" fmla="*/ 361 w 361"/>
                <a:gd name="T43" fmla="*/ 263 h 466"/>
                <a:gd name="T44" fmla="*/ 361 w 361"/>
                <a:gd name="T45" fmla="*/ 263 h 466"/>
                <a:gd name="T46" fmla="*/ 353 w 361"/>
                <a:gd name="T47" fmla="*/ 181 h 466"/>
                <a:gd name="T48" fmla="*/ 346 w 361"/>
                <a:gd name="T49" fmla="*/ 151 h 466"/>
                <a:gd name="T50" fmla="*/ 346 w 361"/>
                <a:gd name="T51" fmla="*/ 151 h 466"/>
                <a:gd name="T52" fmla="*/ 286 w 361"/>
                <a:gd name="T53" fmla="*/ 128 h 466"/>
                <a:gd name="T54" fmla="*/ 286 w 361"/>
                <a:gd name="T55" fmla="*/ 128 h 466"/>
                <a:gd name="T56" fmla="*/ 248 w 361"/>
                <a:gd name="T57" fmla="*/ 113 h 466"/>
                <a:gd name="T58" fmla="*/ 203 w 361"/>
                <a:gd name="T59" fmla="*/ 98 h 466"/>
                <a:gd name="T60" fmla="*/ 151 w 361"/>
                <a:gd name="T61" fmla="*/ 68 h 466"/>
                <a:gd name="T62" fmla="*/ 151 w 361"/>
                <a:gd name="T63" fmla="*/ 68 h 466"/>
                <a:gd name="T64" fmla="*/ 203 w 361"/>
                <a:gd name="T65" fmla="*/ 106 h 466"/>
                <a:gd name="T66" fmla="*/ 241 w 361"/>
                <a:gd name="T67" fmla="*/ 143 h 466"/>
                <a:gd name="T68" fmla="*/ 271 w 361"/>
                <a:gd name="T69" fmla="*/ 181 h 466"/>
                <a:gd name="T70" fmla="*/ 271 w 361"/>
                <a:gd name="T71" fmla="*/ 181 h 466"/>
                <a:gd name="T72" fmla="*/ 293 w 361"/>
                <a:gd name="T73" fmla="*/ 218 h 466"/>
                <a:gd name="T74" fmla="*/ 308 w 361"/>
                <a:gd name="T75" fmla="*/ 248 h 466"/>
                <a:gd name="T76" fmla="*/ 316 w 361"/>
                <a:gd name="T77" fmla="*/ 293 h 466"/>
                <a:gd name="T78" fmla="*/ 316 w 361"/>
                <a:gd name="T79" fmla="*/ 293 h 466"/>
                <a:gd name="T80" fmla="*/ 293 w 361"/>
                <a:gd name="T81" fmla="*/ 248 h 466"/>
                <a:gd name="T82" fmla="*/ 271 w 361"/>
                <a:gd name="T83" fmla="*/ 218 h 466"/>
                <a:gd name="T84" fmla="*/ 241 w 361"/>
                <a:gd name="T85" fmla="*/ 173 h 466"/>
                <a:gd name="T86" fmla="*/ 241 w 361"/>
                <a:gd name="T87" fmla="*/ 173 h 466"/>
                <a:gd name="T88" fmla="*/ 181 w 361"/>
                <a:gd name="T89" fmla="*/ 121 h 466"/>
                <a:gd name="T90" fmla="*/ 106 w 361"/>
                <a:gd name="T91" fmla="*/ 68 h 466"/>
                <a:gd name="T92" fmla="*/ 0 w 361"/>
                <a:gd name="T93" fmla="*/ 0 h 466"/>
                <a:gd name="T94" fmla="*/ 0 w 361"/>
                <a:gd name="T95"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1" h="466">
                  <a:moveTo>
                    <a:pt x="0" y="0"/>
                  </a:moveTo>
                  <a:lnTo>
                    <a:pt x="0" y="0"/>
                  </a:lnTo>
                  <a:lnTo>
                    <a:pt x="68" y="60"/>
                  </a:lnTo>
                  <a:lnTo>
                    <a:pt x="113" y="113"/>
                  </a:lnTo>
                  <a:lnTo>
                    <a:pt x="136" y="143"/>
                  </a:lnTo>
                  <a:lnTo>
                    <a:pt x="151" y="173"/>
                  </a:lnTo>
                  <a:lnTo>
                    <a:pt x="151" y="173"/>
                  </a:lnTo>
                  <a:lnTo>
                    <a:pt x="158" y="211"/>
                  </a:lnTo>
                  <a:lnTo>
                    <a:pt x="158" y="256"/>
                  </a:lnTo>
                  <a:lnTo>
                    <a:pt x="151" y="293"/>
                  </a:lnTo>
                  <a:lnTo>
                    <a:pt x="151" y="293"/>
                  </a:lnTo>
                  <a:lnTo>
                    <a:pt x="188" y="293"/>
                  </a:lnTo>
                  <a:lnTo>
                    <a:pt x="226" y="301"/>
                  </a:lnTo>
                  <a:lnTo>
                    <a:pt x="248" y="308"/>
                  </a:lnTo>
                  <a:lnTo>
                    <a:pt x="248" y="308"/>
                  </a:lnTo>
                  <a:lnTo>
                    <a:pt x="278" y="331"/>
                  </a:lnTo>
                  <a:lnTo>
                    <a:pt x="301" y="353"/>
                  </a:lnTo>
                  <a:lnTo>
                    <a:pt x="338" y="406"/>
                  </a:lnTo>
                  <a:lnTo>
                    <a:pt x="353" y="444"/>
                  </a:lnTo>
                  <a:lnTo>
                    <a:pt x="361" y="466"/>
                  </a:lnTo>
                  <a:lnTo>
                    <a:pt x="361" y="466"/>
                  </a:lnTo>
                  <a:lnTo>
                    <a:pt x="361" y="263"/>
                  </a:lnTo>
                  <a:lnTo>
                    <a:pt x="361" y="263"/>
                  </a:lnTo>
                  <a:lnTo>
                    <a:pt x="353" y="181"/>
                  </a:lnTo>
                  <a:lnTo>
                    <a:pt x="346" y="151"/>
                  </a:lnTo>
                  <a:lnTo>
                    <a:pt x="346" y="151"/>
                  </a:lnTo>
                  <a:lnTo>
                    <a:pt x="286" y="128"/>
                  </a:lnTo>
                  <a:lnTo>
                    <a:pt x="286" y="128"/>
                  </a:lnTo>
                  <a:lnTo>
                    <a:pt x="248" y="113"/>
                  </a:lnTo>
                  <a:lnTo>
                    <a:pt x="203" y="98"/>
                  </a:lnTo>
                  <a:lnTo>
                    <a:pt x="151" y="68"/>
                  </a:lnTo>
                  <a:lnTo>
                    <a:pt x="151" y="68"/>
                  </a:lnTo>
                  <a:lnTo>
                    <a:pt x="203" y="106"/>
                  </a:lnTo>
                  <a:lnTo>
                    <a:pt x="241" y="143"/>
                  </a:lnTo>
                  <a:lnTo>
                    <a:pt x="271" y="181"/>
                  </a:lnTo>
                  <a:lnTo>
                    <a:pt x="271" y="181"/>
                  </a:lnTo>
                  <a:lnTo>
                    <a:pt x="293" y="218"/>
                  </a:lnTo>
                  <a:lnTo>
                    <a:pt x="308" y="248"/>
                  </a:lnTo>
                  <a:lnTo>
                    <a:pt x="316" y="293"/>
                  </a:lnTo>
                  <a:lnTo>
                    <a:pt x="316" y="293"/>
                  </a:lnTo>
                  <a:lnTo>
                    <a:pt x="293" y="248"/>
                  </a:lnTo>
                  <a:lnTo>
                    <a:pt x="271" y="218"/>
                  </a:lnTo>
                  <a:lnTo>
                    <a:pt x="241" y="173"/>
                  </a:lnTo>
                  <a:lnTo>
                    <a:pt x="241" y="173"/>
                  </a:lnTo>
                  <a:lnTo>
                    <a:pt x="181" y="121"/>
                  </a:lnTo>
                  <a:lnTo>
                    <a:pt x="106" y="68"/>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49" name="Freeform 50"/>
            <p:cNvSpPr>
              <a:spLocks/>
            </p:cNvSpPr>
            <p:nvPr/>
          </p:nvSpPr>
          <p:spPr bwMode="auto">
            <a:xfrm>
              <a:off x="450850" y="6099175"/>
              <a:ext cx="1012825" cy="608013"/>
            </a:xfrm>
            <a:custGeom>
              <a:avLst/>
              <a:gdLst>
                <a:gd name="T0" fmla="*/ 218 w 638"/>
                <a:gd name="T1" fmla="*/ 308 h 383"/>
                <a:gd name="T2" fmla="*/ 218 w 638"/>
                <a:gd name="T3" fmla="*/ 308 h 383"/>
                <a:gd name="T4" fmla="*/ 270 w 638"/>
                <a:gd name="T5" fmla="*/ 330 h 383"/>
                <a:gd name="T6" fmla="*/ 330 w 638"/>
                <a:gd name="T7" fmla="*/ 338 h 383"/>
                <a:gd name="T8" fmla="*/ 391 w 638"/>
                <a:gd name="T9" fmla="*/ 330 h 383"/>
                <a:gd name="T10" fmla="*/ 451 w 638"/>
                <a:gd name="T11" fmla="*/ 315 h 383"/>
                <a:gd name="T12" fmla="*/ 503 w 638"/>
                <a:gd name="T13" fmla="*/ 285 h 383"/>
                <a:gd name="T14" fmla="*/ 548 w 638"/>
                <a:gd name="T15" fmla="*/ 248 h 383"/>
                <a:gd name="T16" fmla="*/ 586 w 638"/>
                <a:gd name="T17" fmla="*/ 203 h 383"/>
                <a:gd name="T18" fmla="*/ 616 w 638"/>
                <a:gd name="T19" fmla="*/ 150 h 383"/>
                <a:gd name="T20" fmla="*/ 616 w 638"/>
                <a:gd name="T21" fmla="*/ 150 h 383"/>
                <a:gd name="T22" fmla="*/ 623 w 638"/>
                <a:gd name="T23" fmla="*/ 112 h 383"/>
                <a:gd name="T24" fmla="*/ 631 w 638"/>
                <a:gd name="T25" fmla="*/ 75 h 383"/>
                <a:gd name="T26" fmla="*/ 631 w 638"/>
                <a:gd name="T27" fmla="*/ 37 h 383"/>
                <a:gd name="T28" fmla="*/ 631 w 638"/>
                <a:gd name="T29" fmla="*/ 0 h 383"/>
                <a:gd name="T30" fmla="*/ 631 w 638"/>
                <a:gd name="T31" fmla="*/ 0 h 383"/>
                <a:gd name="T32" fmla="*/ 638 w 638"/>
                <a:gd name="T33" fmla="*/ 45 h 383"/>
                <a:gd name="T34" fmla="*/ 638 w 638"/>
                <a:gd name="T35" fmla="*/ 90 h 383"/>
                <a:gd name="T36" fmla="*/ 638 w 638"/>
                <a:gd name="T37" fmla="*/ 135 h 383"/>
                <a:gd name="T38" fmla="*/ 623 w 638"/>
                <a:gd name="T39" fmla="*/ 180 h 383"/>
                <a:gd name="T40" fmla="*/ 623 w 638"/>
                <a:gd name="T41" fmla="*/ 180 h 383"/>
                <a:gd name="T42" fmla="*/ 593 w 638"/>
                <a:gd name="T43" fmla="*/ 233 h 383"/>
                <a:gd name="T44" fmla="*/ 556 w 638"/>
                <a:gd name="T45" fmla="*/ 285 h 383"/>
                <a:gd name="T46" fmla="*/ 518 w 638"/>
                <a:gd name="T47" fmla="*/ 323 h 383"/>
                <a:gd name="T48" fmla="*/ 466 w 638"/>
                <a:gd name="T49" fmla="*/ 353 h 383"/>
                <a:gd name="T50" fmla="*/ 413 w 638"/>
                <a:gd name="T51" fmla="*/ 375 h 383"/>
                <a:gd name="T52" fmla="*/ 353 w 638"/>
                <a:gd name="T53" fmla="*/ 383 h 383"/>
                <a:gd name="T54" fmla="*/ 293 w 638"/>
                <a:gd name="T55" fmla="*/ 375 h 383"/>
                <a:gd name="T56" fmla="*/ 225 w 638"/>
                <a:gd name="T57" fmla="*/ 360 h 383"/>
                <a:gd name="T58" fmla="*/ 225 w 638"/>
                <a:gd name="T59" fmla="*/ 360 h 383"/>
                <a:gd name="T60" fmla="*/ 180 w 638"/>
                <a:gd name="T61" fmla="*/ 338 h 383"/>
                <a:gd name="T62" fmla="*/ 143 w 638"/>
                <a:gd name="T63" fmla="*/ 315 h 383"/>
                <a:gd name="T64" fmla="*/ 113 w 638"/>
                <a:gd name="T65" fmla="*/ 285 h 383"/>
                <a:gd name="T66" fmla="*/ 83 w 638"/>
                <a:gd name="T67" fmla="*/ 248 h 383"/>
                <a:gd name="T68" fmla="*/ 53 w 638"/>
                <a:gd name="T69" fmla="*/ 203 h 383"/>
                <a:gd name="T70" fmla="*/ 30 w 638"/>
                <a:gd name="T71" fmla="*/ 165 h 383"/>
                <a:gd name="T72" fmla="*/ 15 w 638"/>
                <a:gd name="T73" fmla="*/ 120 h 383"/>
                <a:gd name="T74" fmla="*/ 0 w 638"/>
                <a:gd name="T75" fmla="*/ 75 h 383"/>
                <a:gd name="T76" fmla="*/ 0 w 638"/>
                <a:gd name="T77" fmla="*/ 75 h 383"/>
                <a:gd name="T78" fmla="*/ 38 w 638"/>
                <a:gd name="T79" fmla="*/ 150 h 383"/>
                <a:gd name="T80" fmla="*/ 83 w 638"/>
                <a:gd name="T81" fmla="*/ 218 h 383"/>
                <a:gd name="T82" fmla="*/ 143 w 638"/>
                <a:gd name="T83" fmla="*/ 270 h 383"/>
                <a:gd name="T84" fmla="*/ 180 w 638"/>
                <a:gd name="T85" fmla="*/ 293 h 383"/>
                <a:gd name="T86" fmla="*/ 218 w 638"/>
                <a:gd name="T87" fmla="*/ 308 h 383"/>
                <a:gd name="T88" fmla="*/ 218 w 638"/>
                <a:gd name="T89" fmla="*/ 30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383">
                  <a:moveTo>
                    <a:pt x="218" y="308"/>
                  </a:moveTo>
                  <a:lnTo>
                    <a:pt x="218" y="308"/>
                  </a:lnTo>
                  <a:lnTo>
                    <a:pt x="270" y="330"/>
                  </a:lnTo>
                  <a:lnTo>
                    <a:pt x="330" y="338"/>
                  </a:lnTo>
                  <a:lnTo>
                    <a:pt x="391" y="330"/>
                  </a:lnTo>
                  <a:lnTo>
                    <a:pt x="451" y="315"/>
                  </a:lnTo>
                  <a:lnTo>
                    <a:pt x="503" y="285"/>
                  </a:lnTo>
                  <a:lnTo>
                    <a:pt x="548" y="248"/>
                  </a:lnTo>
                  <a:lnTo>
                    <a:pt x="586" y="203"/>
                  </a:lnTo>
                  <a:lnTo>
                    <a:pt x="616" y="150"/>
                  </a:lnTo>
                  <a:lnTo>
                    <a:pt x="616" y="150"/>
                  </a:lnTo>
                  <a:lnTo>
                    <a:pt x="623" y="112"/>
                  </a:lnTo>
                  <a:lnTo>
                    <a:pt x="631" y="75"/>
                  </a:lnTo>
                  <a:lnTo>
                    <a:pt x="631" y="37"/>
                  </a:lnTo>
                  <a:lnTo>
                    <a:pt x="631" y="0"/>
                  </a:lnTo>
                  <a:lnTo>
                    <a:pt x="631" y="0"/>
                  </a:lnTo>
                  <a:lnTo>
                    <a:pt x="638" y="45"/>
                  </a:lnTo>
                  <a:lnTo>
                    <a:pt x="638" y="90"/>
                  </a:lnTo>
                  <a:lnTo>
                    <a:pt x="638" y="135"/>
                  </a:lnTo>
                  <a:lnTo>
                    <a:pt x="623" y="180"/>
                  </a:lnTo>
                  <a:lnTo>
                    <a:pt x="623" y="180"/>
                  </a:lnTo>
                  <a:lnTo>
                    <a:pt x="593" y="233"/>
                  </a:lnTo>
                  <a:lnTo>
                    <a:pt x="556" y="285"/>
                  </a:lnTo>
                  <a:lnTo>
                    <a:pt x="518" y="323"/>
                  </a:lnTo>
                  <a:lnTo>
                    <a:pt x="466" y="353"/>
                  </a:lnTo>
                  <a:lnTo>
                    <a:pt x="413" y="375"/>
                  </a:lnTo>
                  <a:lnTo>
                    <a:pt x="353" y="383"/>
                  </a:lnTo>
                  <a:lnTo>
                    <a:pt x="293" y="375"/>
                  </a:lnTo>
                  <a:lnTo>
                    <a:pt x="225" y="360"/>
                  </a:lnTo>
                  <a:lnTo>
                    <a:pt x="225" y="360"/>
                  </a:lnTo>
                  <a:lnTo>
                    <a:pt x="180" y="338"/>
                  </a:lnTo>
                  <a:lnTo>
                    <a:pt x="143" y="315"/>
                  </a:lnTo>
                  <a:lnTo>
                    <a:pt x="113" y="285"/>
                  </a:lnTo>
                  <a:lnTo>
                    <a:pt x="83" y="248"/>
                  </a:lnTo>
                  <a:lnTo>
                    <a:pt x="53" y="203"/>
                  </a:lnTo>
                  <a:lnTo>
                    <a:pt x="30" y="165"/>
                  </a:lnTo>
                  <a:lnTo>
                    <a:pt x="15" y="120"/>
                  </a:lnTo>
                  <a:lnTo>
                    <a:pt x="0" y="75"/>
                  </a:lnTo>
                  <a:lnTo>
                    <a:pt x="0" y="75"/>
                  </a:lnTo>
                  <a:lnTo>
                    <a:pt x="38" y="150"/>
                  </a:lnTo>
                  <a:lnTo>
                    <a:pt x="83" y="218"/>
                  </a:lnTo>
                  <a:lnTo>
                    <a:pt x="143" y="270"/>
                  </a:lnTo>
                  <a:lnTo>
                    <a:pt x="180" y="293"/>
                  </a:lnTo>
                  <a:lnTo>
                    <a:pt x="218" y="308"/>
                  </a:lnTo>
                  <a:lnTo>
                    <a:pt x="218" y="3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0" name="Freeform 51"/>
            <p:cNvSpPr>
              <a:spLocks/>
            </p:cNvSpPr>
            <p:nvPr/>
          </p:nvSpPr>
          <p:spPr bwMode="auto">
            <a:xfrm>
              <a:off x="773113" y="5788025"/>
              <a:ext cx="679450" cy="525463"/>
            </a:xfrm>
            <a:custGeom>
              <a:avLst/>
              <a:gdLst>
                <a:gd name="T0" fmla="*/ 293 w 428"/>
                <a:gd name="T1" fmla="*/ 53 h 331"/>
                <a:gd name="T2" fmla="*/ 293 w 428"/>
                <a:gd name="T3" fmla="*/ 53 h 331"/>
                <a:gd name="T4" fmla="*/ 255 w 428"/>
                <a:gd name="T5" fmla="*/ 46 h 331"/>
                <a:gd name="T6" fmla="*/ 225 w 428"/>
                <a:gd name="T7" fmla="*/ 38 h 331"/>
                <a:gd name="T8" fmla="*/ 195 w 428"/>
                <a:gd name="T9" fmla="*/ 46 h 331"/>
                <a:gd name="T10" fmla="*/ 165 w 428"/>
                <a:gd name="T11" fmla="*/ 46 h 331"/>
                <a:gd name="T12" fmla="*/ 135 w 428"/>
                <a:gd name="T13" fmla="*/ 61 h 331"/>
                <a:gd name="T14" fmla="*/ 105 w 428"/>
                <a:gd name="T15" fmla="*/ 76 h 331"/>
                <a:gd name="T16" fmla="*/ 82 w 428"/>
                <a:gd name="T17" fmla="*/ 98 h 331"/>
                <a:gd name="T18" fmla="*/ 60 w 428"/>
                <a:gd name="T19" fmla="*/ 121 h 331"/>
                <a:gd name="T20" fmla="*/ 60 w 428"/>
                <a:gd name="T21" fmla="*/ 121 h 331"/>
                <a:gd name="T22" fmla="*/ 45 w 428"/>
                <a:gd name="T23" fmla="*/ 143 h 331"/>
                <a:gd name="T24" fmla="*/ 45 w 428"/>
                <a:gd name="T25" fmla="*/ 166 h 331"/>
                <a:gd name="T26" fmla="*/ 45 w 428"/>
                <a:gd name="T27" fmla="*/ 181 h 331"/>
                <a:gd name="T28" fmla="*/ 45 w 428"/>
                <a:gd name="T29" fmla="*/ 181 h 331"/>
                <a:gd name="T30" fmla="*/ 52 w 428"/>
                <a:gd name="T31" fmla="*/ 196 h 331"/>
                <a:gd name="T32" fmla="*/ 67 w 428"/>
                <a:gd name="T33" fmla="*/ 203 h 331"/>
                <a:gd name="T34" fmla="*/ 90 w 428"/>
                <a:gd name="T35" fmla="*/ 218 h 331"/>
                <a:gd name="T36" fmla="*/ 90 w 428"/>
                <a:gd name="T37" fmla="*/ 218 h 331"/>
                <a:gd name="T38" fmla="*/ 120 w 428"/>
                <a:gd name="T39" fmla="*/ 248 h 331"/>
                <a:gd name="T40" fmla="*/ 127 w 428"/>
                <a:gd name="T41" fmla="*/ 278 h 331"/>
                <a:gd name="T42" fmla="*/ 127 w 428"/>
                <a:gd name="T43" fmla="*/ 301 h 331"/>
                <a:gd name="T44" fmla="*/ 120 w 428"/>
                <a:gd name="T45" fmla="*/ 316 h 331"/>
                <a:gd name="T46" fmla="*/ 120 w 428"/>
                <a:gd name="T47" fmla="*/ 316 h 331"/>
                <a:gd name="T48" fmla="*/ 105 w 428"/>
                <a:gd name="T49" fmla="*/ 331 h 331"/>
                <a:gd name="T50" fmla="*/ 75 w 428"/>
                <a:gd name="T51" fmla="*/ 331 h 331"/>
                <a:gd name="T52" fmla="*/ 60 w 428"/>
                <a:gd name="T53" fmla="*/ 331 h 331"/>
                <a:gd name="T54" fmla="*/ 45 w 428"/>
                <a:gd name="T55" fmla="*/ 316 h 331"/>
                <a:gd name="T56" fmla="*/ 30 w 428"/>
                <a:gd name="T57" fmla="*/ 301 h 331"/>
                <a:gd name="T58" fmla="*/ 15 w 428"/>
                <a:gd name="T59" fmla="*/ 278 h 331"/>
                <a:gd name="T60" fmla="*/ 15 w 428"/>
                <a:gd name="T61" fmla="*/ 278 h 331"/>
                <a:gd name="T62" fmla="*/ 7 w 428"/>
                <a:gd name="T63" fmla="*/ 256 h 331"/>
                <a:gd name="T64" fmla="*/ 0 w 428"/>
                <a:gd name="T65" fmla="*/ 226 h 331"/>
                <a:gd name="T66" fmla="*/ 7 w 428"/>
                <a:gd name="T67" fmla="*/ 181 h 331"/>
                <a:gd name="T68" fmla="*/ 15 w 428"/>
                <a:gd name="T69" fmla="*/ 143 h 331"/>
                <a:gd name="T70" fmla="*/ 22 w 428"/>
                <a:gd name="T71" fmla="*/ 128 h 331"/>
                <a:gd name="T72" fmla="*/ 22 w 428"/>
                <a:gd name="T73" fmla="*/ 128 h 331"/>
                <a:gd name="T74" fmla="*/ 45 w 428"/>
                <a:gd name="T75" fmla="*/ 91 h 331"/>
                <a:gd name="T76" fmla="*/ 67 w 428"/>
                <a:gd name="T77" fmla="*/ 61 h 331"/>
                <a:gd name="T78" fmla="*/ 97 w 428"/>
                <a:gd name="T79" fmla="*/ 38 h 331"/>
                <a:gd name="T80" fmla="*/ 135 w 428"/>
                <a:gd name="T81" fmla="*/ 23 h 331"/>
                <a:gd name="T82" fmla="*/ 165 w 428"/>
                <a:gd name="T83" fmla="*/ 8 h 331"/>
                <a:gd name="T84" fmla="*/ 203 w 428"/>
                <a:gd name="T85" fmla="*/ 0 h 331"/>
                <a:gd name="T86" fmla="*/ 240 w 428"/>
                <a:gd name="T87" fmla="*/ 0 h 331"/>
                <a:gd name="T88" fmla="*/ 285 w 428"/>
                <a:gd name="T89" fmla="*/ 15 h 331"/>
                <a:gd name="T90" fmla="*/ 285 w 428"/>
                <a:gd name="T91" fmla="*/ 15 h 331"/>
                <a:gd name="T92" fmla="*/ 308 w 428"/>
                <a:gd name="T93" fmla="*/ 30 h 331"/>
                <a:gd name="T94" fmla="*/ 330 w 428"/>
                <a:gd name="T95" fmla="*/ 46 h 331"/>
                <a:gd name="T96" fmla="*/ 375 w 428"/>
                <a:gd name="T97" fmla="*/ 91 h 331"/>
                <a:gd name="T98" fmla="*/ 405 w 428"/>
                <a:gd name="T99" fmla="*/ 143 h 331"/>
                <a:gd name="T100" fmla="*/ 428 w 428"/>
                <a:gd name="T101" fmla="*/ 196 h 331"/>
                <a:gd name="T102" fmla="*/ 428 w 428"/>
                <a:gd name="T103" fmla="*/ 196 h 331"/>
                <a:gd name="T104" fmla="*/ 405 w 428"/>
                <a:gd name="T105" fmla="*/ 158 h 331"/>
                <a:gd name="T106" fmla="*/ 375 w 428"/>
                <a:gd name="T107" fmla="*/ 113 h 331"/>
                <a:gd name="T108" fmla="*/ 338 w 428"/>
                <a:gd name="T109" fmla="*/ 83 h 331"/>
                <a:gd name="T110" fmla="*/ 293 w 428"/>
                <a:gd name="T111" fmla="*/ 53 h 331"/>
                <a:gd name="T112" fmla="*/ 293 w 428"/>
                <a:gd name="T113" fmla="*/ 53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331">
                  <a:moveTo>
                    <a:pt x="293" y="53"/>
                  </a:moveTo>
                  <a:lnTo>
                    <a:pt x="293" y="53"/>
                  </a:lnTo>
                  <a:lnTo>
                    <a:pt x="255" y="46"/>
                  </a:lnTo>
                  <a:lnTo>
                    <a:pt x="225" y="38"/>
                  </a:lnTo>
                  <a:lnTo>
                    <a:pt x="195" y="46"/>
                  </a:lnTo>
                  <a:lnTo>
                    <a:pt x="165" y="46"/>
                  </a:lnTo>
                  <a:lnTo>
                    <a:pt x="135" y="61"/>
                  </a:lnTo>
                  <a:lnTo>
                    <a:pt x="105" y="76"/>
                  </a:lnTo>
                  <a:lnTo>
                    <a:pt x="82" y="98"/>
                  </a:lnTo>
                  <a:lnTo>
                    <a:pt x="60" y="121"/>
                  </a:lnTo>
                  <a:lnTo>
                    <a:pt x="60" y="121"/>
                  </a:lnTo>
                  <a:lnTo>
                    <a:pt x="45" y="143"/>
                  </a:lnTo>
                  <a:lnTo>
                    <a:pt x="45" y="166"/>
                  </a:lnTo>
                  <a:lnTo>
                    <a:pt x="45" y="181"/>
                  </a:lnTo>
                  <a:lnTo>
                    <a:pt x="45" y="181"/>
                  </a:lnTo>
                  <a:lnTo>
                    <a:pt x="52" y="196"/>
                  </a:lnTo>
                  <a:lnTo>
                    <a:pt x="67" y="203"/>
                  </a:lnTo>
                  <a:lnTo>
                    <a:pt x="90" y="218"/>
                  </a:lnTo>
                  <a:lnTo>
                    <a:pt x="90" y="218"/>
                  </a:lnTo>
                  <a:lnTo>
                    <a:pt x="120" y="248"/>
                  </a:lnTo>
                  <a:lnTo>
                    <a:pt x="127" y="278"/>
                  </a:lnTo>
                  <a:lnTo>
                    <a:pt x="127" y="301"/>
                  </a:lnTo>
                  <a:lnTo>
                    <a:pt x="120" y="316"/>
                  </a:lnTo>
                  <a:lnTo>
                    <a:pt x="120" y="316"/>
                  </a:lnTo>
                  <a:lnTo>
                    <a:pt x="105" y="331"/>
                  </a:lnTo>
                  <a:lnTo>
                    <a:pt x="75" y="331"/>
                  </a:lnTo>
                  <a:lnTo>
                    <a:pt x="60" y="331"/>
                  </a:lnTo>
                  <a:lnTo>
                    <a:pt x="45" y="316"/>
                  </a:lnTo>
                  <a:lnTo>
                    <a:pt x="30" y="301"/>
                  </a:lnTo>
                  <a:lnTo>
                    <a:pt x="15" y="278"/>
                  </a:lnTo>
                  <a:lnTo>
                    <a:pt x="15" y="278"/>
                  </a:lnTo>
                  <a:lnTo>
                    <a:pt x="7" y="256"/>
                  </a:lnTo>
                  <a:lnTo>
                    <a:pt x="0" y="226"/>
                  </a:lnTo>
                  <a:lnTo>
                    <a:pt x="7" y="181"/>
                  </a:lnTo>
                  <a:lnTo>
                    <a:pt x="15" y="143"/>
                  </a:lnTo>
                  <a:lnTo>
                    <a:pt x="22" y="128"/>
                  </a:lnTo>
                  <a:lnTo>
                    <a:pt x="22" y="128"/>
                  </a:lnTo>
                  <a:lnTo>
                    <a:pt x="45" y="91"/>
                  </a:lnTo>
                  <a:lnTo>
                    <a:pt x="67" y="61"/>
                  </a:lnTo>
                  <a:lnTo>
                    <a:pt x="97" y="38"/>
                  </a:lnTo>
                  <a:lnTo>
                    <a:pt x="135" y="23"/>
                  </a:lnTo>
                  <a:lnTo>
                    <a:pt x="165" y="8"/>
                  </a:lnTo>
                  <a:lnTo>
                    <a:pt x="203" y="0"/>
                  </a:lnTo>
                  <a:lnTo>
                    <a:pt x="240" y="0"/>
                  </a:lnTo>
                  <a:lnTo>
                    <a:pt x="285" y="15"/>
                  </a:lnTo>
                  <a:lnTo>
                    <a:pt x="285" y="15"/>
                  </a:lnTo>
                  <a:lnTo>
                    <a:pt x="308" y="30"/>
                  </a:lnTo>
                  <a:lnTo>
                    <a:pt x="330" y="46"/>
                  </a:lnTo>
                  <a:lnTo>
                    <a:pt x="375" y="91"/>
                  </a:lnTo>
                  <a:lnTo>
                    <a:pt x="405" y="143"/>
                  </a:lnTo>
                  <a:lnTo>
                    <a:pt x="428" y="196"/>
                  </a:lnTo>
                  <a:lnTo>
                    <a:pt x="428" y="196"/>
                  </a:lnTo>
                  <a:lnTo>
                    <a:pt x="405" y="158"/>
                  </a:lnTo>
                  <a:lnTo>
                    <a:pt x="375" y="113"/>
                  </a:lnTo>
                  <a:lnTo>
                    <a:pt x="338" y="83"/>
                  </a:lnTo>
                  <a:lnTo>
                    <a:pt x="293" y="53"/>
                  </a:lnTo>
                  <a:lnTo>
                    <a:pt x="293"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1" name="Freeform 52"/>
            <p:cNvSpPr>
              <a:spLocks/>
            </p:cNvSpPr>
            <p:nvPr/>
          </p:nvSpPr>
          <p:spPr bwMode="auto">
            <a:xfrm>
              <a:off x="414338" y="5287963"/>
              <a:ext cx="1562100" cy="930275"/>
            </a:xfrm>
            <a:custGeom>
              <a:avLst/>
              <a:gdLst>
                <a:gd name="T0" fmla="*/ 669 w 984"/>
                <a:gd name="T1" fmla="*/ 98 h 586"/>
                <a:gd name="T2" fmla="*/ 669 w 984"/>
                <a:gd name="T3" fmla="*/ 98 h 586"/>
                <a:gd name="T4" fmla="*/ 624 w 984"/>
                <a:gd name="T5" fmla="*/ 83 h 586"/>
                <a:gd name="T6" fmla="*/ 571 w 984"/>
                <a:gd name="T7" fmla="*/ 75 h 586"/>
                <a:gd name="T8" fmla="*/ 526 w 984"/>
                <a:gd name="T9" fmla="*/ 68 h 586"/>
                <a:gd name="T10" fmla="*/ 481 w 984"/>
                <a:gd name="T11" fmla="*/ 60 h 586"/>
                <a:gd name="T12" fmla="*/ 391 w 984"/>
                <a:gd name="T13" fmla="*/ 75 h 586"/>
                <a:gd name="T14" fmla="*/ 301 w 984"/>
                <a:gd name="T15" fmla="*/ 98 h 586"/>
                <a:gd name="T16" fmla="*/ 226 w 984"/>
                <a:gd name="T17" fmla="*/ 143 h 586"/>
                <a:gd name="T18" fmla="*/ 151 w 984"/>
                <a:gd name="T19" fmla="*/ 195 h 586"/>
                <a:gd name="T20" fmla="*/ 121 w 984"/>
                <a:gd name="T21" fmla="*/ 233 h 586"/>
                <a:gd name="T22" fmla="*/ 91 w 984"/>
                <a:gd name="T23" fmla="*/ 270 h 586"/>
                <a:gd name="T24" fmla="*/ 68 w 984"/>
                <a:gd name="T25" fmla="*/ 308 h 586"/>
                <a:gd name="T26" fmla="*/ 45 w 984"/>
                <a:gd name="T27" fmla="*/ 353 h 586"/>
                <a:gd name="T28" fmla="*/ 45 w 984"/>
                <a:gd name="T29" fmla="*/ 353 h 586"/>
                <a:gd name="T30" fmla="*/ 23 w 984"/>
                <a:gd name="T31" fmla="*/ 413 h 586"/>
                <a:gd name="T32" fmla="*/ 15 w 984"/>
                <a:gd name="T33" fmla="*/ 473 h 586"/>
                <a:gd name="T34" fmla="*/ 15 w 984"/>
                <a:gd name="T35" fmla="*/ 533 h 586"/>
                <a:gd name="T36" fmla="*/ 23 w 984"/>
                <a:gd name="T37" fmla="*/ 586 h 586"/>
                <a:gd name="T38" fmla="*/ 23 w 984"/>
                <a:gd name="T39" fmla="*/ 586 h 586"/>
                <a:gd name="T40" fmla="*/ 8 w 984"/>
                <a:gd name="T41" fmla="*/ 518 h 586"/>
                <a:gd name="T42" fmla="*/ 0 w 984"/>
                <a:gd name="T43" fmla="*/ 451 h 586"/>
                <a:gd name="T44" fmla="*/ 8 w 984"/>
                <a:gd name="T45" fmla="*/ 376 h 586"/>
                <a:gd name="T46" fmla="*/ 30 w 984"/>
                <a:gd name="T47" fmla="*/ 300 h 586"/>
                <a:gd name="T48" fmla="*/ 30 w 984"/>
                <a:gd name="T49" fmla="*/ 300 h 586"/>
                <a:gd name="T50" fmla="*/ 76 w 984"/>
                <a:gd name="T51" fmla="*/ 218 h 586"/>
                <a:gd name="T52" fmla="*/ 98 w 984"/>
                <a:gd name="T53" fmla="*/ 180 h 586"/>
                <a:gd name="T54" fmla="*/ 128 w 984"/>
                <a:gd name="T55" fmla="*/ 143 h 586"/>
                <a:gd name="T56" fmla="*/ 166 w 984"/>
                <a:gd name="T57" fmla="*/ 105 h 586"/>
                <a:gd name="T58" fmla="*/ 203 w 984"/>
                <a:gd name="T59" fmla="*/ 75 h 586"/>
                <a:gd name="T60" fmla="*/ 248 w 984"/>
                <a:gd name="T61" fmla="*/ 45 h 586"/>
                <a:gd name="T62" fmla="*/ 293 w 984"/>
                <a:gd name="T63" fmla="*/ 22 h 586"/>
                <a:gd name="T64" fmla="*/ 293 w 984"/>
                <a:gd name="T65" fmla="*/ 22 h 586"/>
                <a:gd name="T66" fmla="*/ 338 w 984"/>
                <a:gd name="T67" fmla="*/ 7 h 586"/>
                <a:gd name="T68" fmla="*/ 383 w 984"/>
                <a:gd name="T69" fmla="*/ 0 h 586"/>
                <a:gd name="T70" fmla="*/ 429 w 984"/>
                <a:gd name="T71" fmla="*/ 0 h 586"/>
                <a:gd name="T72" fmla="*/ 481 w 984"/>
                <a:gd name="T73" fmla="*/ 0 h 586"/>
                <a:gd name="T74" fmla="*/ 579 w 984"/>
                <a:gd name="T75" fmla="*/ 15 h 586"/>
                <a:gd name="T76" fmla="*/ 669 w 984"/>
                <a:gd name="T77" fmla="*/ 53 h 586"/>
                <a:gd name="T78" fmla="*/ 669 w 984"/>
                <a:gd name="T79" fmla="*/ 53 h 586"/>
                <a:gd name="T80" fmla="*/ 737 w 984"/>
                <a:gd name="T81" fmla="*/ 83 h 586"/>
                <a:gd name="T82" fmla="*/ 789 w 984"/>
                <a:gd name="T83" fmla="*/ 120 h 586"/>
                <a:gd name="T84" fmla="*/ 834 w 984"/>
                <a:gd name="T85" fmla="*/ 158 h 586"/>
                <a:gd name="T86" fmla="*/ 872 w 984"/>
                <a:gd name="T87" fmla="*/ 203 h 586"/>
                <a:gd name="T88" fmla="*/ 909 w 984"/>
                <a:gd name="T89" fmla="*/ 255 h 586"/>
                <a:gd name="T90" fmla="*/ 939 w 984"/>
                <a:gd name="T91" fmla="*/ 308 h 586"/>
                <a:gd name="T92" fmla="*/ 984 w 984"/>
                <a:gd name="T93" fmla="*/ 413 h 586"/>
                <a:gd name="T94" fmla="*/ 984 w 984"/>
                <a:gd name="T95" fmla="*/ 413 h 586"/>
                <a:gd name="T96" fmla="*/ 962 w 984"/>
                <a:gd name="T97" fmla="*/ 368 h 586"/>
                <a:gd name="T98" fmla="*/ 932 w 984"/>
                <a:gd name="T99" fmla="*/ 315 h 586"/>
                <a:gd name="T100" fmla="*/ 894 w 984"/>
                <a:gd name="T101" fmla="*/ 270 h 586"/>
                <a:gd name="T102" fmla="*/ 857 w 984"/>
                <a:gd name="T103" fmla="*/ 225 h 586"/>
                <a:gd name="T104" fmla="*/ 812 w 984"/>
                <a:gd name="T105" fmla="*/ 188 h 586"/>
                <a:gd name="T106" fmla="*/ 767 w 984"/>
                <a:gd name="T107" fmla="*/ 158 h 586"/>
                <a:gd name="T108" fmla="*/ 721 w 984"/>
                <a:gd name="T109" fmla="*/ 128 h 586"/>
                <a:gd name="T110" fmla="*/ 669 w 984"/>
                <a:gd name="T111" fmla="*/ 98 h 586"/>
                <a:gd name="T112" fmla="*/ 669 w 984"/>
                <a:gd name="T113" fmla="*/ 9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586">
                  <a:moveTo>
                    <a:pt x="669" y="98"/>
                  </a:moveTo>
                  <a:lnTo>
                    <a:pt x="669" y="98"/>
                  </a:lnTo>
                  <a:lnTo>
                    <a:pt x="624" y="83"/>
                  </a:lnTo>
                  <a:lnTo>
                    <a:pt x="571" y="75"/>
                  </a:lnTo>
                  <a:lnTo>
                    <a:pt x="526" y="68"/>
                  </a:lnTo>
                  <a:lnTo>
                    <a:pt x="481" y="60"/>
                  </a:lnTo>
                  <a:lnTo>
                    <a:pt x="391" y="75"/>
                  </a:lnTo>
                  <a:lnTo>
                    <a:pt x="301" y="98"/>
                  </a:lnTo>
                  <a:lnTo>
                    <a:pt x="226" y="143"/>
                  </a:lnTo>
                  <a:lnTo>
                    <a:pt x="151" y="195"/>
                  </a:lnTo>
                  <a:lnTo>
                    <a:pt x="121" y="233"/>
                  </a:lnTo>
                  <a:lnTo>
                    <a:pt x="91" y="270"/>
                  </a:lnTo>
                  <a:lnTo>
                    <a:pt x="68" y="308"/>
                  </a:lnTo>
                  <a:lnTo>
                    <a:pt x="45" y="353"/>
                  </a:lnTo>
                  <a:lnTo>
                    <a:pt x="45" y="353"/>
                  </a:lnTo>
                  <a:lnTo>
                    <a:pt x="23" y="413"/>
                  </a:lnTo>
                  <a:lnTo>
                    <a:pt x="15" y="473"/>
                  </a:lnTo>
                  <a:lnTo>
                    <a:pt x="15" y="533"/>
                  </a:lnTo>
                  <a:lnTo>
                    <a:pt x="23" y="586"/>
                  </a:lnTo>
                  <a:lnTo>
                    <a:pt x="23" y="586"/>
                  </a:lnTo>
                  <a:lnTo>
                    <a:pt x="8" y="518"/>
                  </a:lnTo>
                  <a:lnTo>
                    <a:pt x="0" y="451"/>
                  </a:lnTo>
                  <a:lnTo>
                    <a:pt x="8" y="376"/>
                  </a:lnTo>
                  <a:lnTo>
                    <a:pt x="30" y="300"/>
                  </a:lnTo>
                  <a:lnTo>
                    <a:pt x="30" y="300"/>
                  </a:lnTo>
                  <a:lnTo>
                    <a:pt x="76" y="218"/>
                  </a:lnTo>
                  <a:lnTo>
                    <a:pt x="98" y="180"/>
                  </a:lnTo>
                  <a:lnTo>
                    <a:pt x="128" y="143"/>
                  </a:lnTo>
                  <a:lnTo>
                    <a:pt x="166" y="105"/>
                  </a:lnTo>
                  <a:lnTo>
                    <a:pt x="203" y="75"/>
                  </a:lnTo>
                  <a:lnTo>
                    <a:pt x="248" y="45"/>
                  </a:lnTo>
                  <a:lnTo>
                    <a:pt x="293" y="22"/>
                  </a:lnTo>
                  <a:lnTo>
                    <a:pt x="293" y="22"/>
                  </a:lnTo>
                  <a:lnTo>
                    <a:pt x="338" y="7"/>
                  </a:lnTo>
                  <a:lnTo>
                    <a:pt x="383" y="0"/>
                  </a:lnTo>
                  <a:lnTo>
                    <a:pt x="429" y="0"/>
                  </a:lnTo>
                  <a:lnTo>
                    <a:pt x="481" y="0"/>
                  </a:lnTo>
                  <a:lnTo>
                    <a:pt x="579" y="15"/>
                  </a:lnTo>
                  <a:lnTo>
                    <a:pt x="669" y="53"/>
                  </a:lnTo>
                  <a:lnTo>
                    <a:pt x="669" y="53"/>
                  </a:lnTo>
                  <a:lnTo>
                    <a:pt x="737" y="83"/>
                  </a:lnTo>
                  <a:lnTo>
                    <a:pt x="789" y="120"/>
                  </a:lnTo>
                  <a:lnTo>
                    <a:pt x="834" y="158"/>
                  </a:lnTo>
                  <a:lnTo>
                    <a:pt x="872" y="203"/>
                  </a:lnTo>
                  <a:lnTo>
                    <a:pt x="909" y="255"/>
                  </a:lnTo>
                  <a:lnTo>
                    <a:pt x="939" y="308"/>
                  </a:lnTo>
                  <a:lnTo>
                    <a:pt x="984" y="413"/>
                  </a:lnTo>
                  <a:lnTo>
                    <a:pt x="984" y="413"/>
                  </a:lnTo>
                  <a:lnTo>
                    <a:pt x="962" y="368"/>
                  </a:lnTo>
                  <a:lnTo>
                    <a:pt x="932" y="315"/>
                  </a:lnTo>
                  <a:lnTo>
                    <a:pt x="894" y="270"/>
                  </a:lnTo>
                  <a:lnTo>
                    <a:pt x="857" y="225"/>
                  </a:lnTo>
                  <a:lnTo>
                    <a:pt x="812" y="188"/>
                  </a:lnTo>
                  <a:lnTo>
                    <a:pt x="767" y="158"/>
                  </a:lnTo>
                  <a:lnTo>
                    <a:pt x="721" y="128"/>
                  </a:lnTo>
                  <a:lnTo>
                    <a:pt x="669" y="98"/>
                  </a:lnTo>
                  <a:lnTo>
                    <a:pt x="669"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2" name="Freeform 53"/>
            <p:cNvSpPr>
              <a:spLocks/>
            </p:cNvSpPr>
            <p:nvPr/>
          </p:nvSpPr>
          <p:spPr bwMode="auto">
            <a:xfrm>
              <a:off x="-74612" y="5956300"/>
              <a:ext cx="2159000" cy="930729"/>
            </a:xfrm>
            <a:custGeom>
              <a:avLst/>
              <a:gdLst/>
              <a:ahLst/>
              <a:cxnLst/>
              <a:rect l="l" t="t" r="r" b="b"/>
              <a:pathLst>
                <a:path w="2159000" h="930729">
                  <a:moveTo>
                    <a:pt x="0" y="917575"/>
                  </a:moveTo>
                  <a:lnTo>
                    <a:pt x="10085" y="930729"/>
                  </a:lnTo>
                  <a:lnTo>
                    <a:pt x="7962" y="930729"/>
                  </a:lnTo>
                  <a:close/>
                  <a:moveTo>
                    <a:pt x="2063750" y="0"/>
                  </a:moveTo>
                  <a:lnTo>
                    <a:pt x="2098675" y="82550"/>
                  </a:lnTo>
                  <a:lnTo>
                    <a:pt x="2122488" y="177800"/>
                  </a:lnTo>
                  <a:lnTo>
                    <a:pt x="2146300" y="285750"/>
                  </a:lnTo>
                  <a:lnTo>
                    <a:pt x="2159000" y="381000"/>
                  </a:lnTo>
                  <a:lnTo>
                    <a:pt x="2159000" y="476250"/>
                  </a:lnTo>
                  <a:lnTo>
                    <a:pt x="2146300" y="584200"/>
                  </a:lnTo>
                  <a:lnTo>
                    <a:pt x="2122488" y="679450"/>
                  </a:lnTo>
                  <a:lnTo>
                    <a:pt x="2087563" y="774700"/>
                  </a:lnTo>
                  <a:lnTo>
                    <a:pt x="2039938" y="881063"/>
                  </a:lnTo>
                  <a:lnTo>
                    <a:pt x="2003298" y="930729"/>
                  </a:lnTo>
                  <a:lnTo>
                    <a:pt x="1904263" y="930729"/>
                  </a:lnTo>
                  <a:lnTo>
                    <a:pt x="1931988" y="893763"/>
                  </a:lnTo>
                  <a:lnTo>
                    <a:pt x="1992313" y="785813"/>
                  </a:lnTo>
                  <a:lnTo>
                    <a:pt x="2039938" y="679450"/>
                  </a:lnTo>
                  <a:lnTo>
                    <a:pt x="2074863" y="595313"/>
                  </a:lnTo>
                  <a:lnTo>
                    <a:pt x="2098675" y="512763"/>
                  </a:lnTo>
                  <a:lnTo>
                    <a:pt x="2111375" y="415925"/>
                  </a:lnTo>
                  <a:lnTo>
                    <a:pt x="2111375" y="333375"/>
                  </a:lnTo>
                  <a:lnTo>
                    <a:pt x="2111375" y="249238"/>
                  </a:lnTo>
                  <a:lnTo>
                    <a:pt x="2098675" y="166688"/>
                  </a:lnTo>
                  <a:lnTo>
                    <a:pt x="2087563" y="825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3" name="Freeform 54"/>
            <p:cNvSpPr>
              <a:spLocks/>
            </p:cNvSpPr>
            <p:nvPr/>
          </p:nvSpPr>
          <p:spPr bwMode="auto">
            <a:xfrm>
              <a:off x="998538" y="6051550"/>
              <a:ext cx="227013" cy="261938"/>
            </a:xfrm>
            <a:custGeom>
              <a:avLst/>
              <a:gdLst>
                <a:gd name="T0" fmla="*/ 136 w 143"/>
                <a:gd name="T1" fmla="*/ 52 h 165"/>
                <a:gd name="T2" fmla="*/ 136 w 143"/>
                <a:gd name="T3" fmla="*/ 52 h 165"/>
                <a:gd name="T4" fmla="*/ 143 w 143"/>
                <a:gd name="T5" fmla="*/ 75 h 165"/>
                <a:gd name="T6" fmla="*/ 143 w 143"/>
                <a:gd name="T7" fmla="*/ 97 h 165"/>
                <a:gd name="T8" fmla="*/ 136 w 143"/>
                <a:gd name="T9" fmla="*/ 120 h 165"/>
                <a:gd name="T10" fmla="*/ 128 w 143"/>
                <a:gd name="T11" fmla="*/ 135 h 165"/>
                <a:gd name="T12" fmla="*/ 113 w 143"/>
                <a:gd name="T13" fmla="*/ 150 h 165"/>
                <a:gd name="T14" fmla="*/ 91 w 143"/>
                <a:gd name="T15" fmla="*/ 165 h 165"/>
                <a:gd name="T16" fmla="*/ 76 w 143"/>
                <a:gd name="T17" fmla="*/ 165 h 165"/>
                <a:gd name="T18" fmla="*/ 53 w 143"/>
                <a:gd name="T19" fmla="*/ 165 h 165"/>
                <a:gd name="T20" fmla="*/ 53 w 143"/>
                <a:gd name="T21" fmla="*/ 165 h 165"/>
                <a:gd name="T22" fmla="*/ 76 w 143"/>
                <a:gd name="T23" fmla="*/ 150 h 165"/>
                <a:gd name="T24" fmla="*/ 98 w 143"/>
                <a:gd name="T25" fmla="*/ 120 h 165"/>
                <a:gd name="T26" fmla="*/ 106 w 143"/>
                <a:gd name="T27" fmla="*/ 90 h 165"/>
                <a:gd name="T28" fmla="*/ 98 w 143"/>
                <a:gd name="T29" fmla="*/ 67 h 165"/>
                <a:gd name="T30" fmla="*/ 91 w 143"/>
                <a:gd name="T31" fmla="*/ 52 h 165"/>
                <a:gd name="T32" fmla="*/ 91 w 143"/>
                <a:gd name="T33" fmla="*/ 52 h 165"/>
                <a:gd name="T34" fmla="*/ 76 w 143"/>
                <a:gd name="T35" fmla="*/ 30 h 165"/>
                <a:gd name="T36" fmla="*/ 53 w 143"/>
                <a:gd name="T37" fmla="*/ 22 h 165"/>
                <a:gd name="T38" fmla="*/ 31 w 143"/>
                <a:gd name="T39" fmla="*/ 7 h 165"/>
                <a:gd name="T40" fmla="*/ 0 w 143"/>
                <a:gd name="T41" fmla="*/ 7 h 165"/>
                <a:gd name="T42" fmla="*/ 0 w 143"/>
                <a:gd name="T43" fmla="*/ 7 h 165"/>
                <a:gd name="T44" fmla="*/ 46 w 143"/>
                <a:gd name="T45" fmla="*/ 0 h 165"/>
                <a:gd name="T46" fmla="*/ 83 w 143"/>
                <a:gd name="T47" fmla="*/ 7 h 165"/>
                <a:gd name="T48" fmla="*/ 113 w 143"/>
                <a:gd name="T49" fmla="*/ 30 h 165"/>
                <a:gd name="T50" fmla="*/ 136 w 143"/>
                <a:gd name="T51" fmla="*/ 52 h 165"/>
                <a:gd name="T52" fmla="*/ 136 w 143"/>
                <a:gd name="T53" fmla="*/ 5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3" h="165">
                  <a:moveTo>
                    <a:pt x="136" y="52"/>
                  </a:moveTo>
                  <a:lnTo>
                    <a:pt x="136" y="52"/>
                  </a:lnTo>
                  <a:lnTo>
                    <a:pt x="143" y="75"/>
                  </a:lnTo>
                  <a:lnTo>
                    <a:pt x="143" y="97"/>
                  </a:lnTo>
                  <a:lnTo>
                    <a:pt x="136" y="120"/>
                  </a:lnTo>
                  <a:lnTo>
                    <a:pt x="128" y="135"/>
                  </a:lnTo>
                  <a:lnTo>
                    <a:pt x="113" y="150"/>
                  </a:lnTo>
                  <a:lnTo>
                    <a:pt x="91" y="165"/>
                  </a:lnTo>
                  <a:lnTo>
                    <a:pt x="76" y="165"/>
                  </a:lnTo>
                  <a:lnTo>
                    <a:pt x="53" y="165"/>
                  </a:lnTo>
                  <a:lnTo>
                    <a:pt x="53" y="165"/>
                  </a:lnTo>
                  <a:lnTo>
                    <a:pt x="76" y="150"/>
                  </a:lnTo>
                  <a:lnTo>
                    <a:pt x="98" y="120"/>
                  </a:lnTo>
                  <a:lnTo>
                    <a:pt x="106" y="90"/>
                  </a:lnTo>
                  <a:lnTo>
                    <a:pt x="98" y="67"/>
                  </a:lnTo>
                  <a:lnTo>
                    <a:pt x="91" y="52"/>
                  </a:lnTo>
                  <a:lnTo>
                    <a:pt x="91" y="52"/>
                  </a:lnTo>
                  <a:lnTo>
                    <a:pt x="76" y="30"/>
                  </a:lnTo>
                  <a:lnTo>
                    <a:pt x="53" y="22"/>
                  </a:lnTo>
                  <a:lnTo>
                    <a:pt x="31" y="7"/>
                  </a:lnTo>
                  <a:lnTo>
                    <a:pt x="0" y="7"/>
                  </a:lnTo>
                  <a:lnTo>
                    <a:pt x="0" y="7"/>
                  </a:lnTo>
                  <a:lnTo>
                    <a:pt x="46" y="0"/>
                  </a:lnTo>
                  <a:lnTo>
                    <a:pt x="83" y="7"/>
                  </a:lnTo>
                  <a:lnTo>
                    <a:pt x="113" y="30"/>
                  </a:lnTo>
                  <a:lnTo>
                    <a:pt x="136" y="52"/>
                  </a:lnTo>
                  <a:lnTo>
                    <a:pt x="136"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sp>
          <p:nvSpPr>
            <p:cNvPr id="54" name="Freeform 55"/>
            <p:cNvSpPr>
              <a:spLocks/>
            </p:cNvSpPr>
            <p:nvPr/>
          </p:nvSpPr>
          <p:spPr bwMode="auto">
            <a:xfrm>
              <a:off x="820738" y="4822825"/>
              <a:ext cx="238125" cy="285750"/>
            </a:xfrm>
            <a:custGeom>
              <a:avLst/>
              <a:gdLst>
                <a:gd name="T0" fmla="*/ 143 w 150"/>
                <a:gd name="T1" fmla="*/ 135 h 180"/>
                <a:gd name="T2" fmla="*/ 143 w 150"/>
                <a:gd name="T3" fmla="*/ 135 h 180"/>
                <a:gd name="T4" fmla="*/ 127 w 150"/>
                <a:gd name="T5" fmla="*/ 158 h 180"/>
                <a:gd name="T6" fmla="*/ 112 w 150"/>
                <a:gd name="T7" fmla="*/ 173 h 180"/>
                <a:gd name="T8" fmla="*/ 90 w 150"/>
                <a:gd name="T9" fmla="*/ 180 h 180"/>
                <a:gd name="T10" fmla="*/ 67 w 150"/>
                <a:gd name="T11" fmla="*/ 180 h 180"/>
                <a:gd name="T12" fmla="*/ 45 w 150"/>
                <a:gd name="T13" fmla="*/ 180 h 180"/>
                <a:gd name="T14" fmla="*/ 22 w 150"/>
                <a:gd name="T15" fmla="*/ 173 h 180"/>
                <a:gd name="T16" fmla="*/ 7 w 150"/>
                <a:gd name="T17" fmla="*/ 158 h 180"/>
                <a:gd name="T18" fmla="*/ 0 w 150"/>
                <a:gd name="T19" fmla="*/ 135 h 180"/>
                <a:gd name="T20" fmla="*/ 0 w 150"/>
                <a:gd name="T21" fmla="*/ 135 h 180"/>
                <a:gd name="T22" fmla="*/ 30 w 150"/>
                <a:gd name="T23" fmla="*/ 150 h 180"/>
                <a:gd name="T24" fmla="*/ 67 w 150"/>
                <a:gd name="T25" fmla="*/ 150 h 180"/>
                <a:gd name="T26" fmla="*/ 90 w 150"/>
                <a:gd name="T27" fmla="*/ 135 h 180"/>
                <a:gd name="T28" fmla="*/ 105 w 150"/>
                <a:gd name="T29" fmla="*/ 120 h 180"/>
                <a:gd name="T30" fmla="*/ 112 w 150"/>
                <a:gd name="T31" fmla="*/ 105 h 180"/>
                <a:gd name="T32" fmla="*/ 112 w 150"/>
                <a:gd name="T33" fmla="*/ 105 h 180"/>
                <a:gd name="T34" fmla="*/ 120 w 150"/>
                <a:gd name="T35" fmla="*/ 83 h 180"/>
                <a:gd name="T36" fmla="*/ 120 w 150"/>
                <a:gd name="T37" fmla="*/ 53 h 180"/>
                <a:gd name="T38" fmla="*/ 112 w 150"/>
                <a:gd name="T39" fmla="*/ 30 h 180"/>
                <a:gd name="T40" fmla="*/ 97 w 150"/>
                <a:gd name="T41" fmla="*/ 0 h 180"/>
                <a:gd name="T42" fmla="*/ 97 w 150"/>
                <a:gd name="T43" fmla="*/ 0 h 180"/>
                <a:gd name="T44" fmla="*/ 127 w 150"/>
                <a:gd name="T45" fmla="*/ 38 h 180"/>
                <a:gd name="T46" fmla="*/ 143 w 150"/>
                <a:gd name="T47" fmla="*/ 75 h 180"/>
                <a:gd name="T48" fmla="*/ 150 w 150"/>
                <a:gd name="T49" fmla="*/ 105 h 180"/>
                <a:gd name="T50" fmla="*/ 143 w 150"/>
                <a:gd name="T51" fmla="*/ 135 h 180"/>
                <a:gd name="T52" fmla="*/ 143 w 150"/>
                <a:gd name="T53" fmla="*/ 1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80">
                  <a:moveTo>
                    <a:pt x="143" y="135"/>
                  </a:moveTo>
                  <a:lnTo>
                    <a:pt x="143" y="135"/>
                  </a:lnTo>
                  <a:lnTo>
                    <a:pt x="127" y="158"/>
                  </a:lnTo>
                  <a:lnTo>
                    <a:pt x="112" y="173"/>
                  </a:lnTo>
                  <a:lnTo>
                    <a:pt x="90" y="180"/>
                  </a:lnTo>
                  <a:lnTo>
                    <a:pt x="67" y="180"/>
                  </a:lnTo>
                  <a:lnTo>
                    <a:pt x="45" y="180"/>
                  </a:lnTo>
                  <a:lnTo>
                    <a:pt x="22" y="173"/>
                  </a:lnTo>
                  <a:lnTo>
                    <a:pt x="7" y="158"/>
                  </a:lnTo>
                  <a:lnTo>
                    <a:pt x="0" y="135"/>
                  </a:lnTo>
                  <a:lnTo>
                    <a:pt x="0" y="135"/>
                  </a:lnTo>
                  <a:lnTo>
                    <a:pt x="30" y="150"/>
                  </a:lnTo>
                  <a:lnTo>
                    <a:pt x="67" y="150"/>
                  </a:lnTo>
                  <a:lnTo>
                    <a:pt x="90" y="135"/>
                  </a:lnTo>
                  <a:lnTo>
                    <a:pt x="105" y="120"/>
                  </a:lnTo>
                  <a:lnTo>
                    <a:pt x="112" y="105"/>
                  </a:lnTo>
                  <a:lnTo>
                    <a:pt x="112" y="105"/>
                  </a:lnTo>
                  <a:lnTo>
                    <a:pt x="120" y="83"/>
                  </a:lnTo>
                  <a:lnTo>
                    <a:pt x="120" y="53"/>
                  </a:lnTo>
                  <a:lnTo>
                    <a:pt x="112" y="30"/>
                  </a:lnTo>
                  <a:lnTo>
                    <a:pt x="97" y="0"/>
                  </a:lnTo>
                  <a:lnTo>
                    <a:pt x="97" y="0"/>
                  </a:lnTo>
                  <a:lnTo>
                    <a:pt x="127" y="38"/>
                  </a:lnTo>
                  <a:lnTo>
                    <a:pt x="143" y="75"/>
                  </a:lnTo>
                  <a:lnTo>
                    <a:pt x="150" y="105"/>
                  </a:lnTo>
                  <a:lnTo>
                    <a:pt x="143" y="135"/>
                  </a:lnTo>
                  <a:lnTo>
                    <a:pt x="143"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sz="1463">
                <a:solidFill>
                  <a:srgbClr val="514A40"/>
                </a:solidFill>
                <a:latin typeface="Gisha" pitchFamily="34" charset="-79"/>
                <a:ea typeface="Tahoma" pitchFamily="34" charset="0"/>
                <a:cs typeface="Gisha" pitchFamily="34" charset="-79"/>
              </a:endParaRPr>
            </a:p>
          </p:txBody>
        </p:sp>
      </p:grpSp>
      <p:sp>
        <p:nvSpPr>
          <p:cNvPr id="55" name="TextBox 54"/>
          <p:cNvSpPr txBox="1"/>
          <p:nvPr userDrawn="1"/>
        </p:nvSpPr>
        <p:spPr>
          <a:xfrm>
            <a:off x="258851" y="6331334"/>
            <a:ext cx="625492" cy="501676"/>
          </a:xfrm>
          <a:prstGeom prst="rect">
            <a:avLst/>
          </a:prstGeom>
          <a:noFill/>
        </p:spPr>
        <p:txBody>
          <a:bodyPr wrap="none" rtlCol="1">
            <a:spAutoFit/>
          </a:bodyPr>
          <a:lstStyle/>
          <a:p>
            <a:pPr>
              <a:lnSpc>
                <a:spcPct val="95000"/>
              </a:lnSpc>
            </a:pPr>
            <a:fld id="{E70428EC-3056-4389-BD72-01A4DFF395E2}" type="slidenum">
              <a:rPr lang="he-IL" sz="2800" smtClean="0">
                <a:solidFill>
                  <a:srgbClr val="0070C0"/>
                </a:solidFill>
              </a:rPr>
              <a:pPr>
                <a:lnSpc>
                  <a:spcPct val="95000"/>
                </a:lnSpc>
              </a:pPr>
              <a:t>‹#›</a:t>
            </a:fld>
            <a:endParaRPr lang="he-IL" sz="2800" dirty="0">
              <a:solidFill>
                <a:srgbClr val="0070C0"/>
              </a:solidFill>
            </a:endParaRPr>
          </a:p>
        </p:txBody>
      </p:sp>
      <p:pic>
        <p:nvPicPr>
          <p:cNvPr id="56" name="Picture 2" descr="https://ipadnotebook.files.wordpress.com/2013/08/timeline-3d-mac.jpg">
            <a:hlinkClick r:id="rId14" action="ppaction://hlinksldjump"/>
          </p:cNvPr>
          <p:cNvPicPr>
            <a:picLocks noChangeAspect="1" noChangeArrowheads="1"/>
          </p:cNvPicPr>
          <p:nvPr userDrawn="1"/>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3936" y="6174455"/>
            <a:ext cx="683813" cy="68381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http://www.opensecurityarchitecture.org/cms/images/OSA_images/icon_library/osa_home.png">
            <a:hlinkClick r:id="rId16" action="ppaction://hlinksldjump"/>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96520" y="6162237"/>
            <a:ext cx="701229" cy="701229"/>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3"/>
          <p:cNvSpPr txBox="1"/>
          <p:nvPr userDrawn="1"/>
        </p:nvSpPr>
        <p:spPr>
          <a:xfrm>
            <a:off x="4813314" y="6358291"/>
            <a:ext cx="4820550" cy="369332"/>
          </a:xfrm>
          <a:prstGeom prst="rect">
            <a:avLst/>
          </a:prstGeom>
          <a:noFill/>
        </p:spPr>
        <p:txBody>
          <a:bodyPr wrap="none" rtl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he-IL" dirty="0">
                <a:solidFill>
                  <a:srgbClr val="514A40"/>
                </a:solidFill>
                <a:cs typeface="S-Yuda" pitchFamily="2" charset="-79"/>
              </a:rPr>
              <a:t>עורך: דובי כהן מבוסס על מצגותיו של אוהד שקד-מנדלבוים</a:t>
            </a:r>
          </a:p>
        </p:txBody>
      </p:sp>
    </p:spTree>
    <p:extLst>
      <p:ext uri="{BB962C8B-B14F-4D97-AF65-F5344CB8AC3E}">
        <p14:creationId xmlns:p14="http://schemas.microsoft.com/office/powerpoint/2010/main" val="383824097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r" defTabSz="742950" rtl="1" eaLnBrk="1" latinLnBrk="0" hangingPunct="1">
        <a:lnSpc>
          <a:spcPct val="90000"/>
        </a:lnSpc>
        <a:spcBef>
          <a:spcPct val="0"/>
        </a:spcBef>
        <a:buNone/>
        <a:defRPr lang="he-IL" sz="3600" b="1" kern="1200" cap="all" baseline="0">
          <a:solidFill>
            <a:schemeClr val="accent1"/>
          </a:solidFill>
          <a:effectLst>
            <a:outerShdw blurRad="38100" dist="25400" dir="18900000" algn="bl" rotWithShape="0">
              <a:schemeClr val="bg1">
                <a:alpha val="80000"/>
              </a:schemeClr>
            </a:outerShdw>
          </a:effectLst>
          <a:latin typeface="+mj-lt"/>
          <a:ea typeface="+mj-ea"/>
          <a:cs typeface="Tahoma" panose="020B0604030504040204" pitchFamily="34" charset="0"/>
        </a:defRPr>
      </a:lvl1pPr>
    </p:titleStyle>
    <p:bodyStyle>
      <a:lvl1pPr marL="222885" indent="-185738" algn="r" defTabSz="742950" rtl="1" eaLnBrk="1" latinLnBrk="0" hangingPunct="1">
        <a:lnSpc>
          <a:spcPct val="90000"/>
        </a:lnSpc>
        <a:spcBef>
          <a:spcPts val="1463"/>
        </a:spcBef>
        <a:buClr>
          <a:schemeClr val="accent1"/>
        </a:buClr>
        <a:buFont typeface="Arial" pitchFamily="34" charset="0"/>
        <a:buChar char="•"/>
        <a:defRPr lang="he-IL" sz="2800" kern="1200">
          <a:solidFill>
            <a:schemeClr val="tx2"/>
          </a:solidFill>
          <a:latin typeface="Segoe UI" panose="020B0502040204020203" pitchFamily="34" charset="0"/>
          <a:ea typeface="+mn-ea"/>
          <a:cs typeface="Segoe UI" panose="020B0502040204020203" pitchFamily="34" charset="0"/>
        </a:defRPr>
      </a:lvl1pPr>
      <a:lvl2pPr marL="482918" indent="-185738" algn="r" defTabSz="742950" rtl="1" eaLnBrk="1" latinLnBrk="0" hangingPunct="1">
        <a:lnSpc>
          <a:spcPct val="90000"/>
        </a:lnSpc>
        <a:spcBef>
          <a:spcPts val="813"/>
        </a:spcBef>
        <a:buClr>
          <a:schemeClr val="accent1"/>
        </a:buClr>
        <a:buFont typeface="Arial" pitchFamily="34" charset="0"/>
        <a:buChar char="•"/>
        <a:defRPr lang="he-IL" sz="2400" kern="1200">
          <a:solidFill>
            <a:schemeClr val="tx2"/>
          </a:solidFill>
          <a:latin typeface="Segoe UI" panose="020B0502040204020203" pitchFamily="34" charset="0"/>
          <a:ea typeface="+mn-ea"/>
          <a:cs typeface="Segoe UI" panose="020B0502040204020203" pitchFamily="34" charset="0"/>
        </a:defRPr>
      </a:lvl2pPr>
      <a:lvl3pPr marL="742950" indent="-185738" algn="r" defTabSz="742950" rtl="1" eaLnBrk="1" latinLnBrk="0" hangingPunct="1">
        <a:lnSpc>
          <a:spcPct val="90000"/>
        </a:lnSpc>
        <a:spcBef>
          <a:spcPts val="650"/>
        </a:spcBef>
        <a:buClr>
          <a:schemeClr val="accent1"/>
        </a:buClr>
        <a:buFont typeface="Arial" pitchFamily="34" charset="0"/>
        <a:buChar char="•"/>
        <a:defRPr lang="he-IL" sz="2000" kern="1200">
          <a:solidFill>
            <a:schemeClr val="tx2"/>
          </a:solidFill>
          <a:latin typeface="Segoe UI" panose="020B0502040204020203" pitchFamily="34" charset="0"/>
          <a:ea typeface="+mn-ea"/>
          <a:cs typeface="Segoe UI" panose="020B0502040204020203" pitchFamily="34" charset="0"/>
        </a:defRPr>
      </a:lvl3pPr>
      <a:lvl4pPr marL="1002983"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4pPr>
      <a:lvl5pPr marL="1263015" indent="-185738" algn="r" defTabSz="742950" rtl="1" eaLnBrk="1" latinLnBrk="0" hangingPunct="1">
        <a:lnSpc>
          <a:spcPct val="90000"/>
        </a:lnSpc>
        <a:spcBef>
          <a:spcPts val="650"/>
        </a:spcBef>
        <a:buClr>
          <a:schemeClr val="accent1"/>
        </a:buClr>
        <a:buFont typeface="Arial" pitchFamily="34" charset="0"/>
        <a:buChar char="•"/>
        <a:defRPr lang="he-IL" sz="1800" kern="1200">
          <a:solidFill>
            <a:schemeClr val="tx2"/>
          </a:solidFill>
          <a:latin typeface="Segoe UI" panose="020B0502040204020203" pitchFamily="34" charset="0"/>
          <a:ea typeface="+mn-ea"/>
          <a:cs typeface="Segoe UI" panose="020B0502040204020203" pitchFamily="34" charset="0"/>
        </a:defRPr>
      </a:lvl5pPr>
      <a:lvl6pPr marL="148590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6pPr>
      <a:lvl7pPr marL="170878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7pPr>
      <a:lvl8pPr marL="1931670"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8pPr>
      <a:lvl9pPr marL="2154555" indent="-185738" algn="r" defTabSz="742950" rtl="1" eaLnBrk="1" latinLnBrk="0" hangingPunct="1">
        <a:lnSpc>
          <a:spcPct val="90000"/>
        </a:lnSpc>
        <a:spcBef>
          <a:spcPts val="650"/>
        </a:spcBef>
        <a:buClr>
          <a:schemeClr val="accent1"/>
        </a:buClr>
        <a:buFont typeface="Arial" pitchFamily="34" charset="0"/>
        <a:buChar char="•"/>
        <a:defRPr lang="he-IL" sz="1138" kern="1200">
          <a:solidFill>
            <a:schemeClr val="tx1"/>
          </a:solidFill>
          <a:latin typeface="+mn-lt"/>
          <a:ea typeface="+mn-ea"/>
          <a:cs typeface="+mn-cs"/>
        </a:defRPr>
      </a:lvl9pPr>
    </p:bodyStyle>
    <p:otherStyle>
      <a:defPPr>
        <a:defRPr lang="he-IL"/>
      </a:defPPr>
      <a:lvl1pPr marL="0" algn="r" defTabSz="742950" rtl="1" eaLnBrk="1" latinLnBrk="0" hangingPunct="1">
        <a:defRPr lang="he-IL" sz="1463" kern="1200">
          <a:solidFill>
            <a:schemeClr val="tx1"/>
          </a:solidFill>
          <a:latin typeface="+mn-lt"/>
          <a:ea typeface="+mn-ea"/>
          <a:cs typeface="+mn-cs"/>
        </a:defRPr>
      </a:lvl1pPr>
      <a:lvl2pPr marL="371475" algn="r" defTabSz="742950" rtl="1" eaLnBrk="1" latinLnBrk="0" hangingPunct="1">
        <a:defRPr lang="he-IL" sz="1463" kern="1200">
          <a:solidFill>
            <a:schemeClr val="tx1"/>
          </a:solidFill>
          <a:latin typeface="+mn-lt"/>
          <a:ea typeface="+mn-ea"/>
          <a:cs typeface="+mn-cs"/>
        </a:defRPr>
      </a:lvl2pPr>
      <a:lvl3pPr marL="742950" algn="r" defTabSz="742950" rtl="1" eaLnBrk="1" latinLnBrk="0" hangingPunct="1">
        <a:defRPr lang="he-IL" sz="1463" kern="1200">
          <a:solidFill>
            <a:schemeClr val="tx1"/>
          </a:solidFill>
          <a:latin typeface="+mn-lt"/>
          <a:ea typeface="+mn-ea"/>
          <a:cs typeface="+mn-cs"/>
        </a:defRPr>
      </a:lvl3pPr>
      <a:lvl4pPr marL="1114425" algn="r" defTabSz="742950" rtl="1" eaLnBrk="1" latinLnBrk="0" hangingPunct="1">
        <a:defRPr lang="he-IL" sz="1463" kern="1200">
          <a:solidFill>
            <a:schemeClr val="tx1"/>
          </a:solidFill>
          <a:latin typeface="+mn-lt"/>
          <a:ea typeface="+mn-ea"/>
          <a:cs typeface="+mn-cs"/>
        </a:defRPr>
      </a:lvl4pPr>
      <a:lvl5pPr marL="1485900" algn="r" defTabSz="742950" rtl="1" eaLnBrk="1" latinLnBrk="0" hangingPunct="1">
        <a:defRPr lang="he-IL" sz="1463" kern="1200">
          <a:solidFill>
            <a:schemeClr val="tx1"/>
          </a:solidFill>
          <a:latin typeface="+mn-lt"/>
          <a:ea typeface="+mn-ea"/>
          <a:cs typeface="+mn-cs"/>
        </a:defRPr>
      </a:lvl5pPr>
      <a:lvl6pPr marL="1857375" algn="r" defTabSz="742950" rtl="1" eaLnBrk="1" latinLnBrk="0" hangingPunct="1">
        <a:defRPr lang="he-IL" sz="1463" kern="1200">
          <a:solidFill>
            <a:schemeClr val="tx1"/>
          </a:solidFill>
          <a:latin typeface="+mn-lt"/>
          <a:ea typeface="+mn-ea"/>
          <a:cs typeface="+mn-cs"/>
        </a:defRPr>
      </a:lvl6pPr>
      <a:lvl7pPr marL="2228850" algn="r" defTabSz="742950" rtl="1" eaLnBrk="1" latinLnBrk="0" hangingPunct="1">
        <a:defRPr lang="he-IL" sz="1463" kern="1200">
          <a:solidFill>
            <a:schemeClr val="tx1"/>
          </a:solidFill>
          <a:latin typeface="+mn-lt"/>
          <a:ea typeface="+mn-ea"/>
          <a:cs typeface="+mn-cs"/>
        </a:defRPr>
      </a:lvl7pPr>
      <a:lvl8pPr marL="2600325" algn="r" defTabSz="742950" rtl="1" eaLnBrk="1" latinLnBrk="0" hangingPunct="1">
        <a:defRPr lang="he-IL" sz="1463" kern="1200">
          <a:solidFill>
            <a:schemeClr val="tx1"/>
          </a:solidFill>
          <a:latin typeface="+mn-lt"/>
          <a:ea typeface="+mn-ea"/>
          <a:cs typeface="+mn-cs"/>
        </a:defRPr>
      </a:lvl8pPr>
      <a:lvl9pPr marL="2971800" algn="r" defTabSz="742950" rtl="1" eaLnBrk="1" latinLnBrk="0" hangingPunct="1">
        <a:defRPr lang="he-IL" sz="146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1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history.yhb.org.il/component/website/chapter/20#item_popup_d15" TargetMode="Externa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history.yhb.org.il/component/website/chapter/20#item_popup_d14" TargetMode="Externa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rive.google.com/open?id=1buIvg_pI1xTtFqYWGWeKWJcv0IH53Z7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slide" Target="slide61.xml"/><Relationship Id="rId4" Type="http://schemas.openxmlformats.org/officeDocument/2006/relationships/slide" Target="slide4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7.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7.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7.xml"/><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7.xml"/><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7.xml"/><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7.xml"/><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drive.google.com/open?id=1YaOHaEixbFrAyR1PFrmje66AC99GcsgX"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hyperlink" Target="https://drive.google.com/open?id=1Q7ogJfD62cdjaJ4ld1YLVP44px6RfqJw" TargetMode="External"/><Relationship Id="rId4" Type="http://schemas.openxmlformats.org/officeDocument/2006/relationships/image" Target="../media/image34.jpe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8.jpeg"/><Relationship Id="rId2"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ta.sisma.org.il/school/ironi-h/specials_open/history_new14/Documents/Guerre%20Mondiale.pps" TargetMode="Externa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drive.google.com/open?id=1bLP6V9aPmfurmH4WKFDpqE1vLGXbghZP" TargetMode="External"/><Relationship Id="rId4" Type="http://schemas.openxmlformats.org/officeDocument/2006/relationships/image" Target="../media/image45.jpe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jpg"/></Relationships>
</file>

<file path=ppt/slides/_rels/slide75.xml.rels><?xml version="1.0" encoding="UTF-8" standalone="yes"?>
<Relationships xmlns="http://schemas.openxmlformats.org/package/2006/relationships"><Relationship Id="rId3" Type="http://schemas.openxmlformats.org/officeDocument/2006/relationships/hyperlink" Target="https://drive.google.com/open?id=1dj0NItD-mcjaLdOabdTj9UUfVLjzlh3v" TargetMode="Externa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drive.google.com/open?id=117x3K4CoSvMl4yn2SYt6v8OMKT6jwsTd"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8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jpe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jpg"/><Relationship Id="rId11" Type="http://schemas.openxmlformats.org/officeDocument/2006/relationships/image" Target="../media/image62.png"/><Relationship Id="rId5" Type="http://schemas.openxmlformats.org/officeDocument/2006/relationships/image" Target="../media/image56.jpg"/><Relationship Id="rId15" Type="http://schemas.openxmlformats.org/officeDocument/2006/relationships/image" Target="../media/image66.jpeg"/><Relationship Id="rId10" Type="http://schemas.openxmlformats.org/officeDocument/2006/relationships/image" Target="../media/image61.jpe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8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hyperlink" Target="https://drive.google.com/open?id=1A6QfKkxl9kUpU-dpjx2P_hcTYO57rPcd"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drive.google.com/open?id=1On98QfiF5-aaOR6pWwW3ujbv-BK9UbAM"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5.jpeg"/><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hyperlink" Target="https://drive.google.com/open?id=14xs95EHli7_hw_5jizywvm2Q7za0cQOE" TargetMode="External"/><Relationship Id="rId3" Type="http://schemas.openxmlformats.org/officeDocument/2006/relationships/image" Target="../media/image8.png"/><Relationship Id="rId7" Type="http://schemas.openxmlformats.org/officeDocument/2006/relationships/hyperlink" Target="https://drive.google.com/open?id=1nv4eP0Xrq1Xx9DewqMV0WzC1rDGyPB4R" TargetMode="Externa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hyperlink" Target="https://drive.google.com/open?id=1BrqzqU4vC5O8npqcysIK9jEHmg8pUjqg" TargetMode="External"/><Relationship Id="rId5" Type="http://schemas.openxmlformats.org/officeDocument/2006/relationships/image" Target="../media/image17.png"/><Relationship Id="rId4" Type="http://schemas.openxmlformats.org/officeDocument/2006/relationships/hyperlink" Target="https://drive.google.com/open?id=1kRrJcsbsqh0kVVl6Q_aQU4aqqJvDgeN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ª××¦××ª ×ª××× × ×¢×××¨ ×××¡×××¨×× ××¨ ××¨××"/>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600" y="1945274"/>
            <a:ext cx="2750124" cy="2731500"/>
          </a:xfrm>
          <a:prstGeom prst="rect">
            <a:avLst/>
          </a:prstGeom>
          <a:noFill/>
          <a:extLst>
            <a:ext uri="{909E8E84-426E-40DD-AFC4-6F175D3DCCD1}">
              <a14:hiddenFill xmlns:a14="http://schemas.microsoft.com/office/drawing/2010/main">
                <a:solidFill>
                  <a:srgbClr val="FFFFFF"/>
                </a:solidFill>
              </a14:hiddenFill>
            </a:ext>
          </a:extLst>
        </p:spPr>
      </p:pic>
      <p:sp>
        <p:nvSpPr>
          <p:cNvPr id="15" name="כותרת 1"/>
          <p:cNvSpPr>
            <a:spLocks noGrp="1"/>
          </p:cNvSpPr>
          <p:nvPr>
            <p:ph type="ctrTitle"/>
          </p:nvPr>
        </p:nvSpPr>
        <p:spPr>
          <a:xfrm>
            <a:off x="-1419918" y="1732812"/>
            <a:ext cx="9172516" cy="2743200"/>
          </a:xfrm>
        </p:spPr>
        <p:txBody>
          <a:bodyPr>
            <a:normAutofit/>
          </a:bodyPr>
          <a:lstStyle/>
          <a:p>
            <a:pPr algn="r" rtl="1"/>
            <a:r>
              <a:rPr lang="he-IL" sz="4800" dirty="0">
                <a:solidFill>
                  <a:schemeClr val="tx2"/>
                </a:solidFill>
              </a:rPr>
              <a:t>ספר שני – חורבן וגבורה</a:t>
            </a:r>
            <a:br>
              <a:rPr lang="he-IL" sz="8000" dirty="0">
                <a:solidFill>
                  <a:schemeClr val="tx2"/>
                </a:solidFill>
              </a:rPr>
            </a:br>
            <a:endParaRPr lang="he-IL" sz="7200" dirty="0">
              <a:solidFill>
                <a:schemeClr val="tx2"/>
              </a:solidFill>
            </a:endParaRP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0479" y="662941"/>
            <a:ext cx="9499146" cy="768531"/>
          </a:xfrm>
        </p:spPr>
        <p:txBody>
          <a:bodyPr/>
          <a:lstStyle/>
          <a:p>
            <a:r>
              <a:rPr lang="he-IL" dirty="0"/>
              <a:t>עקרונות האידאולוגיה הנאצית:</a:t>
            </a:r>
          </a:p>
        </p:txBody>
      </p:sp>
      <p:sp>
        <p:nvSpPr>
          <p:cNvPr id="3" name="מציין מיקום תוכן 2"/>
          <p:cNvSpPr>
            <a:spLocks noGrp="1"/>
          </p:cNvSpPr>
          <p:nvPr>
            <p:ph idx="1"/>
          </p:nvPr>
        </p:nvSpPr>
        <p:spPr>
          <a:xfrm>
            <a:off x="331304" y="1431472"/>
            <a:ext cx="9380113" cy="5014054"/>
          </a:xfrm>
        </p:spPr>
        <p:txBody>
          <a:bodyPr>
            <a:normAutofit/>
          </a:bodyPr>
          <a:lstStyle/>
          <a:p>
            <a:pPr>
              <a:lnSpc>
                <a:spcPct val="110000"/>
              </a:lnSpc>
            </a:pPr>
            <a:r>
              <a:rPr lang="he-IL" dirty="0"/>
              <a:t>האידאולוגיה הנאצית מבוססת על ארבעה נושאים:</a:t>
            </a:r>
          </a:p>
          <a:p>
            <a:pPr lvl="1">
              <a:lnSpc>
                <a:spcPct val="110000"/>
              </a:lnSpc>
            </a:pPr>
            <a:r>
              <a:rPr lang="he-IL" sz="2800" dirty="0"/>
              <a:t>תורת הגזע</a:t>
            </a:r>
          </a:p>
          <a:p>
            <a:pPr lvl="1">
              <a:lnSpc>
                <a:spcPct val="110000"/>
              </a:lnSpc>
            </a:pPr>
            <a:r>
              <a:rPr lang="he-IL" sz="2800" dirty="0"/>
              <a:t>מרחב מחיה</a:t>
            </a:r>
          </a:p>
          <a:p>
            <a:pPr lvl="1">
              <a:lnSpc>
                <a:spcPct val="110000"/>
              </a:lnSpc>
            </a:pPr>
            <a:r>
              <a:rPr lang="he-IL" sz="2800" dirty="0"/>
              <a:t>עקרון המנהיגות</a:t>
            </a:r>
          </a:p>
          <a:p>
            <a:pPr lvl="1">
              <a:lnSpc>
                <a:spcPct val="110000"/>
              </a:lnSpc>
            </a:pPr>
            <a:r>
              <a:rPr lang="he-IL" sz="2800" dirty="0"/>
              <a:t>אנטישמיות גזעית – נרחיב בפרק הבא</a:t>
            </a:r>
          </a:p>
          <a:p>
            <a:pPr>
              <a:lnSpc>
                <a:spcPct val="110000"/>
              </a:lnSpc>
            </a:pPr>
            <a:endParaRPr lang="he-IL" sz="3200" dirty="0"/>
          </a:p>
        </p:txBody>
      </p:sp>
      <p:sp>
        <p:nvSpPr>
          <p:cNvPr id="7" name="מלבן מעוגל 6"/>
          <p:cNvSpPr/>
          <p:nvPr/>
        </p:nvSpPr>
        <p:spPr>
          <a:xfrm>
            <a:off x="331304" y="213691"/>
            <a:ext cx="1249302" cy="54395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284880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תורת הגזע</a:t>
            </a:r>
          </a:p>
        </p:txBody>
      </p:sp>
      <p:sp>
        <p:nvSpPr>
          <p:cNvPr id="3" name="מציין מיקום תוכן 2"/>
          <p:cNvSpPr>
            <a:spLocks noGrp="1"/>
          </p:cNvSpPr>
          <p:nvPr>
            <p:ph idx="1"/>
          </p:nvPr>
        </p:nvSpPr>
        <p:spPr>
          <a:xfrm>
            <a:off x="331304" y="1240972"/>
            <a:ext cx="9380113" cy="4702629"/>
          </a:xfrm>
        </p:spPr>
        <p:txBody>
          <a:bodyPr>
            <a:normAutofit/>
          </a:bodyPr>
          <a:lstStyle/>
          <a:p>
            <a:pPr>
              <a:lnSpc>
                <a:spcPct val="100000"/>
              </a:lnSpc>
            </a:pPr>
            <a:r>
              <a:rPr lang="he-IL" dirty="0"/>
              <a:t>תורת הגזע טוענת </a:t>
            </a:r>
            <a:r>
              <a:rPr lang="he-IL" u="sng" dirty="0"/>
              <a:t>שהאנושות מחולקת לגזעים שונים</a:t>
            </a:r>
            <a:r>
              <a:rPr lang="he-IL" dirty="0"/>
              <a:t>, ממש כמו בעלי החיים. בין הגזעים מתקיימת </a:t>
            </a:r>
            <a:r>
              <a:rPr lang="he-IL" u="sng" dirty="0"/>
              <a:t>מלחמה רצופה</a:t>
            </a:r>
            <a:r>
              <a:rPr lang="he-IL" dirty="0"/>
              <a:t> כאשר כל גזע רוצה להתקיים בכל מחיר; זו דרך הטבע! כך יוצא </a:t>
            </a:r>
            <a:r>
              <a:rPr lang="he-IL" u="sng" dirty="0"/>
              <a:t>שהחזק שורד והחלש נכחד</a:t>
            </a:r>
            <a:r>
              <a:rPr lang="he-IL" dirty="0"/>
              <a:t>. המלחמה בין הגזעים היא טובה וחיובית ואי אפשר בלעדיה. בלי מלחמת הגזעים העולם עלול להתנוון (להפוך למשותק). המאה ה-20 היא נקודת ההכרעה במלחמה בין הגזעים.</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6">
            <a:extLst>
              <a:ext uri="{FF2B5EF4-FFF2-40B4-BE49-F238E27FC236}">
                <a16:creationId xmlns:a16="http://schemas.microsoft.com/office/drawing/2014/main" id="{894276F5-C600-4A90-AADE-7855740A3737}"/>
              </a:ext>
            </a:extLst>
          </p:cNvPr>
          <p:cNvSpPr/>
          <p:nvPr/>
        </p:nvSpPr>
        <p:spPr>
          <a:xfrm>
            <a:off x="331303" y="213691"/>
            <a:ext cx="1183987" cy="50476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144534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40972"/>
            <a:ext cx="9380113" cy="4702629"/>
          </a:xfrm>
        </p:spPr>
        <p:txBody>
          <a:bodyPr>
            <a:normAutofit lnSpcReduction="10000"/>
          </a:bodyPr>
          <a:lstStyle/>
          <a:p>
            <a:pPr>
              <a:lnSpc>
                <a:spcPct val="150000"/>
              </a:lnSpc>
            </a:pPr>
            <a:r>
              <a:rPr lang="he-IL" sz="2600" dirty="0"/>
              <a:t>תורת הגזע מחלקת את הגזעים לשלושה סוגים: </a:t>
            </a:r>
          </a:p>
          <a:p>
            <a:pPr lvl="3">
              <a:lnSpc>
                <a:spcPct val="150000"/>
              </a:lnSpc>
              <a:buFont typeface="Wingdings" pitchFamily="2" charset="2"/>
              <a:buChar char="§"/>
            </a:pPr>
            <a:r>
              <a:rPr lang="he-IL" sz="2800" b="1" dirty="0"/>
              <a:t>גזע יוצר תרבות </a:t>
            </a:r>
            <a:r>
              <a:rPr lang="he-IL" sz="2800" dirty="0"/>
              <a:t>(הגזע הארי, הגרמני) ועל כן הוא הגזע העליון והטוב ביותר.</a:t>
            </a:r>
          </a:p>
          <a:p>
            <a:pPr lvl="3">
              <a:lnSpc>
                <a:spcPct val="150000"/>
              </a:lnSpc>
              <a:buFont typeface="Wingdings" pitchFamily="2" charset="2"/>
              <a:buChar char="§"/>
            </a:pPr>
            <a:r>
              <a:rPr lang="he-IL" sz="2800" b="1" dirty="0"/>
              <a:t>גזע נושא תרבות </a:t>
            </a:r>
            <a:r>
              <a:rPr lang="he-IL" sz="2800" dirty="0"/>
              <a:t>(הסלבים) שהוא מחקה התרבות הארית.</a:t>
            </a:r>
          </a:p>
          <a:p>
            <a:pPr lvl="3">
              <a:lnSpc>
                <a:spcPct val="150000"/>
              </a:lnSpc>
              <a:buFont typeface="Wingdings" pitchFamily="2" charset="2"/>
              <a:buChar char="§"/>
            </a:pPr>
            <a:r>
              <a:rPr lang="he-IL" sz="2800" b="1" dirty="0"/>
              <a:t>גזע הורס תרבות </a:t>
            </a:r>
            <a:r>
              <a:rPr lang="he-IL" sz="2800" dirty="0"/>
              <a:t>– גזע שמטרתו השמדת הגזעים האחרים. היהודים והשחורים נמנים בגזע זה.</a:t>
            </a:r>
          </a:p>
          <a:p>
            <a:pPr>
              <a:lnSpc>
                <a:spcPct val="15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a/a7/White_flag_waving.svg/2000px-White_flag_waving.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0027" y="1823373"/>
            <a:ext cx="911479" cy="9812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f/f3/Black_flag_waving.svg/249px-Black_flag_waving.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0027" y="4495380"/>
            <a:ext cx="920857" cy="9911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c/c5/Red_flag_waving.svg/1000px-Red_flag_waving.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50028" y="2987828"/>
            <a:ext cx="976260" cy="1050456"/>
          </a:xfrm>
          <a:prstGeom prst="rect">
            <a:avLst/>
          </a:prstGeom>
          <a:noFill/>
          <a:extLst>
            <a:ext uri="{909E8E84-426E-40DD-AFC4-6F175D3DCCD1}">
              <a14:hiddenFill xmlns:a14="http://schemas.microsoft.com/office/drawing/2010/main">
                <a:solidFill>
                  <a:srgbClr val="FFFFFF"/>
                </a:solidFill>
              </a14:hiddenFill>
            </a:ext>
          </a:extLst>
        </p:spPr>
      </p:pic>
      <p:sp>
        <p:nvSpPr>
          <p:cNvPr id="9" name="מלבן מעוגל 6">
            <a:extLst>
              <a:ext uri="{FF2B5EF4-FFF2-40B4-BE49-F238E27FC236}">
                <a16:creationId xmlns:a16="http://schemas.microsoft.com/office/drawing/2014/main" id="{EB1BFB91-8A52-4F62-93E5-F5D4585884F9}"/>
              </a:ext>
            </a:extLst>
          </p:cNvPr>
          <p:cNvSpPr/>
          <p:nvPr/>
        </p:nvSpPr>
        <p:spPr>
          <a:xfrm>
            <a:off x="331303" y="239817"/>
            <a:ext cx="1183987" cy="57008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100866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1F31488-2458-4AB1-A2CF-14F31DA24365}"/>
              </a:ext>
            </a:extLst>
          </p:cNvPr>
          <p:cNvSpPr>
            <a:spLocks noGrp="1"/>
          </p:cNvSpPr>
          <p:nvPr>
            <p:ph type="title"/>
          </p:nvPr>
        </p:nvSpPr>
        <p:spPr/>
        <p:txBody>
          <a:bodyPr/>
          <a:lstStyle/>
          <a:p>
            <a:r>
              <a:rPr lang="he-IL" sz="2800" dirty="0" err="1"/>
              <a:t>מפולקיזם</a:t>
            </a:r>
            <a:r>
              <a:rPr lang="he-IL" sz="2800" dirty="0"/>
              <a:t> לגזע:</a:t>
            </a:r>
          </a:p>
        </p:txBody>
      </p:sp>
      <p:sp>
        <p:nvSpPr>
          <p:cNvPr id="3" name="מציין מיקום תוכן 2">
            <a:extLst>
              <a:ext uri="{FF2B5EF4-FFF2-40B4-BE49-F238E27FC236}">
                <a16:creationId xmlns:a16="http://schemas.microsoft.com/office/drawing/2014/main" id="{E87D10DC-EFDF-4B28-A641-510B94F82025}"/>
              </a:ext>
            </a:extLst>
          </p:cNvPr>
          <p:cNvSpPr>
            <a:spLocks noGrp="1"/>
          </p:cNvSpPr>
          <p:nvPr>
            <p:ph idx="1"/>
          </p:nvPr>
        </p:nvSpPr>
        <p:spPr>
          <a:xfrm>
            <a:off x="212272" y="953590"/>
            <a:ext cx="9499146" cy="4990011"/>
          </a:xfrm>
        </p:spPr>
        <p:txBody>
          <a:bodyPr>
            <a:normAutofit lnSpcReduction="10000"/>
          </a:bodyPr>
          <a:lstStyle/>
          <a:p>
            <a:r>
              <a:rPr lang="he-IL" dirty="0"/>
              <a:t>באמצעות תורת הגזע היטלר שינה את הבנת הלאומיות הגרמנית – מלאומיות </a:t>
            </a:r>
            <a:r>
              <a:rPr lang="he-IL" dirty="0" err="1"/>
              <a:t>פולקיסטית</a:t>
            </a:r>
            <a:r>
              <a:rPr lang="he-IL" dirty="0"/>
              <a:t> (פולק=עם) ללאומיות גזעית. </a:t>
            </a:r>
          </a:p>
          <a:p>
            <a:r>
              <a:rPr lang="he-IL" dirty="0"/>
              <a:t>במקום לאומיות המבוססת על היבטים תרבותיים ייחודיים של האומה הדגישו את ההיבט הביולוגי – גזעי.</a:t>
            </a:r>
          </a:p>
          <a:p>
            <a:r>
              <a:rPr lang="he-IL" dirty="0"/>
              <a:t>הנאצים ביקשו ליצור את ה"</a:t>
            </a:r>
            <a:r>
              <a:rPr lang="he-IL" b="1" dirty="0"/>
              <a:t>רייך השלישי" </a:t>
            </a:r>
            <a:r>
              <a:rPr lang="he-IL" dirty="0"/>
              <a:t>– אימפריה חדשה שתשלוט על העולם – וכדי לא לחזור על טעויות העבר – הרייך החדש ישמור באופן מוחלט על טוהר הגזע הארי.</a:t>
            </a:r>
          </a:p>
          <a:p>
            <a:r>
              <a:rPr lang="he-IL" dirty="0"/>
              <a:t>בתפיסת האדם הארי צריך להיראות ולחיות בצורה אידאלית. להיות חזק פיזית, קשוח, מחובר לטבע ולפעול לפי דחפיו הטבעיים והיצריים. ובנוסף, להיות שמרן ולהקים משפחה בריאה.</a:t>
            </a:r>
          </a:p>
        </p:txBody>
      </p:sp>
      <p:sp>
        <p:nvSpPr>
          <p:cNvPr id="4" name="מלבן מעוגל 6">
            <a:extLst>
              <a:ext uri="{FF2B5EF4-FFF2-40B4-BE49-F238E27FC236}">
                <a16:creationId xmlns:a16="http://schemas.microsoft.com/office/drawing/2014/main" id="{39EC170F-688A-4C4D-93DE-560863D77670}"/>
              </a:ext>
            </a:extLst>
          </p:cNvPr>
          <p:cNvSpPr/>
          <p:nvPr/>
        </p:nvSpPr>
        <p:spPr>
          <a:xfrm>
            <a:off x="331303" y="213691"/>
            <a:ext cx="1183987" cy="55701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89070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מרחב מחייה:</a:t>
            </a:r>
          </a:p>
        </p:txBody>
      </p:sp>
      <p:sp>
        <p:nvSpPr>
          <p:cNvPr id="3" name="מציין מיקום תוכן 2"/>
          <p:cNvSpPr>
            <a:spLocks noGrp="1"/>
          </p:cNvSpPr>
          <p:nvPr>
            <p:ph idx="1"/>
          </p:nvPr>
        </p:nvSpPr>
        <p:spPr>
          <a:xfrm>
            <a:off x="331304" y="1240972"/>
            <a:ext cx="9380113" cy="4702629"/>
          </a:xfrm>
        </p:spPr>
        <p:txBody>
          <a:bodyPr>
            <a:normAutofit/>
          </a:bodyPr>
          <a:lstStyle/>
          <a:p>
            <a:pPr>
              <a:lnSpc>
                <a:spcPct val="100000"/>
              </a:lnSpc>
            </a:pPr>
            <a:r>
              <a:rPr lang="he-IL" dirty="0"/>
              <a:t>האידיאולוגיה הנאצית מאמינה שעם בריא הולך ומתרחב כל הזמן ועל כן הוא זקוק ל</a:t>
            </a:r>
            <a:r>
              <a:rPr lang="he-IL" b="1" dirty="0"/>
              <a:t>מרחב מחיה</a:t>
            </a:r>
            <a:r>
              <a:rPr lang="he-IL" dirty="0"/>
              <a:t>, אשר יספק לו יותר משאבים – מזון, מחסה (מגורים) ובעיקר שטח. כמו אצל בעלי החיים, כך אצל בני האדם – הצורך בהגדלת מרחב המחיה הוא טבעי.</a:t>
            </a:r>
          </a:p>
          <a:p>
            <a:pPr>
              <a:lnSpc>
                <a:spcPct val="100000"/>
              </a:lnSpc>
            </a:pPr>
            <a:r>
              <a:rPr lang="he-IL" dirty="0"/>
              <a:t>גרמניה לא מספיקה לגזע הארי, והיא צריכה להתרחב על חשבון פולין ורוסיה במזרח, כיוון ששם העמים הנחותים יותר (הסלאבים) ואזורים אלו פוריים ביותר (פולין נקראת 'אסם התבואה של אירופה').</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6">
            <a:extLst>
              <a:ext uri="{FF2B5EF4-FFF2-40B4-BE49-F238E27FC236}">
                <a16:creationId xmlns:a16="http://schemas.microsoft.com/office/drawing/2014/main" id="{A8237C4C-652C-42E7-AAE8-1539CC6E08C1}"/>
              </a:ext>
            </a:extLst>
          </p:cNvPr>
          <p:cNvSpPr/>
          <p:nvPr/>
        </p:nvSpPr>
        <p:spPr>
          <a:xfrm>
            <a:off x="331304" y="213691"/>
            <a:ext cx="1131736" cy="70070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3184751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2772" y="766084"/>
            <a:ext cx="9516835" cy="4702629"/>
          </a:xfrm>
        </p:spPr>
        <p:txBody>
          <a:bodyPr>
            <a:normAutofit/>
          </a:bodyPr>
          <a:lstStyle/>
          <a:p>
            <a:r>
              <a:rPr lang="he-IL" dirty="0"/>
              <a:t>בנוסף היטלר מדבר במרחב המחיה על כך שבכל מקום בו יש גרמנים צריכה להיות גרמניה (</a:t>
            </a:r>
            <a:r>
              <a:rPr lang="he-IL" dirty="0" err="1"/>
              <a:t>פולקסדויטשה</a:t>
            </a:r>
            <a:r>
              <a:rPr lang="he-IL" dirty="0"/>
              <a:t>) דרך החזרה של אזורים שנלקחו מגרמניה בעקבות הסכמי ורסאי, כמו </a:t>
            </a:r>
            <a:r>
              <a:rPr lang="he-IL" dirty="0" err="1"/>
              <a:t>אלזס</a:t>
            </a:r>
            <a:r>
              <a:rPr lang="he-IL" dirty="0"/>
              <a:t> ולורן שבצרפת, אוסטריה וחבל </a:t>
            </a:r>
            <a:r>
              <a:rPr lang="he-IL" dirty="0" err="1"/>
              <a:t>הסודטים</a:t>
            </a:r>
            <a:r>
              <a:rPr lang="he-IL" dirty="0"/>
              <a:t> בצ'כוסלובקיה.</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 ×©× ××¨×× ×× ××ª×§××¤×ª ××©×× ×©×× ×××××¤×¨×× 1871 - 1918">
            <a:extLst>
              <a:ext uri="{FF2B5EF4-FFF2-40B4-BE49-F238E27FC236}">
                <a16:creationId xmlns:a16="http://schemas.microsoft.com/office/drawing/2014/main" id="{7ADDE375-0EBF-409D-93FE-22F4CE6EB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4742" y="2510443"/>
            <a:ext cx="3454954" cy="2820740"/>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AC590F61-F126-45E7-B91F-F383531E090A}"/>
              </a:ext>
            </a:extLst>
          </p:cNvPr>
          <p:cNvSpPr/>
          <p:nvPr/>
        </p:nvSpPr>
        <p:spPr>
          <a:xfrm>
            <a:off x="4537033" y="5624692"/>
            <a:ext cx="6118860" cy="584775"/>
          </a:xfrm>
          <a:prstGeom prst="rect">
            <a:avLst/>
          </a:prstGeom>
        </p:spPr>
        <p:txBody>
          <a:bodyPr wrap="square">
            <a:spAutoFit/>
          </a:bodyPr>
          <a:lstStyle/>
          <a:p>
            <a:pPr algn="ctr"/>
            <a:r>
              <a:rPr lang="he-IL" sz="1600" dirty="0">
                <a:solidFill>
                  <a:srgbClr val="0070C0"/>
                </a:solidFill>
              </a:rPr>
              <a:t>מפה של גרמניה בתקופת השיא שלה </a:t>
            </a:r>
            <a:br>
              <a:rPr lang="en-US" sz="1600" dirty="0">
                <a:solidFill>
                  <a:srgbClr val="0070C0"/>
                </a:solidFill>
              </a:rPr>
            </a:br>
            <a:r>
              <a:rPr lang="he-IL" sz="1600" dirty="0">
                <a:solidFill>
                  <a:srgbClr val="0070C0"/>
                </a:solidFill>
              </a:rPr>
              <a:t>כאימפריה 1871 - 1918</a:t>
            </a:r>
            <a:endParaRPr lang="he-IL" sz="1600" dirty="0">
              <a:solidFill>
                <a:srgbClr val="0070C0"/>
              </a:solidFill>
              <a:hlinkClick r:id="rId5"/>
            </a:endParaRPr>
          </a:p>
        </p:txBody>
      </p:sp>
      <p:pic>
        <p:nvPicPr>
          <p:cNvPr id="4100" name="Picture 4" descr="××¤× ×©× ××¨×× ×× ××××¨ ×××××ª ××¢××× ××¨××©×× ×">
            <a:extLst>
              <a:ext uri="{FF2B5EF4-FFF2-40B4-BE49-F238E27FC236}">
                <a16:creationId xmlns:a16="http://schemas.microsoft.com/office/drawing/2014/main" id="{7CA62763-E513-49DB-B64B-25FFBCBB72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281" y="2510442"/>
            <a:ext cx="3615331" cy="3139956"/>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7">
            <a:extLst>
              <a:ext uri="{FF2B5EF4-FFF2-40B4-BE49-F238E27FC236}">
                <a16:creationId xmlns:a16="http://schemas.microsoft.com/office/drawing/2014/main" id="{0AC3881B-8F5B-453F-8DF3-AD5CB24610F0}"/>
              </a:ext>
            </a:extLst>
          </p:cNvPr>
          <p:cNvSpPr/>
          <p:nvPr/>
        </p:nvSpPr>
        <p:spPr>
          <a:xfrm>
            <a:off x="569773" y="5747803"/>
            <a:ext cx="4070345" cy="338554"/>
          </a:xfrm>
          <a:prstGeom prst="rect">
            <a:avLst/>
          </a:prstGeom>
        </p:spPr>
        <p:txBody>
          <a:bodyPr wrap="none">
            <a:spAutoFit/>
          </a:bodyPr>
          <a:lstStyle/>
          <a:p>
            <a:pPr algn="just"/>
            <a:r>
              <a:rPr lang="he-IL" sz="1600" dirty="0">
                <a:solidFill>
                  <a:srgbClr val="0070C0"/>
                </a:solidFill>
                <a:latin typeface="Alef Hebrew"/>
              </a:rPr>
              <a:t>מפה של גרמניה לאחר מלחמת העולם הראשונה</a:t>
            </a:r>
            <a:endParaRPr lang="he-IL" sz="1600" b="0" i="0" u="none" strike="noStrike" dirty="0">
              <a:solidFill>
                <a:srgbClr val="0070C0"/>
              </a:solidFill>
              <a:effectLst/>
              <a:latin typeface="Alef Hebrew"/>
              <a:hlinkClick r:id="rId7"/>
            </a:endParaRPr>
          </a:p>
        </p:txBody>
      </p:sp>
      <p:sp>
        <p:nvSpPr>
          <p:cNvPr id="9" name="מלבן מעוגל 6">
            <a:extLst>
              <a:ext uri="{FF2B5EF4-FFF2-40B4-BE49-F238E27FC236}">
                <a16:creationId xmlns:a16="http://schemas.microsoft.com/office/drawing/2014/main" id="{3F482BE4-D537-4A0B-B661-D1488B2296CA}"/>
              </a:ext>
            </a:extLst>
          </p:cNvPr>
          <p:cNvSpPr/>
          <p:nvPr/>
        </p:nvSpPr>
        <p:spPr>
          <a:xfrm>
            <a:off x="331303" y="213691"/>
            <a:ext cx="1144799" cy="55239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283827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dirty="0"/>
              <a:t>ביסוס השלטון</a:t>
            </a:r>
          </a:p>
        </p:txBody>
      </p:sp>
      <p:sp>
        <p:nvSpPr>
          <p:cNvPr id="3" name="מציין מיקום תוכן 2"/>
          <p:cNvSpPr>
            <a:spLocks noGrp="1"/>
          </p:cNvSpPr>
          <p:nvPr>
            <p:ph idx="1"/>
          </p:nvPr>
        </p:nvSpPr>
        <p:spPr>
          <a:xfrm>
            <a:off x="331304" y="1240972"/>
            <a:ext cx="9380113" cy="5014054"/>
          </a:xfrm>
        </p:spPr>
        <p:txBody>
          <a:bodyPr>
            <a:normAutofit/>
          </a:bodyPr>
          <a:lstStyle/>
          <a:p>
            <a:pPr>
              <a:lnSpc>
                <a:spcPct val="110000"/>
              </a:lnSpc>
            </a:pPr>
            <a:r>
              <a:rPr lang="he-IL" dirty="0"/>
              <a:t>מיד עם עליית הנאצים לשלטון ב-1933, הממשל הנאצי מתחיל במדיניות פנים שנועדה לבסס את השלטון הנאצי ואת עקרונות האידאולוגיה הנאצית:</a:t>
            </a:r>
          </a:p>
          <a:p>
            <a:pPr>
              <a:lnSpc>
                <a:spcPct val="110000"/>
              </a:lnSpc>
            </a:pPr>
            <a:r>
              <a:rPr lang="he-IL" b="1" dirty="0"/>
              <a:t>מפלגה אחת – </a:t>
            </a:r>
            <a:r>
              <a:rPr lang="he-IL" dirty="0"/>
              <a:t>למחרת מינויו של היטלר </a:t>
            </a:r>
            <a:r>
              <a:rPr lang="he-IL" dirty="0" err="1"/>
              <a:t>לקאנצלר</a:t>
            </a:r>
            <a:r>
              <a:rPr lang="he-IL" dirty="0"/>
              <a:t> הוא הכריז על בחירות חדשות על מנת לזכות בבחירות הללו ברוב גדול יותר בפרלמנט. תוך כדי מערכת הבחירות הפעיל היטלר את </a:t>
            </a:r>
            <a:r>
              <a:rPr lang="he-IL" dirty="0" err="1"/>
              <a:t>הס"א</a:t>
            </a:r>
            <a:r>
              <a:rPr lang="he-IL" dirty="0"/>
              <a:t> נגד מתנגדיו ובייחוד כנגד הקומוניסטים. לאחר חקיקת חוק ה'הסמכה' שהממשלה מוסמכת לחוקק חוקים בעצמה, וחוק הגנת אחדות המפלגה והרייך – המפלגה הנאצית הופכת להיות המפלגה החוקית היחידה.</a:t>
            </a:r>
          </a:p>
        </p:txBody>
      </p:sp>
      <p:pic>
        <p:nvPicPr>
          <p:cNvPr id="8" name="תמונה 7">
            <a:hlinkClick r:id="rId2"/>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0454" y="186834"/>
            <a:ext cx="1164448" cy="1260722"/>
          </a:xfrm>
          <a:prstGeom prst="rect">
            <a:avLst/>
          </a:prstGeom>
        </p:spPr>
      </p:pic>
      <p:sp>
        <p:nvSpPr>
          <p:cNvPr id="6" name="מלבן מעוגל 6">
            <a:extLst>
              <a:ext uri="{FF2B5EF4-FFF2-40B4-BE49-F238E27FC236}">
                <a16:creationId xmlns:a16="http://schemas.microsoft.com/office/drawing/2014/main" id="{5A22301F-44A7-4125-A93E-354ACFAE934F}"/>
              </a:ext>
            </a:extLst>
          </p:cNvPr>
          <p:cNvSpPr/>
          <p:nvPr/>
        </p:nvSpPr>
        <p:spPr>
          <a:xfrm>
            <a:off x="331304" y="213691"/>
            <a:ext cx="1164448" cy="54395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365022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35B15A3-C26A-4895-9CA0-8A40D4C2D26E}"/>
              </a:ext>
            </a:extLst>
          </p:cNvPr>
          <p:cNvSpPr>
            <a:spLocks noGrp="1"/>
          </p:cNvSpPr>
          <p:nvPr>
            <p:ph idx="1"/>
          </p:nvPr>
        </p:nvSpPr>
        <p:spPr>
          <a:xfrm>
            <a:off x="149629" y="467888"/>
            <a:ext cx="10033461" cy="5716781"/>
          </a:xfrm>
        </p:spPr>
        <p:txBody>
          <a:bodyPr>
            <a:normAutofit/>
          </a:bodyPr>
          <a:lstStyle/>
          <a:p>
            <a:pPr lvl="1">
              <a:lnSpc>
                <a:spcPct val="110000"/>
              </a:lnSpc>
            </a:pPr>
            <a:r>
              <a:rPr lang="he-IL" sz="2800" b="1" dirty="0"/>
              <a:t>שליטה מלאה בתקשורת – </a:t>
            </a:r>
            <a:r>
              <a:rPr lang="he-IL" sz="2800" dirty="0"/>
              <a:t>כל אמצעי התקשורת (רדיו, קולנוע, עיתונות) נסגרו, ואושרו לפעולה רק כלי תקשורת של הממשל הנאצי.</a:t>
            </a:r>
          </a:p>
          <a:p>
            <a:pPr lvl="1">
              <a:lnSpc>
                <a:spcPct val="110000"/>
              </a:lnSpc>
            </a:pPr>
            <a:r>
              <a:rPr lang="he-IL" sz="2800" b="1" dirty="0"/>
              <a:t>עיקרון המנהיג האחד ופולחן אישיותו – </a:t>
            </a:r>
            <a:r>
              <a:rPr lang="he-IL" sz="2800" dirty="0"/>
              <a:t>בדצמבר 1933 היטלר הכריז על אחדות המפלגה והמדינה. מנהיג המפלגה הוא מנהיג המדינה. – תהליך זה נקרא: </a:t>
            </a:r>
            <a:r>
              <a:rPr lang="he-IL" sz="2800" b="1" dirty="0"/>
              <a:t>האחדה (</a:t>
            </a:r>
            <a:r>
              <a:rPr lang="he-IL" sz="2800" b="1" dirty="0" err="1"/>
              <a:t>נאציפיקציה</a:t>
            </a:r>
            <a:r>
              <a:rPr lang="he-IL" sz="2800" b="1" dirty="0"/>
              <a:t>)</a:t>
            </a:r>
            <a:r>
              <a:rPr lang="he-IL" sz="2800" dirty="0"/>
              <a:t>.</a:t>
            </a:r>
            <a:br>
              <a:rPr lang="en-US" sz="2800" dirty="0"/>
            </a:br>
            <a:r>
              <a:rPr lang="he-IL" sz="2800" dirty="0"/>
              <a:t> כל מוסדות המדינה תחת שלטונו של היטלר. עם אחד, מדינה אחת, מנהיג אחד. בנוסף, התקיים פולחן שלם סביב אישיותו של היטלר: אדם גאוני שאינו טועה לעולם, יום הולדתו נקבע כיום חג, נאמר עליו שהוא התגלמות רוח הקודש בעצמה. מיין פיהרר!</a:t>
            </a:r>
          </a:p>
          <a:p>
            <a:endParaRPr lang="he-IL" dirty="0"/>
          </a:p>
        </p:txBody>
      </p:sp>
      <p:sp>
        <p:nvSpPr>
          <p:cNvPr id="4" name="מלבן מעוגל 6">
            <a:extLst>
              <a:ext uri="{FF2B5EF4-FFF2-40B4-BE49-F238E27FC236}">
                <a16:creationId xmlns:a16="http://schemas.microsoft.com/office/drawing/2014/main" id="{02D04000-84B3-4FB0-9D08-7BF727429A9E}"/>
              </a:ext>
            </a:extLst>
          </p:cNvPr>
          <p:cNvSpPr/>
          <p:nvPr/>
        </p:nvSpPr>
        <p:spPr>
          <a:xfrm>
            <a:off x="318241" y="70323"/>
            <a:ext cx="1157862" cy="39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349983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83127" y="584399"/>
            <a:ext cx="9950335" cy="5599363"/>
          </a:xfrm>
        </p:spPr>
        <p:txBody>
          <a:bodyPr>
            <a:normAutofit/>
          </a:bodyPr>
          <a:lstStyle/>
          <a:p>
            <a:pPr lvl="1">
              <a:lnSpc>
                <a:spcPct val="100000"/>
              </a:lnSpc>
            </a:pPr>
            <a:r>
              <a:rPr lang="he-IL" sz="2800" b="1" dirty="0"/>
              <a:t>טרור – </a:t>
            </a:r>
            <a:r>
              <a:rPr lang="he-IL" sz="2800" dirty="0"/>
              <a:t>באמצעות מעשי טרור כנגד האוכלוסייה, השלטת אלימות קשה נגד מתנגדים למשטר והקמת מחנות ריכוז (כמו דכאו, במינכן) למתנגדי משטר. ב 1934 התקיים "ליל הסכינים הארוכות" – חיסול </a:t>
            </a:r>
            <a:r>
              <a:rPr lang="he-IL" sz="2800" dirty="0" err="1"/>
              <a:t>הס"א</a:t>
            </a:r>
            <a:r>
              <a:rPr lang="he-IL" sz="2800" dirty="0"/>
              <a:t> על ידי הס"ס בשל חשד לרצון לבגידה. הוקם גם הגסטאפו – המשטרה החשאית הגרמנית.</a:t>
            </a:r>
          </a:p>
          <a:p>
            <a:pPr lvl="1">
              <a:lnSpc>
                <a:spcPct val="100000"/>
              </a:lnSpc>
            </a:pPr>
            <a:r>
              <a:rPr lang="he-IL" sz="2800" b="1" dirty="0"/>
              <a:t>שימוש בחינוך ותעמולה – </a:t>
            </a:r>
            <a:r>
              <a:rPr lang="he-IL" sz="2800" dirty="0"/>
              <a:t>היטלר ראה בילדים את הנכס החשוב ביותר של האומה הגרמנית. הוא דאג שהחינוך יהיה לאומי ושהם ילמדו על תורת הגזע. בנוסף, הוא דאג גם לבניית חוסנם הפיזי של הילדים – כדי שיהיו כשירים להילחם. כל הילדים חויבו לקחת חלק בפעילות תנועת הנוער הנאצית – </a:t>
            </a:r>
            <a:r>
              <a:rPr lang="he-IL" sz="2800" b="1" dirty="0" err="1"/>
              <a:t>ההיטלר</a:t>
            </a:r>
            <a:r>
              <a:rPr lang="he-IL" sz="2800" b="1" dirty="0"/>
              <a:t> </a:t>
            </a:r>
            <a:r>
              <a:rPr lang="he-IL" sz="2800" b="1" dirty="0" err="1"/>
              <a:t>יוגנד</a:t>
            </a:r>
            <a:r>
              <a:rPr lang="he-IL" sz="2800" b="1" dirty="0"/>
              <a:t>.</a:t>
            </a:r>
            <a:r>
              <a:rPr lang="he-IL" sz="2800" dirty="0"/>
              <a:t> </a:t>
            </a:r>
          </a:p>
          <a:p>
            <a:pPr marL="37147" indent="0">
              <a:lnSpc>
                <a:spcPct val="100000"/>
              </a:lnSpc>
              <a:buNone/>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מעוגל 6">
            <a:extLst>
              <a:ext uri="{FF2B5EF4-FFF2-40B4-BE49-F238E27FC236}">
                <a16:creationId xmlns:a16="http://schemas.microsoft.com/office/drawing/2014/main" id="{972D5DCD-280A-47DB-9C92-5D2B83990351}"/>
              </a:ext>
            </a:extLst>
          </p:cNvPr>
          <p:cNvSpPr/>
          <p:nvPr/>
        </p:nvSpPr>
        <p:spPr>
          <a:xfrm>
            <a:off x="331303" y="213691"/>
            <a:ext cx="1301553" cy="46054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77913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תעמולה</a:t>
            </a:r>
          </a:p>
        </p:txBody>
      </p:sp>
      <p:sp>
        <p:nvSpPr>
          <p:cNvPr id="3" name="מציין מיקום תוכן 2"/>
          <p:cNvSpPr>
            <a:spLocks noGrp="1"/>
          </p:cNvSpPr>
          <p:nvPr>
            <p:ph idx="1"/>
          </p:nvPr>
        </p:nvSpPr>
        <p:spPr>
          <a:xfrm>
            <a:off x="2983775" y="1279072"/>
            <a:ext cx="6727642" cy="4904690"/>
          </a:xfrm>
        </p:spPr>
        <p:txBody>
          <a:bodyPr>
            <a:normAutofit/>
          </a:bodyPr>
          <a:lstStyle/>
          <a:p>
            <a:pPr>
              <a:lnSpc>
                <a:spcPct val="100000"/>
              </a:lnSpc>
            </a:pPr>
            <a:r>
              <a:rPr lang="he-IL" dirty="0"/>
              <a:t>במשך השנים 33-39 פעלה בגרמניה תעמולה אנטי-יהודית באופן מרוכז ותוקפני.</a:t>
            </a:r>
          </a:p>
          <a:p>
            <a:pPr>
              <a:lnSpc>
                <a:spcPct val="100000"/>
              </a:lnSpc>
            </a:pPr>
            <a:r>
              <a:rPr lang="he-IL" dirty="0"/>
              <a:t>מטרת התעמולה הייתה ליצור שטיפת מוח לפיה היהודים הם האסון של גרמניה וכל אסונותיה של גרמניה תלויים בה.</a:t>
            </a:r>
          </a:p>
          <a:p>
            <a:pPr>
              <a:lnSpc>
                <a:spcPct val="100000"/>
              </a:lnSpc>
            </a:pPr>
            <a:r>
              <a:rPr lang="he-IL" dirty="0"/>
              <a:t>אחראי התעמולה היה יוזף </a:t>
            </a:r>
            <a:r>
              <a:rPr lang="he-IL" dirty="0" err="1"/>
              <a:t>גבלס</a:t>
            </a:r>
            <a:r>
              <a:rPr lang="he-IL" dirty="0"/>
              <a:t>, שר התעמולה. הוא נחשב לגאון בנושא והצליח להפוך את העם הגרמני בתוך שש שנים מעם שוחר תרבות לשוחר מלחמה.</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pic>
        <p:nvPicPr>
          <p:cNvPr id="7" name="תמונה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37" y="1443371"/>
            <a:ext cx="2352663" cy="3293729"/>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31304" y="4752489"/>
            <a:ext cx="1208985" cy="646331"/>
          </a:xfrm>
          <a:prstGeom prst="rect">
            <a:avLst/>
          </a:prstGeom>
          <a:noFill/>
        </p:spPr>
        <p:txBody>
          <a:bodyPr wrap="none" rtlCol="1">
            <a:spAutoFit/>
          </a:bodyPr>
          <a:lstStyle/>
          <a:p>
            <a:pPr algn="r" rtl="1"/>
            <a:r>
              <a:rPr lang="he-IL" dirty="0">
                <a:solidFill>
                  <a:schemeClr val="tx2"/>
                </a:solidFill>
                <a:cs typeface="S-Yuda" pitchFamily="2" charset="-79"/>
              </a:rPr>
              <a:t>יוזף </a:t>
            </a:r>
            <a:r>
              <a:rPr lang="he-IL" dirty="0" err="1">
                <a:solidFill>
                  <a:schemeClr val="tx2"/>
                </a:solidFill>
                <a:cs typeface="S-Yuda" pitchFamily="2" charset="-79"/>
              </a:rPr>
              <a:t>גבלס</a:t>
            </a:r>
            <a:r>
              <a:rPr lang="he-IL" dirty="0">
                <a:solidFill>
                  <a:schemeClr val="tx2"/>
                </a:solidFill>
                <a:cs typeface="S-Yuda" pitchFamily="2" charset="-79"/>
              </a:rPr>
              <a:t> </a:t>
            </a:r>
          </a:p>
          <a:p>
            <a:pPr algn="r" rtl="1"/>
            <a:r>
              <a:rPr lang="he-IL" dirty="0">
                <a:solidFill>
                  <a:schemeClr val="tx2"/>
                </a:solidFill>
                <a:cs typeface="S-Yuda" pitchFamily="2" charset="-79"/>
              </a:rPr>
              <a:t>שר התעמולה</a:t>
            </a:r>
          </a:p>
        </p:txBody>
      </p:sp>
      <p:sp>
        <p:nvSpPr>
          <p:cNvPr id="9" name="מלבן מעוגל 6">
            <a:extLst>
              <a:ext uri="{FF2B5EF4-FFF2-40B4-BE49-F238E27FC236}">
                <a16:creationId xmlns:a16="http://schemas.microsoft.com/office/drawing/2014/main" id="{6A56EE30-17F5-4D56-AAFA-D354428A5ED1}"/>
              </a:ext>
            </a:extLst>
          </p:cNvPr>
          <p:cNvSpPr/>
          <p:nvPr/>
        </p:nvSpPr>
        <p:spPr>
          <a:xfrm>
            <a:off x="331303" y="213691"/>
            <a:ext cx="1208985" cy="47864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337013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3292" y="0"/>
            <a:ext cx="9499146" cy="768531"/>
          </a:xfrm>
        </p:spPr>
        <p:txBody>
          <a:bodyPr/>
          <a:lstStyle/>
          <a:p>
            <a:r>
              <a:rPr lang="he-IL" dirty="0"/>
              <a:t>מה בספר הלימוד?</a:t>
            </a:r>
          </a:p>
        </p:txBody>
      </p:sp>
      <p:sp>
        <p:nvSpPr>
          <p:cNvPr id="5" name="מחומש 4">
            <a:hlinkClick r:id="rId2" action="ppaction://hlinksldjump"/>
          </p:cNvPr>
          <p:cNvSpPr/>
          <p:nvPr/>
        </p:nvSpPr>
        <p:spPr>
          <a:xfrm flipH="1">
            <a:off x="4832610" y="761091"/>
            <a:ext cx="4625006" cy="874644"/>
          </a:xfrm>
          <a:prstGeom prst="homePlat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rtl="1"/>
            <a:r>
              <a:rPr lang="he-IL" sz="2400" b="1" dirty="0">
                <a:solidFill>
                  <a:schemeClr val="tx2"/>
                </a:solidFill>
              </a:rPr>
              <a:t>נאציזם</a:t>
            </a:r>
          </a:p>
        </p:txBody>
      </p:sp>
      <p:sp>
        <p:nvSpPr>
          <p:cNvPr id="6" name="מחומש 5">
            <a:hlinkClick r:id="rId3" action="ppaction://hlinksldjump"/>
          </p:cNvPr>
          <p:cNvSpPr/>
          <p:nvPr/>
        </p:nvSpPr>
        <p:spPr>
          <a:xfrm flipH="1">
            <a:off x="4725191" y="2528305"/>
            <a:ext cx="4625006" cy="794565"/>
          </a:xfrm>
          <a:prstGeom prst="homePlat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rtl="1"/>
            <a:r>
              <a:rPr lang="he-IL" sz="2400" b="1" dirty="0">
                <a:solidFill>
                  <a:schemeClr val="tx2"/>
                </a:solidFill>
              </a:rPr>
              <a:t>האנטישמיות הנאצית</a:t>
            </a:r>
          </a:p>
        </p:txBody>
      </p:sp>
      <p:sp>
        <p:nvSpPr>
          <p:cNvPr id="7" name="מחומש 6">
            <a:hlinkClick r:id="rId4" action="ppaction://hlinksldjump"/>
          </p:cNvPr>
          <p:cNvSpPr/>
          <p:nvPr/>
        </p:nvSpPr>
        <p:spPr>
          <a:xfrm flipH="1">
            <a:off x="4594485" y="3876713"/>
            <a:ext cx="4625006" cy="794565"/>
          </a:xfrm>
          <a:prstGeom prst="homePlat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rtl="1"/>
            <a:r>
              <a:rPr lang="he-IL" sz="2400" b="1" dirty="0">
                <a:solidFill>
                  <a:schemeClr val="tx2"/>
                </a:solidFill>
              </a:rPr>
              <a:t>המדיניות של גרמניה הנאצית נגד היהודים (1939 – 1933)</a:t>
            </a:r>
          </a:p>
        </p:txBody>
      </p:sp>
      <p:sp>
        <p:nvSpPr>
          <p:cNvPr id="8" name="מחומש 7">
            <a:hlinkClick r:id="rId5" action="ppaction://hlinksldjump"/>
          </p:cNvPr>
          <p:cNvSpPr/>
          <p:nvPr/>
        </p:nvSpPr>
        <p:spPr>
          <a:xfrm flipH="1">
            <a:off x="4725191" y="5183841"/>
            <a:ext cx="4625006" cy="794565"/>
          </a:xfrm>
          <a:prstGeom prst="homePlat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rtl="1"/>
            <a:r>
              <a:rPr lang="he-IL" sz="2400" b="1" dirty="0">
                <a:solidFill>
                  <a:schemeClr val="tx2"/>
                </a:solidFill>
              </a:rPr>
              <a:t>תגובת יהודי גרמניה והעולם למדיניות הנאצית</a:t>
            </a:r>
          </a:p>
        </p:txBody>
      </p:sp>
      <p:sp>
        <p:nvSpPr>
          <p:cNvPr id="9" name="TextBox 8"/>
          <p:cNvSpPr txBox="1"/>
          <p:nvPr/>
        </p:nvSpPr>
        <p:spPr>
          <a:xfrm>
            <a:off x="-247588" y="1029136"/>
            <a:ext cx="4690471" cy="338554"/>
          </a:xfrm>
          <a:prstGeom prst="rect">
            <a:avLst/>
          </a:prstGeom>
          <a:noFill/>
        </p:spPr>
        <p:txBody>
          <a:bodyPr wrap="square" rtlCol="1">
            <a:spAutoFit/>
          </a:bodyPr>
          <a:lstStyle/>
          <a:p>
            <a:pPr algn="r" rtl="1"/>
            <a:r>
              <a:rPr lang="he-IL" sz="1600" dirty="0">
                <a:solidFill>
                  <a:schemeClr val="accent1"/>
                </a:solidFill>
                <a:latin typeface="Segoe UI" panose="020B0502040204020203" pitchFamily="34" charset="0"/>
                <a:cs typeface="Segoe UI" panose="020B0502040204020203" pitchFamily="34" charset="0"/>
              </a:rPr>
              <a:t>מהספר הלימוד הראשון – משטרים </a:t>
            </a:r>
            <a:r>
              <a:rPr lang="he-IL" sz="1600" dirty="0" err="1">
                <a:solidFill>
                  <a:schemeClr val="accent1"/>
                </a:solidFill>
                <a:latin typeface="Segoe UI" panose="020B0502040204020203" pitchFamily="34" charset="0"/>
                <a:cs typeface="Segoe UI" panose="020B0502040204020203" pitchFamily="34" charset="0"/>
              </a:rPr>
              <a:t>טוטאליטריים</a:t>
            </a:r>
            <a:endParaRPr lang="he-IL" sz="1600" dirty="0">
              <a:solidFill>
                <a:schemeClr val="accent1"/>
              </a:solidFill>
              <a:latin typeface="Segoe UI" panose="020B0502040204020203" pitchFamily="34" charset="0"/>
              <a:cs typeface="Segoe UI" panose="020B0502040204020203" pitchFamily="34" charset="0"/>
            </a:endParaRPr>
          </a:p>
        </p:txBody>
      </p:sp>
      <p:sp>
        <p:nvSpPr>
          <p:cNvPr id="10" name="TextBox 9"/>
          <p:cNvSpPr txBox="1"/>
          <p:nvPr/>
        </p:nvSpPr>
        <p:spPr>
          <a:xfrm>
            <a:off x="-95986" y="2469492"/>
            <a:ext cx="4690471" cy="830997"/>
          </a:xfrm>
          <a:prstGeom prst="rect">
            <a:avLst/>
          </a:prstGeom>
          <a:noFill/>
        </p:spPr>
        <p:txBody>
          <a:bodyPr wrap="square" rtlCol="1">
            <a:spAutoFit/>
          </a:bodyPr>
          <a:lstStyle/>
          <a:p>
            <a:pPr algn="r" rtl="1"/>
            <a:r>
              <a:rPr lang="he-IL" sz="1600" dirty="0">
                <a:solidFill>
                  <a:schemeClr val="accent1"/>
                </a:solidFill>
                <a:latin typeface="Segoe UI" panose="020B0502040204020203" pitchFamily="34" charset="0"/>
                <a:cs typeface="Segoe UI" panose="020B0502040204020203" pitchFamily="34" charset="0"/>
              </a:rPr>
              <a:t>בינואר 1933 המפלגה הנאצית עולה לשלטון ומיד מתחילה במדיניות שתבסס את מעמדם בתוך גרמניה ובמדיניות חוץ תוקפנית כלפי השכנות של גרמניה.</a:t>
            </a:r>
          </a:p>
        </p:txBody>
      </p:sp>
      <p:sp>
        <p:nvSpPr>
          <p:cNvPr id="11" name="TextBox 10"/>
          <p:cNvSpPr txBox="1"/>
          <p:nvPr/>
        </p:nvSpPr>
        <p:spPr>
          <a:xfrm>
            <a:off x="-247589" y="3876715"/>
            <a:ext cx="4690471" cy="1077218"/>
          </a:xfrm>
          <a:prstGeom prst="rect">
            <a:avLst/>
          </a:prstGeom>
          <a:noFill/>
        </p:spPr>
        <p:txBody>
          <a:bodyPr wrap="square" rtlCol="1">
            <a:spAutoFit/>
          </a:bodyPr>
          <a:lstStyle/>
          <a:p>
            <a:pPr algn="r" rtl="1"/>
            <a:r>
              <a:rPr lang="he-IL" sz="1600" dirty="0">
                <a:solidFill>
                  <a:schemeClr val="accent1"/>
                </a:solidFill>
                <a:latin typeface="Segoe UI" panose="020B0502040204020203" pitchFamily="34" charset="0"/>
                <a:cs typeface="Segoe UI" panose="020B0502040204020203" pitchFamily="34" charset="0"/>
              </a:rPr>
              <a:t>במהלך שנות השלושים גרמניה הנאצית מוציאה לפועל מדיניות חריפה כנגד היהודים ומובילים להרחקתם מהחברה עד לפוגרום הגדול – ליל הבדולח.</a:t>
            </a:r>
          </a:p>
        </p:txBody>
      </p:sp>
      <p:sp>
        <p:nvSpPr>
          <p:cNvPr id="12" name="TextBox 11"/>
          <p:cNvSpPr txBox="1"/>
          <p:nvPr/>
        </p:nvSpPr>
        <p:spPr>
          <a:xfrm>
            <a:off x="-1413809" y="5329128"/>
            <a:ext cx="4690471" cy="338554"/>
          </a:xfrm>
          <a:prstGeom prst="rect">
            <a:avLst/>
          </a:prstGeom>
          <a:noFill/>
        </p:spPr>
        <p:txBody>
          <a:bodyPr wrap="square" rtlCol="1">
            <a:spAutoFit/>
          </a:bodyPr>
          <a:lstStyle/>
          <a:p>
            <a:pPr algn="r" rtl="1"/>
            <a:r>
              <a:rPr lang="he-IL" sz="1600" dirty="0">
                <a:solidFill>
                  <a:schemeClr val="accent1"/>
                </a:solidFill>
                <a:latin typeface="Segoe UI" panose="020B0502040204020203" pitchFamily="34" charset="0"/>
                <a:cs typeface="Segoe UI" panose="020B0502040204020203" pitchFamily="34" charset="0"/>
              </a:rPr>
              <a:t>לא בהלימה</a:t>
            </a:r>
          </a:p>
        </p:txBody>
      </p:sp>
      <p:sp>
        <p:nvSpPr>
          <p:cNvPr id="14" name="TextBox 13"/>
          <p:cNvSpPr txBox="1"/>
          <p:nvPr/>
        </p:nvSpPr>
        <p:spPr>
          <a:xfrm>
            <a:off x="8768972" y="3007697"/>
            <a:ext cx="955711" cy="2215991"/>
          </a:xfrm>
          <a:prstGeom prst="rect">
            <a:avLst/>
          </a:prstGeom>
          <a:noFill/>
          <a:ln>
            <a:noFill/>
          </a:ln>
        </p:spPr>
        <p:txBody>
          <a:bodyPr wrap="none" rtlCol="1">
            <a:spAutoFit/>
          </a:bodyPr>
          <a:lstStyle/>
          <a:p>
            <a:r>
              <a:rPr lang="he-IL" sz="13800" dirty="0">
                <a:ln>
                  <a:solidFill>
                    <a:sysClr val="windowText" lastClr="000000"/>
                  </a:solidFill>
                </a:ln>
                <a:solidFill>
                  <a:schemeClr val="accent3">
                    <a:lumMod val="20000"/>
                    <a:lumOff val="80000"/>
                  </a:schemeClr>
                </a:solidFill>
                <a:cs typeface="S-Yuda" pitchFamily="2" charset="-79"/>
              </a:rPr>
              <a:t>ב</a:t>
            </a:r>
          </a:p>
        </p:txBody>
      </p:sp>
      <p:sp>
        <p:nvSpPr>
          <p:cNvPr id="15" name="TextBox 14"/>
          <p:cNvSpPr txBox="1"/>
          <p:nvPr/>
        </p:nvSpPr>
        <p:spPr>
          <a:xfrm>
            <a:off x="8725429" y="4309410"/>
            <a:ext cx="763351" cy="2215991"/>
          </a:xfrm>
          <a:prstGeom prst="rect">
            <a:avLst/>
          </a:prstGeom>
          <a:noFill/>
          <a:ln>
            <a:noFill/>
          </a:ln>
        </p:spPr>
        <p:txBody>
          <a:bodyPr wrap="none" rtlCol="1">
            <a:spAutoFit/>
          </a:bodyPr>
          <a:lstStyle/>
          <a:p>
            <a:r>
              <a:rPr lang="he-IL" sz="13800" dirty="0">
                <a:ln>
                  <a:solidFill>
                    <a:sysClr val="windowText" lastClr="000000"/>
                  </a:solidFill>
                </a:ln>
                <a:solidFill>
                  <a:schemeClr val="accent3">
                    <a:lumMod val="20000"/>
                    <a:lumOff val="80000"/>
                  </a:schemeClr>
                </a:solidFill>
                <a:cs typeface="S-Yuda" pitchFamily="2" charset="-79"/>
              </a:rPr>
              <a:t>ג</a:t>
            </a:r>
          </a:p>
        </p:txBody>
      </p:sp>
      <p:sp>
        <p:nvSpPr>
          <p:cNvPr id="17" name="מלבן 16">
            <a:extLst>
              <a:ext uri="{FF2B5EF4-FFF2-40B4-BE49-F238E27FC236}">
                <a16:creationId xmlns:a16="http://schemas.microsoft.com/office/drawing/2014/main" id="{47334309-A4B8-4D59-B605-6434097C6C7A}"/>
              </a:ext>
            </a:extLst>
          </p:cNvPr>
          <p:cNvSpPr/>
          <p:nvPr/>
        </p:nvSpPr>
        <p:spPr>
          <a:xfrm>
            <a:off x="115575" y="1741754"/>
            <a:ext cx="9692077" cy="646331"/>
          </a:xfrm>
          <a:prstGeom prst="rect">
            <a:avLst/>
          </a:prstGeom>
          <a:noFill/>
        </p:spPr>
        <p:txBody>
          <a:bodyPr wrap="none" lIns="91440" tIns="45720" rIns="91440" bIns="45720">
            <a:spAutoFit/>
          </a:bodyPr>
          <a:lstStyle/>
          <a:p>
            <a:pPr algn="ctr"/>
            <a:r>
              <a:rPr lang="he-IL"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חטיבה ראשונה: האנטישמיות מתגברת בגרמניה</a:t>
            </a:r>
          </a:p>
        </p:txBody>
      </p:sp>
      <p:sp>
        <p:nvSpPr>
          <p:cNvPr id="18" name="TextBox 17"/>
          <p:cNvSpPr txBox="1"/>
          <p:nvPr/>
        </p:nvSpPr>
        <p:spPr>
          <a:xfrm>
            <a:off x="8616238" y="1655666"/>
            <a:ext cx="1019831" cy="2215991"/>
          </a:xfrm>
          <a:prstGeom prst="rect">
            <a:avLst/>
          </a:prstGeom>
          <a:noFill/>
          <a:ln>
            <a:noFill/>
          </a:ln>
        </p:spPr>
        <p:txBody>
          <a:bodyPr wrap="none" rtlCol="1">
            <a:spAutoFit/>
          </a:bodyPr>
          <a:lstStyle/>
          <a:p>
            <a:r>
              <a:rPr lang="he-IL" sz="13800" dirty="0">
                <a:ln>
                  <a:solidFill>
                    <a:sysClr val="windowText" lastClr="000000"/>
                  </a:solidFill>
                </a:ln>
                <a:solidFill>
                  <a:schemeClr val="accent3">
                    <a:lumMod val="20000"/>
                    <a:lumOff val="80000"/>
                  </a:schemeClr>
                </a:solidFill>
                <a:cs typeface="S-Yuda" pitchFamily="2" charset="-79"/>
              </a:rPr>
              <a:t>א</a:t>
            </a:r>
          </a:p>
        </p:txBody>
      </p:sp>
    </p:spTree>
    <p:extLst>
      <p:ext uri="{BB962C8B-B14F-4D97-AF65-F5344CB8AC3E}">
        <p14:creationId xmlns:p14="http://schemas.microsoft.com/office/powerpoint/2010/main" val="136896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שריפת הספרים, 1933</a:t>
            </a:r>
          </a:p>
        </p:txBody>
      </p:sp>
      <p:sp>
        <p:nvSpPr>
          <p:cNvPr id="3" name="מציין מיקום תוכן 2"/>
          <p:cNvSpPr>
            <a:spLocks noGrp="1"/>
          </p:cNvSpPr>
          <p:nvPr>
            <p:ph idx="1"/>
          </p:nvPr>
        </p:nvSpPr>
        <p:spPr>
          <a:xfrm>
            <a:off x="331304" y="1240972"/>
            <a:ext cx="9380113" cy="4702629"/>
          </a:xfrm>
        </p:spPr>
        <p:txBody>
          <a:bodyPr>
            <a:normAutofit/>
          </a:bodyPr>
          <a:lstStyle/>
          <a:p>
            <a:pPr>
              <a:lnSpc>
                <a:spcPct val="100000"/>
              </a:lnSpc>
            </a:pPr>
            <a:r>
              <a:rPr lang="he-IL" dirty="0"/>
              <a:t>הממשל הנאצי, מוציא לפועל שריפה של ספרים של יהודים ושל מתנגדי המשטר הנאצי, במטרה להוקיע (להרחיק, להוציא) את התרבות היהודית ולהפריד אותה מהתרבות הארית הטהורה.</a:t>
            </a:r>
          </a:p>
          <a:p>
            <a:r>
              <a:rPr lang="he-IL" dirty="0"/>
              <a:t>בהקשר לשריפת הספרים, מצטטים משפט מפורסם שכתב היינריך היינה, משורר גרמני יהודי מומר בעקבות שריפת ספרים </a:t>
            </a:r>
            <a:r>
              <a:rPr lang="he-IL" b="1" dirty="0"/>
              <a:t>מאה שנים קודם לכן:</a:t>
            </a:r>
          </a:p>
          <a:p>
            <a:pPr marL="37147" indent="0" algn="ctr">
              <a:buNone/>
            </a:pPr>
            <a:r>
              <a:rPr lang="he-IL" b="1" dirty="0"/>
              <a:t> </a:t>
            </a:r>
            <a:r>
              <a:rPr lang="he-IL" sz="3200" dirty="0"/>
              <a:t>"במקום שבו שורפים ספרים ישרפו בני אדם."</a:t>
            </a:r>
            <a:endParaRPr lang="he-IL" dirty="0"/>
          </a:p>
          <a:p>
            <a:pPr marL="37147" indent="0">
              <a:lnSpc>
                <a:spcPct val="100000"/>
              </a:lnSpc>
              <a:buNone/>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מעוגל 6">
            <a:extLst>
              <a:ext uri="{FF2B5EF4-FFF2-40B4-BE49-F238E27FC236}">
                <a16:creationId xmlns:a16="http://schemas.microsoft.com/office/drawing/2014/main" id="{B6E64F86-D42D-44BC-9250-9BEC6539AE4F}"/>
              </a:ext>
            </a:extLst>
          </p:cNvPr>
          <p:cNvSpPr/>
          <p:nvPr/>
        </p:nvSpPr>
        <p:spPr>
          <a:xfrm>
            <a:off x="331304" y="213691"/>
            <a:ext cx="1157862" cy="58314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128271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3.gstatic.com/images?q=tbn:ANd9GcRLF86LeRR4bFg0Xsw8-wEJeo5KfcTtJWNvUK64Vd7HYTgisnSTwA">
            <a:extLst>
              <a:ext uri="{FF2B5EF4-FFF2-40B4-BE49-F238E27FC236}">
                <a16:creationId xmlns:a16="http://schemas.microsoft.com/office/drawing/2014/main" id="{45089E2D-A64D-4C64-9981-91B6F3C871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310" y="1606094"/>
            <a:ext cx="3985759" cy="4076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http://t1.gstatic.com/images?q=tbn:ANd9GcRxQDQQw6lSjtdVPBU0-UX7EwHmK61L5LSDLR5oa8V98PsdrwLq">
            <a:extLst>
              <a:ext uri="{FF2B5EF4-FFF2-40B4-BE49-F238E27FC236}">
                <a16:creationId xmlns:a16="http://schemas.microsoft.com/office/drawing/2014/main" id="{0C23C961-4137-4F21-BC1A-9BEC4F501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31" y="1606093"/>
            <a:ext cx="5121986" cy="40762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0061E0F-BAB3-4803-A101-257CC604EFA9}"/>
              </a:ext>
            </a:extLst>
          </p:cNvPr>
          <p:cNvSpPr txBox="1"/>
          <p:nvPr/>
        </p:nvSpPr>
        <p:spPr>
          <a:xfrm>
            <a:off x="1301931" y="535577"/>
            <a:ext cx="7302137" cy="461665"/>
          </a:xfrm>
          <a:prstGeom prst="rect">
            <a:avLst/>
          </a:prstGeom>
          <a:noFill/>
        </p:spPr>
        <p:txBody>
          <a:bodyPr wrap="square" rtlCol="1">
            <a:spAutoFit/>
          </a:bodyPr>
          <a:lstStyle/>
          <a:p>
            <a:pPr algn="ctr"/>
            <a:r>
              <a:rPr lang="he-IL" sz="2400" b="1" dirty="0">
                <a:effectLst>
                  <a:outerShdw blurRad="38100" dist="38100" dir="2700000" algn="tl">
                    <a:srgbClr val="000000">
                      <a:alpha val="43137"/>
                    </a:srgbClr>
                  </a:outerShdw>
                </a:effectLst>
              </a:rPr>
              <a:t>שריפת הספרים, 10.5.1933 י"ד אייר תרצ"ג, גרמניה</a:t>
            </a:r>
          </a:p>
        </p:txBody>
      </p:sp>
      <p:sp>
        <p:nvSpPr>
          <p:cNvPr id="7" name="מלבן מעוגל 6">
            <a:extLst>
              <a:ext uri="{FF2B5EF4-FFF2-40B4-BE49-F238E27FC236}">
                <a16:creationId xmlns:a16="http://schemas.microsoft.com/office/drawing/2014/main" id="{981BFDEE-C778-4760-9A4E-6F0A2D49BA9D}"/>
              </a:ext>
            </a:extLst>
          </p:cNvPr>
          <p:cNvSpPr/>
          <p:nvPr/>
        </p:nvSpPr>
        <p:spPr>
          <a:xfrm>
            <a:off x="331304" y="213691"/>
            <a:ext cx="1197050" cy="4616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343764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488666F-C1B9-43C5-9B14-357B8E7748AF}"/>
              </a:ext>
            </a:extLst>
          </p:cNvPr>
          <p:cNvSpPr>
            <a:spLocks noGrp="1"/>
          </p:cNvSpPr>
          <p:nvPr>
            <p:ph type="title"/>
          </p:nvPr>
        </p:nvSpPr>
        <p:spPr/>
        <p:txBody>
          <a:bodyPr/>
          <a:lstStyle/>
          <a:p>
            <a:r>
              <a:rPr lang="he-IL" dirty="0"/>
              <a:t>המדיניות הכלכלית:</a:t>
            </a:r>
          </a:p>
        </p:txBody>
      </p:sp>
      <p:sp>
        <p:nvSpPr>
          <p:cNvPr id="3" name="מציין מיקום תוכן 2">
            <a:extLst>
              <a:ext uri="{FF2B5EF4-FFF2-40B4-BE49-F238E27FC236}">
                <a16:creationId xmlns:a16="http://schemas.microsoft.com/office/drawing/2014/main" id="{92A0122E-692E-4E92-9ADE-73650CB61CE3}"/>
              </a:ext>
            </a:extLst>
          </p:cNvPr>
          <p:cNvSpPr>
            <a:spLocks noGrp="1"/>
          </p:cNvSpPr>
          <p:nvPr>
            <p:ph idx="1"/>
          </p:nvPr>
        </p:nvSpPr>
        <p:spPr/>
        <p:txBody>
          <a:bodyPr>
            <a:normAutofit fontScale="92500" lnSpcReduction="10000"/>
          </a:bodyPr>
          <a:lstStyle/>
          <a:p>
            <a:r>
              <a:rPr lang="he-IL" dirty="0"/>
              <a:t>היטלר פרסם תכנית כלכלית בשם </a:t>
            </a:r>
            <a:r>
              <a:rPr lang="he-IL" b="1" dirty="0"/>
              <a:t>תכנית ארבע השנים. </a:t>
            </a:r>
            <a:r>
              <a:rPr lang="he-IL" dirty="0"/>
              <a:t>ואכן, היטלר פתח בסדרה של עבודות ציבוריות:</a:t>
            </a:r>
          </a:p>
          <a:p>
            <a:r>
              <a:rPr lang="he-IL" b="1" dirty="0"/>
              <a:t>הקמת מפעלים ויצירת מקומות עבודה – </a:t>
            </a:r>
            <a:r>
              <a:rPr lang="he-IL" dirty="0"/>
              <a:t>הממשל הנאצי הקים מפעלים רבים שחלקם קיימים עד היום – </a:t>
            </a:r>
            <a:r>
              <a:rPr lang="he-IL" dirty="0" err="1"/>
              <a:t>ב.מ.וו</a:t>
            </a:r>
            <a:r>
              <a:rPr lang="he-IL" dirty="0"/>
              <a:t>, פולקסוואגן, </a:t>
            </a:r>
            <a:r>
              <a:rPr lang="he-IL" dirty="0" err="1"/>
              <a:t>א.א.ג</a:t>
            </a:r>
            <a:r>
              <a:rPr lang="he-IL" dirty="0"/>
              <a:t>, מרצדס ועוד. בנוסף, הם החלו לפעול ליצירת מקומות עבודה ציבוריים וחברות ציבוריות שיעניקו אפשרויות כלכליות לציבור. אנשים שהחלו להתפרנס ראו במשטר הנאצי מושיע בימים בהם הכלכלה הייתה הרוסה.</a:t>
            </a:r>
          </a:p>
          <a:p>
            <a:r>
              <a:rPr lang="he-IL" dirty="0"/>
              <a:t>כל אלו הובילו את הציבור הגרמני לאי-התנגדות או לתמיכה במשטר הנאצי בגרמניה.</a:t>
            </a:r>
          </a:p>
          <a:p>
            <a:r>
              <a:rPr lang="he-IL" dirty="0"/>
              <a:t>ההצלחה </a:t>
            </a:r>
            <a:r>
              <a:rPr lang="he-IL" dirty="0" err="1"/>
              <a:t>היתה</a:t>
            </a:r>
            <a:r>
              <a:rPr lang="he-IL" dirty="0"/>
              <a:t> מהירה ויוצאת דופן משישה מיליון מובטלים ב 1933 נותרו בגרמניה כמאתיים אלף מובטלים בלבד ב 1935!</a:t>
            </a:r>
          </a:p>
        </p:txBody>
      </p:sp>
      <p:sp>
        <p:nvSpPr>
          <p:cNvPr id="4" name="מלבן מעוגל 6">
            <a:extLst>
              <a:ext uri="{FF2B5EF4-FFF2-40B4-BE49-F238E27FC236}">
                <a16:creationId xmlns:a16="http://schemas.microsoft.com/office/drawing/2014/main" id="{B0C551F7-62F1-4627-BD49-F2BC90A74A94}"/>
              </a:ext>
            </a:extLst>
          </p:cNvPr>
          <p:cNvSpPr/>
          <p:nvPr/>
        </p:nvSpPr>
        <p:spPr>
          <a:xfrm>
            <a:off x="331303" y="213691"/>
            <a:ext cx="1210113" cy="57008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204333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2ECBD60-AA5B-418E-B063-61DE4A1C38E8}"/>
              </a:ext>
            </a:extLst>
          </p:cNvPr>
          <p:cNvSpPr>
            <a:spLocks noGrp="1"/>
          </p:cNvSpPr>
          <p:nvPr>
            <p:ph type="title"/>
          </p:nvPr>
        </p:nvSpPr>
        <p:spPr/>
        <p:txBody>
          <a:bodyPr/>
          <a:lstStyle/>
          <a:p>
            <a:r>
              <a:rPr lang="he-IL" dirty="0"/>
              <a:t>מונופול על כלי הנשק:</a:t>
            </a:r>
          </a:p>
        </p:txBody>
      </p:sp>
      <p:sp>
        <p:nvSpPr>
          <p:cNvPr id="3" name="מציין מיקום תוכן 2">
            <a:extLst>
              <a:ext uri="{FF2B5EF4-FFF2-40B4-BE49-F238E27FC236}">
                <a16:creationId xmlns:a16="http://schemas.microsoft.com/office/drawing/2014/main" id="{396FCD2F-6357-4D5E-A04D-73D3419DA54B}"/>
              </a:ext>
            </a:extLst>
          </p:cNvPr>
          <p:cNvSpPr>
            <a:spLocks noGrp="1"/>
          </p:cNvSpPr>
          <p:nvPr>
            <p:ph idx="1"/>
          </p:nvPr>
        </p:nvSpPr>
        <p:spPr/>
        <p:txBody>
          <a:bodyPr>
            <a:normAutofit lnSpcReduction="10000"/>
          </a:bodyPr>
          <a:lstStyle/>
          <a:p>
            <a:r>
              <a:rPr lang="he-IL" dirty="0"/>
              <a:t>מיד עם מינויו </a:t>
            </a:r>
            <a:r>
              <a:rPr lang="he-IL" dirty="0" err="1"/>
              <a:t>לקאנצלר</a:t>
            </a:r>
            <a:r>
              <a:rPr lang="he-IL" dirty="0"/>
              <a:t> גרמניה, מינה היטלר את הרמן </a:t>
            </a:r>
            <a:r>
              <a:rPr lang="he-IL" dirty="0" err="1"/>
              <a:t>גרינג</a:t>
            </a:r>
            <a:r>
              <a:rPr lang="he-IL" dirty="0"/>
              <a:t> לשר הפנים של פרוסיה, המדינה החשובה ביותר מכל מדינות גרמניה, בתפקיד זה היה הרינג ממונה על המשטרה הגרמנית. </a:t>
            </a:r>
          </a:p>
          <a:p>
            <a:r>
              <a:rPr lang="he-IL" dirty="0"/>
              <a:t>הרינג הפך את </a:t>
            </a:r>
            <a:r>
              <a:rPr lang="he-IL" dirty="0" err="1"/>
              <a:t>הכח</a:t>
            </a:r>
            <a:r>
              <a:rPr lang="he-IL" dirty="0"/>
              <a:t> המשטרתי הפרוסי לכלי עזר להשתלטות הנאצים על גרמניה על ידי מינוי של אנשי ס.א ו ס.ס למפקדים והם סייעו בהשלטת טרור בכל רחבי גרמניה. </a:t>
            </a:r>
          </a:p>
          <a:p>
            <a:r>
              <a:rPr lang="he-IL" dirty="0"/>
              <a:t>לאחר ליל הסכינים הארוכות (1934) מינה היטלר את </a:t>
            </a:r>
            <a:r>
              <a:rPr lang="he-IL" dirty="0" err="1"/>
              <a:t>הייניריך</a:t>
            </a:r>
            <a:r>
              <a:rPr lang="he-IL" dirty="0"/>
              <a:t> הימלר למפקד כל הכוחות המשטרתיים הנאציים: </a:t>
            </a:r>
            <a:r>
              <a:rPr lang="he-IL" dirty="0" err="1"/>
              <a:t>הס.ס</a:t>
            </a:r>
            <a:r>
              <a:rPr lang="he-IL" dirty="0"/>
              <a:t>, </a:t>
            </a:r>
            <a:r>
              <a:rPr lang="he-IL" dirty="0" err="1"/>
              <a:t>הס.א</a:t>
            </a:r>
            <a:r>
              <a:rPr lang="he-IL" dirty="0"/>
              <a:t> </a:t>
            </a:r>
            <a:r>
              <a:rPr lang="he-IL" dirty="0" err="1"/>
              <a:t>הס.ד</a:t>
            </a:r>
            <a:r>
              <a:rPr lang="he-IL" dirty="0"/>
              <a:t> והגסטאפו וביחד עם </a:t>
            </a:r>
            <a:r>
              <a:rPr lang="he-IL" dirty="0" err="1"/>
              <a:t>גרינג</a:t>
            </a:r>
            <a:r>
              <a:rPr lang="he-IL" dirty="0"/>
              <a:t> ניקה את כל משטרות גרמניה מיסודות אנטי נאציים </a:t>
            </a:r>
            <a:r>
              <a:rPr lang="he-IL" dirty="0" err="1"/>
              <a:t>וב</a:t>
            </a:r>
            <a:r>
              <a:rPr lang="he-IL" dirty="0"/>
              <a:t> 1936 היה למפקד מטרת גרמניה כולה.</a:t>
            </a:r>
          </a:p>
        </p:txBody>
      </p:sp>
      <p:sp>
        <p:nvSpPr>
          <p:cNvPr id="4" name="מלבן מעוגל 6">
            <a:extLst>
              <a:ext uri="{FF2B5EF4-FFF2-40B4-BE49-F238E27FC236}">
                <a16:creationId xmlns:a16="http://schemas.microsoft.com/office/drawing/2014/main" id="{674735F7-08BD-4818-86C1-48B545B96E57}"/>
              </a:ext>
            </a:extLst>
          </p:cNvPr>
          <p:cNvSpPr/>
          <p:nvPr/>
        </p:nvSpPr>
        <p:spPr>
          <a:xfrm>
            <a:off x="331303" y="213691"/>
            <a:ext cx="1144799" cy="53089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40997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3F2DB4-D4E3-4AAB-8C8A-770F2DC9BAC4}"/>
              </a:ext>
            </a:extLst>
          </p:cNvPr>
          <p:cNvSpPr>
            <a:spLocks noGrp="1"/>
          </p:cNvSpPr>
          <p:nvPr>
            <p:ph type="title"/>
          </p:nvPr>
        </p:nvSpPr>
        <p:spPr/>
        <p:txBody>
          <a:bodyPr/>
          <a:lstStyle/>
          <a:p>
            <a:r>
              <a:rPr lang="he-IL" dirty="0"/>
              <a:t>תאריכון התבססות היטלר בשלטון:</a:t>
            </a:r>
          </a:p>
        </p:txBody>
      </p:sp>
      <p:sp>
        <p:nvSpPr>
          <p:cNvPr id="3" name="מציין מיקום תוכן 2">
            <a:extLst>
              <a:ext uri="{FF2B5EF4-FFF2-40B4-BE49-F238E27FC236}">
                <a16:creationId xmlns:a16="http://schemas.microsoft.com/office/drawing/2014/main" id="{A00D72F4-521E-4297-88A3-8162456DE4C1}"/>
              </a:ext>
            </a:extLst>
          </p:cNvPr>
          <p:cNvSpPr>
            <a:spLocks noGrp="1"/>
          </p:cNvSpPr>
          <p:nvPr>
            <p:ph idx="1"/>
          </p:nvPr>
        </p:nvSpPr>
        <p:spPr/>
        <p:txBody>
          <a:bodyPr/>
          <a:lstStyle/>
          <a:p>
            <a:r>
              <a:rPr lang="he-IL" dirty="0"/>
              <a:t>1933 – פברואר: שריפת </a:t>
            </a:r>
            <a:r>
              <a:rPr lang="he-IL" dirty="0" err="1"/>
              <a:t>הרייכסטאג</a:t>
            </a:r>
            <a:r>
              <a:rPr lang="he-IL" dirty="0"/>
              <a:t>. היטלר טען כי הקומוניסטים שרפו אותו. בפועל אנשי </a:t>
            </a:r>
            <a:r>
              <a:rPr lang="he-IL" dirty="0" err="1"/>
              <a:t>הס.ס</a:t>
            </a:r>
            <a:r>
              <a:rPr lang="he-IL" dirty="0"/>
              <a:t> שרפו. אך, בכך הצליח היטלר לטעון שצריך להפעיל צווי חירום שישתקו את הדמוקרטיה בגרמניה.</a:t>
            </a:r>
          </a:p>
          <a:p>
            <a:r>
              <a:rPr lang="he-IL" dirty="0"/>
              <a:t>בחירות </a:t>
            </a:r>
            <a:r>
              <a:rPr lang="he-IL" dirty="0" err="1"/>
              <a:t>לרייכסטאג</a:t>
            </a:r>
            <a:r>
              <a:rPr lang="he-IL" dirty="0"/>
              <a:t> – המפלגה הנאצית זוכה ל – 44% בלבד.</a:t>
            </a:r>
          </a:p>
          <a:p>
            <a:r>
              <a:rPr lang="he-IL" dirty="0"/>
              <a:t>מרץ – חוק ההסמכה. היטלר יכול מעכשיו לחוקק חוקים ללא אישור </a:t>
            </a:r>
            <a:r>
              <a:rPr lang="he-IL" dirty="0" err="1"/>
              <a:t>הרייכסטאג</a:t>
            </a:r>
            <a:r>
              <a:rPr lang="he-IL" dirty="0"/>
              <a:t>. רוב הצירים הקומוניסטיים לא נכחו בהצבעה משום שהיו במעצר או ירדו למחתרת מפחד. הבניין עצמו נשמר על ידי אנשי </a:t>
            </a:r>
            <a:r>
              <a:rPr lang="he-IL" dirty="0" err="1"/>
              <a:t>הס.ס</a:t>
            </a:r>
            <a:r>
              <a:rPr lang="he-IL" dirty="0"/>
              <a:t> </a:t>
            </a:r>
            <a:r>
              <a:rPr lang="he-IL" dirty="0" err="1"/>
              <a:t>והס.א</a:t>
            </a:r>
            <a:r>
              <a:rPr lang="he-IL" dirty="0"/>
              <a:t> ואיימו על המצביעים. מרגע שהתקבל החוק גרמניה הפכה רשמית לדיקטטורה חוקית ובעצם החל בפועל הרייך השלישי.</a:t>
            </a:r>
          </a:p>
        </p:txBody>
      </p:sp>
      <p:sp>
        <p:nvSpPr>
          <p:cNvPr id="4" name="מלבן מעוגל 6">
            <a:extLst>
              <a:ext uri="{FF2B5EF4-FFF2-40B4-BE49-F238E27FC236}">
                <a16:creationId xmlns:a16="http://schemas.microsoft.com/office/drawing/2014/main" id="{91FFE826-463D-441F-A798-80F341929E5F}"/>
              </a:ext>
            </a:extLst>
          </p:cNvPr>
          <p:cNvSpPr/>
          <p:nvPr/>
        </p:nvSpPr>
        <p:spPr>
          <a:xfrm>
            <a:off x="331303" y="213691"/>
            <a:ext cx="1092547" cy="47864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145537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FB820AF-5B45-473F-B93E-1D2F44859D08}"/>
              </a:ext>
            </a:extLst>
          </p:cNvPr>
          <p:cNvSpPr>
            <a:spLocks noGrp="1"/>
          </p:cNvSpPr>
          <p:nvPr>
            <p:ph idx="1"/>
          </p:nvPr>
        </p:nvSpPr>
        <p:spPr>
          <a:xfrm>
            <a:off x="203427" y="339635"/>
            <a:ext cx="9499146" cy="5656216"/>
          </a:xfrm>
        </p:spPr>
        <p:txBody>
          <a:bodyPr/>
          <a:lstStyle/>
          <a:p>
            <a:r>
              <a:rPr lang="he-IL" dirty="0"/>
              <a:t>אוקטובר (1933): פרישה מחבר הלאומים.</a:t>
            </a:r>
          </a:p>
          <a:p>
            <a:r>
              <a:rPr lang="he-IL" dirty="0"/>
              <a:t>נובמבר: בחירות אחרונות לפני מלחמת העולם</a:t>
            </a:r>
            <a:br>
              <a:rPr lang="en-US" dirty="0"/>
            </a:br>
            <a:r>
              <a:rPr lang="he-IL" dirty="0"/>
              <a:t>השנייה, בבחירות השתתפה רק המפלגה</a:t>
            </a:r>
            <a:br>
              <a:rPr lang="en-US" dirty="0"/>
            </a:br>
            <a:r>
              <a:rPr lang="he-IL" dirty="0"/>
              <a:t>הנאצית וזכתה בכל המושבים </a:t>
            </a:r>
            <a:r>
              <a:rPr lang="he-IL" dirty="0" err="1"/>
              <a:t>ברייכסטאג</a:t>
            </a:r>
            <a:r>
              <a:rPr lang="he-IL" dirty="0"/>
              <a:t>.</a:t>
            </a:r>
          </a:p>
          <a:p>
            <a:r>
              <a:rPr lang="he-IL" dirty="0"/>
              <a:t> 1934 – אוגוסט: מותו של נשיא גרמניה</a:t>
            </a:r>
            <a:br>
              <a:rPr lang="en-US" dirty="0"/>
            </a:br>
            <a:r>
              <a:rPr lang="he-IL" dirty="0" err="1"/>
              <a:t>הינדנבורג</a:t>
            </a:r>
            <a:r>
              <a:rPr lang="he-IL" dirty="0"/>
              <a:t> ומינויו של היטלר במקומו.</a:t>
            </a:r>
          </a:p>
          <a:p>
            <a:r>
              <a:rPr lang="he-IL" dirty="0"/>
              <a:t>בשנת 1934, שנה אחת בלבד לאחר העלייה</a:t>
            </a:r>
            <a:br>
              <a:rPr lang="en-US" dirty="0"/>
            </a:br>
            <a:r>
              <a:rPr lang="he-IL" dirty="0"/>
              <a:t>לשלטון, כובשת גרמניה חלק שניתן לצרפת</a:t>
            </a:r>
            <a:br>
              <a:rPr lang="en-US" dirty="0"/>
            </a:br>
            <a:r>
              <a:rPr lang="he-IL" dirty="0"/>
              <a:t>בהתאם הסכם ורסאי. צרפת לא מגיבה.</a:t>
            </a:r>
          </a:p>
          <a:p>
            <a:r>
              <a:rPr lang="he-IL" dirty="0"/>
              <a:t>בשנת 1935 גרמניה מצליחה לקבל חזרה אזור</a:t>
            </a:r>
            <a:br>
              <a:rPr lang="en-US" dirty="0"/>
            </a:br>
            <a:r>
              <a:rPr lang="he-IL" dirty="0"/>
              <a:t>נוסף שניתן לצרפת בהתאם להסכם ורסאי. </a:t>
            </a:r>
            <a:br>
              <a:rPr lang="en-US" dirty="0"/>
            </a:br>
            <a:r>
              <a:rPr lang="he-IL" dirty="0"/>
              <a:t>צרפת שותקת.</a:t>
            </a:r>
          </a:p>
          <a:p>
            <a:endParaRPr lang="he-IL" dirty="0"/>
          </a:p>
          <a:p>
            <a:endParaRPr lang="he-IL" dirty="0"/>
          </a:p>
        </p:txBody>
      </p:sp>
      <p:sp>
        <p:nvSpPr>
          <p:cNvPr id="4" name="הסבר מלבני מעוגל 6">
            <a:extLst>
              <a:ext uri="{FF2B5EF4-FFF2-40B4-BE49-F238E27FC236}">
                <a16:creationId xmlns:a16="http://schemas.microsoft.com/office/drawing/2014/main" id="{1812A2B3-DDE2-4C84-AFEF-FE7190B571CC}"/>
              </a:ext>
            </a:extLst>
          </p:cNvPr>
          <p:cNvSpPr/>
          <p:nvPr/>
        </p:nvSpPr>
        <p:spPr>
          <a:xfrm>
            <a:off x="111986" y="561703"/>
            <a:ext cx="2461397" cy="5434148"/>
          </a:xfrm>
          <a:prstGeom prst="wedgeRoundRectCallout">
            <a:avLst>
              <a:gd name="adj1" fmla="val 43210"/>
              <a:gd name="adj2" fmla="val 53442"/>
              <a:gd name="adj3" fmla="val 16667"/>
            </a:avLst>
          </a:prstGeom>
          <a:solidFill>
            <a:schemeClr val="accent3">
              <a:lumMod val="20000"/>
              <a:lumOff val="8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he-IL" sz="2000" b="1" dirty="0">
                <a:solidFill>
                  <a:schemeClr val="accent1"/>
                </a:solidFill>
                <a:latin typeface="Segoe UI" panose="020B0502040204020203" pitchFamily="34" charset="0"/>
                <a:cs typeface="Segoe UI" panose="020B0502040204020203" pitchFamily="34" charset="0"/>
              </a:rPr>
              <a:t>הסכם ורסאי</a:t>
            </a:r>
          </a:p>
          <a:p>
            <a:pPr algn="ctr" rtl="1"/>
            <a:endParaRPr lang="he-IL" dirty="0">
              <a:solidFill>
                <a:schemeClr val="accent1"/>
              </a:solidFill>
              <a:latin typeface="Segoe UI" panose="020B0502040204020203" pitchFamily="34" charset="0"/>
              <a:cs typeface="Segoe UI" panose="020B0502040204020203" pitchFamily="34" charset="0"/>
            </a:endParaRPr>
          </a:p>
          <a:p>
            <a:pPr algn="ctr" rtl="1"/>
            <a:r>
              <a:rPr lang="he-IL" sz="2000" dirty="0">
                <a:solidFill>
                  <a:schemeClr val="tx2"/>
                </a:solidFill>
                <a:latin typeface="Segoe UI" panose="020B0502040204020203" pitchFamily="34" charset="0"/>
                <a:cs typeface="Segoe UI" panose="020B0502040204020203" pitchFamily="34" charset="0"/>
              </a:rPr>
              <a:t>הסכם סיום מלחמת העולם ה-1 שהאשים את גרמניה במלחמה, אסר עליה להתאחד עם אוסטריה, הטיל עליה פיצויים עצומים ולקח משטחה 13%. </a:t>
            </a:r>
          </a:p>
          <a:p>
            <a:pPr algn="ctr" rtl="1"/>
            <a:r>
              <a:rPr lang="he-IL" sz="2000" dirty="0">
                <a:solidFill>
                  <a:schemeClr val="tx2"/>
                </a:solidFill>
                <a:latin typeface="Segoe UI" panose="020B0502040204020203" pitchFamily="34" charset="0"/>
                <a:cs typeface="Segoe UI" panose="020B0502040204020203" pitchFamily="34" charset="0"/>
              </a:rPr>
              <a:t>ההסכם השפיל מאוד את הגרמנים ופגע ב"כבוד הלאומי" שלהם.</a:t>
            </a:r>
            <a:endParaRPr lang="he-IL" dirty="0">
              <a:solidFill>
                <a:schemeClr val="tx2"/>
              </a:solidFill>
              <a:latin typeface="Segoe UI" panose="020B0502040204020203" pitchFamily="34" charset="0"/>
              <a:cs typeface="Segoe UI" panose="020B0502040204020203" pitchFamily="34" charset="0"/>
            </a:endParaRPr>
          </a:p>
        </p:txBody>
      </p:sp>
      <p:sp>
        <p:nvSpPr>
          <p:cNvPr id="5" name="מלבן מעוגל 6">
            <a:extLst>
              <a:ext uri="{FF2B5EF4-FFF2-40B4-BE49-F238E27FC236}">
                <a16:creationId xmlns:a16="http://schemas.microsoft.com/office/drawing/2014/main" id="{7CE41647-B341-4A3F-836F-284C21B6BDE8}"/>
              </a:ext>
            </a:extLst>
          </p:cNvPr>
          <p:cNvSpPr/>
          <p:nvPr/>
        </p:nvSpPr>
        <p:spPr>
          <a:xfrm>
            <a:off x="409681" y="0"/>
            <a:ext cx="1314616" cy="39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253297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069786"/>
            <a:ext cx="9380113" cy="5216714"/>
          </a:xfrm>
        </p:spPr>
        <p:txBody>
          <a:bodyPr>
            <a:normAutofit/>
          </a:bodyPr>
          <a:lstStyle/>
          <a:p>
            <a:pPr>
              <a:lnSpc>
                <a:spcPct val="100000"/>
              </a:lnSpc>
            </a:pPr>
            <a:r>
              <a:rPr lang="he-IL" dirty="0"/>
              <a:t>בשנת 1936 גרמניה מגייסת גיוס חובה, בניגוד להסכם ורסאי ומקימה צי צוללות, בניגוד להסכם ורסאי. בריטניה וצרפת שותקות.</a:t>
            </a:r>
          </a:p>
          <a:p>
            <a:pPr>
              <a:lnSpc>
                <a:spcPct val="100000"/>
              </a:lnSpc>
            </a:pPr>
            <a:r>
              <a:rPr lang="he-IL" dirty="0"/>
              <a:t>בשנת 1938 גרמניה מספחת את אוסטריה, </a:t>
            </a:r>
            <a:r>
              <a:rPr lang="he-IL" b="1" dirty="0"/>
              <a:t>האנשלוס,</a:t>
            </a:r>
            <a:r>
              <a:rPr lang="he-IL" dirty="0"/>
              <a:t> בניגוד להסכם ורסאי. בריטניה וצרפת שותקות.</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5/57/Stimmzettel-Anschluss.jpg">
            <a:extLst>
              <a:ext uri="{FF2B5EF4-FFF2-40B4-BE49-F238E27FC236}">
                <a16:creationId xmlns:a16="http://schemas.microsoft.com/office/drawing/2014/main" id="{C1F232AC-8092-45A4-86E4-318DDA1FD9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2" y="3435531"/>
            <a:ext cx="3749705" cy="2748231"/>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a16="http://schemas.microsoft.com/office/drawing/2014/main" id="{B69797CA-AEA4-4873-A720-84A04F587147}"/>
              </a:ext>
            </a:extLst>
          </p:cNvPr>
          <p:cNvSpPr/>
          <p:nvPr/>
        </p:nvSpPr>
        <p:spPr>
          <a:xfrm>
            <a:off x="4081009" y="3598439"/>
            <a:ext cx="4953000" cy="2585323"/>
          </a:xfrm>
          <a:prstGeom prst="rect">
            <a:avLst/>
          </a:prstGeom>
        </p:spPr>
        <p:txBody>
          <a:bodyPr>
            <a:spAutoFit/>
          </a:bodyPr>
          <a:lstStyle/>
          <a:p>
            <a:pPr algn="r"/>
            <a:br>
              <a:rPr lang="he-IL" b="1" dirty="0">
                <a:solidFill>
                  <a:srgbClr val="222222"/>
                </a:solidFill>
                <a:latin typeface="Arial" panose="020B0604020202020204" pitchFamily="34" charset="0"/>
              </a:rPr>
            </a:br>
            <a:r>
              <a:rPr lang="he-IL" b="1" dirty="0">
                <a:solidFill>
                  <a:srgbClr val="222222"/>
                </a:solidFill>
                <a:latin typeface="Arial" panose="020B0604020202020204" pitchFamily="34" charset="0"/>
              </a:rPr>
              <a:t>פתק ההצבעה במשאל העם על האיחוד</a:t>
            </a:r>
            <a:r>
              <a:rPr lang="he-IL" dirty="0">
                <a:solidFill>
                  <a:srgbClr val="222222"/>
                </a:solidFill>
                <a:latin typeface="Arial" panose="020B0604020202020204" pitchFamily="34" charset="0"/>
              </a:rPr>
              <a:t>. העיגול הגדול נועד לסימון "כן" והעיגול הקטן "לא". המצביעים היו צריכים לסמן את בחירתם באופן גלוי לעיני הפקידים הנאצים לשאלה: "האם אתה מסכים לאיחוד-מחדש של אוסטריה עם הרייך הגרמני שהוחלט עליו ב-13 במרץ 1938 והאם אתה מצביע למפלגה של המנהיג שלנו (באותיות גדולות) אדולף היטלר?"</a:t>
            </a:r>
            <a:endParaRPr lang="he-IL" dirty="0"/>
          </a:p>
        </p:txBody>
      </p:sp>
      <p:sp>
        <p:nvSpPr>
          <p:cNvPr id="9" name="מלבן מעוגל 6">
            <a:extLst>
              <a:ext uri="{FF2B5EF4-FFF2-40B4-BE49-F238E27FC236}">
                <a16:creationId xmlns:a16="http://schemas.microsoft.com/office/drawing/2014/main" id="{D9B10F30-1183-40F9-B7F6-C9A691669FDB}"/>
              </a:ext>
            </a:extLst>
          </p:cNvPr>
          <p:cNvSpPr/>
          <p:nvPr/>
        </p:nvSpPr>
        <p:spPr>
          <a:xfrm>
            <a:off x="331304" y="213691"/>
            <a:ext cx="1131736" cy="59620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142118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ועדת מינכן:</a:t>
            </a:r>
          </a:p>
        </p:txBody>
      </p:sp>
      <p:sp>
        <p:nvSpPr>
          <p:cNvPr id="3" name="מציין מיקום תוכן 2"/>
          <p:cNvSpPr>
            <a:spLocks noGrp="1"/>
          </p:cNvSpPr>
          <p:nvPr>
            <p:ph idx="1"/>
          </p:nvPr>
        </p:nvSpPr>
        <p:spPr>
          <a:xfrm>
            <a:off x="331304" y="1240972"/>
            <a:ext cx="9380113" cy="4942790"/>
          </a:xfrm>
        </p:spPr>
        <p:txBody>
          <a:bodyPr>
            <a:normAutofit/>
          </a:bodyPr>
          <a:lstStyle/>
          <a:p>
            <a:pPr>
              <a:lnSpc>
                <a:spcPct val="100000"/>
              </a:lnSpc>
            </a:pPr>
            <a:r>
              <a:rPr lang="he-IL" dirty="0"/>
              <a:t>בשנת 1939 דורש היטלר לקבל אזור בצ'כוסלובקיה שחיים בו גרמנים רבים (חבל </a:t>
            </a:r>
            <a:r>
              <a:rPr lang="he-IL" dirty="0" err="1"/>
              <a:t>הסוּדֵטִים</a:t>
            </a:r>
            <a:r>
              <a:rPr lang="he-IL" dirty="0"/>
              <a:t>). בריטניה וצרפת בפעם הראשונות מביעות התנגדות ודורשות לקיים ועידה. הוועידה מתקיימת בעיר מינכן ("ועדת מינכן") ובה נקבע שגרמניה תקבל את חבל </a:t>
            </a:r>
            <a:r>
              <a:rPr lang="he-IL" dirty="0" err="1"/>
              <a:t>הסודטים</a:t>
            </a:r>
            <a:r>
              <a:rPr lang="he-IL" dirty="0"/>
              <a:t> אך היא מתחייבת שאין לה עוד דרישה מאף מדינה.</a:t>
            </a:r>
          </a:p>
          <a:p>
            <a:pPr>
              <a:lnSpc>
                <a:spcPct val="100000"/>
              </a:lnSpc>
            </a:pPr>
            <a:r>
              <a:rPr lang="he-IL" dirty="0"/>
              <a:t>מספר חודשים לאחר שגרמניה קיבלה את חבל </a:t>
            </a:r>
            <a:r>
              <a:rPr lang="he-IL" dirty="0" err="1"/>
              <a:t>הסודטים</a:t>
            </a:r>
            <a:r>
              <a:rPr lang="he-IL" dirty="0"/>
              <a:t> – היא כובשת ומספחת את שאר צ'כוסלובקיה. </a:t>
            </a:r>
          </a:p>
          <a:p>
            <a:pPr>
              <a:lnSpc>
                <a:spcPct val="100000"/>
              </a:lnSpc>
            </a:pPr>
            <a:r>
              <a:rPr lang="he-IL" dirty="0"/>
              <a:t>בריטניה וצרפת מבינות שהמלחמה העולמית הבאה קרובה מאוד.</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מעוגל 6">
            <a:extLst>
              <a:ext uri="{FF2B5EF4-FFF2-40B4-BE49-F238E27FC236}">
                <a16:creationId xmlns:a16="http://schemas.microsoft.com/office/drawing/2014/main" id="{368B558C-9174-4885-84F8-6EDCBB3C3316}"/>
              </a:ext>
            </a:extLst>
          </p:cNvPr>
          <p:cNvSpPr/>
          <p:nvPr/>
        </p:nvSpPr>
        <p:spPr>
          <a:xfrm>
            <a:off x="331304" y="213691"/>
            <a:ext cx="1131736" cy="57008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205443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מדיניות החוץ</a:t>
            </a:r>
          </a:p>
        </p:txBody>
      </p:sp>
      <p:sp>
        <p:nvSpPr>
          <p:cNvPr id="3" name="מציין מיקום תוכן 2"/>
          <p:cNvSpPr>
            <a:spLocks noGrp="1"/>
          </p:cNvSpPr>
          <p:nvPr>
            <p:ph idx="1"/>
          </p:nvPr>
        </p:nvSpPr>
        <p:spPr>
          <a:xfrm>
            <a:off x="331304" y="1240972"/>
            <a:ext cx="9380113" cy="4942790"/>
          </a:xfrm>
        </p:spPr>
        <p:txBody>
          <a:bodyPr>
            <a:normAutofit/>
          </a:bodyPr>
          <a:lstStyle/>
          <a:p>
            <a:pPr>
              <a:lnSpc>
                <a:spcPct val="100000"/>
              </a:lnSpc>
            </a:pPr>
            <a:r>
              <a:rPr lang="he-IL" dirty="0"/>
              <a:t>הסכם ורסאי השפיל מאוד את גרמניה. הוא "זרק" עליה את כל האחריות למלחמה הקשה, הטיל עליה לשלם כספים רבים כפיצויים למדינות המנצחות.</a:t>
            </a:r>
          </a:p>
          <a:p>
            <a:pPr>
              <a:lnSpc>
                <a:spcPct val="100000"/>
              </a:lnSpc>
            </a:pPr>
            <a:r>
              <a:rPr lang="he-IL" dirty="0"/>
              <a:t>המצב הכלכלי הקשה בגרמניה בתחילת שנות ה-30 היה אחד מהגורמים לעלייה לשלטון של היטלר והמפלגה הנאצית. </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מעוגל 6">
            <a:extLst>
              <a:ext uri="{FF2B5EF4-FFF2-40B4-BE49-F238E27FC236}">
                <a16:creationId xmlns:a16="http://schemas.microsoft.com/office/drawing/2014/main" id="{9A1FAE2A-C27A-47F8-B29A-5EF46BF1B661}"/>
              </a:ext>
            </a:extLst>
          </p:cNvPr>
          <p:cNvSpPr/>
          <p:nvPr/>
        </p:nvSpPr>
        <p:spPr>
          <a:xfrm>
            <a:off x="331303" y="213691"/>
            <a:ext cx="1236239" cy="609269"/>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415925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מדיניות הפיוס</a:t>
            </a:r>
          </a:p>
        </p:txBody>
      </p:sp>
      <p:sp>
        <p:nvSpPr>
          <p:cNvPr id="3" name="מציין מיקום תוכן 2"/>
          <p:cNvSpPr>
            <a:spLocks noGrp="1"/>
          </p:cNvSpPr>
          <p:nvPr>
            <p:ph idx="1"/>
          </p:nvPr>
        </p:nvSpPr>
        <p:spPr>
          <a:xfrm>
            <a:off x="331304" y="1240972"/>
            <a:ext cx="9380113" cy="4702629"/>
          </a:xfrm>
        </p:spPr>
        <p:txBody>
          <a:bodyPr>
            <a:normAutofit/>
          </a:bodyPr>
          <a:lstStyle/>
          <a:p>
            <a:pPr>
              <a:lnSpc>
                <a:spcPct val="100000"/>
              </a:lnSpc>
            </a:pPr>
            <a:r>
              <a:rPr lang="he-IL" dirty="0"/>
              <a:t>במהלך שש השנים בריטניה וצרפת לא הגיבו לתוקפנות של גרמניה. למרות שהיטלר הפר שוב ושוב את הסכמי ורסאי, שתיהן שותקות ולא מגיבות.</a:t>
            </a:r>
          </a:p>
          <a:p>
            <a:pPr>
              <a:lnSpc>
                <a:spcPct val="100000"/>
              </a:lnSpc>
            </a:pPr>
            <a:r>
              <a:rPr lang="he-IL" dirty="0"/>
              <a:t>מדוע? בריטניה וצרפת אמנם ניצחו את מלה"ע ה-1, אבל שתיהן עדיין "ליקקו את פצעיהם" מהמלחמה – נכים רבים, פצועים והתחושה הייתה שהם רוצים לעשות הכול – רק לא </a:t>
            </a:r>
            <a:r>
              <a:rPr lang="he-IL"/>
              <a:t>לפתוח במלחמה חדשה. </a:t>
            </a: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מעוגל 6">
            <a:extLst>
              <a:ext uri="{FF2B5EF4-FFF2-40B4-BE49-F238E27FC236}">
                <a16:creationId xmlns:a16="http://schemas.microsoft.com/office/drawing/2014/main" id="{D82A4B09-0559-4D7D-A0F6-56F13723321D}"/>
              </a:ext>
            </a:extLst>
          </p:cNvPr>
          <p:cNvSpPr/>
          <p:nvPr/>
        </p:nvSpPr>
        <p:spPr>
          <a:xfrm>
            <a:off x="331303" y="213691"/>
            <a:ext cx="1236239" cy="58314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נאציזם</a:t>
            </a:r>
          </a:p>
        </p:txBody>
      </p:sp>
    </p:spTree>
    <p:extLst>
      <p:ext uri="{BB962C8B-B14F-4D97-AF65-F5344CB8AC3E}">
        <p14:creationId xmlns:p14="http://schemas.microsoft.com/office/powerpoint/2010/main" val="584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חומש 13">
            <a:hlinkClick r:id="" action="ppaction://noaction"/>
          </p:cNvPr>
          <p:cNvSpPr/>
          <p:nvPr/>
        </p:nvSpPr>
        <p:spPr>
          <a:xfrm flipH="1">
            <a:off x="4757044" y="3924169"/>
            <a:ext cx="4625006" cy="794565"/>
          </a:xfrm>
          <a:prstGeom prst="homePlat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rtl="1"/>
            <a:r>
              <a:rPr lang="he-IL" sz="2400" b="1" dirty="0">
                <a:solidFill>
                  <a:schemeClr val="tx2"/>
                </a:solidFill>
              </a:rPr>
              <a:t>התמודדות היהודים עם מציאות החיים בימי השואה</a:t>
            </a:r>
          </a:p>
        </p:txBody>
      </p:sp>
      <p:sp>
        <p:nvSpPr>
          <p:cNvPr id="13" name="TextBox 12"/>
          <p:cNvSpPr txBox="1"/>
          <p:nvPr/>
        </p:nvSpPr>
        <p:spPr>
          <a:xfrm>
            <a:off x="9023465" y="3013637"/>
            <a:ext cx="593432" cy="2215991"/>
          </a:xfrm>
          <a:prstGeom prst="rect">
            <a:avLst/>
          </a:prstGeom>
          <a:noFill/>
          <a:ln>
            <a:noFill/>
          </a:ln>
        </p:spPr>
        <p:txBody>
          <a:bodyPr wrap="none" rtlCol="1">
            <a:spAutoFit/>
          </a:bodyPr>
          <a:lstStyle/>
          <a:p>
            <a:r>
              <a:rPr lang="he-IL" sz="13800" dirty="0">
                <a:ln>
                  <a:solidFill>
                    <a:sysClr val="windowText" lastClr="000000"/>
                  </a:solidFill>
                </a:ln>
                <a:solidFill>
                  <a:schemeClr val="accent3">
                    <a:lumMod val="20000"/>
                    <a:lumOff val="80000"/>
                  </a:schemeClr>
                </a:solidFill>
                <a:cs typeface="S-Yuda" pitchFamily="2" charset="-79"/>
              </a:rPr>
              <a:t>ו</a:t>
            </a:r>
          </a:p>
        </p:txBody>
      </p:sp>
      <p:sp>
        <p:nvSpPr>
          <p:cNvPr id="17" name="מחומש 16">
            <a:hlinkClick r:id="rId2" action="ppaction://hlinksldjump"/>
          </p:cNvPr>
          <p:cNvSpPr/>
          <p:nvPr/>
        </p:nvSpPr>
        <p:spPr>
          <a:xfrm flipH="1">
            <a:off x="4695175" y="1102713"/>
            <a:ext cx="4625006" cy="874644"/>
          </a:xfrm>
          <a:prstGeom prst="homePlat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rtl="1"/>
            <a:r>
              <a:rPr lang="he-IL" sz="2400" b="1" dirty="0">
                <a:solidFill>
                  <a:schemeClr val="tx2"/>
                </a:solidFill>
              </a:rPr>
              <a:t>מלחמת העולם השנייה</a:t>
            </a:r>
          </a:p>
        </p:txBody>
      </p:sp>
      <p:sp>
        <p:nvSpPr>
          <p:cNvPr id="18" name="TextBox 17"/>
          <p:cNvSpPr txBox="1"/>
          <p:nvPr/>
        </p:nvSpPr>
        <p:spPr>
          <a:xfrm>
            <a:off x="0" y="1146360"/>
            <a:ext cx="4690471" cy="830997"/>
          </a:xfrm>
          <a:prstGeom prst="rect">
            <a:avLst/>
          </a:prstGeom>
          <a:noFill/>
        </p:spPr>
        <p:txBody>
          <a:bodyPr wrap="square" rtlCol="1">
            <a:spAutoFit/>
          </a:bodyPr>
          <a:lstStyle/>
          <a:p>
            <a:pPr algn="r" rtl="1"/>
            <a:r>
              <a:rPr lang="he-IL" sz="1600" dirty="0">
                <a:solidFill>
                  <a:schemeClr val="accent1"/>
                </a:solidFill>
                <a:latin typeface="Segoe UI" panose="020B0502040204020203" pitchFamily="34" charset="0"/>
                <a:cs typeface="Segoe UI" panose="020B0502040204020203" pitchFamily="34" charset="0"/>
              </a:rPr>
              <a:t>מלחמת העולם השנייה שפורצת ב-1939 הייתה הקשה והארוכה מהמלחמה הראשונה. במהלכה מצאו את מותם יותר מ-60 מיליון איש.</a:t>
            </a:r>
          </a:p>
        </p:txBody>
      </p:sp>
      <p:sp>
        <p:nvSpPr>
          <p:cNvPr id="19" name="TextBox 18"/>
          <p:cNvSpPr txBox="1"/>
          <p:nvPr/>
        </p:nvSpPr>
        <p:spPr>
          <a:xfrm>
            <a:off x="8504733" y="245612"/>
            <a:ext cx="1037463" cy="2215991"/>
          </a:xfrm>
          <a:prstGeom prst="rect">
            <a:avLst/>
          </a:prstGeom>
          <a:noFill/>
          <a:ln>
            <a:noFill/>
          </a:ln>
        </p:spPr>
        <p:txBody>
          <a:bodyPr wrap="none" rtlCol="1">
            <a:spAutoFit/>
          </a:bodyPr>
          <a:lstStyle/>
          <a:p>
            <a:r>
              <a:rPr lang="he-IL" sz="13800" dirty="0">
                <a:ln>
                  <a:solidFill>
                    <a:sysClr val="windowText" lastClr="000000"/>
                  </a:solidFill>
                </a:ln>
                <a:solidFill>
                  <a:schemeClr val="accent3">
                    <a:lumMod val="20000"/>
                    <a:lumOff val="80000"/>
                  </a:schemeClr>
                </a:solidFill>
                <a:cs typeface="S-Yuda" pitchFamily="2" charset="-79"/>
              </a:rPr>
              <a:t>ד</a:t>
            </a:r>
          </a:p>
        </p:txBody>
      </p:sp>
      <p:sp>
        <p:nvSpPr>
          <p:cNvPr id="20" name="מלבן 19">
            <a:extLst>
              <a:ext uri="{FF2B5EF4-FFF2-40B4-BE49-F238E27FC236}">
                <a16:creationId xmlns:a16="http://schemas.microsoft.com/office/drawing/2014/main" id="{47334309-A4B8-4D59-B605-6434097C6C7A}"/>
              </a:ext>
            </a:extLst>
          </p:cNvPr>
          <p:cNvSpPr/>
          <p:nvPr/>
        </p:nvSpPr>
        <p:spPr>
          <a:xfrm>
            <a:off x="1947573" y="233151"/>
            <a:ext cx="6277681" cy="707886"/>
          </a:xfrm>
          <a:prstGeom prst="rect">
            <a:avLst/>
          </a:prstGeom>
          <a:noFill/>
        </p:spPr>
        <p:txBody>
          <a:bodyPr wrap="none" lIns="91440" tIns="45720" rIns="91440" bIns="45720">
            <a:spAutoFit/>
          </a:bodyPr>
          <a:lstStyle/>
          <a:p>
            <a:pPr algn="ctr"/>
            <a:r>
              <a:rPr lang="he-IL"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חטיבה שנייה: שואה וגבורה</a:t>
            </a:r>
          </a:p>
        </p:txBody>
      </p:sp>
      <p:sp>
        <p:nvSpPr>
          <p:cNvPr id="21" name="מחומש 20"/>
          <p:cNvSpPr/>
          <p:nvPr/>
        </p:nvSpPr>
        <p:spPr>
          <a:xfrm flipH="1">
            <a:off x="4695175" y="2450207"/>
            <a:ext cx="4625006" cy="794565"/>
          </a:xfrm>
          <a:prstGeom prst="homePlat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rtl="1"/>
            <a:r>
              <a:rPr lang="he-IL" sz="2400" b="1" dirty="0">
                <a:solidFill>
                  <a:schemeClr val="tx2"/>
                </a:solidFill>
              </a:rPr>
              <a:t>השואה</a:t>
            </a:r>
          </a:p>
        </p:txBody>
      </p:sp>
      <p:sp>
        <p:nvSpPr>
          <p:cNvPr id="12" name="TextBox 11"/>
          <p:cNvSpPr txBox="1"/>
          <p:nvPr/>
        </p:nvSpPr>
        <p:spPr>
          <a:xfrm>
            <a:off x="8396686" y="1587056"/>
            <a:ext cx="1019831" cy="2215991"/>
          </a:xfrm>
          <a:prstGeom prst="rect">
            <a:avLst/>
          </a:prstGeom>
          <a:noFill/>
          <a:ln>
            <a:noFill/>
          </a:ln>
        </p:spPr>
        <p:txBody>
          <a:bodyPr wrap="none" rtlCol="1">
            <a:spAutoFit/>
          </a:bodyPr>
          <a:lstStyle/>
          <a:p>
            <a:r>
              <a:rPr lang="he-IL" sz="13800" dirty="0">
                <a:ln>
                  <a:solidFill>
                    <a:sysClr val="windowText" lastClr="000000"/>
                  </a:solidFill>
                </a:ln>
                <a:solidFill>
                  <a:schemeClr val="accent3">
                    <a:lumMod val="20000"/>
                    <a:lumOff val="80000"/>
                  </a:schemeClr>
                </a:solidFill>
                <a:cs typeface="S-Yuda" pitchFamily="2" charset="-79"/>
              </a:rPr>
              <a:t>ה</a:t>
            </a:r>
          </a:p>
        </p:txBody>
      </p:sp>
      <p:sp>
        <p:nvSpPr>
          <p:cNvPr id="22" name="TextBox 21"/>
          <p:cNvSpPr txBox="1"/>
          <p:nvPr/>
        </p:nvSpPr>
        <p:spPr>
          <a:xfrm>
            <a:off x="-127206" y="2555101"/>
            <a:ext cx="4690471" cy="584775"/>
          </a:xfrm>
          <a:prstGeom prst="rect">
            <a:avLst/>
          </a:prstGeom>
          <a:noFill/>
        </p:spPr>
        <p:txBody>
          <a:bodyPr wrap="square" rtlCol="1">
            <a:spAutoFit/>
          </a:bodyPr>
          <a:lstStyle/>
          <a:p>
            <a:pPr algn="r" rtl="1"/>
            <a:r>
              <a:rPr lang="he-IL" sz="1600" dirty="0">
                <a:solidFill>
                  <a:schemeClr val="accent1"/>
                </a:solidFill>
                <a:latin typeface="Segoe UI" panose="020B0502040204020203" pitchFamily="34" charset="0"/>
                <a:cs typeface="Segoe UI" panose="020B0502040204020203" pitchFamily="34" charset="0"/>
              </a:rPr>
              <a:t>עם פרוץ מלחמת העולם השנייה מתחיל הפרק הקשה ביותר בעם ישראל בדורות האחרונים - השואה</a:t>
            </a:r>
          </a:p>
        </p:txBody>
      </p:sp>
      <p:sp>
        <p:nvSpPr>
          <p:cNvPr id="23" name="TextBox 22"/>
          <p:cNvSpPr txBox="1"/>
          <p:nvPr/>
        </p:nvSpPr>
        <p:spPr>
          <a:xfrm>
            <a:off x="66573" y="4029063"/>
            <a:ext cx="4690471" cy="584775"/>
          </a:xfrm>
          <a:prstGeom prst="rect">
            <a:avLst/>
          </a:prstGeom>
          <a:noFill/>
        </p:spPr>
        <p:txBody>
          <a:bodyPr wrap="square" rtlCol="1">
            <a:spAutoFit/>
          </a:bodyPr>
          <a:lstStyle/>
          <a:p>
            <a:pPr algn="r" rtl="1"/>
            <a:r>
              <a:rPr lang="he-IL" sz="1600" dirty="0">
                <a:solidFill>
                  <a:schemeClr val="accent1"/>
                </a:solidFill>
                <a:latin typeface="Segoe UI" panose="020B0502040204020203" pitchFamily="34" charset="0"/>
                <a:cs typeface="Segoe UI" panose="020B0502040204020203" pitchFamily="34" charset="0"/>
              </a:rPr>
              <a:t>מציאות החיים הנוראה של ימי השואה הציבה את היהודי מול דילמות איומות והכרעות קשות, שלא ידע אדם מעולם.</a:t>
            </a:r>
          </a:p>
        </p:txBody>
      </p:sp>
    </p:spTree>
    <p:extLst>
      <p:ext uri="{BB962C8B-B14F-4D97-AF65-F5344CB8AC3E}">
        <p14:creationId xmlns:p14="http://schemas.microsoft.com/office/powerpoint/2010/main" val="33223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4756" y="1052754"/>
            <a:ext cx="8239755" cy="1754326"/>
          </a:xfrm>
          <a:prstGeom prst="rect">
            <a:avLst/>
          </a:prstGeom>
          <a:noFill/>
        </p:spPr>
        <p:txBody>
          <a:bodyPr wrap="none" rtlCol="1">
            <a:spAutoFit/>
          </a:bodyPr>
          <a:lstStyle/>
          <a:p>
            <a:pPr algn="ctr" rtl="1"/>
            <a:r>
              <a:rPr lang="he-IL" sz="6000" b="1" dirty="0">
                <a:solidFill>
                  <a:schemeClr val="accent1"/>
                </a:solidFill>
                <a:effectLst>
                  <a:outerShdw blurRad="38100" dist="38100" dir="2700000" algn="tl">
                    <a:srgbClr val="000000">
                      <a:alpha val="43137"/>
                    </a:srgbClr>
                  </a:outerShdw>
                </a:effectLst>
                <a:cs typeface="S-Yuda" pitchFamily="2" charset="-79"/>
              </a:rPr>
              <a:t>האנטישמיות הנאצית</a:t>
            </a:r>
          </a:p>
          <a:p>
            <a:pPr algn="ctr" rtl="1"/>
            <a:r>
              <a:rPr lang="he-IL" sz="4800" b="1" dirty="0">
                <a:solidFill>
                  <a:schemeClr val="accent1"/>
                </a:solidFill>
                <a:effectLst>
                  <a:outerShdw blurRad="38100" dist="38100" dir="2700000" algn="tl">
                    <a:srgbClr val="000000">
                      <a:alpha val="43137"/>
                    </a:srgbClr>
                  </a:outerShdw>
                </a:effectLst>
                <a:cs typeface="S-Yuda" pitchFamily="2" charset="-79"/>
              </a:rPr>
              <a:t>ספר שני - חורבן וגבורה נאציזם ושואה</a:t>
            </a:r>
          </a:p>
        </p:txBody>
      </p:sp>
      <p:pic>
        <p:nvPicPr>
          <p:cNvPr id="2050" name="Picture 2" descr="×ª××¦××ª ×ª××× × ×¢×××¨ ×× ×××©××××ª">
            <a:extLst>
              <a:ext uri="{FF2B5EF4-FFF2-40B4-BE49-F238E27FC236}">
                <a16:creationId xmlns:a16="http://schemas.microsoft.com/office/drawing/2014/main" id="{3F94982A-B64F-46DA-93F3-4430ECC44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009" y="4044742"/>
            <a:ext cx="2381250" cy="21526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47905" y="-1349422"/>
            <a:ext cx="1047080" cy="4508927"/>
          </a:xfrm>
          <a:prstGeom prst="rect">
            <a:avLst/>
          </a:prstGeom>
          <a:noFill/>
          <a:ln>
            <a:noFill/>
          </a:ln>
          <a:effectLst>
            <a:outerShdw blurRad="50800" dist="38100" dir="2700000" algn="tl" rotWithShape="0">
              <a:prstClr val="black"/>
            </a:outerShdw>
          </a:effectLst>
        </p:spPr>
        <p:txBody>
          <a:bodyPr wrap="square" rtlCol="1">
            <a:spAutoFit/>
          </a:bodyPr>
          <a:lstStyle/>
          <a:p>
            <a:r>
              <a:rPr lang="he-IL" sz="28700" dirty="0">
                <a:ln>
                  <a:solidFill>
                    <a:sysClr val="windowText" lastClr="000000"/>
                  </a:solidFill>
                </a:ln>
                <a:solidFill>
                  <a:schemeClr val="accent3">
                    <a:lumMod val="20000"/>
                    <a:lumOff val="80000"/>
                  </a:schemeClr>
                </a:solidFill>
                <a:cs typeface="S-Yuda" pitchFamily="2" charset="-79"/>
              </a:rPr>
              <a:t>א</a:t>
            </a:r>
          </a:p>
        </p:txBody>
      </p:sp>
    </p:spTree>
    <p:extLst>
      <p:ext uri="{BB962C8B-B14F-4D97-AF65-F5344CB8AC3E}">
        <p14:creationId xmlns:p14="http://schemas.microsoft.com/office/powerpoint/2010/main" val="197621959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שנאת ישראל המסורתית:</a:t>
            </a:r>
          </a:p>
        </p:txBody>
      </p:sp>
      <p:sp>
        <p:nvSpPr>
          <p:cNvPr id="3" name="מציין מיקום תוכן 2"/>
          <p:cNvSpPr>
            <a:spLocks noGrp="1"/>
          </p:cNvSpPr>
          <p:nvPr>
            <p:ph idx="1"/>
          </p:nvPr>
        </p:nvSpPr>
        <p:spPr>
          <a:xfrm>
            <a:off x="331304" y="1240972"/>
            <a:ext cx="9380113" cy="4702629"/>
          </a:xfrm>
        </p:spPr>
        <p:txBody>
          <a:bodyPr>
            <a:normAutofit lnSpcReduction="10000"/>
          </a:bodyPr>
          <a:lstStyle/>
          <a:p>
            <a:pPr>
              <a:lnSpc>
                <a:spcPct val="100000"/>
              </a:lnSpc>
            </a:pPr>
            <a:r>
              <a:rPr lang="he-IL" dirty="0"/>
              <a:t>בימי הביניים היהודי היה מוקד לשנאה כי חיו בקהילות סגורות ושונים מבחינת החוק והדת. שורשי השנאה נמצאים בדת הנוצרית שקבעה כי על היהודים להיות מושפלים ונבדלים.</a:t>
            </a:r>
          </a:p>
          <a:p>
            <a:pPr>
              <a:lnSpc>
                <a:spcPct val="100000"/>
              </a:lnSpc>
            </a:pPr>
            <a:r>
              <a:rPr lang="he-IL" dirty="0"/>
              <a:t>בנוסף, יהודים רבים עסקו בהלוואה בריבית ועיסוק זה הוביל לשנאה בטענה כי היהודי מוצץ את דמו של הנוצרי ומנצלו.</a:t>
            </a:r>
          </a:p>
          <a:p>
            <a:pPr>
              <a:lnSpc>
                <a:spcPct val="100000"/>
              </a:lnSpc>
            </a:pPr>
            <a:r>
              <a:rPr lang="he-IL" dirty="0"/>
              <a:t>דברים אלו הובילו לפוגרומים, גירושים ועלילות דם שהיו מנת חלקם של קהילות יהודיות רבות במשך ימי הביניים.</a:t>
            </a:r>
          </a:p>
          <a:p>
            <a:pPr>
              <a:lnSpc>
                <a:spcPct val="100000"/>
              </a:lnSpc>
            </a:pPr>
            <a:r>
              <a:rPr lang="he-IL" dirty="0"/>
              <a:t>עם זאת יהודי שרצה היה יכול להשתחרר משנאת ישראל על-ידי המרת דתו וקבלת האמונה הנוצרית!  </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מעוגל 6"/>
          <p:cNvSpPr/>
          <p:nvPr/>
        </p:nvSpPr>
        <p:spPr>
          <a:xfrm>
            <a:off x="180975" y="186834"/>
            <a:ext cx="2473325" cy="72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000000"/>
                </a:solidFill>
                <a:cs typeface="S-Yuda" pitchFamily="2" charset="-79"/>
              </a:rPr>
              <a:t>האנטישמיות הנאצית</a:t>
            </a:r>
          </a:p>
        </p:txBody>
      </p:sp>
      <p:sp>
        <p:nvSpPr>
          <p:cNvPr id="6" name="TextBox 5">
            <a:extLst>
              <a:ext uri="{FF2B5EF4-FFF2-40B4-BE49-F238E27FC236}">
                <a16:creationId xmlns:a16="http://schemas.microsoft.com/office/drawing/2014/main" id="{77AC51A6-08BB-42F8-B667-4FD717C00625}"/>
              </a:ext>
            </a:extLst>
          </p:cNvPr>
          <p:cNvSpPr txBox="1"/>
          <p:nvPr/>
        </p:nvSpPr>
        <p:spPr>
          <a:xfrm>
            <a:off x="8691587" y="-449828"/>
            <a:ext cx="101983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א</a:t>
            </a:r>
          </a:p>
        </p:txBody>
      </p:sp>
    </p:spTree>
    <p:extLst>
      <p:ext uri="{BB962C8B-B14F-4D97-AF65-F5344CB8AC3E}">
        <p14:creationId xmlns:p14="http://schemas.microsoft.com/office/powerpoint/2010/main" val="358545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האנטישמיות המודרנית:</a:t>
            </a:r>
          </a:p>
        </p:txBody>
      </p:sp>
      <p:sp>
        <p:nvSpPr>
          <p:cNvPr id="3" name="מציין מיקום תוכן 2"/>
          <p:cNvSpPr>
            <a:spLocks noGrp="1"/>
          </p:cNvSpPr>
          <p:nvPr>
            <p:ph idx="1"/>
          </p:nvPr>
        </p:nvSpPr>
        <p:spPr/>
        <p:txBody>
          <a:bodyPr>
            <a:normAutofit fontScale="92500" lnSpcReduction="20000"/>
          </a:bodyPr>
          <a:lstStyle/>
          <a:p>
            <a:r>
              <a:rPr lang="he-IL" dirty="0"/>
              <a:t>לאחר קבלת האמנציפציה שאפשרה ליהודים להיות</a:t>
            </a:r>
            <a:br>
              <a:rPr lang="en-US" dirty="0"/>
            </a:br>
            <a:r>
              <a:rPr lang="he-IL" dirty="0"/>
              <a:t>שווים בפני החוק ולהשתלב בחברה הנוכרית, קיוו</a:t>
            </a:r>
            <a:br>
              <a:rPr lang="en-US" dirty="0"/>
            </a:br>
            <a:r>
              <a:rPr lang="he-IL" dirty="0"/>
              <a:t>יהודים רבים כי היחס אליהם ישתנה והשנאה תיעלם</a:t>
            </a:r>
            <a:br>
              <a:rPr lang="en-US" dirty="0"/>
            </a:br>
            <a:r>
              <a:rPr lang="he-IL" dirty="0"/>
              <a:t>מן העולם.</a:t>
            </a:r>
          </a:p>
          <a:p>
            <a:r>
              <a:rPr lang="he-IL" dirty="0"/>
              <a:t>אם בעבר היהודי היה נבדל במראהו ובשפתו ועורר עליו את השנאה, ואילו "היהודי החדש" עפ"י האנטישמיות המודרנית, לא נבדל מסביבתו. הוא לבוש כמו בני ארצו ומדבר גרמנית וצרפתית רהוטה.</a:t>
            </a:r>
          </a:p>
          <a:p>
            <a:r>
              <a:rPr lang="he-IL" dirty="0"/>
              <a:t> ודווקא עכשיו כאשר היהודים השתלבו והשתנו בתחומים רבים והדת חדלה להיות גורם מרכזי ומשפיע, השנאה נבעה מקנאה. שהיהודים מוצלחים מדי, אינטלקטואליים מדי ועשירים מדי </a:t>
            </a:r>
            <a:r>
              <a:rPr lang="he-IL" dirty="0" err="1"/>
              <a:t>וכו</a:t>
            </a:r>
            <a:r>
              <a:rPr lang="he-IL" dirty="0"/>
              <a:t>'.</a:t>
            </a:r>
          </a:p>
          <a:p>
            <a:r>
              <a:rPr lang="he-IL" dirty="0"/>
              <a:t>ובנוסף, האנטישמיות המודרנית, הגזעית-גזענית, סברה כי המהות השלילית נמצאת בכל יהודי ומדובר בעניין ביולוגי ותורשתי. </a:t>
            </a:r>
          </a:p>
          <a:p>
            <a:endParaRPr lang="he-IL" dirty="0"/>
          </a:p>
        </p:txBody>
      </p:sp>
      <p:sp>
        <p:nvSpPr>
          <p:cNvPr id="5" name="הסבר מלבני מעוגל 6">
            <a:extLst>
              <a:ext uri="{FF2B5EF4-FFF2-40B4-BE49-F238E27FC236}">
                <a16:creationId xmlns:a16="http://schemas.microsoft.com/office/drawing/2014/main" id="{AEF476EE-FEEE-4D98-940B-CF4FF2C1DD0E}"/>
              </a:ext>
            </a:extLst>
          </p:cNvPr>
          <p:cNvSpPr/>
          <p:nvPr/>
        </p:nvSpPr>
        <p:spPr>
          <a:xfrm>
            <a:off x="0" y="185059"/>
            <a:ext cx="2116183" cy="2192381"/>
          </a:xfrm>
          <a:prstGeom prst="wedgeRoundRectCallout">
            <a:avLst>
              <a:gd name="adj1" fmla="val 44271"/>
              <a:gd name="adj2" fmla="val 58009"/>
              <a:gd name="adj3" fmla="val 16667"/>
            </a:avLst>
          </a:prstGeom>
          <a:solidFill>
            <a:schemeClr val="accent3">
              <a:lumMod val="20000"/>
              <a:lumOff val="8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he-IL" sz="1600" b="1" dirty="0">
                <a:solidFill>
                  <a:srgbClr val="A85229"/>
                </a:solidFill>
                <a:latin typeface="Segoe UI" panose="020B0502040204020203" pitchFamily="34" charset="0"/>
                <a:cs typeface="Segoe UI" panose="020B0502040204020203" pitchFamily="34" charset="0"/>
              </a:rPr>
              <a:t>אנטישמיות:</a:t>
            </a:r>
          </a:p>
          <a:p>
            <a:pPr algn="ctr" rtl="1"/>
            <a:r>
              <a:rPr lang="he-IL" sz="1600" b="1" dirty="0">
                <a:solidFill>
                  <a:srgbClr val="A85229"/>
                </a:solidFill>
                <a:latin typeface="Segoe UI" panose="020B0502040204020203" pitchFamily="34" charset="0"/>
                <a:cs typeface="Segoe UI" panose="020B0502040204020203" pitchFamily="34" charset="0"/>
              </a:rPr>
              <a:t>את המונח אנטישמיות, שמשמעותו שנאת יהודים, טבע המשכיל הגרמני וילהלם מאר בשנת 1879.</a:t>
            </a:r>
          </a:p>
          <a:p>
            <a:pPr algn="ctr" rtl="1"/>
            <a:endParaRPr lang="he-IL" dirty="0">
              <a:solidFill>
                <a:srgbClr val="A85229"/>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92628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163959" y="1240972"/>
            <a:ext cx="2547458" cy="4702629"/>
          </a:xfrm>
        </p:spPr>
        <p:txBody>
          <a:bodyPr>
            <a:normAutofit/>
          </a:bodyPr>
          <a:lstStyle/>
          <a:p>
            <a:pPr>
              <a:lnSpc>
                <a:spcPct val="100000"/>
              </a:lnSpc>
            </a:pPr>
            <a:r>
              <a:rPr lang="he-IL" dirty="0"/>
              <a:t>אבל למרות זאת – יהדותו חבויה בגופו ובתכונותיו התורשתיות ולכן היא זדונית יותר כי היא מוסתרת.</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1983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א</a:t>
            </a:r>
          </a:p>
        </p:txBody>
      </p:sp>
      <p:pic>
        <p:nvPicPr>
          <p:cNvPr id="8" name="Picture 2" descr="http://www1.yadvashem.org/IMAGE_TYPE/2600.jpg"/>
          <p:cNvPicPr>
            <a:picLocks noChangeAspect="1" noChangeArrowheads="1"/>
          </p:cNvPicPr>
          <p:nvPr/>
        </p:nvPicPr>
        <p:blipFill rotWithShape="1">
          <a:blip r:embed="rId4">
            <a:extLst>
              <a:ext uri="{28A0092B-C50C-407E-A947-70E740481C1C}">
                <a14:useLocalDpi xmlns:a14="http://schemas.microsoft.com/office/drawing/2010/main" val="0"/>
              </a:ext>
            </a:extLst>
          </a:blip>
          <a:srcRect l="10023" t="8798" r="10738" b="29648"/>
          <a:stretch/>
        </p:blipFill>
        <p:spPr bwMode="auto">
          <a:xfrm>
            <a:off x="3714222" y="1706447"/>
            <a:ext cx="3423322" cy="370311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55548" y="5565140"/>
            <a:ext cx="3090911" cy="692497"/>
          </a:xfrm>
          <a:prstGeom prst="rect">
            <a:avLst/>
          </a:prstGeom>
          <a:noFill/>
        </p:spPr>
        <p:txBody>
          <a:bodyPr wrap="none" rtlCol="1">
            <a:spAutoFit/>
          </a:bodyPr>
          <a:lstStyle/>
          <a:p>
            <a:pPr algn="r" rtl="1"/>
            <a:r>
              <a:rPr lang="he-IL" sz="1950" dirty="0"/>
              <a:t>קריקטורה אנטישמית: היהודי </a:t>
            </a:r>
          </a:p>
          <a:p>
            <a:pPr algn="r" rtl="1"/>
            <a:r>
              <a:rPr lang="he-IL" sz="1950" dirty="0"/>
              <a:t>המשתלט על העולם</a:t>
            </a:r>
          </a:p>
        </p:txBody>
      </p:sp>
      <p:pic>
        <p:nvPicPr>
          <p:cNvPr id="10" name="Picture 4" descr="http://www1.yadvashem.org/IMAGE_TYPE/26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304" y="1717582"/>
            <a:ext cx="3199296" cy="3871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1627" y="5588732"/>
            <a:ext cx="3634329" cy="692497"/>
          </a:xfrm>
          <a:prstGeom prst="rect">
            <a:avLst/>
          </a:prstGeom>
          <a:noFill/>
        </p:spPr>
        <p:txBody>
          <a:bodyPr wrap="none" rtlCol="1">
            <a:spAutoFit/>
          </a:bodyPr>
          <a:lstStyle/>
          <a:p>
            <a:pPr algn="r" rtl="1"/>
            <a:r>
              <a:rPr lang="he-IL" sz="1950" dirty="0"/>
              <a:t>קריקטורה אנטישמית: תאוות הבצע</a:t>
            </a:r>
          </a:p>
          <a:p>
            <a:pPr algn="r" rtl="1"/>
            <a:r>
              <a:rPr lang="he-IL" sz="1950" dirty="0"/>
              <a:t>של היהודי</a:t>
            </a:r>
          </a:p>
        </p:txBody>
      </p:sp>
      <p:sp>
        <p:nvSpPr>
          <p:cNvPr id="12" name="מלבן מעוגל 11"/>
          <p:cNvSpPr/>
          <p:nvPr/>
        </p:nvSpPr>
        <p:spPr>
          <a:xfrm>
            <a:off x="180975" y="186834"/>
            <a:ext cx="2473325" cy="69249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000000"/>
                </a:solidFill>
                <a:cs typeface="S-Yuda" pitchFamily="2" charset="-79"/>
              </a:rPr>
              <a:t>האנטישמיות הנאצית</a:t>
            </a:r>
          </a:p>
        </p:txBody>
      </p:sp>
    </p:spTree>
    <p:extLst>
      <p:ext uri="{BB962C8B-B14F-4D97-AF65-F5344CB8AC3E}">
        <p14:creationId xmlns:p14="http://schemas.microsoft.com/office/powerpoint/2010/main" val="61276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6959A69-AF04-41DF-96B4-AC441722B24F}"/>
              </a:ext>
            </a:extLst>
          </p:cNvPr>
          <p:cNvSpPr txBox="1"/>
          <p:nvPr/>
        </p:nvSpPr>
        <p:spPr>
          <a:xfrm>
            <a:off x="8691587" y="-449828"/>
            <a:ext cx="101983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א</a:t>
            </a:r>
          </a:p>
        </p:txBody>
      </p:sp>
      <p:sp>
        <p:nvSpPr>
          <p:cNvPr id="2" name="כותרת 1"/>
          <p:cNvSpPr>
            <a:spLocks noGrp="1"/>
          </p:cNvSpPr>
          <p:nvPr>
            <p:ph type="title"/>
          </p:nvPr>
        </p:nvSpPr>
        <p:spPr/>
        <p:txBody>
          <a:bodyPr/>
          <a:lstStyle/>
          <a:p>
            <a:r>
              <a:rPr lang="he-IL" dirty="0"/>
              <a:t>האנטישמיות הנאצית:</a:t>
            </a:r>
          </a:p>
        </p:txBody>
      </p:sp>
      <p:sp>
        <p:nvSpPr>
          <p:cNvPr id="3" name="מציין מיקום תוכן 2"/>
          <p:cNvSpPr>
            <a:spLocks noGrp="1"/>
          </p:cNvSpPr>
          <p:nvPr>
            <p:ph idx="1"/>
          </p:nvPr>
        </p:nvSpPr>
        <p:spPr/>
        <p:txBody>
          <a:bodyPr/>
          <a:lstStyle/>
          <a:p>
            <a:r>
              <a:rPr lang="he-IL" dirty="0"/>
              <a:t>המשיכה את האנטישמיות המודרנית, עיקרה של האנטישמיות הנאצית היא תורת הגזע.</a:t>
            </a:r>
          </a:p>
          <a:p>
            <a:r>
              <a:rPr lang="he-IL" dirty="0"/>
              <a:t>היהודי לא יכול לשנות כלל את מצבו,</a:t>
            </a:r>
            <a:br>
              <a:rPr lang="en-US" dirty="0"/>
            </a:br>
            <a:r>
              <a:rPr lang="he-IL" dirty="0"/>
              <a:t>זה עניין מדעי – גזעי.</a:t>
            </a:r>
          </a:p>
          <a:p>
            <a:pPr marL="37147" indent="0">
              <a:buNone/>
            </a:pPr>
            <a:endParaRPr lang="he-IL"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153" y="1841580"/>
            <a:ext cx="3352381" cy="3590476"/>
          </a:xfrm>
          <a:prstGeom prst="rect">
            <a:avLst/>
          </a:prstGeom>
        </p:spPr>
      </p:pic>
      <p:sp>
        <p:nvSpPr>
          <p:cNvPr id="5" name="מלבן מעוגל 4"/>
          <p:cNvSpPr/>
          <p:nvPr/>
        </p:nvSpPr>
        <p:spPr>
          <a:xfrm>
            <a:off x="180975" y="186834"/>
            <a:ext cx="2473325" cy="72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000000"/>
                </a:solidFill>
                <a:cs typeface="S-Yuda" pitchFamily="2" charset="-79"/>
              </a:rPr>
              <a:t>האנטישמיות הנאצית</a:t>
            </a:r>
          </a:p>
        </p:txBody>
      </p:sp>
    </p:spTree>
    <p:extLst>
      <p:ext uri="{BB962C8B-B14F-4D97-AF65-F5344CB8AC3E}">
        <p14:creationId xmlns:p14="http://schemas.microsoft.com/office/powerpoint/2010/main" val="198897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6682" y="201437"/>
            <a:ext cx="6421582" cy="5939591"/>
          </a:xfrm>
        </p:spPr>
      </p:pic>
      <p:sp>
        <p:nvSpPr>
          <p:cNvPr id="3" name="TextBox 2">
            <a:extLst>
              <a:ext uri="{FF2B5EF4-FFF2-40B4-BE49-F238E27FC236}">
                <a16:creationId xmlns:a16="http://schemas.microsoft.com/office/drawing/2014/main" id="{419EFA89-DA0E-4021-B043-3B7927069766}"/>
              </a:ext>
            </a:extLst>
          </p:cNvPr>
          <p:cNvSpPr txBox="1"/>
          <p:nvPr/>
        </p:nvSpPr>
        <p:spPr>
          <a:xfrm>
            <a:off x="8691587" y="-449828"/>
            <a:ext cx="101983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א</a:t>
            </a:r>
          </a:p>
        </p:txBody>
      </p:sp>
    </p:spTree>
    <p:extLst>
      <p:ext uri="{BB962C8B-B14F-4D97-AF65-F5344CB8AC3E}">
        <p14:creationId xmlns:p14="http://schemas.microsoft.com/office/powerpoint/2010/main" val="3901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נגד היהדות ונגד היהודים</a:t>
            </a:r>
          </a:p>
        </p:txBody>
      </p:sp>
      <p:sp>
        <p:nvSpPr>
          <p:cNvPr id="3" name="מציין מיקום תוכן 2"/>
          <p:cNvSpPr>
            <a:spLocks noGrp="1"/>
          </p:cNvSpPr>
          <p:nvPr>
            <p:ph idx="1"/>
          </p:nvPr>
        </p:nvSpPr>
        <p:spPr>
          <a:xfrm>
            <a:off x="331304" y="1240972"/>
            <a:ext cx="9380113" cy="4702629"/>
          </a:xfrm>
        </p:spPr>
        <p:txBody>
          <a:bodyPr>
            <a:normAutofit/>
          </a:bodyPr>
          <a:lstStyle/>
          <a:p>
            <a:pPr>
              <a:lnSpc>
                <a:spcPct val="100000"/>
              </a:lnSpc>
            </a:pPr>
            <a:r>
              <a:rPr lang="he-IL" dirty="0"/>
              <a:t>האידיאולוגיה הנאצית מבטאת את ההבדל בין האנטישמיות המודרנית למסורתית. בעוד שבאנטישמיות המסורתית היהודי נתפס כחלק מהכלל – היהדות, באנטישמיות הגזעית הייתה הפרדה בין האדם היהודי לבין הדת היהודית.</a:t>
            </a:r>
          </a:p>
          <a:p>
            <a:pPr>
              <a:lnSpc>
                <a:spcPct val="100000"/>
              </a:lnSpc>
            </a:pPr>
            <a:r>
              <a:rPr lang="he-IL" dirty="0"/>
              <a:t>הנאצים כיוונו שנאתם גם לאדם היהודי וגם לדת היהודית.</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19831" cy="2215991"/>
          </a:xfrm>
          <a:prstGeom prst="rect">
            <a:avLst/>
          </a:prstGeom>
          <a:noFill/>
          <a:ln>
            <a:noFill/>
          </a:ln>
        </p:spPr>
        <p:txBody>
          <a:bodyPr wrap="none" rtlCol="1">
            <a:spAutoFit/>
          </a:bodyPr>
          <a:lstStyle/>
          <a:p>
            <a:r>
              <a:rPr lang="he-IL" sz="13800" dirty="0">
                <a:solidFill>
                  <a:srgbClr val="C9A645">
                    <a:lumMod val="40000"/>
                    <a:lumOff val="60000"/>
                  </a:srgbClr>
                </a:solidFill>
                <a:cs typeface="S-Yuda" pitchFamily="2" charset="-79"/>
              </a:rPr>
              <a:t>א</a:t>
            </a:r>
          </a:p>
        </p:txBody>
      </p:sp>
      <p:sp>
        <p:nvSpPr>
          <p:cNvPr id="8" name="מלבן מעוגל 7"/>
          <p:cNvSpPr/>
          <p:nvPr/>
        </p:nvSpPr>
        <p:spPr>
          <a:xfrm>
            <a:off x="180975" y="186834"/>
            <a:ext cx="2473325" cy="72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000000"/>
                </a:solidFill>
                <a:cs typeface="S-Yuda" pitchFamily="2" charset="-79"/>
              </a:rPr>
              <a:t>האנטישמיות הנאצית</a:t>
            </a:r>
          </a:p>
        </p:txBody>
      </p:sp>
    </p:spTree>
    <p:extLst>
      <p:ext uri="{BB962C8B-B14F-4D97-AF65-F5344CB8AC3E}">
        <p14:creationId xmlns:p14="http://schemas.microsoft.com/office/powerpoint/2010/main" val="268622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הטענות נגד </a:t>
            </a:r>
            <a:r>
              <a:rPr lang="he-IL" sz="3200" u="sng" dirty="0"/>
              <a:t>האדם</a:t>
            </a:r>
            <a:r>
              <a:rPr lang="he-IL" sz="3200" dirty="0"/>
              <a:t> היהודי</a:t>
            </a:r>
          </a:p>
        </p:txBody>
      </p:sp>
      <p:sp>
        <p:nvSpPr>
          <p:cNvPr id="3" name="מציין מיקום תוכן 2"/>
          <p:cNvSpPr>
            <a:spLocks noGrp="1"/>
          </p:cNvSpPr>
          <p:nvPr>
            <p:ph idx="1"/>
          </p:nvPr>
        </p:nvSpPr>
        <p:spPr>
          <a:xfrm>
            <a:off x="331304" y="1240972"/>
            <a:ext cx="9380113" cy="4702629"/>
          </a:xfrm>
        </p:spPr>
        <p:txBody>
          <a:bodyPr>
            <a:normAutofit/>
          </a:bodyPr>
          <a:lstStyle/>
          <a:p>
            <a:pPr>
              <a:lnSpc>
                <a:spcPct val="100000"/>
              </a:lnSpc>
            </a:pPr>
            <a:r>
              <a:rPr lang="he-IL" dirty="0"/>
              <a:t>היהודים אינם מסוגלים לייסד מדינה משלהם ולקיים אותה, כיוון שהם חסרי יכולת לעבוד וליצור. הריחוק שלהם מהטבע ומהאדמה הופכים אותם </a:t>
            </a:r>
            <a:r>
              <a:rPr lang="he-IL" b="1" dirty="0"/>
              <a:t>לעם טפילי מובהק</a:t>
            </a:r>
            <a:r>
              <a:rPr lang="he-IL" dirty="0"/>
              <a:t>, בניגוד לגזע הארי היוצר.</a:t>
            </a:r>
          </a:p>
          <a:p>
            <a:pPr>
              <a:lnSpc>
                <a:spcPct val="100000"/>
              </a:lnSpc>
            </a:pPr>
            <a:r>
              <a:rPr lang="he-IL" dirty="0"/>
              <a:t>היהודי הטפיל חי בקרב האומות, אבל מעולם לא רצה להתמזג בקרבם. סימני ההיכר החיצוניים שלהם (שפה גרמנית ולבוש גויי) נועדו להסוות את דמותו </a:t>
            </a:r>
            <a:r>
              <a:rPr lang="he-IL" dirty="0" err="1"/>
              <a:t>האמיתית</a:t>
            </a:r>
            <a:r>
              <a:rPr lang="he-IL" dirty="0"/>
              <a:t> ואת מטרתו להשתלט על העמים האחרים.</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19831" cy="2215991"/>
          </a:xfrm>
          <a:prstGeom prst="rect">
            <a:avLst/>
          </a:prstGeom>
          <a:noFill/>
          <a:ln>
            <a:noFill/>
          </a:ln>
        </p:spPr>
        <p:txBody>
          <a:bodyPr wrap="none" rtlCol="1">
            <a:spAutoFit/>
          </a:bodyPr>
          <a:lstStyle/>
          <a:p>
            <a:r>
              <a:rPr lang="he-IL" sz="13800" dirty="0">
                <a:solidFill>
                  <a:srgbClr val="C9A645">
                    <a:lumMod val="40000"/>
                    <a:lumOff val="60000"/>
                  </a:srgbClr>
                </a:solidFill>
                <a:cs typeface="S-Yuda" pitchFamily="2" charset="-79"/>
              </a:rPr>
              <a:t>א</a:t>
            </a:r>
          </a:p>
        </p:txBody>
      </p:sp>
      <p:sp>
        <p:nvSpPr>
          <p:cNvPr id="8" name="מלבן מעוגל 7"/>
          <p:cNvSpPr/>
          <p:nvPr/>
        </p:nvSpPr>
        <p:spPr>
          <a:xfrm>
            <a:off x="180975" y="186834"/>
            <a:ext cx="2473325" cy="76853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000000"/>
                </a:solidFill>
                <a:cs typeface="S-Yuda" pitchFamily="2" charset="-79"/>
              </a:rPr>
              <a:t>האנטישמיות הנאצית</a:t>
            </a:r>
          </a:p>
        </p:txBody>
      </p:sp>
    </p:spTree>
    <p:extLst>
      <p:ext uri="{BB962C8B-B14F-4D97-AF65-F5344CB8AC3E}">
        <p14:creationId xmlns:p14="http://schemas.microsoft.com/office/powerpoint/2010/main" val="110761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983775" y="1240972"/>
            <a:ext cx="6727642" cy="4702629"/>
          </a:xfrm>
        </p:spPr>
        <p:txBody>
          <a:bodyPr>
            <a:normAutofit/>
          </a:bodyPr>
          <a:lstStyle/>
          <a:p>
            <a:pPr>
              <a:lnSpc>
                <a:spcPct val="100000"/>
              </a:lnSpc>
            </a:pPr>
            <a:r>
              <a:rPr lang="he-IL" dirty="0"/>
              <a:t>לפי תפיסה זו קיימת קנוניה (קונספירציה) של היהודים להשתלט על העולם מבחינה כלכלית, תרבותית, אמנות, ספרות ותקשורת. תפיסה זו התבססה על </a:t>
            </a:r>
            <a:r>
              <a:rPr lang="he-IL" b="1" dirty="0"/>
              <a:t>הפרוטוקולים של זקני ציון</a:t>
            </a:r>
            <a:r>
              <a:rPr lang="he-IL" dirty="0"/>
              <a:t>. </a:t>
            </a:r>
          </a:p>
          <a:p>
            <a:pPr>
              <a:lnSpc>
                <a:spcPct val="100000"/>
              </a:lnSpc>
            </a:pPr>
            <a:r>
              <a:rPr lang="he-IL" dirty="0"/>
              <a:t>היהודים מזהמים את הדם הארי-גרמני ע"י התבוללות ונישואי תערובת. היהודים עושים זאת בכוונה כדי להשחית ולקלקל את הגזע הגרמני הטהור והמשובח.</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19831" cy="2215991"/>
          </a:xfrm>
          <a:prstGeom prst="rect">
            <a:avLst/>
          </a:prstGeom>
          <a:noFill/>
          <a:ln>
            <a:noFill/>
          </a:ln>
        </p:spPr>
        <p:txBody>
          <a:bodyPr wrap="none" rtlCol="1">
            <a:spAutoFit/>
          </a:bodyPr>
          <a:lstStyle/>
          <a:p>
            <a:r>
              <a:rPr lang="he-IL" sz="13800" dirty="0">
                <a:solidFill>
                  <a:srgbClr val="C9A645">
                    <a:lumMod val="40000"/>
                    <a:lumOff val="60000"/>
                  </a:srgbClr>
                </a:solidFill>
                <a:cs typeface="S-Yuda" pitchFamily="2" charset="-79"/>
              </a:rPr>
              <a:t>א</a:t>
            </a:r>
          </a:p>
        </p:txBody>
      </p:sp>
      <p:sp>
        <p:nvSpPr>
          <p:cNvPr id="8" name="הסבר מלבני מעוגל 7"/>
          <p:cNvSpPr/>
          <p:nvPr/>
        </p:nvSpPr>
        <p:spPr>
          <a:xfrm>
            <a:off x="108067" y="1052956"/>
            <a:ext cx="2769469" cy="4437857"/>
          </a:xfrm>
          <a:prstGeom prst="wedgeRoundRectCallout">
            <a:avLst>
              <a:gd name="adj1" fmla="val 44271"/>
              <a:gd name="adj2" fmla="val 58009"/>
              <a:gd name="adj3" fmla="val 16667"/>
            </a:avLst>
          </a:prstGeom>
          <a:solidFill>
            <a:schemeClr val="accent3">
              <a:lumMod val="20000"/>
              <a:lumOff val="8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he-IL" sz="2000" b="1" dirty="0">
                <a:solidFill>
                  <a:srgbClr val="A85229"/>
                </a:solidFill>
                <a:latin typeface="Segoe UI" panose="020B0502040204020203" pitchFamily="34" charset="0"/>
                <a:cs typeface="Segoe UI" panose="020B0502040204020203" pitchFamily="34" charset="0"/>
              </a:rPr>
              <a:t>הפרוטוקולים של זקני ציון</a:t>
            </a:r>
          </a:p>
          <a:p>
            <a:pPr algn="ctr" rtl="1"/>
            <a:endParaRPr lang="he-IL" dirty="0">
              <a:solidFill>
                <a:srgbClr val="A85229"/>
              </a:solidFill>
              <a:latin typeface="Segoe UI" panose="020B0502040204020203" pitchFamily="34" charset="0"/>
              <a:cs typeface="Segoe UI" panose="020B0502040204020203" pitchFamily="34" charset="0"/>
            </a:endParaRPr>
          </a:p>
          <a:p>
            <a:pPr algn="ctr" rtl="1"/>
            <a:r>
              <a:rPr lang="he-IL" sz="2000" dirty="0">
                <a:solidFill>
                  <a:srgbClr val="000000"/>
                </a:solidFill>
                <a:latin typeface="Segoe UI" panose="020B0502040204020203" pitchFamily="34" charset="0"/>
                <a:cs typeface="Segoe UI" panose="020B0502040204020203" pitchFamily="34" charset="0"/>
              </a:rPr>
              <a:t>פרשה אנטישמית במאה ה-19 בה נמצאו לכאורה רשימות (פרוטוקולים) של זקנים יהודים שמתכוונים להשתלט על העולם מבחינה כלכלית תרבותית וחברתית</a:t>
            </a:r>
            <a:r>
              <a:rPr lang="he-IL" dirty="0">
                <a:solidFill>
                  <a:srgbClr val="000000"/>
                </a:solidFill>
                <a:latin typeface="Segoe UI" panose="020B0502040204020203" pitchFamily="34" charset="0"/>
                <a:cs typeface="Segoe UI" panose="020B0502040204020203" pitchFamily="34" charset="0"/>
              </a:rPr>
              <a:t>.</a:t>
            </a:r>
          </a:p>
        </p:txBody>
      </p:sp>
      <p:sp>
        <p:nvSpPr>
          <p:cNvPr id="9" name="מלבן מעוגל 8"/>
          <p:cNvSpPr/>
          <p:nvPr/>
        </p:nvSpPr>
        <p:spPr>
          <a:xfrm>
            <a:off x="180975" y="186833"/>
            <a:ext cx="2473325" cy="67531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000000"/>
                </a:solidFill>
                <a:cs typeface="S-Yuda" pitchFamily="2" charset="-79"/>
              </a:rPr>
              <a:t>האנטישמיות הנאצית</a:t>
            </a:r>
          </a:p>
        </p:txBody>
      </p:sp>
    </p:spTree>
    <p:extLst>
      <p:ext uri="{BB962C8B-B14F-4D97-AF65-F5344CB8AC3E}">
        <p14:creationId xmlns:p14="http://schemas.microsoft.com/office/powerpoint/2010/main" val="130131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40972"/>
            <a:ext cx="9380113" cy="4702629"/>
          </a:xfrm>
        </p:spPr>
        <p:txBody>
          <a:bodyPr>
            <a:normAutofit/>
          </a:bodyPr>
          <a:lstStyle/>
          <a:p>
            <a:r>
              <a:rPr lang="he-IL" dirty="0"/>
              <a:t>היהודים עומדים בראש תנועות סוציאליסטיות שהן האויבות הגדולות של גרמניה. מטרת התנועות הסוציאליסטיות והקומוניסטיות להביא שוויון ללא הבדל דת, גזע ומין. אם הדבר יתממש – תתבטל ההיררכיה הגזעית ותתבטל עליונותו של הגזע הארי.</a:t>
            </a:r>
          </a:p>
          <a:p>
            <a:r>
              <a:rPr lang="he-IL" dirty="0"/>
              <a:t>היהודים שואפים להביא חורבן על הגזע הארי.</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19831" cy="2215991"/>
          </a:xfrm>
          <a:prstGeom prst="rect">
            <a:avLst/>
          </a:prstGeom>
          <a:noFill/>
          <a:ln>
            <a:noFill/>
          </a:ln>
        </p:spPr>
        <p:txBody>
          <a:bodyPr wrap="none" rtlCol="1">
            <a:spAutoFit/>
          </a:bodyPr>
          <a:lstStyle/>
          <a:p>
            <a:r>
              <a:rPr lang="he-IL" sz="13800" dirty="0">
                <a:solidFill>
                  <a:srgbClr val="C9A645">
                    <a:lumMod val="40000"/>
                    <a:lumOff val="60000"/>
                  </a:srgbClr>
                </a:solidFill>
                <a:cs typeface="S-Yuda" pitchFamily="2" charset="-79"/>
              </a:rPr>
              <a:t>א</a:t>
            </a:r>
          </a:p>
        </p:txBody>
      </p:sp>
      <p:sp>
        <p:nvSpPr>
          <p:cNvPr id="7" name="מלבן מעוגל 8">
            <a:extLst>
              <a:ext uri="{FF2B5EF4-FFF2-40B4-BE49-F238E27FC236}">
                <a16:creationId xmlns:a16="http://schemas.microsoft.com/office/drawing/2014/main" id="{29AA84FF-69E8-41B0-8D1F-071B31838599}"/>
              </a:ext>
            </a:extLst>
          </p:cNvPr>
          <p:cNvSpPr/>
          <p:nvPr/>
        </p:nvSpPr>
        <p:spPr>
          <a:xfrm>
            <a:off x="180975" y="186834"/>
            <a:ext cx="2473325" cy="72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000000"/>
                </a:solidFill>
                <a:cs typeface="S-Yuda" pitchFamily="2" charset="-79"/>
              </a:rPr>
              <a:t>האנטישמיות הנאצית</a:t>
            </a:r>
          </a:p>
        </p:txBody>
      </p:sp>
    </p:spTree>
    <p:extLst>
      <p:ext uri="{BB962C8B-B14F-4D97-AF65-F5344CB8AC3E}">
        <p14:creationId xmlns:p14="http://schemas.microsoft.com/office/powerpoint/2010/main" val="24432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מחומש 16"/>
          <p:cNvSpPr/>
          <p:nvPr/>
        </p:nvSpPr>
        <p:spPr>
          <a:xfrm flipH="1">
            <a:off x="4083462" y="1102713"/>
            <a:ext cx="4625006" cy="874644"/>
          </a:xfrm>
          <a:prstGeom prst="homePlat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rtl="1"/>
            <a:r>
              <a:rPr lang="he-IL" sz="2400" b="1" dirty="0">
                <a:solidFill>
                  <a:schemeClr val="tx2"/>
                </a:solidFill>
              </a:rPr>
              <a:t>העולם החופשי נוכח גורל היהודים בשואה</a:t>
            </a:r>
          </a:p>
        </p:txBody>
      </p:sp>
      <p:sp>
        <p:nvSpPr>
          <p:cNvPr id="18" name="TextBox 17"/>
          <p:cNvSpPr txBox="1"/>
          <p:nvPr/>
        </p:nvSpPr>
        <p:spPr>
          <a:xfrm>
            <a:off x="-1552575" y="1255112"/>
            <a:ext cx="4690471" cy="338554"/>
          </a:xfrm>
          <a:prstGeom prst="rect">
            <a:avLst/>
          </a:prstGeom>
          <a:noFill/>
        </p:spPr>
        <p:txBody>
          <a:bodyPr wrap="square" rtlCol="1">
            <a:spAutoFit/>
          </a:bodyPr>
          <a:lstStyle/>
          <a:p>
            <a:pPr algn="r" rtl="1"/>
            <a:r>
              <a:rPr lang="he-IL" sz="1600" dirty="0">
                <a:solidFill>
                  <a:schemeClr val="accent1"/>
                </a:solidFill>
                <a:latin typeface="Segoe UI" panose="020B0502040204020203" pitchFamily="34" charset="0"/>
                <a:cs typeface="Segoe UI" panose="020B0502040204020203" pitchFamily="34" charset="0"/>
              </a:rPr>
              <a:t>לא בהלימה</a:t>
            </a:r>
          </a:p>
        </p:txBody>
      </p:sp>
      <p:sp>
        <p:nvSpPr>
          <p:cNvPr id="20" name="מלבן 19">
            <a:extLst>
              <a:ext uri="{FF2B5EF4-FFF2-40B4-BE49-F238E27FC236}">
                <a16:creationId xmlns:a16="http://schemas.microsoft.com/office/drawing/2014/main" id="{47334309-A4B8-4D59-B605-6434097C6C7A}"/>
              </a:ext>
            </a:extLst>
          </p:cNvPr>
          <p:cNvSpPr/>
          <p:nvPr/>
        </p:nvSpPr>
        <p:spPr>
          <a:xfrm>
            <a:off x="1947573" y="233151"/>
            <a:ext cx="6277681" cy="707886"/>
          </a:xfrm>
          <a:prstGeom prst="rect">
            <a:avLst/>
          </a:prstGeom>
          <a:noFill/>
        </p:spPr>
        <p:txBody>
          <a:bodyPr wrap="none" lIns="91440" tIns="45720" rIns="91440" bIns="45720">
            <a:spAutoFit/>
          </a:bodyPr>
          <a:lstStyle/>
          <a:p>
            <a:pPr algn="ctr"/>
            <a:r>
              <a:rPr lang="he-IL"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חטיבה שנייה: שואה וגבורה</a:t>
            </a:r>
          </a:p>
        </p:txBody>
      </p:sp>
      <p:sp>
        <p:nvSpPr>
          <p:cNvPr id="21" name="מחומש 20"/>
          <p:cNvSpPr/>
          <p:nvPr/>
        </p:nvSpPr>
        <p:spPr>
          <a:xfrm flipH="1">
            <a:off x="4083462" y="2421493"/>
            <a:ext cx="4625006" cy="794565"/>
          </a:xfrm>
          <a:prstGeom prst="homePlat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rtl="1"/>
            <a:r>
              <a:rPr lang="he-IL" sz="2400" b="1" dirty="0">
                <a:solidFill>
                  <a:schemeClr val="tx2"/>
                </a:solidFill>
              </a:rPr>
              <a:t>יהודי העולם החופשי נוכח גורל אחיהם בשואה</a:t>
            </a:r>
          </a:p>
        </p:txBody>
      </p:sp>
      <p:sp>
        <p:nvSpPr>
          <p:cNvPr id="12" name="TextBox 11"/>
          <p:cNvSpPr txBox="1"/>
          <p:nvPr/>
        </p:nvSpPr>
        <p:spPr>
          <a:xfrm>
            <a:off x="8309682" y="1476638"/>
            <a:ext cx="1066318" cy="2215991"/>
          </a:xfrm>
          <a:prstGeom prst="rect">
            <a:avLst/>
          </a:prstGeom>
          <a:noFill/>
          <a:ln>
            <a:noFill/>
          </a:ln>
        </p:spPr>
        <p:txBody>
          <a:bodyPr wrap="none" rtlCol="1">
            <a:spAutoFit/>
          </a:bodyPr>
          <a:lstStyle/>
          <a:p>
            <a:r>
              <a:rPr lang="he-IL" sz="13800" dirty="0">
                <a:ln>
                  <a:solidFill>
                    <a:sysClr val="windowText" lastClr="000000"/>
                  </a:solidFill>
                </a:ln>
                <a:solidFill>
                  <a:schemeClr val="accent3">
                    <a:lumMod val="20000"/>
                    <a:lumOff val="80000"/>
                  </a:schemeClr>
                </a:solidFill>
                <a:cs typeface="S-Yuda" pitchFamily="2" charset="-79"/>
              </a:rPr>
              <a:t>ח</a:t>
            </a:r>
          </a:p>
        </p:txBody>
      </p:sp>
      <p:sp>
        <p:nvSpPr>
          <p:cNvPr id="16" name="TextBox 15"/>
          <p:cNvSpPr txBox="1"/>
          <p:nvPr/>
        </p:nvSpPr>
        <p:spPr>
          <a:xfrm>
            <a:off x="8225254" y="227868"/>
            <a:ext cx="673582" cy="2215991"/>
          </a:xfrm>
          <a:prstGeom prst="rect">
            <a:avLst/>
          </a:prstGeom>
          <a:noFill/>
          <a:ln>
            <a:noFill/>
          </a:ln>
        </p:spPr>
        <p:txBody>
          <a:bodyPr wrap="none" rtlCol="1">
            <a:spAutoFit/>
          </a:bodyPr>
          <a:lstStyle/>
          <a:p>
            <a:r>
              <a:rPr lang="he-IL" sz="13800" dirty="0">
                <a:ln>
                  <a:solidFill>
                    <a:sysClr val="windowText" lastClr="000000"/>
                  </a:solidFill>
                </a:ln>
                <a:solidFill>
                  <a:schemeClr val="accent3">
                    <a:lumMod val="20000"/>
                    <a:lumOff val="80000"/>
                  </a:schemeClr>
                </a:solidFill>
                <a:cs typeface="S-Yuda" pitchFamily="2" charset="-79"/>
              </a:rPr>
              <a:t>ז</a:t>
            </a:r>
          </a:p>
        </p:txBody>
      </p:sp>
      <p:sp>
        <p:nvSpPr>
          <p:cNvPr id="23" name="TextBox 22"/>
          <p:cNvSpPr txBox="1"/>
          <p:nvPr/>
        </p:nvSpPr>
        <p:spPr>
          <a:xfrm>
            <a:off x="-1552575" y="2649499"/>
            <a:ext cx="4690471" cy="338554"/>
          </a:xfrm>
          <a:prstGeom prst="rect">
            <a:avLst/>
          </a:prstGeom>
          <a:noFill/>
        </p:spPr>
        <p:txBody>
          <a:bodyPr wrap="square" rtlCol="1">
            <a:spAutoFit/>
          </a:bodyPr>
          <a:lstStyle/>
          <a:p>
            <a:pPr algn="r" rtl="1"/>
            <a:r>
              <a:rPr lang="he-IL" sz="1600" dirty="0">
                <a:solidFill>
                  <a:schemeClr val="accent1"/>
                </a:solidFill>
                <a:latin typeface="Segoe UI" panose="020B0502040204020203" pitchFamily="34" charset="0"/>
                <a:cs typeface="Segoe UI" panose="020B0502040204020203" pitchFamily="34" charset="0"/>
              </a:rPr>
              <a:t>לא בהלימה</a:t>
            </a:r>
          </a:p>
        </p:txBody>
      </p:sp>
    </p:spTree>
    <p:extLst>
      <p:ext uri="{BB962C8B-B14F-4D97-AF65-F5344CB8AC3E}">
        <p14:creationId xmlns:p14="http://schemas.microsoft.com/office/powerpoint/2010/main" val="259779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הטענות נגד </a:t>
            </a:r>
            <a:r>
              <a:rPr lang="he-IL" sz="3200" u="sng" dirty="0"/>
              <a:t>הדת</a:t>
            </a:r>
            <a:r>
              <a:rPr lang="he-IL" sz="3200" dirty="0"/>
              <a:t> היהודית</a:t>
            </a:r>
          </a:p>
        </p:txBody>
      </p:sp>
      <p:sp>
        <p:nvSpPr>
          <p:cNvPr id="3" name="מציין מיקום תוכן 2"/>
          <p:cNvSpPr>
            <a:spLocks noGrp="1"/>
          </p:cNvSpPr>
          <p:nvPr>
            <p:ph idx="1"/>
          </p:nvPr>
        </p:nvSpPr>
        <p:spPr>
          <a:xfrm>
            <a:off x="331304" y="1240972"/>
            <a:ext cx="9380113" cy="4702629"/>
          </a:xfrm>
        </p:spPr>
        <p:txBody>
          <a:bodyPr>
            <a:normAutofit/>
          </a:bodyPr>
          <a:lstStyle/>
          <a:p>
            <a:pPr>
              <a:lnSpc>
                <a:spcPct val="100000"/>
              </a:lnSpc>
            </a:pPr>
            <a:r>
              <a:rPr lang="he-IL" dirty="0"/>
              <a:t>היהדות מטפחת את המוסריות והרחמים, העזרה והצדקה. לעומת זאת הנאציזם מדגיש את ערך הכוח שמעל החוק ואת זכותו של החזק לחסל את החלש כדי להשיג מטרותיו.</a:t>
            </a:r>
          </a:p>
          <a:p>
            <a:pPr>
              <a:lnSpc>
                <a:spcPct val="100000"/>
              </a:lnSpc>
            </a:pPr>
            <a:r>
              <a:rPr lang="he-IL" dirty="0"/>
              <a:t>היהדות מטפחת את המצפון בתחושה האנושית היסודית שהיא אבן בוחן לכל מושגי הטוב והרע ומשום כך ישנה אחריות לכל פרט על כל מעשיו, לעומת זאת הנאציזם מדגיש את האמונה במנהיג הראשי ובדרך שלטונו המחייבת צייתנות. עיקרון זה מבטל את המצפון האנושי והשתקת כל רגש אחריות בלב האדם על כל מעשיו. </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19831" cy="2215991"/>
          </a:xfrm>
          <a:prstGeom prst="rect">
            <a:avLst/>
          </a:prstGeom>
          <a:noFill/>
          <a:ln>
            <a:noFill/>
          </a:ln>
        </p:spPr>
        <p:txBody>
          <a:bodyPr wrap="none" rtlCol="1">
            <a:spAutoFit/>
          </a:bodyPr>
          <a:lstStyle/>
          <a:p>
            <a:r>
              <a:rPr lang="he-IL" sz="13800" dirty="0">
                <a:solidFill>
                  <a:srgbClr val="C9A645">
                    <a:lumMod val="40000"/>
                    <a:lumOff val="60000"/>
                  </a:srgbClr>
                </a:solidFill>
                <a:cs typeface="S-Yuda" pitchFamily="2" charset="-79"/>
              </a:rPr>
              <a:t>א</a:t>
            </a:r>
          </a:p>
        </p:txBody>
      </p:sp>
      <p:sp>
        <p:nvSpPr>
          <p:cNvPr id="8" name="מלבן מעוגל 8">
            <a:extLst>
              <a:ext uri="{FF2B5EF4-FFF2-40B4-BE49-F238E27FC236}">
                <a16:creationId xmlns:a16="http://schemas.microsoft.com/office/drawing/2014/main" id="{A1BAE386-59EF-42E5-9B1B-56587D969C0A}"/>
              </a:ext>
            </a:extLst>
          </p:cNvPr>
          <p:cNvSpPr/>
          <p:nvPr/>
        </p:nvSpPr>
        <p:spPr>
          <a:xfrm>
            <a:off x="180975" y="186834"/>
            <a:ext cx="2473325" cy="81397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000000"/>
                </a:solidFill>
                <a:cs typeface="S-Yuda" pitchFamily="2" charset="-79"/>
              </a:rPr>
              <a:t>האנטישמיות הנאצית</a:t>
            </a:r>
          </a:p>
        </p:txBody>
      </p:sp>
    </p:spTree>
    <p:extLst>
      <p:ext uri="{BB962C8B-B14F-4D97-AF65-F5344CB8AC3E}">
        <p14:creationId xmlns:p14="http://schemas.microsoft.com/office/powerpoint/2010/main" val="136849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31322" y="278947"/>
            <a:ext cx="9499146" cy="5674178"/>
          </a:xfrm>
        </p:spPr>
        <p:txBody>
          <a:bodyPr>
            <a:normAutofit lnSpcReduction="10000"/>
          </a:bodyPr>
          <a:lstStyle/>
          <a:p>
            <a:r>
              <a:rPr lang="he-IL" dirty="0"/>
              <a:t>בשנת 1933 נחקק בגרמניה חוק למניעת צאצאים פגומים מבחינה תורשתית, שהתיר לעקר חולים במחלות נפשיות או פיזיות.</a:t>
            </a:r>
          </a:p>
          <a:p>
            <a:r>
              <a:rPr lang="he-IL" dirty="0"/>
              <a:t>בשנת 1937 נתפסו כמה מאות נערים שהיו בריאים אך הם צאצאים לאימהות גרמניות שנישאו לגברים אפריקניים, ואימהותיהם עוקרו בחשאיות כדי שלא יוכלו להמשיך להפיץ את הגנים ה'נחותים' שלהם. עד סוף המלחמה נעקרו כ 400,000 בני אדם.</a:t>
            </a:r>
          </a:p>
          <a:p>
            <a:r>
              <a:rPr lang="he-IL" dirty="0"/>
              <a:t>בשנת 1939 כאשר החלה המלחמה הנאצים החלו </a:t>
            </a:r>
            <a:br>
              <a:rPr lang="en-US" dirty="0"/>
            </a:br>
            <a:r>
              <a:rPr lang="he-IL" dirty="0"/>
              <a:t>במבצע </a:t>
            </a:r>
            <a:r>
              <a:rPr lang="en-US" dirty="0"/>
              <a:t>T4</a:t>
            </a:r>
            <a:r>
              <a:rPr lang="he-IL" dirty="0"/>
              <a:t> – </a:t>
            </a:r>
            <a:r>
              <a:rPr lang="he-IL" dirty="0" err="1"/>
              <a:t>אותנסיה</a:t>
            </a:r>
            <a:r>
              <a:rPr lang="he-IL" dirty="0"/>
              <a:t> (המתת חסד) לחיסולם של </a:t>
            </a:r>
            <a:br>
              <a:rPr lang="en-US" dirty="0"/>
            </a:br>
            <a:r>
              <a:rPr lang="he-IL" dirty="0"/>
              <a:t>גרמנים בעלי פגמים פיזיים או נפשיים. במבצע זה </a:t>
            </a:r>
            <a:br>
              <a:rPr lang="en-US" dirty="0"/>
            </a:br>
            <a:r>
              <a:rPr lang="he-IL" dirty="0"/>
              <a:t>נרצחו כ 200,000 גברים, נשים וילדים. חלקם בהרעבה</a:t>
            </a:r>
            <a:br>
              <a:rPr lang="en-US" dirty="0"/>
            </a:br>
            <a:r>
              <a:rPr lang="he-IL" dirty="0"/>
              <a:t>עד מוות, חלקם באמצעות הזרקת רעל וחלקם בתאי </a:t>
            </a:r>
            <a:br>
              <a:rPr lang="en-US" dirty="0"/>
            </a:br>
            <a:r>
              <a:rPr lang="he-IL" dirty="0"/>
              <a:t>גזים מה שהיווה הקדמה להשמדה ההמונית של </a:t>
            </a:r>
            <a:br>
              <a:rPr lang="en-US" dirty="0"/>
            </a:br>
            <a:r>
              <a:rPr lang="he-IL" dirty="0"/>
              <a:t>היהודים בתאי הגזים מאוחר יותר.</a:t>
            </a:r>
          </a:p>
          <a:p>
            <a:endParaRPr lang="he-IL" dirty="0"/>
          </a:p>
        </p:txBody>
      </p:sp>
      <p:pic>
        <p:nvPicPr>
          <p:cNvPr id="1026" name="Picture 2" descr="×ª×××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6" y="2633662"/>
            <a:ext cx="2014538" cy="25713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9550" y="5214508"/>
            <a:ext cx="1728789" cy="938719"/>
          </a:xfrm>
          <a:prstGeom prst="rect">
            <a:avLst/>
          </a:prstGeom>
          <a:noFill/>
        </p:spPr>
        <p:txBody>
          <a:bodyPr wrap="square" rtlCol="1">
            <a:spAutoFit/>
          </a:bodyPr>
          <a:lstStyle/>
          <a:p>
            <a:pPr algn="ctr" rtl="1"/>
            <a:r>
              <a:rPr lang="he-IL" sz="1100" dirty="0"/>
              <a:t>תמונת גבר החולה במחלה תורשתית, כאשר הכיתוב מצהיר שקיומו של גבר כזה עולה למדינה 60,000 </a:t>
            </a:r>
            <a:r>
              <a:rPr lang="he-IL" sz="1100" dirty="0" err="1"/>
              <a:t>רייכסמארק</a:t>
            </a:r>
            <a:r>
              <a:rPr lang="he-IL" sz="1100" dirty="0"/>
              <a:t> לשנה.</a:t>
            </a:r>
          </a:p>
        </p:txBody>
      </p:sp>
    </p:spTree>
    <p:extLst>
      <p:ext uri="{BB962C8B-B14F-4D97-AF65-F5344CB8AC3E}">
        <p14:creationId xmlns:p14="http://schemas.microsoft.com/office/powerpoint/2010/main" val="357821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13215" y="427751"/>
            <a:ext cx="1789272" cy="4508927"/>
          </a:xfrm>
          <a:prstGeom prst="rect">
            <a:avLst/>
          </a:prstGeom>
          <a:noFill/>
          <a:ln>
            <a:noFill/>
          </a:ln>
          <a:effectLst>
            <a:outerShdw blurRad="50800" dist="38100" dir="2700000" algn="tl" rotWithShape="0">
              <a:prstClr val="black"/>
            </a:outerShdw>
          </a:effectLst>
        </p:spPr>
        <p:txBody>
          <a:bodyPr wrap="none" rtlCol="1">
            <a:spAutoFit/>
          </a:bodyPr>
          <a:lstStyle/>
          <a:p>
            <a:r>
              <a:rPr lang="he-IL" sz="28700" dirty="0">
                <a:ln>
                  <a:solidFill>
                    <a:sysClr val="windowText" lastClr="000000"/>
                  </a:solidFill>
                </a:ln>
                <a:solidFill>
                  <a:schemeClr val="accent3">
                    <a:lumMod val="20000"/>
                    <a:lumOff val="80000"/>
                  </a:schemeClr>
                </a:solidFill>
                <a:cs typeface="S-Yuda" pitchFamily="2" charset="-79"/>
              </a:rPr>
              <a:t>ב</a:t>
            </a:r>
          </a:p>
        </p:txBody>
      </p:sp>
      <p:sp>
        <p:nvSpPr>
          <p:cNvPr id="5" name="TextBox 4"/>
          <p:cNvSpPr txBox="1"/>
          <p:nvPr/>
        </p:nvSpPr>
        <p:spPr>
          <a:xfrm>
            <a:off x="608967" y="2109785"/>
            <a:ext cx="7915950" cy="1938992"/>
          </a:xfrm>
          <a:prstGeom prst="rect">
            <a:avLst/>
          </a:prstGeom>
          <a:noFill/>
        </p:spPr>
        <p:txBody>
          <a:bodyPr wrap="none" rtlCol="1">
            <a:spAutoFit/>
          </a:bodyPr>
          <a:lstStyle/>
          <a:p>
            <a:pPr algn="ctr" rtl="1"/>
            <a:r>
              <a:rPr lang="he-IL" sz="6000" b="1" dirty="0">
                <a:solidFill>
                  <a:schemeClr val="accent1"/>
                </a:solidFill>
                <a:effectLst>
                  <a:outerShdw blurRad="38100" dist="38100" dir="2700000" algn="tl">
                    <a:srgbClr val="000000">
                      <a:alpha val="43137"/>
                    </a:srgbClr>
                  </a:outerShdw>
                </a:effectLst>
                <a:cs typeface="S-Yuda" pitchFamily="2" charset="-79"/>
              </a:rPr>
              <a:t>המדיניות של גרמניה הנאצית </a:t>
            </a:r>
          </a:p>
          <a:p>
            <a:pPr algn="ctr" rtl="1"/>
            <a:r>
              <a:rPr lang="he-IL" sz="6000" b="1" dirty="0">
                <a:solidFill>
                  <a:schemeClr val="accent1"/>
                </a:solidFill>
                <a:effectLst>
                  <a:outerShdw blurRad="38100" dist="38100" dir="2700000" algn="tl">
                    <a:srgbClr val="000000">
                      <a:alpha val="43137"/>
                    </a:srgbClr>
                  </a:outerShdw>
                </a:effectLst>
                <a:cs typeface="S-Yuda" pitchFamily="2" charset="-79"/>
              </a:rPr>
              <a:t>נגד היהודים 1933-1939</a:t>
            </a:r>
          </a:p>
        </p:txBody>
      </p:sp>
      <p:pic>
        <p:nvPicPr>
          <p:cNvPr id="6" name="תמונה 5">
            <a:hlinkClick r:id="rId2"/>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560" y="4516648"/>
            <a:ext cx="2033144" cy="2102064"/>
          </a:xfrm>
          <a:prstGeom prst="rect">
            <a:avLst/>
          </a:prstGeom>
        </p:spPr>
      </p:pic>
    </p:spTree>
    <p:extLst>
      <p:ext uri="{BB962C8B-B14F-4D97-AF65-F5344CB8AC3E}">
        <p14:creationId xmlns:p14="http://schemas.microsoft.com/office/powerpoint/2010/main" val="10081117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40972"/>
            <a:ext cx="9380113" cy="5014054"/>
          </a:xfrm>
        </p:spPr>
        <p:txBody>
          <a:bodyPr>
            <a:normAutofit/>
          </a:bodyPr>
          <a:lstStyle/>
          <a:p>
            <a:pPr>
              <a:lnSpc>
                <a:spcPct val="110000"/>
              </a:lnSpc>
            </a:pPr>
            <a:r>
              <a:rPr lang="he-IL" dirty="0"/>
              <a:t>יהודי גרמניה היו סמל לשילוב של היהודים עם בני הלאומים בהם הם התגוררו. יהודי גרמניה היו משכילים, בעלי מקצועות חופשיים, נראו כמו הגרמנים ודיברו גרמנית. הם גם השתלבו מאוד מבחינה פוליטית. </a:t>
            </a:r>
          </a:p>
          <a:p>
            <a:pPr>
              <a:lnSpc>
                <a:spcPct val="110000"/>
              </a:lnSpc>
            </a:pPr>
            <a:r>
              <a:rPr lang="he-IL" dirty="0"/>
              <a:t>בין היהודים הידועים בגרמניה היו שר החוץ </a:t>
            </a:r>
            <a:r>
              <a:rPr lang="he-IL" dirty="0" err="1"/>
              <a:t>רטנאו</a:t>
            </a:r>
            <a:r>
              <a:rPr lang="he-IL" dirty="0"/>
              <a:t>, ראש הממשלה </a:t>
            </a:r>
            <a:r>
              <a:rPr lang="he-IL" dirty="0" err="1"/>
              <a:t>שטרזמן</a:t>
            </a:r>
            <a:r>
              <a:rPr lang="he-IL" dirty="0"/>
              <a:t> והמדען אלברט איינשטיין.</a:t>
            </a:r>
          </a:p>
          <a:p>
            <a:r>
              <a:rPr lang="he-IL" dirty="0"/>
              <a:t>יהודי גרמניה הגדירו עצמם ראשית כאזרחי המדינה, וכ-12,000 מהם נפלו במלה"ע ה-1 למען גרמניה.</a:t>
            </a:r>
          </a:p>
        </p:txBody>
      </p:sp>
      <p:sp>
        <p:nvSpPr>
          <p:cNvPr id="7" name="מלבן מעוגל 6"/>
          <p:cNvSpPr/>
          <p:nvPr/>
        </p:nvSpPr>
        <p:spPr>
          <a:xfrm>
            <a:off x="331304" y="186834"/>
            <a:ext cx="2424596" cy="79288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2"/>
                </a:solidFill>
                <a:cs typeface="S-Yuda" pitchFamily="2" charset="-79"/>
              </a:rPr>
              <a:t>המדיניות נגד היהודים</a:t>
            </a:r>
          </a:p>
        </p:txBody>
      </p:sp>
      <p:sp>
        <p:nvSpPr>
          <p:cNvPr id="8" name="TextBox 7">
            <a:extLst>
              <a:ext uri="{FF2B5EF4-FFF2-40B4-BE49-F238E27FC236}">
                <a16:creationId xmlns:a16="http://schemas.microsoft.com/office/drawing/2014/main" id="{879D897F-B3E4-4BCB-BB2A-138A283A47D7}"/>
              </a:ext>
            </a:extLst>
          </p:cNvPr>
          <p:cNvSpPr txBox="1"/>
          <p:nvPr/>
        </p:nvSpPr>
        <p:spPr>
          <a:xfrm>
            <a:off x="8691587" y="-449828"/>
            <a:ext cx="95571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ב</a:t>
            </a:r>
          </a:p>
        </p:txBody>
      </p:sp>
    </p:spTree>
    <p:extLst>
      <p:ext uri="{BB962C8B-B14F-4D97-AF65-F5344CB8AC3E}">
        <p14:creationId xmlns:p14="http://schemas.microsoft.com/office/powerpoint/2010/main" val="296044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40972"/>
            <a:ext cx="9380113" cy="4702629"/>
          </a:xfrm>
        </p:spPr>
        <p:txBody>
          <a:bodyPr>
            <a:normAutofit/>
          </a:bodyPr>
          <a:lstStyle/>
          <a:p>
            <a:r>
              <a:rPr lang="he-IL" dirty="0"/>
              <a:t>עם עליית המפלגה </a:t>
            </a:r>
            <a:r>
              <a:rPr lang="he-IL" dirty="0" err="1"/>
              <a:t>הנאציונאל</a:t>
            </a:r>
            <a:r>
              <a:rPr lang="he-IL" dirty="0"/>
              <a:t>-סוציאליסטית (הנאצית) לשלטון, החל הממשל הנאצי בביצוע מדיניותו האנטישמית-גזענית נגד יהודי גרמניה.</a:t>
            </a:r>
          </a:p>
          <a:p>
            <a:r>
              <a:rPr lang="he-IL" dirty="0"/>
              <a:t>לנאצים הייתה מטרה ברורה במדיניות נגד היהודים:</a:t>
            </a:r>
          </a:p>
          <a:p>
            <a:pPr lvl="1"/>
            <a:r>
              <a:rPr lang="he-IL" sz="2800" b="1" dirty="0"/>
              <a:t>בידוד חברתי </a:t>
            </a:r>
            <a:r>
              <a:rPr lang="he-IL" sz="2800" dirty="0"/>
              <a:t>– הרחקת היהודים מהחברה הגרמנית.</a:t>
            </a:r>
          </a:p>
          <a:p>
            <a:pPr lvl="1"/>
            <a:r>
              <a:rPr lang="he-IL" sz="2800" b="1" dirty="0"/>
              <a:t>בידוד כלכלי </a:t>
            </a:r>
            <a:r>
              <a:rPr lang="he-IL" sz="2800" dirty="0"/>
              <a:t>– הרחקת היהודים מכלכלת גרמניה ונישולם ממעמדות הכלכליים.</a:t>
            </a:r>
          </a:p>
          <a:p>
            <a:pPr lvl="1"/>
            <a:r>
              <a:rPr lang="he-IL" sz="2800" b="1" dirty="0"/>
              <a:t>סילוק היהודים מגרמניה </a:t>
            </a:r>
            <a:r>
              <a:rPr lang="he-IL" sz="2800" dirty="0"/>
              <a:t>(גרמניה נקיה – </a:t>
            </a:r>
            <a:r>
              <a:rPr lang="he-IL" sz="2800" dirty="0" err="1"/>
              <a:t>יוּדֶנְרַיְיִן</a:t>
            </a:r>
            <a:r>
              <a:rPr lang="he-IL" sz="2800" dirty="0"/>
              <a:t>).</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95571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ב</a:t>
            </a:r>
          </a:p>
        </p:txBody>
      </p:sp>
      <p:sp>
        <p:nvSpPr>
          <p:cNvPr id="8" name="מלבן מעוגל 7"/>
          <p:cNvSpPr/>
          <p:nvPr/>
        </p:nvSpPr>
        <p:spPr>
          <a:xfrm>
            <a:off x="331304" y="186834"/>
            <a:ext cx="2424596" cy="72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2"/>
                </a:solidFill>
                <a:cs typeface="S-Yuda" pitchFamily="2" charset="-79"/>
              </a:rPr>
              <a:t>המדיניות נגד היהודים</a:t>
            </a:r>
          </a:p>
        </p:txBody>
      </p:sp>
    </p:spTree>
    <p:extLst>
      <p:ext uri="{BB962C8B-B14F-4D97-AF65-F5344CB8AC3E}">
        <p14:creationId xmlns:p14="http://schemas.microsoft.com/office/powerpoint/2010/main" val="294669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חרם על יהודי גרמניה</a:t>
            </a:r>
          </a:p>
        </p:txBody>
      </p:sp>
      <p:sp>
        <p:nvSpPr>
          <p:cNvPr id="3" name="מציין מיקום תוכן 2"/>
          <p:cNvSpPr>
            <a:spLocks noGrp="1"/>
          </p:cNvSpPr>
          <p:nvPr>
            <p:ph idx="1"/>
          </p:nvPr>
        </p:nvSpPr>
        <p:spPr>
          <a:xfrm>
            <a:off x="4127500" y="1240972"/>
            <a:ext cx="5583917" cy="4702629"/>
          </a:xfrm>
        </p:spPr>
        <p:txBody>
          <a:bodyPr>
            <a:normAutofit/>
          </a:bodyPr>
          <a:lstStyle/>
          <a:p>
            <a:pPr>
              <a:lnSpc>
                <a:spcPct val="100000"/>
              </a:lnSpc>
            </a:pPr>
            <a:r>
              <a:rPr lang="he-IL" dirty="0"/>
              <a:t>ב-1 באפריל 1933 מורה הממשל הנאצי על חרם על עסקים יהודיים. אנשי הממשל הנאצי עמדו בכניסה לחנויות ומנעו מגרמנים לקנות אצל היהודים.</a:t>
            </a:r>
          </a:p>
          <a:p>
            <a:pPr>
              <a:lnSpc>
                <a:spcPct val="100000"/>
              </a:lnSpc>
            </a:pPr>
            <a:r>
              <a:rPr lang="he-IL" dirty="0"/>
              <a:t>החרם לא החזיק יותר מיום אחד בשל איום אמריקאי לחרם נגדי. </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a:xfrm>
            <a:off x="331304" y="186834"/>
            <a:ext cx="2424596" cy="76853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2"/>
                </a:solidFill>
                <a:cs typeface="S-Yuda" pitchFamily="2" charset="-79"/>
              </a:rPr>
              <a:t>המדיניות נגד היהודים</a:t>
            </a:r>
          </a:p>
        </p:txBody>
      </p:sp>
      <p:pic>
        <p:nvPicPr>
          <p:cNvPr id="7" name="Picture 2" descr="http://t1.gstatic.com/images?q=tbn:ANd9GcRdHWdg3fHap_3fdf2dnqYOAiTEbny309xZBQR_wxQ2Ac0OZ0S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416" y="1240972"/>
            <a:ext cx="3548885" cy="35017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19E0D9D-4566-4CC0-9B11-50A63B899229}"/>
              </a:ext>
            </a:extLst>
          </p:cNvPr>
          <p:cNvSpPr txBox="1"/>
          <p:nvPr/>
        </p:nvSpPr>
        <p:spPr>
          <a:xfrm>
            <a:off x="8691587" y="-423702"/>
            <a:ext cx="95571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ב</a:t>
            </a:r>
          </a:p>
        </p:txBody>
      </p:sp>
    </p:spTree>
    <p:extLst>
      <p:ext uri="{BB962C8B-B14F-4D97-AF65-F5344CB8AC3E}">
        <p14:creationId xmlns:p14="http://schemas.microsoft.com/office/powerpoint/2010/main" val="396582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חוקי נירנברג</a:t>
            </a:r>
          </a:p>
        </p:txBody>
      </p:sp>
      <p:sp>
        <p:nvSpPr>
          <p:cNvPr id="3" name="מציין מיקום תוכן 2"/>
          <p:cNvSpPr>
            <a:spLocks noGrp="1"/>
          </p:cNvSpPr>
          <p:nvPr>
            <p:ph idx="1"/>
          </p:nvPr>
        </p:nvSpPr>
        <p:spPr>
          <a:xfrm>
            <a:off x="331304" y="1240972"/>
            <a:ext cx="9380113" cy="4702629"/>
          </a:xfrm>
        </p:spPr>
        <p:txBody>
          <a:bodyPr>
            <a:normAutofit/>
          </a:bodyPr>
          <a:lstStyle/>
          <a:p>
            <a:pPr>
              <a:lnSpc>
                <a:spcPct val="100000"/>
              </a:lnSpc>
            </a:pPr>
            <a:r>
              <a:rPr lang="he-IL" dirty="0"/>
              <a:t>חוקים אלו נחקקו בעיר נירנברג בגרמניה. החוקים היו הבסיס החוקתי להרחקה של היהודים מהחברה, התרבות, הכלכלה והפוליטיקה הגרמנית. </a:t>
            </a:r>
          </a:p>
          <a:p>
            <a:pPr>
              <a:lnSpc>
                <a:spcPct val="100000"/>
              </a:lnSpc>
            </a:pPr>
            <a:r>
              <a:rPr lang="he-IL" dirty="0"/>
              <a:t>חוקים אלו קבעו בין היתר מיהו יהודי – מי ששניים מסביו יהודים נחשב בן תערובת, מי ששלושה מסביו יהודיים נחשב יהודי לחלוטין.</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a:xfrm>
            <a:off x="331304" y="186834"/>
            <a:ext cx="2424596" cy="72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2"/>
                </a:solidFill>
                <a:cs typeface="S-Yuda" pitchFamily="2" charset="-79"/>
              </a:rPr>
              <a:t>המדיניות נגד היהודים</a:t>
            </a:r>
          </a:p>
        </p:txBody>
      </p:sp>
      <p:sp>
        <p:nvSpPr>
          <p:cNvPr id="7" name="TextBox 6">
            <a:extLst>
              <a:ext uri="{FF2B5EF4-FFF2-40B4-BE49-F238E27FC236}">
                <a16:creationId xmlns:a16="http://schemas.microsoft.com/office/drawing/2014/main" id="{FE4A3843-43E7-43FE-8491-CF1B977DFF0C}"/>
              </a:ext>
            </a:extLst>
          </p:cNvPr>
          <p:cNvSpPr txBox="1"/>
          <p:nvPr/>
        </p:nvSpPr>
        <p:spPr>
          <a:xfrm>
            <a:off x="8691587" y="-449828"/>
            <a:ext cx="95571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ב</a:t>
            </a:r>
          </a:p>
        </p:txBody>
      </p:sp>
    </p:spTree>
    <p:extLst>
      <p:ext uri="{BB962C8B-B14F-4D97-AF65-F5344CB8AC3E}">
        <p14:creationId xmlns:p14="http://schemas.microsoft.com/office/powerpoint/2010/main" val="141036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40972"/>
            <a:ext cx="9380113" cy="4702629"/>
          </a:xfrm>
        </p:spPr>
        <p:txBody>
          <a:bodyPr>
            <a:normAutofit/>
          </a:bodyPr>
          <a:lstStyle/>
          <a:p>
            <a:r>
              <a:rPr lang="he-IL" dirty="0"/>
              <a:t>חוקי נירנברג קבעו:</a:t>
            </a:r>
          </a:p>
          <a:p>
            <a:pPr lvl="1"/>
            <a:r>
              <a:rPr lang="he-IL" sz="2800" dirty="0"/>
              <a:t>יהודי אינו יכול להיות אזרח הרייך השלישי (גרמניה), אין לו זכות הצבעה בעניינים פוליטיים והוא אינו יכול לכהן במשרה ציבורית.</a:t>
            </a:r>
          </a:p>
          <a:p>
            <a:pPr lvl="1"/>
            <a:r>
              <a:rPr lang="he-IL" sz="2800" dirty="0"/>
              <a:t>נישואין בין יהודי לאינו יהודי אסורים, וכל הנישואים הללו מבוטלים.</a:t>
            </a:r>
          </a:p>
          <a:p>
            <a:pPr lvl="1"/>
            <a:r>
              <a:rPr lang="he-IL" sz="2800" dirty="0"/>
              <a:t>כל יחסים בין יהודים לאינם יהודים אסורים בהחלט.</a:t>
            </a:r>
          </a:p>
          <a:p>
            <a:pPr lvl="1"/>
            <a:r>
              <a:rPr lang="he-IL" sz="2800" dirty="0"/>
              <a:t>יהודים אינם רשאים להעסיק במשק בית נתינים גרמנים למטה מגיל 45.</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a:xfrm>
            <a:off x="331304" y="186834"/>
            <a:ext cx="2424596" cy="72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2"/>
                </a:solidFill>
                <a:cs typeface="S-Yuda" pitchFamily="2" charset="-79"/>
              </a:rPr>
              <a:t>המדיניות נגד היהודים</a:t>
            </a:r>
          </a:p>
        </p:txBody>
      </p:sp>
      <p:sp>
        <p:nvSpPr>
          <p:cNvPr id="7" name="TextBox 6">
            <a:extLst>
              <a:ext uri="{FF2B5EF4-FFF2-40B4-BE49-F238E27FC236}">
                <a16:creationId xmlns:a16="http://schemas.microsoft.com/office/drawing/2014/main" id="{C6C48C05-9433-4452-9C1F-B591ABDFF73E}"/>
              </a:ext>
            </a:extLst>
          </p:cNvPr>
          <p:cNvSpPr txBox="1"/>
          <p:nvPr/>
        </p:nvSpPr>
        <p:spPr>
          <a:xfrm>
            <a:off x="8691587" y="-449828"/>
            <a:ext cx="95571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ב</a:t>
            </a:r>
          </a:p>
        </p:txBody>
      </p:sp>
    </p:spTree>
    <p:extLst>
      <p:ext uri="{BB962C8B-B14F-4D97-AF65-F5344CB8AC3E}">
        <p14:creationId xmlns:p14="http://schemas.microsoft.com/office/powerpoint/2010/main" val="1575881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a:xfrm>
            <a:off x="331304" y="186834"/>
            <a:ext cx="2424596" cy="62596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2"/>
                </a:solidFill>
                <a:cs typeface="S-Yuda" pitchFamily="2" charset="-79"/>
              </a:rPr>
              <a:t>המדיניות נגד היהודים</a:t>
            </a:r>
          </a:p>
        </p:txBody>
      </p:sp>
      <p:sp>
        <p:nvSpPr>
          <p:cNvPr id="9" name="TextBox 8">
            <a:extLst>
              <a:ext uri="{FF2B5EF4-FFF2-40B4-BE49-F238E27FC236}">
                <a16:creationId xmlns:a16="http://schemas.microsoft.com/office/drawing/2014/main" id="{AFD15AEC-A07D-4E3C-BAF5-C8C966DD0A29}"/>
              </a:ext>
            </a:extLst>
          </p:cNvPr>
          <p:cNvSpPr txBox="1"/>
          <p:nvPr/>
        </p:nvSpPr>
        <p:spPr>
          <a:xfrm>
            <a:off x="8691587" y="-449828"/>
            <a:ext cx="95571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ב</a:t>
            </a:r>
          </a:p>
        </p:txBody>
      </p:sp>
      <p:pic>
        <p:nvPicPr>
          <p:cNvPr id="7" name="Picture 2" descr="http://www1.yadvashem.org/IMAGE_TYPE/25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347" y="812796"/>
            <a:ext cx="8704025" cy="4935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83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a:xfrm>
            <a:off x="331304" y="186834"/>
            <a:ext cx="2424596" cy="78430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2"/>
                </a:solidFill>
                <a:cs typeface="S-Yuda" pitchFamily="2" charset="-79"/>
              </a:rPr>
              <a:t>המדיניות נגד היהודים</a:t>
            </a:r>
          </a:p>
        </p:txBody>
      </p:sp>
      <p:sp>
        <p:nvSpPr>
          <p:cNvPr id="7" name="משולש שווה שוקיים 6"/>
          <p:cNvSpPr/>
          <p:nvPr/>
        </p:nvSpPr>
        <p:spPr>
          <a:xfrm>
            <a:off x="7170122" y="2118158"/>
            <a:ext cx="175565" cy="175565"/>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9" name="אליפסה 8"/>
          <p:cNvSpPr/>
          <p:nvPr/>
        </p:nvSpPr>
        <p:spPr>
          <a:xfrm>
            <a:off x="6936035" y="2118158"/>
            <a:ext cx="175565" cy="1755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10" name="משולש שווה שוקיים 9"/>
          <p:cNvSpPr/>
          <p:nvPr/>
        </p:nvSpPr>
        <p:spPr>
          <a:xfrm>
            <a:off x="6526383" y="2118158"/>
            <a:ext cx="175565" cy="175565"/>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11" name="אליפסה 10"/>
          <p:cNvSpPr/>
          <p:nvPr/>
        </p:nvSpPr>
        <p:spPr>
          <a:xfrm>
            <a:off x="6292296" y="2118158"/>
            <a:ext cx="175565" cy="1755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12" name="משולש שווה שוקיים 11"/>
          <p:cNvSpPr/>
          <p:nvPr/>
        </p:nvSpPr>
        <p:spPr>
          <a:xfrm>
            <a:off x="6904516" y="2527810"/>
            <a:ext cx="175565" cy="175565"/>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13" name="אליפסה 12"/>
          <p:cNvSpPr/>
          <p:nvPr/>
        </p:nvSpPr>
        <p:spPr>
          <a:xfrm>
            <a:off x="6639370" y="2527810"/>
            <a:ext cx="175565" cy="1755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14" name="אליפסה 13"/>
          <p:cNvSpPr/>
          <p:nvPr/>
        </p:nvSpPr>
        <p:spPr>
          <a:xfrm>
            <a:off x="6750286" y="2937463"/>
            <a:ext cx="175565" cy="1755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15" name="TextBox 14"/>
          <p:cNvSpPr txBox="1"/>
          <p:nvPr/>
        </p:nvSpPr>
        <p:spPr>
          <a:xfrm>
            <a:off x="6350817" y="3230072"/>
            <a:ext cx="1337226" cy="692497"/>
          </a:xfrm>
          <a:prstGeom prst="rect">
            <a:avLst/>
          </a:prstGeom>
          <a:noFill/>
        </p:spPr>
        <p:txBody>
          <a:bodyPr wrap="none" rtlCol="1">
            <a:spAutoFit/>
          </a:bodyPr>
          <a:lstStyle/>
          <a:p>
            <a:r>
              <a:rPr lang="he-IL" sz="1950" dirty="0"/>
              <a:t>יהדות:  ארי</a:t>
            </a:r>
          </a:p>
          <a:p>
            <a:r>
              <a:rPr lang="he-IL" sz="1950" dirty="0"/>
              <a:t>נאציזם: ארי</a:t>
            </a:r>
          </a:p>
        </p:txBody>
      </p:sp>
      <p:sp>
        <p:nvSpPr>
          <p:cNvPr id="16" name="משולש שווה שוקיים 15"/>
          <p:cNvSpPr/>
          <p:nvPr/>
        </p:nvSpPr>
        <p:spPr>
          <a:xfrm>
            <a:off x="5416954" y="2100052"/>
            <a:ext cx="175565" cy="175565"/>
          </a:xfrm>
          <a:prstGeom prst="triangl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solidFill>
                <a:schemeClr val="tx2"/>
              </a:solidFill>
            </a:endParaRPr>
          </a:p>
        </p:txBody>
      </p:sp>
      <p:sp>
        <p:nvSpPr>
          <p:cNvPr id="17" name="אליפסה 16"/>
          <p:cNvSpPr/>
          <p:nvPr/>
        </p:nvSpPr>
        <p:spPr>
          <a:xfrm>
            <a:off x="5182867" y="2100052"/>
            <a:ext cx="175565" cy="175565"/>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18" name="משולש שווה שוקיים 17"/>
          <p:cNvSpPr/>
          <p:nvPr/>
        </p:nvSpPr>
        <p:spPr>
          <a:xfrm>
            <a:off x="4773215" y="2100052"/>
            <a:ext cx="175565" cy="175565"/>
          </a:xfrm>
          <a:prstGeom prst="triangl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19" name="אליפסה 18"/>
          <p:cNvSpPr/>
          <p:nvPr/>
        </p:nvSpPr>
        <p:spPr>
          <a:xfrm>
            <a:off x="4539128" y="2100052"/>
            <a:ext cx="175565" cy="175565"/>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20" name="משולש שווה שוקיים 19"/>
          <p:cNvSpPr/>
          <p:nvPr/>
        </p:nvSpPr>
        <p:spPr>
          <a:xfrm>
            <a:off x="5124345" y="2509704"/>
            <a:ext cx="175565" cy="175565"/>
          </a:xfrm>
          <a:prstGeom prst="triangl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21" name="אליפסה 20"/>
          <p:cNvSpPr/>
          <p:nvPr/>
        </p:nvSpPr>
        <p:spPr>
          <a:xfrm>
            <a:off x="4886202" y="2509704"/>
            <a:ext cx="175565" cy="175565"/>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22" name="אליפסה 21"/>
          <p:cNvSpPr/>
          <p:nvPr/>
        </p:nvSpPr>
        <p:spPr>
          <a:xfrm>
            <a:off x="4997119" y="2919356"/>
            <a:ext cx="175565" cy="175565"/>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23" name="משולש שווה שוקיים 22"/>
          <p:cNvSpPr/>
          <p:nvPr/>
        </p:nvSpPr>
        <p:spPr>
          <a:xfrm>
            <a:off x="3834383" y="2076688"/>
            <a:ext cx="175565" cy="175565"/>
          </a:xfrm>
          <a:prstGeom prst="triangl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24" name="אליפסה 23"/>
          <p:cNvSpPr/>
          <p:nvPr/>
        </p:nvSpPr>
        <p:spPr>
          <a:xfrm>
            <a:off x="3600296" y="2076688"/>
            <a:ext cx="175565" cy="1755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25" name="משולש שווה שוקיים 24"/>
          <p:cNvSpPr/>
          <p:nvPr/>
        </p:nvSpPr>
        <p:spPr>
          <a:xfrm>
            <a:off x="3190644" y="2076688"/>
            <a:ext cx="175565" cy="175565"/>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26" name="אליפסה 25"/>
          <p:cNvSpPr/>
          <p:nvPr/>
        </p:nvSpPr>
        <p:spPr>
          <a:xfrm>
            <a:off x="2956557" y="2076688"/>
            <a:ext cx="175565" cy="1755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27" name="משולש שווה שוקיים 26"/>
          <p:cNvSpPr/>
          <p:nvPr/>
        </p:nvSpPr>
        <p:spPr>
          <a:xfrm>
            <a:off x="3600296" y="2486340"/>
            <a:ext cx="175565" cy="175565"/>
          </a:xfrm>
          <a:prstGeom prst="triangl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28" name="אליפסה 27"/>
          <p:cNvSpPr/>
          <p:nvPr/>
        </p:nvSpPr>
        <p:spPr>
          <a:xfrm>
            <a:off x="3303631" y="2486340"/>
            <a:ext cx="175565" cy="1755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grpSp>
        <p:nvGrpSpPr>
          <p:cNvPr id="29" name="קבוצה 28"/>
          <p:cNvGrpSpPr/>
          <p:nvPr/>
        </p:nvGrpSpPr>
        <p:grpSpPr>
          <a:xfrm>
            <a:off x="2031012" y="2471292"/>
            <a:ext cx="164764" cy="190611"/>
            <a:chOff x="3155374" y="1847292"/>
            <a:chExt cx="202734" cy="234537"/>
          </a:xfrm>
        </p:grpSpPr>
        <p:sp>
          <p:nvSpPr>
            <p:cNvPr id="30" name="אליפסה 33"/>
            <p:cNvSpPr/>
            <p:nvPr/>
          </p:nvSpPr>
          <p:spPr>
            <a:xfrm rot="10800000">
              <a:off x="3155374" y="1847292"/>
              <a:ext cx="101517" cy="234468"/>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31" name="אליפסה 33"/>
            <p:cNvSpPr/>
            <p:nvPr/>
          </p:nvSpPr>
          <p:spPr>
            <a:xfrm>
              <a:off x="3256591" y="1847361"/>
              <a:ext cx="101517" cy="234468"/>
            </a:xfrm>
            <a:prstGeom prst="triangl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grpSp>
      <p:grpSp>
        <p:nvGrpSpPr>
          <p:cNvPr id="32" name="קבוצה 31"/>
          <p:cNvGrpSpPr/>
          <p:nvPr/>
        </p:nvGrpSpPr>
        <p:grpSpPr>
          <a:xfrm>
            <a:off x="5297427" y="4967345"/>
            <a:ext cx="164759" cy="205658"/>
            <a:chOff x="7174533" y="4918554"/>
            <a:chExt cx="202728" cy="253052"/>
          </a:xfrm>
        </p:grpSpPr>
        <p:sp>
          <p:nvSpPr>
            <p:cNvPr id="33" name="אליפסה 33"/>
            <p:cNvSpPr/>
            <p:nvPr/>
          </p:nvSpPr>
          <p:spPr>
            <a:xfrm rot="10800000">
              <a:off x="7174533" y="4918554"/>
              <a:ext cx="101517" cy="252976"/>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34" name="אליפסה 33"/>
            <p:cNvSpPr/>
            <p:nvPr/>
          </p:nvSpPr>
          <p:spPr>
            <a:xfrm>
              <a:off x="7275744" y="4918630"/>
              <a:ext cx="101517" cy="252976"/>
            </a:xfrm>
            <a:prstGeom prst="triangl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grpSp>
      <p:sp>
        <p:nvSpPr>
          <p:cNvPr id="35" name="TextBox 34"/>
          <p:cNvSpPr txBox="1"/>
          <p:nvPr/>
        </p:nvSpPr>
        <p:spPr>
          <a:xfrm>
            <a:off x="4503730" y="3230071"/>
            <a:ext cx="1475084" cy="692497"/>
          </a:xfrm>
          <a:prstGeom prst="rect">
            <a:avLst/>
          </a:prstGeom>
          <a:noFill/>
        </p:spPr>
        <p:txBody>
          <a:bodyPr wrap="none" rtlCol="1">
            <a:spAutoFit/>
          </a:bodyPr>
          <a:lstStyle/>
          <a:p>
            <a:r>
              <a:rPr lang="he-IL" sz="1950" dirty="0"/>
              <a:t>יהדות:  יהודי</a:t>
            </a:r>
          </a:p>
          <a:p>
            <a:r>
              <a:rPr lang="he-IL" sz="1950" dirty="0"/>
              <a:t>נאציזם: יהודי</a:t>
            </a:r>
          </a:p>
        </p:txBody>
      </p:sp>
      <p:grpSp>
        <p:nvGrpSpPr>
          <p:cNvPr id="36" name="קבוצה 35"/>
          <p:cNvGrpSpPr/>
          <p:nvPr/>
        </p:nvGrpSpPr>
        <p:grpSpPr>
          <a:xfrm>
            <a:off x="1723544" y="2919356"/>
            <a:ext cx="323079" cy="310716"/>
            <a:chOff x="2935036" y="2398609"/>
            <a:chExt cx="239549" cy="238303"/>
          </a:xfrm>
        </p:grpSpPr>
        <p:sp>
          <p:nvSpPr>
            <p:cNvPr id="37" name="אליפסה 36"/>
            <p:cNvSpPr/>
            <p:nvPr/>
          </p:nvSpPr>
          <p:spPr>
            <a:xfrm>
              <a:off x="3056054" y="2398609"/>
              <a:ext cx="22940" cy="1613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38" name="אליפסה 33"/>
            <p:cNvSpPr/>
            <p:nvPr/>
          </p:nvSpPr>
          <p:spPr>
            <a:xfrm rot="10800000">
              <a:off x="2935036" y="2427164"/>
              <a:ext cx="119447" cy="204797"/>
            </a:xfrm>
            <a:custGeom>
              <a:avLst/>
              <a:gdLst>
                <a:gd name="connsiteX0" fmla="*/ 0 w 1805191"/>
                <a:gd name="connsiteY0" fmla="*/ 738082 h 1476164"/>
                <a:gd name="connsiteX1" fmla="*/ 902596 w 1805191"/>
                <a:gd name="connsiteY1" fmla="*/ 0 h 1476164"/>
                <a:gd name="connsiteX2" fmla="*/ 1805192 w 1805191"/>
                <a:gd name="connsiteY2" fmla="*/ 738082 h 1476164"/>
                <a:gd name="connsiteX3" fmla="*/ 902596 w 1805191"/>
                <a:gd name="connsiteY3" fmla="*/ 1476164 h 1476164"/>
                <a:gd name="connsiteX4" fmla="*/ 0 w 1805191"/>
                <a:gd name="connsiteY4" fmla="*/ 738082 h 1476164"/>
                <a:gd name="connsiteX0" fmla="*/ 17245 w 1009637"/>
                <a:gd name="connsiteY0" fmla="*/ 651578 h 1477187"/>
                <a:gd name="connsiteX1" fmla="*/ 107041 w 1009637"/>
                <a:gd name="connsiteY1" fmla="*/ 582 h 1477187"/>
                <a:gd name="connsiteX2" fmla="*/ 1009637 w 1009637"/>
                <a:gd name="connsiteY2" fmla="*/ 738664 h 1477187"/>
                <a:gd name="connsiteX3" fmla="*/ 107041 w 1009637"/>
                <a:gd name="connsiteY3" fmla="*/ 1476746 h 1477187"/>
                <a:gd name="connsiteX4" fmla="*/ 17245 w 1009637"/>
                <a:gd name="connsiteY4" fmla="*/ 651578 h 1477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637" h="1477187">
                  <a:moveTo>
                    <a:pt x="17245" y="651578"/>
                  </a:moveTo>
                  <a:cubicBezTo>
                    <a:pt x="17245" y="243947"/>
                    <a:pt x="-58358" y="-13932"/>
                    <a:pt x="107041" y="582"/>
                  </a:cubicBezTo>
                  <a:cubicBezTo>
                    <a:pt x="272440" y="15096"/>
                    <a:pt x="1009637" y="331033"/>
                    <a:pt x="1009637" y="738664"/>
                  </a:cubicBezTo>
                  <a:cubicBezTo>
                    <a:pt x="1009637" y="1146295"/>
                    <a:pt x="272440" y="1491260"/>
                    <a:pt x="107041" y="1476746"/>
                  </a:cubicBezTo>
                  <a:cubicBezTo>
                    <a:pt x="-58358" y="1462232"/>
                    <a:pt x="17245" y="1059209"/>
                    <a:pt x="17245" y="651578"/>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39" name="אליפסה 33"/>
            <p:cNvSpPr/>
            <p:nvPr/>
          </p:nvSpPr>
          <p:spPr>
            <a:xfrm>
              <a:off x="3053041" y="2425729"/>
              <a:ext cx="121544" cy="105933"/>
            </a:xfrm>
            <a:custGeom>
              <a:avLst/>
              <a:gdLst>
                <a:gd name="connsiteX0" fmla="*/ 0 w 1805191"/>
                <a:gd name="connsiteY0" fmla="*/ 738082 h 1476164"/>
                <a:gd name="connsiteX1" fmla="*/ 902596 w 1805191"/>
                <a:gd name="connsiteY1" fmla="*/ 0 h 1476164"/>
                <a:gd name="connsiteX2" fmla="*/ 1805192 w 1805191"/>
                <a:gd name="connsiteY2" fmla="*/ 738082 h 1476164"/>
                <a:gd name="connsiteX3" fmla="*/ 902596 w 1805191"/>
                <a:gd name="connsiteY3" fmla="*/ 1476164 h 1476164"/>
                <a:gd name="connsiteX4" fmla="*/ 0 w 1805191"/>
                <a:gd name="connsiteY4" fmla="*/ 738082 h 1476164"/>
                <a:gd name="connsiteX0" fmla="*/ 17245 w 1009637"/>
                <a:gd name="connsiteY0" fmla="*/ 651578 h 1477187"/>
                <a:gd name="connsiteX1" fmla="*/ 107041 w 1009637"/>
                <a:gd name="connsiteY1" fmla="*/ 582 h 1477187"/>
                <a:gd name="connsiteX2" fmla="*/ 1009637 w 1009637"/>
                <a:gd name="connsiteY2" fmla="*/ 738664 h 1477187"/>
                <a:gd name="connsiteX3" fmla="*/ 107041 w 1009637"/>
                <a:gd name="connsiteY3" fmla="*/ 1476746 h 1477187"/>
                <a:gd name="connsiteX4" fmla="*/ 17245 w 1009637"/>
                <a:gd name="connsiteY4" fmla="*/ 651578 h 1477187"/>
                <a:gd name="connsiteX0" fmla="*/ 17245 w 1023976"/>
                <a:gd name="connsiteY0" fmla="*/ 651578 h 1476870"/>
                <a:gd name="connsiteX1" fmla="*/ 107041 w 1023976"/>
                <a:gd name="connsiteY1" fmla="*/ 582 h 1476870"/>
                <a:gd name="connsiteX2" fmla="*/ 1009637 w 1023976"/>
                <a:gd name="connsiteY2" fmla="*/ 738664 h 1476870"/>
                <a:gd name="connsiteX3" fmla="*/ 504365 w 1023976"/>
                <a:gd name="connsiteY3" fmla="*/ 714233 h 1476870"/>
                <a:gd name="connsiteX4" fmla="*/ 107041 w 1023976"/>
                <a:gd name="connsiteY4" fmla="*/ 1476746 h 1476870"/>
                <a:gd name="connsiteX5" fmla="*/ 17245 w 1023976"/>
                <a:gd name="connsiteY5" fmla="*/ 651578 h 1476870"/>
                <a:gd name="connsiteX0" fmla="*/ 17245 w 1042857"/>
                <a:gd name="connsiteY0" fmla="*/ 651578 h 1476870"/>
                <a:gd name="connsiteX1" fmla="*/ 107041 w 1042857"/>
                <a:gd name="connsiteY1" fmla="*/ 582 h 1476870"/>
                <a:gd name="connsiteX2" fmla="*/ 1009637 w 1042857"/>
                <a:gd name="connsiteY2" fmla="*/ 738664 h 1476870"/>
                <a:gd name="connsiteX3" fmla="*/ 504365 w 1042857"/>
                <a:gd name="connsiteY3" fmla="*/ 714233 h 1476870"/>
                <a:gd name="connsiteX4" fmla="*/ 107041 w 1042857"/>
                <a:gd name="connsiteY4" fmla="*/ 1476746 h 1476870"/>
                <a:gd name="connsiteX5" fmla="*/ 17245 w 1042857"/>
                <a:gd name="connsiteY5" fmla="*/ 651578 h 1476870"/>
                <a:gd name="connsiteX0" fmla="*/ 41670 w 1067282"/>
                <a:gd name="connsiteY0" fmla="*/ 651276 h 820143"/>
                <a:gd name="connsiteX1" fmla="*/ 131466 w 1067282"/>
                <a:gd name="connsiteY1" fmla="*/ 280 h 820143"/>
                <a:gd name="connsiteX2" fmla="*/ 1034062 w 1067282"/>
                <a:gd name="connsiteY2" fmla="*/ 738362 h 820143"/>
                <a:gd name="connsiteX3" fmla="*/ 528790 w 1067282"/>
                <a:gd name="connsiteY3" fmla="*/ 713931 h 820143"/>
                <a:gd name="connsiteX4" fmla="*/ 38947 w 1067282"/>
                <a:gd name="connsiteY4" fmla="*/ 661948 h 820143"/>
                <a:gd name="connsiteX5" fmla="*/ 41670 w 1067282"/>
                <a:gd name="connsiteY5" fmla="*/ 651276 h 820143"/>
                <a:gd name="connsiteX0" fmla="*/ 26383 w 1033219"/>
                <a:gd name="connsiteY0" fmla="*/ 651276 h 822881"/>
                <a:gd name="connsiteX1" fmla="*/ 116179 w 1033219"/>
                <a:gd name="connsiteY1" fmla="*/ 280 h 822881"/>
                <a:gd name="connsiteX2" fmla="*/ 1018775 w 1033219"/>
                <a:gd name="connsiteY2" fmla="*/ 738362 h 822881"/>
                <a:gd name="connsiteX3" fmla="*/ 513503 w 1033219"/>
                <a:gd name="connsiteY3" fmla="*/ 713931 h 822881"/>
                <a:gd name="connsiteX4" fmla="*/ 40627 w 1033219"/>
                <a:gd name="connsiteY4" fmla="*/ 738243 h 822881"/>
                <a:gd name="connsiteX5" fmla="*/ 23660 w 1033219"/>
                <a:gd name="connsiteY5" fmla="*/ 661948 h 822881"/>
                <a:gd name="connsiteX6" fmla="*/ 26383 w 1033219"/>
                <a:gd name="connsiteY6" fmla="*/ 651276 h 822881"/>
                <a:gd name="connsiteX0" fmla="*/ 26383 w 1078339"/>
                <a:gd name="connsiteY0" fmla="*/ 651276 h 790037"/>
                <a:gd name="connsiteX1" fmla="*/ 116179 w 1078339"/>
                <a:gd name="connsiteY1" fmla="*/ 280 h 790037"/>
                <a:gd name="connsiteX2" fmla="*/ 1018775 w 1078339"/>
                <a:gd name="connsiteY2" fmla="*/ 738362 h 790037"/>
                <a:gd name="connsiteX3" fmla="*/ 924699 w 1078339"/>
                <a:gd name="connsiteY3" fmla="*/ 701772 h 790037"/>
                <a:gd name="connsiteX4" fmla="*/ 513503 w 1078339"/>
                <a:gd name="connsiteY4" fmla="*/ 713931 h 790037"/>
                <a:gd name="connsiteX5" fmla="*/ 40627 w 1078339"/>
                <a:gd name="connsiteY5" fmla="*/ 738243 h 790037"/>
                <a:gd name="connsiteX6" fmla="*/ 23660 w 1078339"/>
                <a:gd name="connsiteY6" fmla="*/ 661948 h 790037"/>
                <a:gd name="connsiteX7" fmla="*/ 26383 w 1078339"/>
                <a:gd name="connsiteY7" fmla="*/ 651276 h 790037"/>
                <a:gd name="connsiteX0" fmla="*/ 26383 w 1065613"/>
                <a:gd name="connsiteY0" fmla="*/ 651276 h 779715"/>
                <a:gd name="connsiteX1" fmla="*/ 116179 w 1065613"/>
                <a:gd name="connsiteY1" fmla="*/ 280 h 779715"/>
                <a:gd name="connsiteX2" fmla="*/ 1018775 w 1065613"/>
                <a:gd name="connsiteY2" fmla="*/ 738362 h 779715"/>
                <a:gd name="connsiteX3" fmla="*/ 873299 w 1065613"/>
                <a:gd name="connsiteY3" fmla="*/ 665303 h 779715"/>
                <a:gd name="connsiteX4" fmla="*/ 924699 w 1065613"/>
                <a:gd name="connsiteY4" fmla="*/ 701772 h 779715"/>
                <a:gd name="connsiteX5" fmla="*/ 513503 w 1065613"/>
                <a:gd name="connsiteY5" fmla="*/ 713931 h 779715"/>
                <a:gd name="connsiteX6" fmla="*/ 40627 w 1065613"/>
                <a:gd name="connsiteY6" fmla="*/ 738243 h 779715"/>
                <a:gd name="connsiteX7" fmla="*/ 23660 w 1065613"/>
                <a:gd name="connsiteY7" fmla="*/ 661948 h 779715"/>
                <a:gd name="connsiteX8" fmla="*/ 26383 w 1065613"/>
                <a:gd name="connsiteY8" fmla="*/ 651276 h 779715"/>
                <a:gd name="connsiteX0" fmla="*/ 26383 w 1027370"/>
                <a:gd name="connsiteY0" fmla="*/ 664660 h 766382"/>
                <a:gd name="connsiteX1" fmla="*/ 116179 w 1027370"/>
                <a:gd name="connsiteY1" fmla="*/ 13664 h 766382"/>
                <a:gd name="connsiteX2" fmla="*/ 811213 w 1027370"/>
                <a:gd name="connsiteY2" fmla="*/ 263556 h 766382"/>
                <a:gd name="connsiteX3" fmla="*/ 1018775 w 1027370"/>
                <a:gd name="connsiteY3" fmla="*/ 751746 h 766382"/>
                <a:gd name="connsiteX4" fmla="*/ 873299 w 1027370"/>
                <a:gd name="connsiteY4" fmla="*/ 678687 h 766382"/>
                <a:gd name="connsiteX5" fmla="*/ 924699 w 1027370"/>
                <a:gd name="connsiteY5" fmla="*/ 715156 h 766382"/>
                <a:gd name="connsiteX6" fmla="*/ 513503 w 1027370"/>
                <a:gd name="connsiteY6" fmla="*/ 727315 h 766382"/>
                <a:gd name="connsiteX7" fmla="*/ 40627 w 1027370"/>
                <a:gd name="connsiteY7" fmla="*/ 751627 h 766382"/>
                <a:gd name="connsiteX8" fmla="*/ 23660 w 1027370"/>
                <a:gd name="connsiteY8" fmla="*/ 675332 h 766382"/>
                <a:gd name="connsiteX9" fmla="*/ 26383 w 1027370"/>
                <a:gd name="connsiteY9" fmla="*/ 664660 h 766382"/>
                <a:gd name="connsiteX0" fmla="*/ 26383 w 1027370"/>
                <a:gd name="connsiteY0" fmla="*/ 662368 h 764090"/>
                <a:gd name="connsiteX1" fmla="*/ 116179 w 1027370"/>
                <a:gd name="connsiteY1" fmla="*/ 11372 h 764090"/>
                <a:gd name="connsiteX2" fmla="*/ 746072 w 1027370"/>
                <a:gd name="connsiteY2" fmla="*/ 284722 h 764090"/>
                <a:gd name="connsiteX3" fmla="*/ 1018775 w 1027370"/>
                <a:gd name="connsiteY3" fmla="*/ 749454 h 764090"/>
                <a:gd name="connsiteX4" fmla="*/ 873299 w 1027370"/>
                <a:gd name="connsiteY4" fmla="*/ 676395 h 764090"/>
                <a:gd name="connsiteX5" fmla="*/ 924699 w 1027370"/>
                <a:gd name="connsiteY5" fmla="*/ 712864 h 764090"/>
                <a:gd name="connsiteX6" fmla="*/ 513503 w 1027370"/>
                <a:gd name="connsiteY6" fmla="*/ 725023 h 764090"/>
                <a:gd name="connsiteX7" fmla="*/ 40627 w 1027370"/>
                <a:gd name="connsiteY7" fmla="*/ 749335 h 764090"/>
                <a:gd name="connsiteX8" fmla="*/ 23660 w 1027370"/>
                <a:gd name="connsiteY8" fmla="*/ 673040 h 764090"/>
                <a:gd name="connsiteX9" fmla="*/ 26383 w 1027370"/>
                <a:gd name="connsiteY9" fmla="*/ 662368 h 764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7370" h="764090">
                  <a:moveTo>
                    <a:pt x="26383" y="662368"/>
                  </a:moveTo>
                  <a:cubicBezTo>
                    <a:pt x="41803" y="552090"/>
                    <a:pt x="-3769" y="74313"/>
                    <a:pt x="116179" y="11372"/>
                  </a:cubicBezTo>
                  <a:cubicBezTo>
                    <a:pt x="236127" y="-51569"/>
                    <a:pt x="595639" y="161708"/>
                    <a:pt x="746072" y="284722"/>
                  </a:cubicBezTo>
                  <a:cubicBezTo>
                    <a:pt x="896505" y="407736"/>
                    <a:pt x="969343" y="693297"/>
                    <a:pt x="1018775" y="749454"/>
                  </a:cubicBezTo>
                  <a:cubicBezTo>
                    <a:pt x="1068208" y="805611"/>
                    <a:pt x="888978" y="682493"/>
                    <a:pt x="873299" y="676395"/>
                  </a:cubicBezTo>
                  <a:cubicBezTo>
                    <a:pt x="857620" y="670297"/>
                    <a:pt x="1015505" y="716916"/>
                    <a:pt x="924699" y="712864"/>
                  </a:cubicBezTo>
                  <a:cubicBezTo>
                    <a:pt x="833893" y="708812"/>
                    <a:pt x="671128" y="735153"/>
                    <a:pt x="513503" y="725023"/>
                  </a:cubicBezTo>
                  <a:cubicBezTo>
                    <a:pt x="355878" y="714893"/>
                    <a:pt x="122268" y="757999"/>
                    <a:pt x="40627" y="749335"/>
                  </a:cubicBezTo>
                  <a:cubicBezTo>
                    <a:pt x="-41013" y="740671"/>
                    <a:pt x="26034" y="687534"/>
                    <a:pt x="23660" y="673040"/>
                  </a:cubicBezTo>
                  <a:cubicBezTo>
                    <a:pt x="21286" y="658546"/>
                    <a:pt x="10963" y="772646"/>
                    <a:pt x="26383" y="662368"/>
                  </a:cubicBezTo>
                  <a:close/>
                </a:path>
              </a:pathLst>
            </a:cu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40" name="אליפסה 33"/>
            <p:cNvSpPr/>
            <p:nvPr/>
          </p:nvSpPr>
          <p:spPr>
            <a:xfrm>
              <a:off x="3051222" y="2519112"/>
              <a:ext cx="121983" cy="117800"/>
            </a:xfrm>
            <a:custGeom>
              <a:avLst/>
              <a:gdLst>
                <a:gd name="connsiteX0" fmla="*/ 0 w 1805191"/>
                <a:gd name="connsiteY0" fmla="*/ 738082 h 1476164"/>
                <a:gd name="connsiteX1" fmla="*/ 902596 w 1805191"/>
                <a:gd name="connsiteY1" fmla="*/ 0 h 1476164"/>
                <a:gd name="connsiteX2" fmla="*/ 1805192 w 1805191"/>
                <a:gd name="connsiteY2" fmla="*/ 738082 h 1476164"/>
                <a:gd name="connsiteX3" fmla="*/ 902596 w 1805191"/>
                <a:gd name="connsiteY3" fmla="*/ 1476164 h 1476164"/>
                <a:gd name="connsiteX4" fmla="*/ 0 w 1805191"/>
                <a:gd name="connsiteY4" fmla="*/ 738082 h 1476164"/>
                <a:gd name="connsiteX0" fmla="*/ 17245 w 1009637"/>
                <a:gd name="connsiteY0" fmla="*/ 651578 h 1477187"/>
                <a:gd name="connsiteX1" fmla="*/ 107041 w 1009637"/>
                <a:gd name="connsiteY1" fmla="*/ 582 h 1477187"/>
                <a:gd name="connsiteX2" fmla="*/ 1009637 w 1009637"/>
                <a:gd name="connsiteY2" fmla="*/ 738664 h 1477187"/>
                <a:gd name="connsiteX3" fmla="*/ 107041 w 1009637"/>
                <a:gd name="connsiteY3" fmla="*/ 1476746 h 1477187"/>
                <a:gd name="connsiteX4" fmla="*/ 17245 w 1009637"/>
                <a:gd name="connsiteY4" fmla="*/ 651578 h 1477187"/>
                <a:gd name="connsiteX0" fmla="*/ 21644 w 1014036"/>
                <a:gd name="connsiteY0" fmla="*/ 149440 h 975049"/>
                <a:gd name="connsiteX1" fmla="*/ 178046 w 1014036"/>
                <a:gd name="connsiteY1" fmla="*/ 60517 h 975049"/>
                <a:gd name="connsiteX2" fmla="*/ 1014036 w 1014036"/>
                <a:gd name="connsiteY2" fmla="*/ 236526 h 975049"/>
                <a:gd name="connsiteX3" fmla="*/ 111440 w 1014036"/>
                <a:gd name="connsiteY3" fmla="*/ 974608 h 975049"/>
                <a:gd name="connsiteX4" fmla="*/ 21644 w 1014036"/>
                <a:gd name="connsiteY4" fmla="*/ 149440 h 975049"/>
                <a:gd name="connsiteX0" fmla="*/ 61644 w 1670134"/>
                <a:gd name="connsiteY0" fmla="*/ 208669 h 1033836"/>
                <a:gd name="connsiteX1" fmla="*/ 218046 w 1670134"/>
                <a:gd name="connsiteY1" fmla="*/ 119746 h 1033836"/>
                <a:gd name="connsiteX2" fmla="*/ 1670134 w 1670134"/>
                <a:gd name="connsiteY2" fmla="*/ 207008 h 1033836"/>
                <a:gd name="connsiteX3" fmla="*/ 151440 w 1670134"/>
                <a:gd name="connsiteY3" fmla="*/ 1033837 h 1033836"/>
                <a:gd name="connsiteX4" fmla="*/ 61644 w 1670134"/>
                <a:gd name="connsiteY4" fmla="*/ 208669 h 1033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134" h="1033836">
                  <a:moveTo>
                    <a:pt x="61644" y="208669"/>
                  </a:moveTo>
                  <a:cubicBezTo>
                    <a:pt x="72745" y="56321"/>
                    <a:pt x="-50036" y="120023"/>
                    <a:pt x="218046" y="119746"/>
                  </a:cubicBezTo>
                  <a:cubicBezTo>
                    <a:pt x="486128" y="119469"/>
                    <a:pt x="1670134" y="-200623"/>
                    <a:pt x="1670134" y="207008"/>
                  </a:cubicBezTo>
                  <a:cubicBezTo>
                    <a:pt x="1670134" y="614639"/>
                    <a:pt x="419522" y="1033560"/>
                    <a:pt x="151440" y="1033837"/>
                  </a:cubicBezTo>
                  <a:cubicBezTo>
                    <a:pt x="-116642" y="1034114"/>
                    <a:pt x="50543" y="361018"/>
                    <a:pt x="61644" y="208669"/>
                  </a:cubicBezTo>
                  <a:close/>
                </a:path>
              </a:pathLst>
            </a:cu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grpSp>
      <p:sp>
        <p:nvSpPr>
          <p:cNvPr id="41" name="אליפסה 40"/>
          <p:cNvSpPr/>
          <p:nvPr/>
        </p:nvSpPr>
        <p:spPr>
          <a:xfrm>
            <a:off x="5182866" y="5336854"/>
            <a:ext cx="175565" cy="175565"/>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42" name="משולש שווה שוקיים 41"/>
          <p:cNvSpPr/>
          <p:nvPr/>
        </p:nvSpPr>
        <p:spPr>
          <a:xfrm>
            <a:off x="2254296" y="2076688"/>
            <a:ext cx="175565" cy="175565"/>
          </a:xfrm>
          <a:prstGeom prst="triangl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43" name="אליפסה 42"/>
          <p:cNvSpPr/>
          <p:nvPr/>
        </p:nvSpPr>
        <p:spPr>
          <a:xfrm>
            <a:off x="2020209" y="2076688"/>
            <a:ext cx="175565" cy="1755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44" name="משולש שווה שוקיים 43"/>
          <p:cNvSpPr/>
          <p:nvPr/>
        </p:nvSpPr>
        <p:spPr>
          <a:xfrm>
            <a:off x="1610557" y="2076688"/>
            <a:ext cx="175565" cy="175565"/>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45" name="אליפסה 44"/>
          <p:cNvSpPr/>
          <p:nvPr/>
        </p:nvSpPr>
        <p:spPr>
          <a:xfrm>
            <a:off x="1376470" y="2076688"/>
            <a:ext cx="175565" cy="1755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46" name="אליפסה 45"/>
          <p:cNvSpPr/>
          <p:nvPr/>
        </p:nvSpPr>
        <p:spPr>
          <a:xfrm>
            <a:off x="1723544" y="2486340"/>
            <a:ext cx="175565" cy="1755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47" name="TextBox 46"/>
          <p:cNvSpPr txBox="1"/>
          <p:nvPr/>
        </p:nvSpPr>
        <p:spPr>
          <a:xfrm>
            <a:off x="2982417" y="1675470"/>
            <a:ext cx="1317990" cy="392415"/>
          </a:xfrm>
          <a:prstGeom prst="rect">
            <a:avLst/>
          </a:prstGeom>
          <a:noFill/>
        </p:spPr>
        <p:txBody>
          <a:bodyPr wrap="none" rtlCol="1">
            <a:spAutoFit/>
          </a:bodyPr>
          <a:lstStyle/>
          <a:p>
            <a:r>
              <a:rPr lang="he-IL" sz="1950" dirty="0"/>
              <a:t>לפי היהדות</a:t>
            </a:r>
          </a:p>
        </p:txBody>
      </p:sp>
      <p:sp>
        <p:nvSpPr>
          <p:cNvPr id="48" name="TextBox 47"/>
          <p:cNvSpPr txBox="1"/>
          <p:nvPr/>
        </p:nvSpPr>
        <p:spPr>
          <a:xfrm>
            <a:off x="1402544" y="1675470"/>
            <a:ext cx="1426994" cy="392415"/>
          </a:xfrm>
          <a:prstGeom prst="rect">
            <a:avLst/>
          </a:prstGeom>
          <a:noFill/>
        </p:spPr>
        <p:txBody>
          <a:bodyPr wrap="none" rtlCol="1">
            <a:spAutoFit/>
          </a:bodyPr>
          <a:lstStyle/>
          <a:p>
            <a:r>
              <a:rPr lang="he-IL" sz="1950" dirty="0"/>
              <a:t>לפי הנאציזם</a:t>
            </a:r>
          </a:p>
        </p:txBody>
      </p:sp>
      <p:sp>
        <p:nvSpPr>
          <p:cNvPr id="49" name="TextBox 48"/>
          <p:cNvSpPr txBox="1"/>
          <p:nvPr/>
        </p:nvSpPr>
        <p:spPr>
          <a:xfrm>
            <a:off x="3045448" y="3347115"/>
            <a:ext cx="1366080" cy="392415"/>
          </a:xfrm>
          <a:prstGeom prst="rect">
            <a:avLst/>
          </a:prstGeom>
          <a:noFill/>
        </p:spPr>
        <p:txBody>
          <a:bodyPr wrap="none" rtlCol="1">
            <a:spAutoFit/>
          </a:bodyPr>
          <a:lstStyle/>
          <a:p>
            <a:r>
              <a:rPr lang="he-IL" sz="1950" dirty="0"/>
              <a:t>יהדות: יהודי</a:t>
            </a:r>
          </a:p>
        </p:txBody>
      </p:sp>
      <p:sp>
        <p:nvSpPr>
          <p:cNvPr id="50" name="TextBox 49"/>
          <p:cNvSpPr txBox="1"/>
          <p:nvPr/>
        </p:nvSpPr>
        <p:spPr>
          <a:xfrm>
            <a:off x="1539352" y="3347115"/>
            <a:ext cx="1337226" cy="392415"/>
          </a:xfrm>
          <a:prstGeom prst="rect">
            <a:avLst/>
          </a:prstGeom>
          <a:noFill/>
        </p:spPr>
        <p:txBody>
          <a:bodyPr wrap="none" rtlCol="1">
            <a:spAutoFit/>
          </a:bodyPr>
          <a:lstStyle/>
          <a:p>
            <a:r>
              <a:rPr lang="he-IL" sz="1950" dirty="0"/>
              <a:t>נאציזם: ארי</a:t>
            </a:r>
          </a:p>
        </p:txBody>
      </p:sp>
      <p:sp>
        <p:nvSpPr>
          <p:cNvPr id="51" name="משולש שווה שוקיים 50"/>
          <p:cNvSpPr/>
          <p:nvPr/>
        </p:nvSpPr>
        <p:spPr>
          <a:xfrm>
            <a:off x="7197904" y="4576071"/>
            <a:ext cx="175565" cy="175565"/>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52" name="אליפסה 51"/>
          <p:cNvSpPr/>
          <p:nvPr/>
        </p:nvSpPr>
        <p:spPr>
          <a:xfrm>
            <a:off x="6963817" y="4576071"/>
            <a:ext cx="175565" cy="175565"/>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53" name="משולש שווה שוקיים 52"/>
          <p:cNvSpPr/>
          <p:nvPr/>
        </p:nvSpPr>
        <p:spPr>
          <a:xfrm>
            <a:off x="6554165" y="4576071"/>
            <a:ext cx="175565" cy="175565"/>
          </a:xfrm>
          <a:prstGeom prst="triangl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54" name="אליפסה 53"/>
          <p:cNvSpPr/>
          <p:nvPr/>
        </p:nvSpPr>
        <p:spPr>
          <a:xfrm>
            <a:off x="6320078" y="4576071"/>
            <a:ext cx="175565" cy="175565"/>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55" name="משולש שווה שוקיים 54"/>
          <p:cNvSpPr/>
          <p:nvPr/>
        </p:nvSpPr>
        <p:spPr>
          <a:xfrm>
            <a:off x="6936035" y="4985724"/>
            <a:ext cx="175565" cy="175565"/>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56" name="אליפסה 55"/>
          <p:cNvSpPr/>
          <p:nvPr/>
        </p:nvSpPr>
        <p:spPr>
          <a:xfrm>
            <a:off x="6667153" y="4985724"/>
            <a:ext cx="175565" cy="175565"/>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57" name="אליפסה 56"/>
          <p:cNvSpPr/>
          <p:nvPr/>
        </p:nvSpPr>
        <p:spPr>
          <a:xfrm>
            <a:off x="6778069" y="5395376"/>
            <a:ext cx="175565" cy="17556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58" name="TextBox 57"/>
          <p:cNvSpPr txBox="1"/>
          <p:nvPr/>
        </p:nvSpPr>
        <p:spPr>
          <a:xfrm>
            <a:off x="6380078" y="4224941"/>
            <a:ext cx="1317990" cy="392415"/>
          </a:xfrm>
          <a:prstGeom prst="rect">
            <a:avLst/>
          </a:prstGeom>
          <a:noFill/>
        </p:spPr>
        <p:txBody>
          <a:bodyPr wrap="none" rtlCol="1">
            <a:spAutoFit/>
          </a:bodyPr>
          <a:lstStyle/>
          <a:p>
            <a:r>
              <a:rPr lang="he-IL" sz="1950" dirty="0"/>
              <a:t>לפי היהדות</a:t>
            </a:r>
          </a:p>
        </p:txBody>
      </p:sp>
      <p:sp>
        <p:nvSpPr>
          <p:cNvPr id="59" name="TextBox 58"/>
          <p:cNvSpPr txBox="1"/>
          <p:nvPr/>
        </p:nvSpPr>
        <p:spPr>
          <a:xfrm>
            <a:off x="4660322" y="4224941"/>
            <a:ext cx="1426994" cy="392415"/>
          </a:xfrm>
          <a:prstGeom prst="rect">
            <a:avLst/>
          </a:prstGeom>
          <a:noFill/>
        </p:spPr>
        <p:txBody>
          <a:bodyPr wrap="none" rtlCol="1">
            <a:spAutoFit/>
          </a:bodyPr>
          <a:lstStyle/>
          <a:p>
            <a:r>
              <a:rPr lang="he-IL" sz="1950" dirty="0"/>
              <a:t>לפי הנאציזם</a:t>
            </a:r>
          </a:p>
        </p:txBody>
      </p:sp>
      <p:sp>
        <p:nvSpPr>
          <p:cNvPr id="60" name="משולש שווה שוקיים 59"/>
          <p:cNvSpPr/>
          <p:nvPr/>
        </p:nvSpPr>
        <p:spPr>
          <a:xfrm>
            <a:off x="5592519" y="4576071"/>
            <a:ext cx="175565" cy="175565"/>
          </a:xfrm>
          <a:prstGeom prst="triangl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61" name="אליפסה 60"/>
          <p:cNvSpPr/>
          <p:nvPr/>
        </p:nvSpPr>
        <p:spPr>
          <a:xfrm>
            <a:off x="5358432" y="4576071"/>
            <a:ext cx="175565" cy="175565"/>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62" name="משולש שווה שוקיים 61"/>
          <p:cNvSpPr/>
          <p:nvPr/>
        </p:nvSpPr>
        <p:spPr>
          <a:xfrm>
            <a:off x="4948780" y="4576071"/>
            <a:ext cx="175565" cy="175565"/>
          </a:xfrm>
          <a:prstGeom prst="triangl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63" name="אליפסה 62"/>
          <p:cNvSpPr/>
          <p:nvPr/>
        </p:nvSpPr>
        <p:spPr>
          <a:xfrm>
            <a:off x="4714693" y="4576071"/>
            <a:ext cx="175565" cy="175565"/>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64" name="אליפסה 63"/>
          <p:cNvSpPr/>
          <p:nvPr/>
        </p:nvSpPr>
        <p:spPr>
          <a:xfrm>
            <a:off x="5061767" y="4985724"/>
            <a:ext cx="175565" cy="175565"/>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65" name="אליפסה 64"/>
          <p:cNvSpPr/>
          <p:nvPr/>
        </p:nvSpPr>
        <p:spPr>
          <a:xfrm>
            <a:off x="3424731" y="2900850"/>
            <a:ext cx="175565" cy="175565"/>
          </a:xfrm>
          <a:prstGeom prst="ellipse">
            <a:avLst/>
          </a:prstGeom>
          <a:solidFill>
            <a:schemeClr val="tx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950"/>
          </a:p>
        </p:txBody>
      </p:sp>
      <p:sp>
        <p:nvSpPr>
          <p:cNvPr id="67" name="TextBox 66">
            <a:extLst>
              <a:ext uri="{FF2B5EF4-FFF2-40B4-BE49-F238E27FC236}">
                <a16:creationId xmlns:a16="http://schemas.microsoft.com/office/drawing/2014/main" id="{B357A5DD-316F-44D7-8F61-0F44FB66FFC1}"/>
              </a:ext>
            </a:extLst>
          </p:cNvPr>
          <p:cNvSpPr txBox="1"/>
          <p:nvPr/>
        </p:nvSpPr>
        <p:spPr>
          <a:xfrm>
            <a:off x="8950289" y="-523597"/>
            <a:ext cx="95571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ב</a:t>
            </a:r>
          </a:p>
        </p:txBody>
      </p:sp>
      <p:sp>
        <p:nvSpPr>
          <p:cNvPr id="66" name="TextBox 65"/>
          <p:cNvSpPr txBox="1"/>
          <p:nvPr/>
        </p:nvSpPr>
        <p:spPr>
          <a:xfrm>
            <a:off x="3711890" y="765719"/>
            <a:ext cx="5448928" cy="377411"/>
          </a:xfrm>
          <a:prstGeom prst="rect">
            <a:avLst/>
          </a:prstGeom>
          <a:noFill/>
        </p:spPr>
        <p:txBody>
          <a:bodyPr wrap="none" rtlCol="1">
            <a:spAutoFit/>
          </a:bodyPr>
          <a:lstStyle/>
          <a:p>
            <a:pPr algn="r" rtl="1">
              <a:lnSpc>
                <a:spcPct val="95000"/>
              </a:lnSpc>
            </a:pPr>
            <a:r>
              <a:rPr lang="he-IL" sz="1950" dirty="0"/>
              <a:t>צד ימין: נקבה, צד שמאל: זכר. לבן – ארי, שחור - יהודי</a:t>
            </a:r>
          </a:p>
        </p:txBody>
      </p:sp>
    </p:spTree>
    <p:extLst>
      <p:ext uri="{BB962C8B-B14F-4D97-AF65-F5344CB8AC3E}">
        <p14:creationId xmlns:p14="http://schemas.microsoft.com/office/powerpoint/2010/main" val="196253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1000"/>
                                        <p:tgtEl>
                                          <p:spTgt spid="35"/>
                                        </p:tgtEl>
                                      </p:cBhvr>
                                    </p:animEffect>
                                    <p:anim calcmode="lin" valueType="num">
                                      <p:cBhvr>
                                        <p:cTn id="66" dur="1000" fill="hold"/>
                                        <p:tgtEl>
                                          <p:spTgt spid="35"/>
                                        </p:tgtEl>
                                        <p:attrNameLst>
                                          <p:attrName>ppt_x</p:attrName>
                                        </p:attrNameLst>
                                      </p:cBhvr>
                                      <p:tavLst>
                                        <p:tav tm="0">
                                          <p:val>
                                            <p:strVal val="#ppt_x"/>
                                          </p:val>
                                        </p:tav>
                                        <p:tav tm="100000">
                                          <p:val>
                                            <p:strVal val="#ppt_x"/>
                                          </p:val>
                                        </p:tav>
                                      </p:tavLst>
                                    </p:anim>
                                    <p:anim calcmode="lin" valueType="num">
                                      <p:cBhvr>
                                        <p:cTn id="6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randombar(horizontal)">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fltVal val="0"/>
                                          </p:val>
                                        </p:tav>
                                        <p:tav tm="100000">
                                          <p:val>
                                            <p:strVal val="#ppt_h"/>
                                          </p:val>
                                        </p:tav>
                                      </p:tavLst>
                                    </p:anim>
                                    <p:animEffect transition="in" filter="fade">
                                      <p:cBhvr>
                                        <p:cTn id="84" dur="500"/>
                                        <p:tgtEl>
                                          <p:spTgt spid="24"/>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 calcmode="lin" valueType="num">
                                      <p:cBhvr>
                                        <p:cTn id="87" dur="500" fill="hold"/>
                                        <p:tgtEl>
                                          <p:spTgt spid="27"/>
                                        </p:tgtEl>
                                        <p:attrNameLst>
                                          <p:attrName>ppt_w</p:attrName>
                                        </p:attrNameLst>
                                      </p:cBhvr>
                                      <p:tavLst>
                                        <p:tav tm="0">
                                          <p:val>
                                            <p:fltVal val="0"/>
                                          </p:val>
                                        </p:tav>
                                        <p:tav tm="100000">
                                          <p:val>
                                            <p:strVal val="#ppt_w"/>
                                          </p:val>
                                        </p:tav>
                                      </p:tavLst>
                                    </p:anim>
                                    <p:anim calcmode="lin" valueType="num">
                                      <p:cBhvr>
                                        <p:cTn id="88" dur="500" fill="hold"/>
                                        <p:tgtEl>
                                          <p:spTgt spid="27"/>
                                        </p:tgtEl>
                                        <p:attrNameLst>
                                          <p:attrName>ppt_h</p:attrName>
                                        </p:attrNameLst>
                                      </p:cBhvr>
                                      <p:tavLst>
                                        <p:tav tm="0">
                                          <p:val>
                                            <p:fltVal val="0"/>
                                          </p:val>
                                        </p:tav>
                                        <p:tav tm="100000">
                                          <p:val>
                                            <p:strVal val="#ppt_h"/>
                                          </p:val>
                                        </p:tav>
                                      </p:tavLst>
                                    </p:anim>
                                    <p:animEffect transition="in" filter="fade">
                                      <p:cBhvr>
                                        <p:cTn id="89" dur="500"/>
                                        <p:tgtEl>
                                          <p:spTgt spid="27"/>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Effect transition="in" filter="fade">
                                      <p:cBhvr>
                                        <p:cTn id="99" dur="500"/>
                                        <p:tgtEl>
                                          <p:spTgt spid="26"/>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65"/>
                                        </p:tgtEl>
                                        <p:attrNameLst>
                                          <p:attrName>style.visibility</p:attrName>
                                        </p:attrNameLst>
                                      </p:cBhvr>
                                      <p:to>
                                        <p:strVal val="visible"/>
                                      </p:to>
                                    </p:set>
                                    <p:anim calcmode="lin" valueType="num">
                                      <p:cBhvr>
                                        <p:cTn id="107" dur="500" fill="hold"/>
                                        <p:tgtEl>
                                          <p:spTgt spid="65"/>
                                        </p:tgtEl>
                                        <p:attrNameLst>
                                          <p:attrName>ppt_w</p:attrName>
                                        </p:attrNameLst>
                                      </p:cBhvr>
                                      <p:tavLst>
                                        <p:tav tm="0">
                                          <p:val>
                                            <p:fltVal val="0"/>
                                          </p:val>
                                        </p:tav>
                                        <p:tav tm="100000">
                                          <p:val>
                                            <p:strVal val="#ppt_w"/>
                                          </p:val>
                                        </p:tav>
                                      </p:tavLst>
                                    </p:anim>
                                    <p:anim calcmode="lin" valueType="num">
                                      <p:cBhvr>
                                        <p:cTn id="108" dur="500" fill="hold"/>
                                        <p:tgtEl>
                                          <p:spTgt spid="65"/>
                                        </p:tgtEl>
                                        <p:attrNameLst>
                                          <p:attrName>ppt_h</p:attrName>
                                        </p:attrNameLst>
                                      </p:cBhvr>
                                      <p:tavLst>
                                        <p:tav tm="0">
                                          <p:val>
                                            <p:fltVal val="0"/>
                                          </p:val>
                                        </p:tav>
                                        <p:tav tm="100000">
                                          <p:val>
                                            <p:strVal val="#ppt_h"/>
                                          </p:val>
                                        </p:tav>
                                      </p:tavLst>
                                    </p:anim>
                                    <p:animEffect transition="in" filter="fade">
                                      <p:cBhvr>
                                        <p:cTn id="109" dur="500"/>
                                        <p:tgtEl>
                                          <p:spTgt spid="65"/>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p:cTn id="114" dur="500" fill="hold"/>
                                        <p:tgtEl>
                                          <p:spTgt spid="49"/>
                                        </p:tgtEl>
                                        <p:attrNameLst>
                                          <p:attrName>ppt_w</p:attrName>
                                        </p:attrNameLst>
                                      </p:cBhvr>
                                      <p:tavLst>
                                        <p:tav tm="0">
                                          <p:val>
                                            <p:fltVal val="0"/>
                                          </p:val>
                                        </p:tav>
                                        <p:tav tm="100000">
                                          <p:val>
                                            <p:strVal val="#ppt_w"/>
                                          </p:val>
                                        </p:tav>
                                      </p:tavLst>
                                    </p:anim>
                                    <p:anim calcmode="lin" valueType="num">
                                      <p:cBhvr>
                                        <p:cTn id="115" dur="500" fill="hold"/>
                                        <p:tgtEl>
                                          <p:spTgt spid="49"/>
                                        </p:tgtEl>
                                        <p:attrNameLst>
                                          <p:attrName>ppt_h</p:attrName>
                                        </p:attrNameLst>
                                      </p:cBhvr>
                                      <p:tavLst>
                                        <p:tav tm="0">
                                          <p:val>
                                            <p:fltVal val="0"/>
                                          </p:val>
                                        </p:tav>
                                        <p:tav tm="100000">
                                          <p:val>
                                            <p:strVal val="#ppt_h"/>
                                          </p:val>
                                        </p:tav>
                                      </p:tavLst>
                                    </p:anim>
                                    <p:animEffect transition="in" filter="fade">
                                      <p:cBhvr>
                                        <p:cTn id="116" dur="500"/>
                                        <p:tgtEl>
                                          <p:spTgt spid="49"/>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500"/>
                                        <p:tgtEl>
                                          <p:spTgt spid="48"/>
                                        </p:tgtEl>
                                      </p:cBhvr>
                                    </p:animEffect>
                                  </p:childTnLst>
                                </p:cTn>
                              </p:par>
                            </p:childTnLst>
                          </p:cTn>
                        </p:par>
                      </p:childTnLst>
                    </p:cTn>
                  </p:par>
                  <p:par>
                    <p:cTn id="122" fill="hold">
                      <p:stCondLst>
                        <p:cond delay="indefinite"/>
                      </p:stCondLst>
                      <p:childTnLst>
                        <p:par>
                          <p:cTn id="123" fill="hold">
                            <p:stCondLst>
                              <p:cond delay="0"/>
                            </p:stCondLst>
                            <p:childTnLst>
                              <p:par>
                                <p:cTn id="124" presetID="45" presetClass="entr" presetSubtype="0" fill="hold" grpId="0" nodeType="click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fade">
                                      <p:cBhvr>
                                        <p:cTn id="126" dur="2000"/>
                                        <p:tgtEl>
                                          <p:spTgt spid="42"/>
                                        </p:tgtEl>
                                      </p:cBhvr>
                                    </p:animEffect>
                                    <p:anim calcmode="lin" valueType="num">
                                      <p:cBhvr>
                                        <p:cTn id="127" dur="2000" fill="hold"/>
                                        <p:tgtEl>
                                          <p:spTgt spid="42"/>
                                        </p:tgtEl>
                                        <p:attrNameLst>
                                          <p:attrName>ppt_w</p:attrName>
                                        </p:attrNameLst>
                                      </p:cBhvr>
                                      <p:tavLst>
                                        <p:tav tm="0" fmla="#ppt_w*sin(2.5*pi*$)">
                                          <p:val>
                                            <p:fltVal val="0"/>
                                          </p:val>
                                        </p:tav>
                                        <p:tav tm="100000">
                                          <p:val>
                                            <p:fltVal val="1"/>
                                          </p:val>
                                        </p:tav>
                                      </p:tavLst>
                                    </p:anim>
                                    <p:anim calcmode="lin" valueType="num">
                                      <p:cBhvr>
                                        <p:cTn id="128" dur="2000" fill="hold"/>
                                        <p:tgtEl>
                                          <p:spTgt spid="42"/>
                                        </p:tgtEl>
                                        <p:attrNameLst>
                                          <p:attrName>ppt_h</p:attrName>
                                        </p:attrNameLst>
                                      </p:cBhvr>
                                      <p:tavLst>
                                        <p:tav tm="0">
                                          <p:val>
                                            <p:strVal val="#ppt_h"/>
                                          </p:val>
                                        </p:tav>
                                        <p:tav tm="100000">
                                          <p:val>
                                            <p:strVal val="#ppt_h"/>
                                          </p:val>
                                        </p:tav>
                                      </p:tavLst>
                                    </p:anim>
                                  </p:childTnLst>
                                </p:cTn>
                              </p:par>
                              <p:par>
                                <p:cTn id="129" presetID="45" presetClass="entr" presetSubtype="0"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Effect transition="in" filter="fade">
                                      <p:cBhvr>
                                        <p:cTn id="131" dur="2000"/>
                                        <p:tgtEl>
                                          <p:spTgt spid="43"/>
                                        </p:tgtEl>
                                      </p:cBhvr>
                                    </p:animEffect>
                                    <p:anim calcmode="lin" valueType="num">
                                      <p:cBhvr>
                                        <p:cTn id="132" dur="2000" fill="hold"/>
                                        <p:tgtEl>
                                          <p:spTgt spid="43"/>
                                        </p:tgtEl>
                                        <p:attrNameLst>
                                          <p:attrName>ppt_w</p:attrName>
                                        </p:attrNameLst>
                                      </p:cBhvr>
                                      <p:tavLst>
                                        <p:tav tm="0" fmla="#ppt_w*sin(2.5*pi*$)">
                                          <p:val>
                                            <p:fltVal val="0"/>
                                          </p:val>
                                        </p:tav>
                                        <p:tav tm="100000">
                                          <p:val>
                                            <p:fltVal val="1"/>
                                          </p:val>
                                        </p:tav>
                                      </p:tavLst>
                                    </p:anim>
                                    <p:anim calcmode="lin" valueType="num">
                                      <p:cBhvr>
                                        <p:cTn id="133" dur="2000" fill="hold"/>
                                        <p:tgtEl>
                                          <p:spTgt spid="43"/>
                                        </p:tgtEl>
                                        <p:attrNameLst>
                                          <p:attrName>ppt_h</p:attrName>
                                        </p:attrNameLst>
                                      </p:cBhvr>
                                      <p:tavLst>
                                        <p:tav tm="0">
                                          <p:val>
                                            <p:strVal val="#ppt_h"/>
                                          </p:val>
                                        </p:tav>
                                        <p:tav tm="100000">
                                          <p:val>
                                            <p:strVal val="#ppt_h"/>
                                          </p:val>
                                        </p:tav>
                                      </p:tavLst>
                                    </p:anim>
                                  </p:childTnLst>
                                </p:cTn>
                              </p:par>
                              <p:par>
                                <p:cTn id="134" presetID="45" presetClass="entr" presetSubtype="0" fill="hold" nodeType="with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fade">
                                      <p:cBhvr>
                                        <p:cTn id="136" dur="2000"/>
                                        <p:tgtEl>
                                          <p:spTgt spid="29"/>
                                        </p:tgtEl>
                                      </p:cBhvr>
                                    </p:animEffect>
                                    <p:anim calcmode="lin" valueType="num">
                                      <p:cBhvr>
                                        <p:cTn id="137" dur="2000" fill="hold"/>
                                        <p:tgtEl>
                                          <p:spTgt spid="29"/>
                                        </p:tgtEl>
                                        <p:attrNameLst>
                                          <p:attrName>ppt_w</p:attrName>
                                        </p:attrNameLst>
                                      </p:cBhvr>
                                      <p:tavLst>
                                        <p:tav tm="0" fmla="#ppt_w*sin(2.5*pi*$)">
                                          <p:val>
                                            <p:fltVal val="0"/>
                                          </p:val>
                                        </p:tav>
                                        <p:tav tm="100000">
                                          <p:val>
                                            <p:fltVal val="1"/>
                                          </p:val>
                                        </p:tav>
                                      </p:tavLst>
                                    </p:anim>
                                    <p:anim calcmode="lin" valueType="num">
                                      <p:cBhvr>
                                        <p:cTn id="138" dur="2000" fill="hold"/>
                                        <p:tgtEl>
                                          <p:spTgt spid="29"/>
                                        </p:tgtEl>
                                        <p:attrNameLst>
                                          <p:attrName>ppt_h</p:attrName>
                                        </p:attrNameLst>
                                      </p:cBhvr>
                                      <p:tavLst>
                                        <p:tav tm="0">
                                          <p:val>
                                            <p:strVal val="#ppt_h"/>
                                          </p:val>
                                        </p:tav>
                                        <p:tav tm="100000">
                                          <p:val>
                                            <p:strVal val="#ppt_h"/>
                                          </p:val>
                                        </p:tav>
                                      </p:tavLst>
                                    </p:anim>
                                  </p:childTnLst>
                                </p:cTn>
                              </p:par>
                              <p:par>
                                <p:cTn id="139" presetID="45" presetClass="entr" presetSubtype="0" fill="hold" grpId="0" nodeType="withEffect">
                                  <p:stCondLst>
                                    <p:cond delay="0"/>
                                  </p:stCondLst>
                                  <p:childTnLst>
                                    <p:set>
                                      <p:cBhvr>
                                        <p:cTn id="140" dur="1" fill="hold">
                                          <p:stCondLst>
                                            <p:cond delay="0"/>
                                          </p:stCondLst>
                                        </p:cTn>
                                        <p:tgtEl>
                                          <p:spTgt spid="44"/>
                                        </p:tgtEl>
                                        <p:attrNameLst>
                                          <p:attrName>style.visibility</p:attrName>
                                        </p:attrNameLst>
                                      </p:cBhvr>
                                      <p:to>
                                        <p:strVal val="visible"/>
                                      </p:to>
                                    </p:set>
                                    <p:animEffect transition="in" filter="fade">
                                      <p:cBhvr>
                                        <p:cTn id="141" dur="2000"/>
                                        <p:tgtEl>
                                          <p:spTgt spid="44"/>
                                        </p:tgtEl>
                                      </p:cBhvr>
                                    </p:animEffect>
                                    <p:anim calcmode="lin" valueType="num">
                                      <p:cBhvr>
                                        <p:cTn id="142" dur="2000" fill="hold"/>
                                        <p:tgtEl>
                                          <p:spTgt spid="44"/>
                                        </p:tgtEl>
                                        <p:attrNameLst>
                                          <p:attrName>ppt_w</p:attrName>
                                        </p:attrNameLst>
                                      </p:cBhvr>
                                      <p:tavLst>
                                        <p:tav tm="0" fmla="#ppt_w*sin(2.5*pi*$)">
                                          <p:val>
                                            <p:fltVal val="0"/>
                                          </p:val>
                                        </p:tav>
                                        <p:tav tm="100000">
                                          <p:val>
                                            <p:fltVal val="1"/>
                                          </p:val>
                                        </p:tav>
                                      </p:tavLst>
                                    </p:anim>
                                    <p:anim calcmode="lin" valueType="num">
                                      <p:cBhvr>
                                        <p:cTn id="143" dur="2000" fill="hold"/>
                                        <p:tgtEl>
                                          <p:spTgt spid="44"/>
                                        </p:tgtEl>
                                        <p:attrNameLst>
                                          <p:attrName>ppt_h</p:attrName>
                                        </p:attrNameLst>
                                      </p:cBhvr>
                                      <p:tavLst>
                                        <p:tav tm="0">
                                          <p:val>
                                            <p:strVal val="#ppt_h"/>
                                          </p:val>
                                        </p:tav>
                                        <p:tav tm="100000">
                                          <p:val>
                                            <p:strVal val="#ppt_h"/>
                                          </p:val>
                                        </p:tav>
                                      </p:tavLst>
                                    </p:anim>
                                  </p:childTnLst>
                                </p:cTn>
                              </p:par>
                              <p:par>
                                <p:cTn id="144" presetID="45" presetClass="entr" presetSubtype="0" fill="hold" grpId="0" nodeType="withEffect">
                                  <p:stCondLst>
                                    <p:cond delay="0"/>
                                  </p:stCondLst>
                                  <p:childTnLst>
                                    <p:set>
                                      <p:cBhvr>
                                        <p:cTn id="145" dur="1" fill="hold">
                                          <p:stCondLst>
                                            <p:cond delay="0"/>
                                          </p:stCondLst>
                                        </p:cTn>
                                        <p:tgtEl>
                                          <p:spTgt spid="45"/>
                                        </p:tgtEl>
                                        <p:attrNameLst>
                                          <p:attrName>style.visibility</p:attrName>
                                        </p:attrNameLst>
                                      </p:cBhvr>
                                      <p:to>
                                        <p:strVal val="visible"/>
                                      </p:to>
                                    </p:set>
                                    <p:animEffect transition="in" filter="fade">
                                      <p:cBhvr>
                                        <p:cTn id="146" dur="2000"/>
                                        <p:tgtEl>
                                          <p:spTgt spid="45"/>
                                        </p:tgtEl>
                                      </p:cBhvr>
                                    </p:animEffect>
                                    <p:anim calcmode="lin" valueType="num">
                                      <p:cBhvr>
                                        <p:cTn id="147" dur="2000" fill="hold"/>
                                        <p:tgtEl>
                                          <p:spTgt spid="45"/>
                                        </p:tgtEl>
                                        <p:attrNameLst>
                                          <p:attrName>ppt_w</p:attrName>
                                        </p:attrNameLst>
                                      </p:cBhvr>
                                      <p:tavLst>
                                        <p:tav tm="0" fmla="#ppt_w*sin(2.5*pi*$)">
                                          <p:val>
                                            <p:fltVal val="0"/>
                                          </p:val>
                                        </p:tav>
                                        <p:tav tm="100000">
                                          <p:val>
                                            <p:fltVal val="1"/>
                                          </p:val>
                                        </p:tav>
                                      </p:tavLst>
                                    </p:anim>
                                    <p:anim calcmode="lin" valueType="num">
                                      <p:cBhvr>
                                        <p:cTn id="148" dur="2000" fill="hold"/>
                                        <p:tgtEl>
                                          <p:spTgt spid="45"/>
                                        </p:tgtEl>
                                        <p:attrNameLst>
                                          <p:attrName>ppt_h</p:attrName>
                                        </p:attrNameLst>
                                      </p:cBhvr>
                                      <p:tavLst>
                                        <p:tav tm="0">
                                          <p:val>
                                            <p:strVal val="#ppt_h"/>
                                          </p:val>
                                        </p:tav>
                                        <p:tav tm="100000">
                                          <p:val>
                                            <p:strVal val="#ppt_h"/>
                                          </p:val>
                                        </p:tav>
                                      </p:tavLst>
                                    </p:anim>
                                  </p:childTnLst>
                                </p:cTn>
                              </p:par>
                              <p:par>
                                <p:cTn id="149" presetID="45" presetClass="entr" presetSubtype="0" fill="hold" grpId="0" nodeType="with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fade">
                                      <p:cBhvr>
                                        <p:cTn id="151" dur="2000"/>
                                        <p:tgtEl>
                                          <p:spTgt spid="46"/>
                                        </p:tgtEl>
                                      </p:cBhvr>
                                    </p:animEffect>
                                    <p:anim calcmode="lin" valueType="num">
                                      <p:cBhvr>
                                        <p:cTn id="152" dur="2000" fill="hold"/>
                                        <p:tgtEl>
                                          <p:spTgt spid="46"/>
                                        </p:tgtEl>
                                        <p:attrNameLst>
                                          <p:attrName>ppt_w</p:attrName>
                                        </p:attrNameLst>
                                      </p:cBhvr>
                                      <p:tavLst>
                                        <p:tav tm="0" fmla="#ppt_w*sin(2.5*pi*$)">
                                          <p:val>
                                            <p:fltVal val="0"/>
                                          </p:val>
                                        </p:tav>
                                        <p:tav tm="100000">
                                          <p:val>
                                            <p:fltVal val="1"/>
                                          </p:val>
                                        </p:tav>
                                      </p:tavLst>
                                    </p:anim>
                                    <p:anim calcmode="lin" valueType="num">
                                      <p:cBhvr>
                                        <p:cTn id="153" dur="2000" fill="hold"/>
                                        <p:tgtEl>
                                          <p:spTgt spid="46"/>
                                        </p:tgtEl>
                                        <p:attrNameLst>
                                          <p:attrName>ppt_h</p:attrName>
                                        </p:attrNameLst>
                                      </p:cBhvr>
                                      <p:tavLst>
                                        <p:tav tm="0">
                                          <p:val>
                                            <p:strVal val="#ppt_h"/>
                                          </p:val>
                                        </p:tav>
                                        <p:tav tm="100000">
                                          <p:val>
                                            <p:strVal val="#ppt_h"/>
                                          </p:val>
                                        </p:tav>
                                      </p:tavLst>
                                    </p:anim>
                                  </p:childTnLst>
                                </p:cTn>
                              </p:par>
                              <p:par>
                                <p:cTn id="154" presetID="45" presetClass="entr" presetSubtype="0" fill="hold" nodeType="withEffect">
                                  <p:stCondLst>
                                    <p:cond delay="0"/>
                                  </p:stCondLst>
                                  <p:childTnLst>
                                    <p:set>
                                      <p:cBhvr>
                                        <p:cTn id="155" dur="1" fill="hold">
                                          <p:stCondLst>
                                            <p:cond delay="0"/>
                                          </p:stCondLst>
                                        </p:cTn>
                                        <p:tgtEl>
                                          <p:spTgt spid="36"/>
                                        </p:tgtEl>
                                        <p:attrNameLst>
                                          <p:attrName>style.visibility</p:attrName>
                                        </p:attrNameLst>
                                      </p:cBhvr>
                                      <p:to>
                                        <p:strVal val="visible"/>
                                      </p:to>
                                    </p:set>
                                    <p:animEffect transition="in" filter="fade">
                                      <p:cBhvr>
                                        <p:cTn id="156" dur="2000"/>
                                        <p:tgtEl>
                                          <p:spTgt spid="36"/>
                                        </p:tgtEl>
                                      </p:cBhvr>
                                    </p:animEffect>
                                    <p:anim calcmode="lin" valueType="num">
                                      <p:cBhvr>
                                        <p:cTn id="157" dur="2000" fill="hold"/>
                                        <p:tgtEl>
                                          <p:spTgt spid="36"/>
                                        </p:tgtEl>
                                        <p:attrNameLst>
                                          <p:attrName>ppt_w</p:attrName>
                                        </p:attrNameLst>
                                      </p:cBhvr>
                                      <p:tavLst>
                                        <p:tav tm="0" fmla="#ppt_w*sin(2.5*pi*$)">
                                          <p:val>
                                            <p:fltVal val="0"/>
                                          </p:val>
                                        </p:tav>
                                        <p:tav tm="100000">
                                          <p:val>
                                            <p:fltVal val="1"/>
                                          </p:val>
                                        </p:tav>
                                      </p:tavLst>
                                    </p:anim>
                                    <p:anim calcmode="lin" valueType="num">
                                      <p:cBhvr>
                                        <p:cTn id="158" dur="2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59" fill="hold">
                      <p:stCondLst>
                        <p:cond delay="indefinite"/>
                      </p:stCondLst>
                      <p:childTnLst>
                        <p:par>
                          <p:cTn id="160" fill="hold">
                            <p:stCondLst>
                              <p:cond delay="0"/>
                            </p:stCondLst>
                            <p:childTnLst>
                              <p:par>
                                <p:cTn id="161" presetID="21" presetClass="entr" presetSubtype="1" fill="hold" grpId="0" nodeType="clickEffect">
                                  <p:stCondLst>
                                    <p:cond delay="0"/>
                                  </p:stCondLst>
                                  <p:childTnLst>
                                    <p:set>
                                      <p:cBhvr>
                                        <p:cTn id="162" dur="1" fill="hold">
                                          <p:stCondLst>
                                            <p:cond delay="0"/>
                                          </p:stCondLst>
                                        </p:cTn>
                                        <p:tgtEl>
                                          <p:spTgt spid="50"/>
                                        </p:tgtEl>
                                        <p:attrNameLst>
                                          <p:attrName>style.visibility</p:attrName>
                                        </p:attrNameLst>
                                      </p:cBhvr>
                                      <p:to>
                                        <p:strVal val="visible"/>
                                      </p:to>
                                    </p:set>
                                    <p:animEffect transition="in" filter="wheel(1)">
                                      <p:cBhvr>
                                        <p:cTn id="163" dur="2000"/>
                                        <p:tgtEl>
                                          <p:spTgt spid="50"/>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58"/>
                                        </p:tgtEl>
                                        <p:attrNameLst>
                                          <p:attrName>style.visibility</p:attrName>
                                        </p:attrNameLst>
                                      </p:cBhvr>
                                      <p:to>
                                        <p:strVal val="visible"/>
                                      </p:to>
                                    </p:set>
                                    <p:animEffect transition="in" filter="fade">
                                      <p:cBhvr>
                                        <p:cTn id="168" dur="500"/>
                                        <p:tgtEl>
                                          <p:spTgt spid="58"/>
                                        </p:tgtEl>
                                      </p:cBhvr>
                                    </p:animEffect>
                                  </p:childTnLst>
                                </p:cTn>
                              </p:par>
                            </p:childTnLst>
                          </p:cTn>
                        </p:par>
                      </p:childTnLst>
                    </p:cTn>
                  </p:par>
                  <p:par>
                    <p:cTn id="169" fill="hold">
                      <p:stCondLst>
                        <p:cond delay="indefinite"/>
                      </p:stCondLst>
                      <p:childTnLst>
                        <p:par>
                          <p:cTn id="170" fill="hold">
                            <p:stCondLst>
                              <p:cond delay="0"/>
                            </p:stCondLst>
                            <p:childTnLst>
                              <p:par>
                                <p:cTn id="171" presetID="14" presetClass="entr" presetSubtype="10" fill="hold" grpId="0" nodeType="clickEffect">
                                  <p:stCondLst>
                                    <p:cond delay="0"/>
                                  </p:stCondLst>
                                  <p:childTnLst>
                                    <p:set>
                                      <p:cBhvr>
                                        <p:cTn id="172" dur="1" fill="hold">
                                          <p:stCondLst>
                                            <p:cond delay="0"/>
                                          </p:stCondLst>
                                        </p:cTn>
                                        <p:tgtEl>
                                          <p:spTgt spid="51"/>
                                        </p:tgtEl>
                                        <p:attrNameLst>
                                          <p:attrName>style.visibility</p:attrName>
                                        </p:attrNameLst>
                                      </p:cBhvr>
                                      <p:to>
                                        <p:strVal val="visible"/>
                                      </p:to>
                                    </p:set>
                                    <p:animEffect transition="in" filter="randombar(horizontal)">
                                      <p:cBhvr>
                                        <p:cTn id="173" dur="500"/>
                                        <p:tgtEl>
                                          <p:spTgt spid="51"/>
                                        </p:tgtEl>
                                      </p:cBhvr>
                                    </p:animEffect>
                                  </p:childTnLst>
                                </p:cTn>
                              </p:par>
                            </p:childTnLst>
                          </p:cTn>
                        </p:par>
                      </p:childTnLst>
                    </p:cTn>
                  </p:par>
                  <p:par>
                    <p:cTn id="174" fill="hold">
                      <p:stCondLst>
                        <p:cond delay="indefinite"/>
                      </p:stCondLst>
                      <p:childTnLst>
                        <p:par>
                          <p:cTn id="175" fill="hold">
                            <p:stCondLst>
                              <p:cond delay="0"/>
                            </p:stCondLst>
                            <p:childTnLst>
                              <p:par>
                                <p:cTn id="176" presetID="14" presetClass="entr" presetSubtype="10" fill="hold" grpId="0" nodeType="clickEffect">
                                  <p:stCondLst>
                                    <p:cond delay="0"/>
                                  </p:stCondLst>
                                  <p:childTnLst>
                                    <p:set>
                                      <p:cBhvr>
                                        <p:cTn id="177" dur="1" fill="hold">
                                          <p:stCondLst>
                                            <p:cond delay="0"/>
                                          </p:stCondLst>
                                        </p:cTn>
                                        <p:tgtEl>
                                          <p:spTgt spid="59"/>
                                        </p:tgtEl>
                                        <p:attrNameLst>
                                          <p:attrName>style.visibility</p:attrName>
                                        </p:attrNameLst>
                                      </p:cBhvr>
                                      <p:to>
                                        <p:strVal val="visible"/>
                                      </p:to>
                                    </p:set>
                                    <p:animEffect transition="in" filter="randombar(horizontal)">
                                      <p:cBhvr>
                                        <p:cTn id="178" dur="500"/>
                                        <p:tgtEl>
                                          <p:spTgt spid="59"/>
                                        </p:tgtEl>
                                      </p:cBhvr>
                                    </p:animEffect>
                                  </p:childTnLst>
                                </p:cTn>
                              </p:par>
                              <p:par>
                                <p:cTn id="179" presetID="14" presetClass="entr" presetSubtype="10" fill="hold" grpId="0" nodeType="withEffect">
                                  <p:stCondLst>
                                    <p:cond delay="0"/>
                                  </p:stCondLst>
                                  <p:childTnLst>
                                    <p:set>
                                      <p:cBhvr>
                                        <p:cTn id="180" dur="1" fill="hold">
                                          <p:stCondLst>
                                            <p:cond delay="0"/>
                                          </p:stCondLst>
                                        </p:cTn>
                                        <p:tgtEl>
                                          <p:spTgt spid="52"/>
                                        </p:tgtEl>
                                        <p:attrNameLst>
                                          <p:attrName>style.visibility</p:attrName>
                                        </p:attrNameLst>
                                      </p:cBhvr>
                                      <p:to>
                                        <p:strVal val="visible"/>
                                      </p:to>
                                    </p:set>
                                    <p:animEffect transition="in" filter="randombar(horizontal)">
                                      <p:cBhvr>
                                        <p:cTn id="181" dur="500"/>
                                        <p:tgtEl>
                                          <p:spTgt spid="52"/>
                                        </p:tgtEl>
                                      </p:cBhvr>
                                    </p:animEffect>
                                  </p:childTnLst>
                                </p:cTn>
                              </p:par>
                              <p:par>
                                <p:cTn id="182" presetID="14" presetClass="entr" presetSubtype="10" fill="hold" grpId="0" nodeType="withEffect">
                                  <p:stCondLst>
                                    <p:cond delay="0"/>
                                  </p:stCondLst>
                                  <p:childTnLst>
                                    <p:set>
                                      <p:cBhvr>
                                        <p:cTn id="183" dur="1" fill="hold">
                                          <p:stCondLst>
                                            <p:cond delay="0"/>
                                          </p:stCondLst>
                                        </p:cTn>
                                        <p:tgtEl>
                                          <p:spTgt spid="55"/>
                                        </p:tgtEl>
                                        <p:attrNameLst>
                                          <p:attrName>style.visibility</p:attrName>
                                        </p:attrNameLst>
                                      </p:cBhvr>
                                      <p:to>
                                        <p:strVal val="visible"/>
                                      </p:to>
                                    </p:set>
                                    <p:animEffect transition="in" filter="randombar(horizontal)">
                                      <p:cBhvr>
                                        <p:cTn id="184" dur="500"/>
                                        <p:tgtEl>
                                          <p:spTgt spid="55"/>
                                        </p:tgtEl>
                                      </p:cBhvr>
                                    </p:animEffect>
                                  </p:childTnLst>
                                </p:cTn>
                              </p:par>
                              <p:par>
                                <p:cTn id="185" presetID="14" presetClass="entr" presetSubtype="10" fill="hold" grpId="0" nodeType="withEffect">
                                  <p:stCondLst>
                                    <p:cond delay="0"/>
                                  </p:stCondLst>
                                  <p:childTnLst>
                                    <p:set>
                                      <p:cBhvr>
                                        <p:cTn id="186" dur="1" fill="hold">
                                          <p:stCondLst>
                                            <p:cond delay="0"/>
                                          </p:stCondLst>
                                        </p:cTn>
                                        <p:tgtEl>
                                          <p:spTgt spid="53"/>
                                        </p:tgtEl>
                                        <p:attrNameLst>
                                          <p:attrName>style.visibility</p:attrName>
                                        </p:attrNameLst>
                                      </p:cBhvr>
                                      <p:to>
                                        <p:strVal val="visible"/>
                                      </p:to>
                                    </p:set>
                                    <p:animEffect transition="in" filter="randombar(horizontal)">
                                      <p:cBhvr>
                                        <p:cTn id="187" dur="500"/>
                                        <p:tgtEl>
                                          <p:spTgt spid="53"/>
                                        </p:tgtEl>
                                      </p:cBhvr>
                                    </p:animEffect>
                                  </p:childTnLst>
                                </p:cTn>
                              </p:par>
                              <p:par>
                                <p:cTn id="188" presetID="14" presetClass="entr" presetSubtype="10" fill="hold" grpId="0" nodeType="withEffect">
                                  <p:stCondLst>
                                    <p:cond delay="0"/>
                                  </p:stCondLst>
                                  <p:childTnLst>
                                    <p:set>
                                      <p:cBhvr>
                                        <p:cTn id="189" dur="1" fill="hold">
                                          <p:stCondLst>
                                            <p:cond delay="0"/>
                                          </p:stCondLst>
                                        </p:cTn>
                                        <p:tgtEl>
                                          <p:spTgt spid="54"/>
                                        </p:tgtEl>
                                        <p:attrNameLst>
                                          <p:attrName>style.visibility</p:attrName>
                                        </p:attrNameLst>
                                      </p:cBhvr>
                                      <p:to>
                                        <p:strVal val="visible"/>
                                      </p:to>
                                    </p:set>
                                    <p:animEffect transition="in" filter="randombar(horizontal)">
                                      <p:cBhvr>
                                        <p:cTn id="190" dur="500"/>
                                        <p:tgtEl>
                                          <p:spTgt spid="54"/>
                                        </p:tgtEl>
                                      </p:cBhvr>
                                    </p:animEffect>
                                  </p:childTnLst>
                                </p:cTn>
                              </p:par>
                              <p:par>
                                <p:cTn id="191" presetID="14" presetClass="entr" presetSubtype="10" fill="hold" grpId="0" nodeType="withEffect">
                                  <p:stCondLst>
                                    <p:cond delay="0"/>
                                  </p:stCondLst>
                                  <p:childTnLst>
                                    <p:set>
                                      <p:cBhvr>
                                        <p:cTn id="192" dur="1" fill="hold">
                                          <p:stCondLst>
                                            <p:cond delay="0"/>
                                          </p:stCondLst>
                                        </p:cTn>
                                        <p:tgtEl>
                                          <p:spTgt spid="56"/>
                                        </p:tgtEl>
                                        <p:attrNameLst>
                                          <p:attrName>style.visibility</p:attrName>
                                        </p:attrNameLst>
                                      </p:cBhvr>
                                      <p:to>
                                        <p:strVal val="visible"/>
                                      </p:to>
                                    </p:set>
                                    <p:animEffect transition="in" filter="randombar(horizontal)">
                                      <p:cBhvr>
                                        <p:cTn id="193" dur="500"/>
                                        <p:tgtEl>
                                          <p:spTgt spid="56"/>
                                        </p:tgtEl>
                                      </p:cBhvr>
                                    </p:animEffect>
                                  </p:childTnLst>
                                </p:cTn>
                              </p:par>
                              <p:par>
                                <p:cTn id="194" presetID="14" presetClass="entr" presetSubtype="10" fill="hold" grpId="0" nodeType="withEffect">
                                  <p:stCondLst>
                                    <p:cond delay="0"/>
                                  </p:stCondLst>
                                  <p:childTnLst>
                                    <p:set>
                                      <p:cBhvr>
                                        <p:cTn id="195" dur="1" fill="hold">
                                          <p:stCondLst>
                                            <p:cond delay="0"/>
                                          </p:stCondLst>
                                        </p:cTn>
                                        <p:tgtEl>
                                          <p:spTgt spid="57"/>
                                        </p:tgtEl>
                                        <p:attrNameLst>
                                          <p:attrName>style.visibility</p:attrName>
                                        </p:attrNameLst>
                                      </p:cBhvr>
                                      <p:to>
                                        <p:strVal val="visible"/>
                                      </p:to>
                                    </p:set>
                                    <p:animEffect transition="in" filter="randombar(horizontal)">
                                      <p:cBhvr>
                                        <p:cTn id="196" dur="500"/>
                                        <p:tgtEl>
                                          <p:spTgt spid="57"/>
                                        </p:tgtEl>
                                      </p:cBhvr>
                                    </p:animEffect>
                                  </p:childTnLst>
                                </p:cTn>
                              </p:par>
                            </p:childTnLst>
                          </p:cTn>
                        </p:par>
                      </p:childTnLst>
                    </p:cTn>
                  </p:par>
                  <p:par>
                    <p:cTn id="197" fill="hold">
                      <p:stCondLst>
                        <p:cond delay="indefinite"/>
                      </p:stCondLst>
                      <p:childTnLst>
                        <p:par>
                          <p:cTn id="198" fill="hold">
                            <p:stCondLst>
                              <p:cond delay="0"/>
                            </p:stCondLst>
                            <p:childTnLst>
                              <p:par>
                                <p:cTn id="199" presetID="16" presetClass="entr" presetSubtype="21" fill="hold" grpId="0" nodeType="clickEffect">
                                  <p:stCondLst>
                                    <p:cond delay="0"/>
                                  </p:stCondLst>
                                  <p:childTnLst>
                                    <p:set>
                                      <p:cBhvr>
                                        <p:cTn id="200" dur="1" fill="hold">
                                          <p:stCondLst>
                                            <p:cond delay="0"/>
                                          </p:stCondLst>
                                        </p:cTn>
                                        <p:tgtEl>
                                          <p:spTgt spid="60"/>
                                        </p:tgtEl>
                                        <p:attrNameLst>
                                          <p:attrName>style.visibility</p:attrName>
                                        </p:attrNameLst>
                                      </p:cBhvr>
                                      <p:to>
                                        <p:strVal val="visible"/>
                                      </p:to>
                                    </p:set>
                                    <p:animEffect transition="in" filter="barn(inVertical)">
                                      <p:cBhvr>
                                        <p:cTn id="201" dur="500"/>
                                        <p:tgtEl>
                                          <p:spTgt spid="60"/>
                                        </p:tgtEl>
                                      </p:cBhvr>
                                    </p:animEffect>
                                  </p:childTnLst>
                                </p:cTn>
                              </p:par>
                              <p:par>
                                <p:cTn id="202" presetID="16" presetClass="entr" presetSubtype="21" fill="hold" grpId="0" nodeType="withEffect">
                                  <p:stCondLst>
                                    <p:cond delay="0"/>
                                  </p:stCondLst>
                                  <p:childTnLst>
                                    <p:set>
                                      <p:cBhvr>
                                        <p:cTn id="203" dur="1" fill="hold">
                                          <p:stCondLst>
                                            <p:cond delay="0"/>
                                          </p:stCondLst>
                                        </p:cTn>
                                        <p:tgtEl>
                                          <p:spTgt spid="61"/>
                                        </p:tgtEl>
                                        <p:attrNameLst>
                                          <p:attrName>style.visibility</p:attrName>
                                        </p:attrNameLst>
                                      </p:cBhvr>
                                      <p:to>
                                        <p:strVal val="visible"/>
                                      </p:to>
                                    </p:set>
                                    <p:animEffect transition="in" filter="barn(inVertical)">
                                      <p:cBhvr>
                                        <p:cTn id="204" dur="500"/>
                                        <p:tgtEl>
                                          <p:spTgt spid="61"/>
                                        </p:tgtEl>
                                      </p:cBhvr>
                                    </p:animEffect>
                                  </p:childTnLst>
                                </p:cTn>
                              </p:par>
                              <p:par>
                                <p:cTn id="205" presetID="16" presetClass="entr" presetSubtype="21" fill="hold" nodeType="withEffect">
                                  <p:stCondLst>
                                    <p:cond delay="0"/>
                                  </p:stCondLst>
                                  <p:childTnLst>
                                    <p:set>
                                      <p:cBhvr>
                                        <p:cTn id="206" dur="1" fill="hold">
                                          <p:stCondLst>
                                            <p:cond delay="0"/>
                                          </p:stCondLst>
                                        </p:cTn>
                                        <p:tgtEl>
                                          <p:spTgt spid="32"/>
                                        </p:tgtEl>
                                        <p:attrNameLst>
                                          <p:attrName>style.visibility</p:attrName>
                                        </p:attrNameLst>
                                      </p:cBhvr>
                                      <p:to>
                                        <p:strVal val="visible"/>
                                      </p:to>
                                    </p:set>
                                    <p:animEffect transition="in" filter="barn(inVertical)">
                                      <p:cBhvr>
                                        <p:cTn id="207" dur="500"/>
                                        <p:tgtEl>
                                          <p:spTgt spid="32"/>
                                        </p:tgtEl>
                                      </p:cBhvr>
                                    </p:animEffect>
                                  </p:childTnLst>
                                </p:cTn>
                              </p:par>
                              <p:par>
                                <p:cTn id="208" presetID="16" presetClass="entr" presetSubtype="21" fill="hold" grpId="0" nodeType="withEffect">
                                  <p:stCondLst>
                                    <p:cond delay="0"/>
                                  </p:stCondLst>
                                  <p:childTnLst>
                                    <p:set>
                                      <p:cBhvr>
                                        <p:cTn id="209" dur="1" fill="hold">
                                          <p:stCondLst>
                                            <p:cond delay="0"/>
                                          </p:stCondLst>
                                        </p:cTn>
                                        <p:tgtEl>
                                          <p:spTgt spid="62"/>
                                        </p:tgtEl>
                                        <p:attrNameLst>
                                          <p:attrName>style.visibility</p:attrName>
                                        </p:attrNameLst>
                                      </p:cBhvr>
                                      <p:to>
                                        <p:strVal val="visible"/>
                                      </p:to>
                                    </p:set>
                                    <p:animEffect transition="in" filter="barn(inVertical)">
                                      <p:cBhvr>
                                        <p:cTn id="210" dur="500"/>
                                        <p:tgtEl>
                                          <p:spTgt spid="62"/>
                                        </p:tgtEl>
                                      </p:cBhvr>
                                    </p:animEffect>
                                  </p:childTnLst>
                                </p:cTn>
                              </p:par>
                              <p:par>
                                <p:cTn id="211" presetID="16" presetClass="entr" presetSubtype="21" fill="hold" grpId="0" nodeType="withEffect">
                                  <p:stCondLst>
                                    <p:cond delay="0"/>
                                  </p:stCondLst>
                                  <p:childTnLst>
                                    <p:set>
                                      <p:cBhvr>
                                        <p:cTn id="212" dur="1" fill="hold">
                                          <p:stCondLst>
                                            <p:cond delay="0"/>
                                          </p:stCondLst>
                                        </p:cTn>
                                        <p:tgtEl>
                                          <p:spTgt spid="63"/>
                                        </p:tgtEl>
                                        <p:attrNameLst>
                                          <p:attrName>style.visibility</p:attrName>
                                        </p:attrNameLst>
                                      </p:cBhvr>
                                      <p:to>
                                        <p:strVal val="visible"/>
                                      </p:to>
                                    </p:set>
                                    <p:animEffect transition="in" filter="barn(inVertical)">
                                      <p:cBhvr>
                                        <p:cTn id="213" dur="500"/>
                                        <p:tgtEl>
                                          <p:spTgt spid="63"/>
                                        </p:tgtEl>
                                      </p:cBhvr>
                                    </p:animEffect>
                                  </p:childTnLst>
                                </p:cTn>
                              </p:par>
                              <p:par>
                                <p:cTn id="214" presetID="16" presetClass="entr" presetSubtype="21" fill="hold" grpId="0" nodeType="withEffect">
                                  <p:stCondLst>
                                    <p:cond delay="0"/>
                                  </p:stCondLst>
                                  <p:childTnLst>
                                    <p:set>
                                      <p:cBhvr>
                                        <p:cTn id="215" dur="1" fill="hold">
                                          <p:stCondLst>
                                            <p:cond delay="0"/>
                                          </p:stCondLst>
                                        </p:cTn>
                                        <p:tgtEl>
                                          <p:spTgt spid="64"/>
                                        </p:tgtEl>
                                        <p:attrNameLst>
                                          <p:attrName>style.visibility</p:attrName>
                                        </p:attrNameLst>
                                      </p:cBhvr>
                                      <p:to>
                                        <p:strVal val="visible"/>
                                      </p:to>
                                    </p:set>
                                    <p:animEffect transition="in" filter="barn(inVertical)">
                                      <p:cBhvr>
                                        <p:cTn id="216" dur="500"/>
                                        <p:tgtEl>
                                          <p:spTgt spid="64"/>
                                        </p:tgtEl>
                                      </p:cBhvr>
                                    </p:animEffect>
                                  </p:childTnLst>
                                </p:cTn>
                              </p:par>
                              <p:par>
                                <p:cTn id="217" presetID="16" presetClass="entr" presetSubtype="21" fill="hold" grpId="0" nodeType="withEffect">
                                  <p:stCondLst>
                                    <p:cond delay="0"/>
                                  </p:stCondLst>
                                  <p:childTnLst>
                                    <p:set>
                                      <p:cBhvr>
                                        <p:cTn id="218" dur="1" fill="hold">
                                          <p:stCondLst>
                                            <p:cond delay="0"/>
                                          </p:stCondLst>
                                        </p:cTn>
                                        <p:tgtEl>
                                          <p:spTgt spid="41"/>
                                        </p:tgtEl>
                                        <p:attrNameLst>
                                          <p:attrName>style.visibility</p:attrName>
                                        </p:attrNameLst>
                                      </p:cBhvr>
                                      <p:to>
                                        <p:strVal val="visible"/>
                                      </p:to>
                                    </p:set>
                                    <p:animEffect transition="in" filter="barn(inVertical)">
                                      <p:cBhvr>
                                        <p:cTn id="21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5" grpId="0"/>
      <p:bldP spid="41" grpId="0" animBg="1"/>
      <p:bldP spid="42"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P spid="55" grpId="0" animBg="1"/>
      <p:bldP spid="56" grpId="0" animBg="1"/>
      <p:bldP spid="57" grpId="0" animBg="1"/>
      <p:bldP spid="58" grpId="0"/>
      <p:bldP spid="59" grpId="0"/>
      <p:bldP spid="60" grpId="0" animBg="1"/>
      <p:bldP spid="61" grpId="0" animBg="1"/>
      <p:bldP spid="62" grpId="0" animBg="1"/>
      <p:bldP spid="63" grpId="0" animBg="1"/>
      <p:bldP spid="64" grpId="0" animBg="1"/>
      <p:bldP spid="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מחומש 16"/>
          <p:cNvSpPr/>
          <p:nvPr/>
        </p:nvSpPr>
        <p:spPr>
          <a:xfrm flipH="1">
            <a:off x="4826412" y="1098952"/>
            <a:ext cx="4625006" cy="874644"/>
          </a:xfrm>
          <a:prstGeom prst="homePlat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rtl="1"/>
            <a:r>
              <a:rPr lang="he-IL" sz="2400" b="1" dirty="0">
                <a:solidFill>
                  <a:schemeClr val="tx2"/>
                </a:solidFill>
              </a:rPr>
              <a:t>שארית הפליטה</a:t>
            </a:r>
          </a:p>
        </p:txBody>
      </p:sp>
      <p:sp>
        <p:nvSpPr>
          <p:cNvPr id="18" name="TextBox 17"/>
          <p:cNvSpPr txBox="1"/>
          <p:nvPr/>
        </p:nvSpPr>
        <p:spPr>
          <a:xfrm>
            <a:off x="-69330" y="1120775"/>
            <a:ext cx="4690471" cy="830997"/>
          </a:xfrm>
          <a:prstGeom prst="rect">
            <a:avLst/>
          </a:prstGeom>
          <a:noFill/>
        </p:spPr>
        <p:txBody>
          <a:bodyPr wrap="square" rtlCol="1">
            <a:spAutoFit/>
          </a:bodyPr>
          <a:lstStyle/>
          <a:p>
            <a:pPr algn="r" rtl="1"/>
            <a:r>
              <a:rPr lang="he-IL" sz="1600" dirty="0">
                <a:solidFill>
                  <a:schemeClr val="accent1"/>
                </a:solidFill>
                <a:latin typeface="Segoe UI" panose="020B0502040204020203" pitchFamily="34" charset="0"/>
                <a:cs typeface="Segoe UI" panose="020B0502040204020203" pitchFamily="34" charset="0"/>
              </a:rPr>
              <a:t>אחרי שנים ארוכות של שכול, אימה ומוות, במאי 1945, לאחר השחרור, עמדו מתי המעט ששרדו את השואה בפני בשורת החופש והחזרה אל החיים.</a:t>
            </a:r>
          </a:p>
        </p:txBody>
      </p:sp>
      <p:sp>
        <p:nvSpPr>
          <p:cNvPr id="20" name="מלבן 19">
            <a:extLst>
              <a:ext uri="{FF2B5EF4-FFF2-40B4-BE49-F238E27FC236}">
                <a16:creationId xmlns:a16="http://schemas.microsoft.com/office/drawing/2014/main" id="{47334309-A4B8-4D59-B605-6434097C6C7A}"/>
              </a:ext>
            </a:extLst>
          </p:cNvPr>
          <p:cNvSpPr/>
          <p:nvPr/>
        </p:nvSpPr>
        <p:spPr>
          <a:xfrm>
            <a:off x="1590106" y="233151"/>
            <a:ext cx="6992620" cy="707886"/>
          </a:xfrm>
          <a:prstGeom prst="rect">
            <a:avLst/>
          </a:prstGeom>
          <a:noFill/>
        </p:spPr>
        <p:txBody>
          <a:bodyPr wrap="none" lIns="91440" tIns="45720" rIns="91440" bIns="45720">
            <a:spAutoFit/>
          </a:bodyPr>
          <a:lstStyle/>
          <a:p>
            <a:pPr algn="ctr" rtl="1"/>
            <a:r>
              <a:rPr lang="he-IL"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חטיבה שלישית: תקומה וזיכרון</a:t>
            </a:r>
          </a:p>
        </p:txBody>
      </p:sp>
      <p:sp>
        <p:nvSpPr>
          <p:cNvPr id="21" name="מחומש 20"/>
          <p:cNvSpPr/>
          <p:nvPr/>
        </p:nvSpPr>
        <p:spPr>
          <a:xfrm flipH="1">
            <a:off x="4708952" y="2360586"/>
            <a:ext cx="4625006" cy="794565"/>
          </a:xfrm>
          <a:prstGeom prst="homePlate">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rtlCol="1" anchor="ctr"/>
          <a:lstStyle/>
          <a:p>
            <a:pPr algn="ctr" rtl="1"/>
            <a:r>
              <a:rPr lang="he-IL" sz="2400" b="1" dirty="0">
                <a:solidFill>
                  <a:schemeClr val="tx2"/>
                </a:solidFill>
              </a:rPr>
              <a:t>זיכרון השואה והכחשת השואה</a:t>
            </a:r>
          </a:p>
        </p:txBody>
      </p:sp>
      <p:sp>
        <p:nvSpPr>
          <p:cNvPr id="12" name="TextBox 11"/>
          <p:cNvSpPr txBox="1"/>
          <p:nvPr/>
        </p:nvSpPr>
        <p:spPr>
          <a:xfrm>
            <a:off x="9021213" y="1619226"/>
            <a:ext cx="625491" cy="2215991"/>
          </a:xfrm>
          <a:prstGeom prst="rect">
            <a:avLst/>
          </a:prstGeom>
          <a:noFill/>
          <a:ln>
            <a:noFill/>
          </a:ln>
        </p:spPr>
        <p:txBody>
          <a:bodyPr wrap="none" rtlCol="1">
            <a:spAutoFit/>
          </a:bodyPr>
          <a:lstStyle/>
          <a:p>
            <a:r>
              <a:rPr lang="he-IL" sz="13800" dirty="0">
                <a:ln>
                  <a:solidFill>
                    <a:sysClr val="windowText" lastClr="000000"/>
                  </a:solidFill>
                </a:ln>
                <a:solidFill>
                  <a:schemeClr val="accent3">
                    <a:lumMod val="20000"/>
                    <a:lumOff val="80000"/>
                  </a:schemeClr>
                </a:solidFill>
                <a:cs typeface="S-Yuda" pitchFamily="2" charset="-79"/>
              </a:rPr>
              <a:t>י</a:t>
            </a:r>
          </a:p>
        </p:txBody>
      </p:sp>
      <p:sp>
        <p:nvSpPr>
          <p:cNvPr id="16" name="TextBox 15"/>
          <p:cNvSpPr txBox="1"/>
          <p:nvPr/>
        </p:nvSpPr>
        <p:spPr>
          <a:xfrm>
            <a:off x="8699643" y="237702"/>
            <a:ext cx="1066318" cy="2215991"/>
          </a:xfrm>
          <a:prstGeom prst="rect">
            <a:avLst/>
          </a:prstGeom>
          <a:noFill/>
          <a:ln>
            <a:noFill/>
          </a:ln>
        </p:spPr>
        <p:txBody>
          <a:bodyPr wrap="none" rtlCol="1">
            <a:spAutoFit/>
          </a:bodyPr>
          <a:lstStyle/>
          <a:p>
            <a:r>
              <a:rPr lang="he-IL" sz="13800" dirty="0">
                <a:ln>
                  <a:solidFill>
                    <a:sysClr val="windowText" lastClr="000000"/>
                  </a:solidFill>
                </a:ln>
                <a:solidFill>
                  <a:schemeClr val="accent3">
                    <a:lumMod val="20000"/>
                    <a:lumOff val="80000"/>
                  </a:schemeClr>
                </a:solidFill>
                <a:cs typeface="S-Yuda" pitchFamily="2" charset="-79"/>
              </a:rPr>
              <a:t>ט</a:t>
            </a:r>
          </a:p>
        </p:txBody>
      </p:sp>
      <p:sp>
        <p:nvSpPr>
          <p:cNvPr id="23" name="TextBox 22"/>
          <p:cNvSpPr txBox="1"/>
          <p:nvPr/>
        </p:nvSpPr>
        <p:spPr>
          <a:xfrm>
            <a:off x="-1409700" y="2649499"/>
            <a:ext cx="4690471" cy="338554"/>
          </a:xfrm>
          <a:prstGeom prst="rect">
            <a:avLst/>
          </a:prstGeom>
          <a:noFill/>
        </p:spPr>
        <p:txBody>
          <a:bodyPr wrap="square" rtlCol="1">
            <a:spAutoFit/>
          </a:bodyPr>
          <a:lstStyle/>
          <a:p>
            <a:pPr algn="r" rtl="1"/>
            <a:r>
              <a:rPr lang="he-IL" sz="1600" dirty="0">
                <a:solidFill>
                  <a:schemeClr val="accent1"/>
                </a:solidFill>
                <a:latin typeface="Segoe UI" panose="020B0502040204020203" pitchFamily="34" charset="0"/>
                <a:cs typeface="Segoe UI" panose="020B0502040204020203" pitchFamily="34" charset="0"/>
              </a:rPr>
              <a:t>לא בהלימה</a:t>
            </a:r>
          </a:p>
        </p:txBody>
      </p:sp>
    </p:spTree>
    <p:extLst>
      <p:ext uri="{BB962C8B-B14F-4D97-AF65-F5344CB8AC3E}">
        <p14:creationId xmlns:p14="http://schemas.microsoft.com/office/powerpoint/2010/main" val="256791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2800" dirty="0"/>
              <a:t>משמעות חוקי נירנברג</a:t>
            </a:r>
          </a:p>
        </p:txBody>
      </p:sp>
      <p:sp>
        <p:nvSpPr>
          <p:cNvPr id="3" name="מציין מיקום תוכן 2"/>
          <p:cNvSpPr>
            <a:spLocks noGrp="1"/>
          </p:cNvSpPr>
          <p:nvPr>
            <p:ph idx="1"/>
          </p:nvPr>
        </p:nvSpPr>
        <p:spPr>
          <a:xfrm>
            <a:off x="331304" y="1240972"/>
            <a:ext cx="9380113" cy="4702629"/>
          </a:xfrm>
        </p:spPr>
        <p:txBody>
          <a:bodyPr>
            <a:normAutofit/>
          </a:bodyPr>
          <a:lstStyle/>
          <a:p>
            <a:pPr>
              <a:lnSpc>
                <a:spcPct val="100000"/>
              </a:lnSpc>
            </a:pPr>
            <a:r>
              <a:rPr lang="he-IL" dirty="0"/>
              <a:t>חוקי נירנברג מבטאים את החקיקה האנטישמית-גזענית כחלק ממדיניות ברורה של גרמניה הנאצית.</a:t>
            </a:r>
          </a:p>
          <a:p>
            <a:pPr>
              <a:lnSpc>
                <a:spcPct val="100000"/>
              </a:lnSpc>
            </a:pPr>
            <a:r>
              <a:rPr lang="he-IL" dirty="0"/>
              <a:t>מדובר במימוש הלכה למעשה של האידיאולוגיה הנאצית.</a:t>
            </a:r>
          </a:p>
          <a:p>
            <a:pPr>
              <a:lnSpc>
                <a:spcPct val="100000"/>
              </a:lnSpc>
            </a:pPr>
            <a:r>
              <a:rPr lang="he-IL" dirty="0"/>
              <a:t>הרעה משמעותית מבחינת זכויותיהם המשפטיות של היהודים, שמעתה אינם זכאים להגנה.</a:t>
            </a:r>
          </a:p>
          <a:p>
            <a:pPr>
              <a:lnSpc>
                <a:spcPct val="100000"/>
              </a:lnSpc>
            </a:pPr>
            <a:r>
              <a:rPr lang="he-IL" dirty="0"/>
              <a:t>חוקים אלו שמו קץ באופן מוחלט לשוויון האזרחי ולאמנציפציה בגרמניה. </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a:xfrm>
            <a:off x="331304" y="186834"/>
            <a:ext cx="2424596" cy="72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2"/>
                </a:solidFill>
                <a:cs typeface="S-Yuda" pitchFamily="2" charset="-79"/>
              </a:rPr>
              <a:t>המדיניות נגד היהודים</a:t>
            </a:r>
          </a:p>
        </p:txBody>
      </p:sp>
      <p:sp>
        <p:nvSpPr>
          <p:cNvPr id="7" name="TextBox 6">
            <a:extLst>
              <a:ext uri="{FF2B5EF4-FFF2-40B4-BE49-F238E27FC236}">
                <a16:creationId xmlns:a16="http://schemas.microsoft.com/office/drawing/2014/main" id="{8E03D9F5-391A-4E16-AFB6-B0752317C8EF}"/>
              </a:ext>
            </a:extLst>
          </p:cNvPr>
          <p:cNvSpPr txBox="1"/>
          <p:nvPr/>
        </p:nvSpPr>
        <p:spPr>
          <a:xfrm>
            <a:off x="8691587" y="-449828"/>
            <a:ext cx="95571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ב</a:t>
            </a:r>
          </a:p>
        </p:txBody>
      </p:sp>
    </p:spTree>
    <p:extLst>
      <p:ext uri="{BB962C8B-B14F-4D97-AF65-F5344CB8AC3E}">
        <p14:creationId xmlns:p14="http://schemas.microsoft.com/office/powerpoint/2010/main" val="376052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40972"/>
            <a:ext cx="9380113" cy="4702629"/>
          </a:xfrm>
        </p:spPr>
        <p:txBody>
          <a:bodyPr>
            <a:normAutofit/>
          </a:bodyPr>
          <a:lstStyle/>
          <a:p>
            <a:pPr>
              <a:lnSpc>
                <a:spcPct val="100000"/>
              </a:lnSpc>
            </a:pPr>
            <a:r>
              <a:rPr lang="he-IL" dirty="0"/>
              <a:t>לאחר חוקי נירנברג חלה רגיעה מסוימת במדיניות האנטי-יהודית, בעקבות האולימפיאדה, ובעקבות המעמד היציב שרכש הרייך השלישי בקרב הציבור בתחום התעסוקה (האבטלה כמעט וחוסלה לגמרי). המטרה הייתה להכין את גרמניה למלחמה מבחינה כלכלית וצבאית.</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a:xfrm>
            <a:off x="331304" y="186834"/>
            <a:ext cx="2424596" cy="72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2"/>
                </a:solidFill>
                <a:cs typeface="S-Yuda" pitchFamily="2" charset="-79"/>
              </a:rPr>
              <a:t>המדיניות נגד היהודים</a:t>
            </a:r>
          </a:p>
        </p:txBody>
      </p:sp>
      <p:sp>
        <p:nvSpPr>
          <p:cNvPr id="7" name="TextBox 6">
            <a:extLst>
              <a:ext uri="{FF2B5EF4-FFF2-40B4-BE49-F238E27FC236}">
                <a16:creationId xmlns:a16="http://schemas.microsoft.com/office/drawing/2014/main" id="{6F2F715D-FB59-43ED-BADB-E7218BBF61A5}"/>
              </a:ext>
            </a:extLst>
          </p:cNvPr>
          <p:cNvSpPr txBox="1"/>
          <p:nvPr/>
        </p:nvSpPr>
        <p:spPr>
          <a:xfrm>
            <a:off x="8691587" y="-449828"/>
            <a:ext cx="95571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ב</a:t>
            </a:r>
          </a:p>
        </p:txBody>
      </p:sp>
    </p:spTree>
    <p:extLst>
      <p:ext uri="{BB962C8B-B14F-4D97-AF65-F5344CB8AC3E}">
        <p14:creationId xmlns:p14="http://schemas.microsoft.com/office/powerpoint/2010/main" val="298283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err="1"/>
              <a:t>אריזציה</a:t>
            </a:r>
            <a:endParaRPr lang="he-IL" sz="3200" dirty="0"/>
          </a:p>
        </p:txBody>
      </p:sp>
      <p:sp>
        <p:nvSpPr>
          <p:cNvPr id="3" name="מציין מיקום תוכן 2"/>
          <p:cNvSpPr>
            <a:spLocks noGrp="1"/>
          </p:cNvSpPr>
          <p:nvPr>
            <p:ph idx="1"/>
          </p:nvPr>
        </p:nvSpPr>
        <p:spPr>
          <a:xfrm>
            <a:off x="331304" y="1240972"/>
            <a:ext cx="9380113" cy="4702629"/>
          </a:xfrm>
        </p:spPr>
        <p:txBody>
          <a:bodyPr>
            <a:normAutofit/>
          </a:bodyPr>
          <a:lstStyle/>
          <a:p>
            <a:r>
              <a:rPr lang="he-IL" dirty="0"/>
              <a:t>משמעות המילה '</a:t>
            </a:r>
            <a:r>
              <a:rPr lang="he-IL" dirty="0" err="1"/>
              <a:t>אריזאציה</a:t>
            </a:r>
            <a:r>
              <a:rPr lang="he-IL" dirty="0"/>
              <a:t>' היא – הפיכת רכוש יהודי לרכוש ארי, גרמני. </a:t>
            </a:r>
          </a:p>
          <a:p>
            <a:r>
              <a:rPr lang="he-IL" dirty="0"/>
              <a:t>במהלך השנים 1933-1945 פעלו הגרמנים בכל הגזרות הן בגרמניה עצמה והן במדינות הכבושות כדי לשדוד את הרכוש היהודי ולהעבירו לידי "ידיים גרמניות". גם יהודים שנרצחו והשאירו אחריהם רכוש – רכוש זה הועבר לידיים גרמניות. </a:t>
            </a:r>
          </a:p>
          <a:p>
            <a:r>
              <a:rPr lang="he-IL" dirty="0"/>
              <a:t>ההנהגה הגרמנית ראתה חשיבות גדולה בגזלת הרכוש היהודי במטרה "לתקן" את המצב בו היהודים גנבו מהם בכל השנים לכאורה.</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a:xfrm>
            <a:off x="331304" y="186834"/>
            <a:ext cx="2424596" cy="72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2"/>
                </a:solidFill>
                <a:cs typeface="S-Yuda" pitchFamily="2" charset="-79"/>
              </a:rPr>
              <a:t>המדיניות נגד היהודים</a:t>
            </a:r>
          </a:p>
        </p:txBody>
      </p:sp>
      <p:sp>
        <p:nvSpPr>
          <p:cNvPr id="7" name="TextBox 6">
            <a:extLst>
              <a:ext uri="{FF2B5EF4-FFF2-40B4-BE49-F238E27FC236}">
                <a16:creationId xmlns:a16="http://schemas.microsoft.com/office/drawing/2014/main" id="{F8DC5CD9-7520-48E5-BC77-DFCA815A6EAA}"/>
              </a:ext>
            </a:extLst>
          </p:cNvPr>
          <p:cNvSpPr txBox="1"/>
          <p:nvPr/>
        </p:nvSpPr>
        <p:spPr>
          <a:xfrm>
            <a:off x="8691587" y="-449828"/>
            <a:ext cx="95571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ב</a:t>
            </a:r>
          </a:p>
        </p:txBody>
      </p:sp>
    </p:spTree>
    <p:extLst>
      <p:ext uri="{BB962C8B-B14F-4D97-AF65-F5344CB8AC3E}">
        <p14:creationId xmlns:p14="http://schemas.microsoft.com/office/powerpoint/2010/main" val="281417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1938 – שנת המפנה</a:t>
            </a:r>
          </a:p>
        </p:txBody>
      </p:sp>
      <p:sp>
        <p:nvSpPr>
          <p:cNvPr id="3" name="מציין מיקום תוכן 2"/>
          <p:cNvSpPr>
            <a:spLocks noGrp="1"/>
          </p:cNvSpPr>
          <p:nvPr>
            <p:ph idx="1"/>
          </p:nvPr>
        </p:nvSpPr>
        <p:spPr>
          <a:xfrm>
            <a:off x="3200400" y="1069785"/>
            <a:ext cx="6511017" cy="5113977"/>
          </a:xfrm>
        </p:spPr>
        <p:txBody>
          <a:bodyPr>
            <a:normAutofit/>
          </a:bodyPr>
          <a:lstStyle/>
          <a:p>
            <a:pPr>
              <a:lnSpc>
                <a:spcPct val="100000"/>
              </a:lnSpc>
            </a:pPr>
            <a:r>
              <a:rPr lang="he-IL" dirty="0"/>
              <a:t>בעקבות ההצלחות הכלכליות של הממשל הנאצי בגרמניה, הרווחה הכלכלית, ובעקבות השתיקה של מדינות המערב לאור המדיניות התוקפנית של היטלר, הממשל הנאצי הבין שהמערב לא יבוא לעזרת היהודים ולכן יכול היה להמשיך במדיניותו האנטי-יהודית. החל מ-1938 חל מפנה ברגיעה של המדיניות האנטי-יהודית שהייתה בשנים 1936-7.</a:t>
            </a:r>
          </a:p>
          <a:p>
            <a:pPr>
              <a:lnSpc>
                <a:spcPct val="100000"/>
              </a:lnSpc>
            </a:pPr>
            <a:r>
              <a:rPr lang="he-IL" dirty="0"/>
              <a:t>כישלון ועידת </a:t>
            </a:r>
            <a:r>
              <a:rPr lang="he-IL" dirty="0" err="1"/>
              <a:t>אוויאן</a:t>
            </a:r>
            <a:r>
              <a:rPr lang="he-IL" dirty="0"/>
              <a:t> הוסיף למדיניות האנטי-יהודית בגרמניה.</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a:xfrm>
            <a:off x="331304" y="186834"/>
            <a:ext cx="2424596" cy="76853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2"/>
                </a:solidFill>
                <a:cs typeface="S-Yuda" pitchFamily="2" charset="-79"/>
              </a:rPr>
              <a:t>המדיניות נגד היהודים</a:t>
            </a:r>
          </a:p>
        </p:txBody>
      </p:sp>
      <p:sp>
        <p:nvSpPr>
          <p:cNvPr id="7" name="הסבר מלבני מעוגל 6"/>
          <p:cNvSpPr/>
          <p:nvPr/>
        </p:nvSpPr>
        <p:spPr>
          <a:xfrm>
            <a:off x="225287" y="1332411"/>
            <a:ext cx="2975113" cy="3853543"/>
          </a:xfrm>
          <a:prstGeom prst="wedgeRoundRectCallout">
            <a:avLst>
              <a:gd name="adj1" fmla="val 47784"/>
              <a:gd name="adj2" fmla="val 69873"/>
              <a:gd name="adj3" fmla="val 16667"/>
            </a:avLst>
          </a:prstGeom>
          <a:solidFill>
            <a:schemeClr val="accent3">
              <a:lumMod val="20000"/>
              <a:lumOff val="8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he-IL" sz="2000" b="1" dirty="0">
                <a:solidFill>
                  <a:schemeClr val="accent1"/>
                </a:solidFill>
                <a:latin typeface="Segoe UI" panose="020B0502040204020203" pitchFamily="34" charset="0"/>
                <a:cs typeface="Segoe UI" panose="020B0502040204020203" pitchFamily="34" charset="0"/>
              </a:rPr>
              <a:t>ועידת </a:t>
            </a:r>
            <a:r>
              <a:rPr lang="he-IL" sz="2000" b="1" dirty="0" err="1">
                <a:solidFill>
                  <a:schemeClr val="accent1"/>
                </a:solidFill>
                <a:latin typeface="Segoe UI" panose="020B0502040204020203" pitchFamily="34" charset="0"/>
                <a:cs typeface="Segoe UI" panose="020B0502040204020203" pitchFamily="34" charset="0"/>
              </a:rPr>
              <a:t>אוויאן</a:t>
            </a:r>
            <a:endParaRPr lang="he-IL" sz="2000" b="1" dirty="0">
              <a:solidFill>
                <a:schemeClr val="accent1"/>
              </a:solidFill>
              <a:latin typeface="Segoe UI" panose="020B0502040204020203" pitchFamily="34" charset="0"/>
              <a:cs typeface="Segoe UI" panose="020B0502040204020203" pitchFamily="34" charset="0"/>
            </a:endParaRPr>
          </a:p>
          <a:p>
            <a:pPr algn="ctr" rtl="1"/>
            <a:endParaRPr lang="he-IL" dirty="0">
              <a:solidFill>
                <a:schemeClr val="accent1"/>
              </a:solidFill>
              <a:latin typeface="Segoe UI" panose="020B0502040204020203" pitchFamily="34" charset="0"/>
              <a:cs typeface="Segoe UI" panose="020B0502040204020203" pitchFamily="34" charset="0"/>
            </a:endParaRPr>
          </a:p>
          <a:p>
            <a:pPr algn="ctr" rtl="1"/>
            <a:r>
              <a:rPr lang="he-IL" dirty="0">
                <a:solidFill>
                  <a:schemeClr val="tx2"/>
                </a:solidFill>
                <a:latin typeface="Segoe UI" panose="020B0502040204020203" pitchFamily="34" charset="0"/>
                <a:cs typeface="Segoe UI" panose="020B0502040204020203" pitchFamily="34" charset="0"/>
              </a:rPr>
              <a:t>ועידה שהתכנסה ב-1938 לאחר שיהודי ארה"ב הצליחו להוביל מהלך בו המדינות הדמוקרטיות יתכנסו כדי לסייע ליהודים לברוח מגרמניה. תוצאות הוועידה היו </a:t>
            </a:r>
            <a:r>
              <a:rPr lang="he-IL" b="1" dirty="0">
                <a:solidFill>
                  <a:schemeClr val="tx2"/>
                </a:solidFill>
                <a:latin typeface="Segoe UI" panose="020B0502040204020203" pitchFamily="34" charset="0"/>
                <a:cs typeface="Segoe UI" panose="020B0502040204020203" pitchFamily="34" charset="0"/>
              </a:rPr>
              <a:t>שאף מדינה </a:t>
            </a:r>
            <a:r>
              <a:rPr lang="he-IL" dirty="0">
                <a:solidFill>
                  <a:schemeClr val="tx2"/>
                </a:solidFill>
                <a:latin typeface="Segoe UI" panose="020B0502040204020203" pitchFamily="34" charset="0"/>
                <a:cs typeface="Segoe UI" panose="020B0502040204020203" pitchFamily="34" charset="0"/>
              </a:rPr>
              <a:t>למעט אחת לא הסכימה לסייע ליהודים לעזוב את גרמניה.</a:t>
            </a:r>
          </a:p>
        </p:txBody>
      </p:sp>
      <p:sp>
        <p:nvSpPr>
          <p:cNvPr id="9" name="TextBox 8">
            <a:extLst>
              <a:ext uri="{FF2B5EF4-FFF2-40B4-BE49-F238E27FC236}">
                <a16:creationId xmlns:a16="http://schemas.microsoft.com/office/drawing/2014/main" id="{25DECE84-EC43-449B-A1FE-1A85AE8EF545}"/>
              </a:ext>
            </a:extLst>
          </p:cNvPr>
          <p:cNvSpPr txBox="1"/>
          <p:nvPr/>
        </p:nvSpPr>
        <p:spPr>
          <a:xfrm>
            <a:off x="8691587" y="-449828"/>
            <a:ext cx="95571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ב</a:t>
            </a:r>
          </a:p>
        </p:txBody>
      </p:sp>
    </p:spTree>
    <p:extLst>
      <p:ext uri="{BB962C8B-B14F-4D97-AF65-F5344CB8AC3E}">
        <p14:creationId xmlns:p14="http://schemas.microsoft.com/office/powerpoint/2010/main" val="247791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גזירות חברתיות וכלכליות</a:t>
            </a:r>
          </a:p>
        </p:txBody>
      </p:sp>
      <p:sp>
        <p:nvSpPr>
          <p:cNvPr id="3" name="מציין מיקום תוכן 2"/>
          <p:cNvSpPr>
            <a:spLocks noGrp="1"/>
          </p:cNvSpPr>
          <p:nvPr>
            <p:ph idx="1"/>
          </p:nvPr>
        </p:nvSpPr>
        <p:spPr>
          <a:xfrm>
            <a:off x="331304" y="1069785"/>
            <a:ext cx="9380113" cy="5113977"/>
          </a:xfrm>
        </p:spPr>
        <p:txBody>
          <a:bodyPr>
            <a:normAutofit lnSpcReduction="10000"/>
          </a:bodyPr>
          <a:lstStyle/>
          <a:p>
            <a:pPr>
              <a:lnSpc>
                <a:spcPct val="100000"/>
              </a:lnSpc>
            </a:pPr>
            <a:r>
              <a:rPr lang="he-IL" b="1" dirty="0"/>
              <a:t>גזירות חברתיות וכלכליות (38-39)</a:t>
            </a:r>
            <a:r>
              <a:rPr lang="he-IL" dirty="0"/>
              <a:t> – הגרמנים ממשיכים בהרחקת היהודים מחיי החברה והכלכלה הגרמניים – יהודים נדרשים לשאת תעודות זהות שעליהן מוטבעת האות </a:t>
            </a:r>
            <a:r>
              <a:rPr lang="en-US" dirty="0"/>
              <a:t>J</a:t>
            </a:r>
            <a:r>
              <a:rPr lang="he-IL" dirty="0"/>
              <a:t> לסמן שהם יהודים; שם היהודייה נקבע כ'שרה' ושם היהודי נקבע 'ישראל' או 'אברהם'; נאסר על היהודים ללמוד בבתי ספר גרמנים, נאסר עליהם לגדל כלבים ולהיכנס לגנים ציבוריים, אסור היה להם להיכנס לחנויות, בתי מלון ומופעי בידור שנועדו לגרמנים בלבד. בנוסף, בוטלה ההכרה של המדינה במוסדות ובגופים היהודיים, החל תהליך של "</a:t>
            </a:r>
            <a:r>
              <a:rPr lang="he-IL" dirty="0" err="1"/>
              <a:t>אריזציה</a:t>
            </a:r>
            <a:r>
              <a:rPr lang="he-IL" dirty="0"/>
              <a:t>" – הפיכת הרכוש היהודי לרכוש ארי. אילצו את היהודים למכור את נכסיהם וחלה עליהם חובה לדווח על רכוש ביותר מ-5000 מארק.</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a:xfrm>
            <a:off x="331304" y="186834"/>
            <a:ext cx="2424596" cy="82574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2"/>
                </a:solidFill>
                <a:cs typeface="S-Yuda" pitchFamily="2" charset="-79"/>
              </a:rPr>
              <a:t>המדיניות נגד היהודים</a:t>
            </a:r>
          </a:p>
        </p:txBody>
      </p:sp>
      <p:sp>
        <p:nvSpPr>
          <p:cNvPr id="7" name="TextBox 6">
            <a:extLst>
              <a:ext uri="{FF2B5EF4-FFF2-40B4-BE49-F238E27FC236}">
                <a16:creationId xmlns:a16="http://schemas.microsoft.com/office/drawing/2014/main" id="{75A0F0D8-B5C0-46EF-95B1-F37CCD826014}"/>
              </a:ext>
            </a:extLst>
          </p:cNvPr>
          <p:cNvSpPr txBox="1"/>
          <p:nvPr/>
        </p:nvSpPr>
        <p:spPr>
          <a:xfrm>
            <a:off x="8691587" y="-528206"/>
            <a:ext cx="95571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ב</a:t>
            </a:r>
          </a:p>
        </p:txBody>
      </p:sp>
    </p:spTree>
    <p:extLst>
      <p:ext uri="{BB962C8B-B14F-4D97-AF65-F5344CB8AC3E}">
        <p14:creationId xmlns:p14="http://schemas.microsoft.com/office/powerpoint/2010/main" val="338535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גירוש </a:t>
            </a:r>
            <a:r>
              <a:rPr lang="he-IL" sz="3200" dirty="0" err="1"/>
              <a:t>זבונשיין</a:t>
            </a:r>
            <a:endParaRPr lang="he-IL" sz="3200" dirty="0"/>
          </a:p>
        </p:txBody>
      </p:sp>
      <p:sp>
        <p:nvSpPr>
          <p:cNvPr id="3" name="מציין מיקום תוכן 2"/>
          <p:cNvSpPr>
            <a:spLocks noGrp="1"/>
          </p:cNvSpPr>
          <p:nvPr>
            <p:ph idx="1"/>
          </p:nvPr>
        </p:nvSpPr>
        <p:spPr>
          <a:xfrm>
            <a:off x="331304" y="1240972"/>
            <a:ext cx="9380113" cy="4702629"/>
          </a:xfrm>
        </p:spPr>
        <p:txBody>
          <a:bodyPr>
            <a:normAutofit/>
          </a:bodyPr>
          <a:lstStyle/>
          <a:p>
            <a:pPr>
              <a:lnSpc>
                <a:spcPct val="100000"/>
              </a:lnSpc>
            </a:pPr>
            <a:r>
              <a:rPr lang="he-IL" dirty="0"/>
              <a:t>בהתאם לתכנית הממשל הנאצי לנקות את גרמניה מיהודים (</a:t>
            </a:r>
            <a:r>
              <a:rPr lang="he-IL" dirty="0" err="1"/>
              <a:t>יודנריין</a:t>
            </a:r>
            <a:r>
              <a:rPr lang="he-IL" dirty="0"/>
              <a:t>), מגרש הממשל הנאצי עשרות אלפי יהודים בעלי אזרחות רוסית או פולנית. באוקטובר 1938 מגרשת גרמניה 17 אלף יהודים בעלי אזרחות פולנית לעבר פולין, אולם פולין מסרבת לקבל אותם, בטענה שעפ"י החוק הפולני הם לא נקראים אזרחים. במשך חודשים הם נמלטים מצד אל צד וחיים חיי עוני, רעב ומחלות בגבול פולין-גרמניה. רק לאחר חודשים ארוכים מאשרת פולין ליהודים להיכנס לשטחה, בעקבות משא ומתן עם גרמניה.</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a:xfrm>
            <a:off x="331304" y="186834"/>
            <a:ext cx="2424596" cy="72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2"/>
                </a:solidFill>
                <a:cs typeface="S-Yuda" pitchFamily="2" charset="-79"/>
              </a:rPr>
              <a:t>המדיניות נגד היהודים</a:t>
            </a:r>
          </a:p>
        </p:txBody>
      </p:sp>
      <p:sp>
        <p:nvSpPr>
          <p:cNvPr id="7" name="TextBox 6">
            <a:extLst>
              <a:ext uri="{FF2B5EF4-FFF2-40B4-BE49-F238E27FC236}">
                <a16:creationId xmlns:a16="http://schemas.microsoft.com/office/drawing/2014/main" id="{1D49C8F2-33B4-4CC2-B36B-9BA3411288ED}"/>
              </a:ext>
            </a:extLst>
          </p:cNvPr>
          <p:cNvSpPr txBox="1"/>
          <p:nvPr/>
        </p:nvSpPr>
        <p:spPr>
          <a:xfrm>
            <a:off x="8691587" y="-449828"/>
            <a:ext cx="95571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ב</a:t>
            </a:r>
          </a:p>
        </p:txBody>
      </p:sp>
    </p:spTree>
    <p:extLst>
      <p:ext uri="{BB962C8B-B14F-4D97-AF65-F5344CB8AC3E}">
        <p14:creationId xmlns:p14="http://schemas.microsoft.com/office/powerpoint/2010/main" val="254105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a:xfrm>
            <a:off x="331304" y="186834"/>
            <a:ext cx="2424596" cy="79288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2"/>
                </a:solidFill>
                <a:cs typeface="S-Yuda" pitchFamily="2" charset="-79"/>
              </a:rPr>
              <a:t>המדיניות נגד היהודים</a:t>
            </a:r>
          </a:p>
        </p:txBody>
      </p:sp>
      <p:pic>
        <p:nvPicPr>
          <p:cNvPr id="7" name="Picture 2" descr="http://t0.gstatic.com/images?q=tbn:ANd9GcQf6Y7JnU_FRRoCBun5ucfHjkk_sC2wISYPVgA_1PkL9Cq7W9LDy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4" y="2427227"/>
            <a:ext cx="3461216" cy="37565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1.yadvashem.org/IMAGE_TYPE/267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069" y="2427227"/>
            <a:ext cx="3484576" cy="35320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1.yadvashem.org/IMAGE_TYPE/266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0570" y="0"/>
            <a:ext cx="4124860" cy="27636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E349F49-998C-4463-9EC7-B3E78F1201F2}"/>
              </a:ext>
            </a:extLst>
          </p:cNvPr>
          <p:cNvSpPr txBox="1"/>
          <p:nvPr/>
        </p:nvSpPr>
        <p:spPr>
          <a:xfrm>
            <a:off x="8691587" y="-449828"/>
            <a:ext cx="95571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ב</a:t>
            </a:r>
          </a:p>
        </p:txBody>
      </p:sp>
    </p:spTree>
    <p:extLst>
      <p:ext uri="{BB962C8B-B14F-4D97-AF65-F5344CB8AC3E}">
        <p14:creationId xmlns:p14="http://schemas.microsoft.com/office/powerpoint/2010/main" val="297603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ליל הבדולח, 1938</a:t>
            </a:r>
          </a:p>
        </p:txBody>
      </p:sp>
      <p:sp>
        <p:nvSpPr>
          <p:cNvPr id="3" name="מציין מיקום תוכן 2"/>
          <p:cNvSpPr>
            <a:spLocks noGrp="1"/>
          </p:cNvSpPr>
          <p:nvPr>
            <p:ph idx="1"/>
          </p:nvPr>
        </p:nvSpPr>
        <p:spPr>
          <a:xfrm>
            <a:off x="3505200" y="1240972"/>
            <a:ext cx="6206217" cy="4702629"/>
          </a:xfrm>
        </p:spPr>
        <p:txBody>
          <a:bodyPr>
            <a:normAutofit/>
          </a:bodyPr>
          <a:lstStyle/>
          <a:p>
            <a:pPr>
              <a:lnSpc>
                <a:spcPct val="100000"/>
              </a:lnSpc>
            </a:pPr>
            <a:r>
              <a:rPr lang="he-IL" dirty="0"/>
              <a:t>בין המגורשים לפולין היו הוריו של צעיר יהודי שלמד בצרפת בשם </a:t>
            </a:r>
            <a:r>
              <a:rPr lang="he-IL" b="1" dirty="0"/>
              <a:t>הרשל </a:t>
            </a:r>
            <a:r>
              <a:rPr lang="he-IL" b="1" dirty="0" err="1"/>
              <a:t>גרינשפן</a:t>
            </a:r>
            <a:r>
              <a:rPr lang="he-IL" dirty="0"/>
              <a:t>. </a:t>
            </a:r>
            <a:r>
              <a:rPr lang="he-IL" dirty="0" err="1"/>
              <a:t>גרישנפן</a:t>
            </a:r>
            <a:r>
              <a:rPr lang="he-IL" dirty="0"/>
              <a:t> חש ממורמר על הגירוש האכזרי שבוצע וביקש להתנקש בחייו של שגריר גרמניה בצרפת, אך במקום זאת רצח את יועץ השגרירות </a:t>
            </a:r>
            <a:r>
              <a:rPr lang="he-IL" dirty="0" err="1"/>
              <a:t>פום-ראט</a:t>
            </a:r>
            <a:r>
              <a:rPr lang="he-IL" dirty="0"/>
              <a:t>.</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a:xfrm>
            <a:off x="331304" y="186834"/>
            <a:ext cx="2424596" cy="60943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2"/>
                </a:solidFill>
                <a:cs typeface="S-Yuda" pitchFamily="2" charset="-79"/>
              </a:rPr>
              <a:t>המדיניות נגד היהודים</a:t>
            </a:r>
          </a:p>
        </p:txBody>
      </p:sp>
      <p:pic>
        <p:nvPicPr>
          <p:cNvPr id="7" name="Picture 2" descr="http://www1.yadvashem.org/IMAGE_TYPE/25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55" y="1190630"/>
            <a:ext cx="2195220" cy="31666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9" name="TextBox 8"/>
          <p:cNvSpPr txBox="1"/>
          <p:nvPr/>
        </p:nvSpPr>
        <p:spPr>
          <a:xfrm>
            <a:off x="630398" y="4395491"/>
            <a:ext cx="1388522" cy="392415"/>
          </a:xfrm>
          <a:prstGeom prst="rect">
            <a:avLst/>
          </a:prstGeom>
          <a:noFill/>
        </p:spPr>
        <p:txBody>
          <a:bodyPr wrap="none" rtlCol="1">
            <a:spAutoFit/>
          </a:bodyPr>
          <a:lstStyle/>
          <a:p>
            <a:r>
              <a:rPr lang="he-IL" sz="1950" dirty="0">
                <a:solidFill>
                  <a:schemeClr val="tx2"/>
                </a:solidFill>
                <a:cs typeface="S-Yuda" pitchFamily="2" charset="-79"/>
              </a:rPr>
              <a:t>הרשל </a:t>
            </a:r>
            <a:r>
              <a:rPr lang="he-IL" sz="1950" dirty="0" err="1">
                <a:solidFill>
                  <a:schemeClr val="tx2"/>
                </a:solidFill>
                <a:cs typeface="S-Yuda" pitchFamily="2" charset="-79"/>
              </a:rPr>
              <a:t>גרינשפן</a:t>
            </a:r>
            <a:endParaRPr lang="he-IL" sz="1950" dirty="0">
              <a:solidFill>
                <a:schemeClr val="tx2"/>
              </a:solidFill>
              <a:cs typeface="S-Yuda" pitchFamily="2" charset="-79"/>
            </a:endParaRPr>
          </a:p>
        </p:txBody>
      </p:sp>
      <p:pic>
        <p:nvPicPr>
          <p:cNvPr id="10" name="תמונה 9">
            <a:hlinkClick r:id="rId5"/>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58522" y="4179181"/>
            <a:ext cx="2033144" cy="2102064"/>
          </a:xfrm>
          <a:prstGeom prst="rect">
            <a:avLst/>
          </a:prstGeom>
        </p:spPr>
      </p:pic>
      <p:sp>
        <p:nvSpPr>
          <p:cNvPr id="11" name="TextBox 10">
            <a:extLst>
              <a:ext uri="{FF2B5EF4-FFF2-40B4-BE49-F238E27FC236}">
                <a16:creationId xmlns:a16="http://schemas.microsoft.com/office/drawing/2014/main" id="{028CF6B9-7229-4FD2-83C4-4A607018E848}"/>
              </a:ext>
            </a:extLst>
          </p:cNvPr>
          <p:cNvSpPr txBox="1"/>
          <p:nvPr/>
        </p:nvSpPr>
        <p:spPr>
          <a:xfrm>
            <a:off x="8691587" y="-449828"/>
            <a:ext cx="95571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ב</a:t>
            </a:r>
          </a:p>
        </p:txBody>
      </p:sp>
    </p:spTree>
    <p:extLst>
      <p:ext uri="{BB962C8B-B14F-4D97-AF65-F5344CB8AC3E}">
        <p14:creationId xmlns:p14="http://schemas.microsoft.com/office/powerpoint/2010/main" val="347343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3775" y="244044"/>
            <a:ext cx="5866252" cy="768531"/>
          </a:xfrm>
        </p:spPr>
        <p:txBody>
          <a:bodyPr/>
          <a:lstStyle/>
          <a:p>
            <a:endParaRPr lang="he-IL" sz="3200" dirty="0"/>
          </a:p>
        </p:txBody>
      </p:sp>
      <p:sp>
        <p:nvSpPr>
          <p:cNvPr id="3" name="מציין מיקום תוכן 2"/>
          <p:cNvSpPr>
            <a:spLocks noGrp="1"/>
          </p:cNvSpPr>
          <p:nvPr>
            <p:ph idx="1"/>
          </p:nvPr>
        </p:nvSpPr>
        <p:spPr>
          <a:xfrm>
            <a:off x="331304" y="1240972"/>
            <a:ext cx="9380113" cy="4942790"/>
          </a:xfrm>
        </p:spPr>
        <p:txBody>
          <a:bodyPr>
            <a:normAutofit lnSpcReduction="10000"/>
          </a:bodyPr>
          <a:lstStyle/>
          <a:p>
            <a:pPr>
              <a:lnSpc>
                <a:spcPct val="100000"/>
              </a:lnSpc>
            </a:pPr>
            <a:r>
              <a:rPr lang="he-IL" dirty="0"/>
              <a:t>מעשה זה שימש עילה מידית לפתוח בפוגרום נגד יהודי גרמניה, שהיה מוכן עוד מבעוד מועד לזמן הנכון, מבחינת הגרמנים. בליל ה-9 בנובמבר 1938 פשטו יחידות נאציות בשיתוף עם ההמון הגרמני על מבנים יהודיים. במשך הלילה הוצתו כ-1000 בתי כנסת ברחבי גרמניה ואוסטריה, נשרפו ונשדדו כ-800 חנויות, מאות בתי ספר ובתי מגורים נהרסו או ניזוקו ובתי קברות יהודיים חוללו.</a:t>
            </a:r>
          </a:p>
          <a:p>
            <a:r>
              <a:rPr lang="he-IL" dirty="0"/>
              <a:t>בסיום הפוגרום נדרשו היהודים לשלם קנס של מיליארד מארק על כך שבגללם החל הפוגרום. 91 יהודים נרצחו וכ-30 אלף נשלחו למחנות ריכוז.</a:t>
            </a:r>
          </a:p>
          <a:p>
            <a:r>
              <a:rPr lang="he-IL" dirty="0"/>
              <a:t>בשל הזגוגיות הרבות בלילה זה </a:t>
            </a:r>
            <a:r>
              <a:rPr lang="he-IL" dirty="0" err="1"/>
              <a:t>גבלס</a:t>
            </a:r>
            <a:r>
              <a:rPr lang="he-IL" dirty="0"/>
              <a:t> קרא לו 'ליל הבדולח'.</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a:xfrm>
            <a:off x="331304" y="186834"/>
            <a:ext cx="2424596" cy="66225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2"/>
                </a:solidFill>
                <a:cs typeface="S-Yuda" pitchFamily="2" charset="-79"/>
              </a:rPr>
              <a:t>המדיניות נגד היהודים</a:t>
            </a:r>
          </a:p>
        </p:txBody>
      </p:sp>
      <p:sp>
        <p:nvSpPr>
          <p:cNvPr id="7" name="TextBox 6">
            <a:extLst>
              <a:ext uri="{FF2B5EF4-FFF2-40B4-BE49-F238E27FC236}">
                <a16:creationId xmlns:a16="http://schemas.microsoft.com/office/drawing/2014/main" id="{7C1E8DFC-E231-4A2D-9C1F-0E0A98040E49}"/>
              </a:ext>
            </a:extLst>
          </p:cNvPr>
          <p:cNvSpPr txBox="1"/>
          <p:nvPr/>
        </p:nvSpPr>
        <p:spPr>
          <a:xfrm>
            <a:off x="8691587" y="-449828"/>
            <a:ext cx="95571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ב</a:t>
            </a:r>
          </a:p>
        </p:txBody>
      </p:sp>
    </p:spTree>
    <p:extLst>
      <p:ext uri="{BB962C8B-B14F-4D97-AF65-F5344CB8AC3E}">
        <p14:creationId xmlns:p14="http://schemas.microsoft.com/office/powerpoint/2010/main" val="1621434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40972"/>
            <a:ext cx="9380113" cy="4702629"/>
          </a:xfrm>
        </p:spPr>
        <p:txBody>
          <a:bodyPr>
            <a:normAutofit/>
          </a:bodyPr>
          <a:lstStyle/>
          <a:p>
            <a:pPr marL="37414" indent="0">
              <a:buNone/>
            </a:pPr>
            <a:r>
              <a:rPr lang="he-IL" sz="3600" b="1" u="sng" dirty="0">
                <a:effectLst>
                  <a:outerShdw blurRad="38100" dist="38100" dir="2700000" algn="tl">
                    <a:srgbClr val="000000">
                      <a:alpha val="43137"/>
                    </a:srgbClr>
                  </a:outerShdw>
                </a:effectLst>
                <a:cs typeface="AlexandraH" pitchFamily="2" charset="-79"/>
              </a:rPr>
              <a:t>משמעות ליל הבדולח</a:t>
            </a:r>
          </a:p>
          <a:p>
            <a:r>
              <a:rPr lang="he-IL" dirty="0"/>
              <a:t>לראשונה נערכה פגיעה פיזית של ממש ביהודים באדמת גרמניה. אם עד עתה הפגיעה ביהודים הייתה חוקתית וחברתית, הפגיעה עתה הפכה להיות פיזית של ממש.</a:t>
            </a:r>
          </a:p>
          <a:p>
            <a:r>
              <a:rPr lang="he-IL" dirty="0"/>
              <a:t>הפוגרום בודד לגמרי את היהודים מהחברה הגרמנית, ובעקבותיו הוחמרו הגזרות האנטי-יהודיות אף יותר. </a:t>
            </a:r>
          </a:p>
          <a:p>
            <a:r>
              <a:rPr lang="he-IL" dirty="0"/>
              <a:t>עתה היהודים נדרשו לעזוב את גרמניה, לא עוד מרצון, אלא מכפייה.</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a:xfrm>
            <a:off x="331304" y="186834"/>
            <a:ext cx="2424596" cy="81397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2"/>
                </a:solidFill>
                <a:cs typeface="S-Yuda" pitchFamily="2" charset="-79"/>
              </a:rPr>
              <a:t>המדיניות נגד היהודים</a:t>
            </a:r>
          </a:p>
        </p:txBody>
      </p:sp>
      <p:sp>
        <p:nvSpPr>
          <p:cNvPr id="7" name="TextBox 6">
            <a:extLst>
              <a:ext uri="{FF2B5EF4-FFF2-40B4-BE49-F238E27FC236}">
                <a16:creationId xmlns:a16="http://schemas.microsoft.com/office/drawing/2014/main" id="{480C675C-7982-416A-B078-5C47AEDEBE27}"/>
              </a:ext>
            </a:extLst>
          </p:cNvPr>
          <p:cNvSpPr txBox="1"/>
          <p:nvPr/>
        </p:nvSpPr>
        <p:spPr>
          <a:xfrm>
            <a:off x="8691587" y="-449828"/>
            <a:ext cx="95571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ב</a:t>
            </a:r>
          </a:p>
        </p:txBody>
      </p:sp>
    </p:spTree>
    <p:extLst>
      <p:ext uri="{BB962C8B-B14F-4D97-AF65-F5344CB8AC3E}">
        <p14:creationId xmlns:p14="http://schemas.microsoft.com/office/powerpoint/2010/main" val="1920750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691587" y="-449828"/>
            <a:ext cx="101983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א</a:t>
            </a:r>
          </a:p>
        </p:txBody>
      </p:sp>
      <p:sp>
        <p:nvSpPr>
          <p:cNvPr id="2" name="כותרת 1"/>
          <p:cNvSpPr>
            <a:spLocks noGrp="1"/>
          </p:cNvSpPr>
          <p:nvPr>
            <p:ph type="title"/>
          </p:nvPr>
        </p:nvSpPr>
        <p:spPr>
          <a:xfrm>
            <a:off x="-297644" y="273901"/>
            <a:ext cx="9499146" cy="768531"/>
          </a:xfrm>
        </p:spPr>
        <p:txBody>
          <a:bodyPr/>
          <a:lstStyle/>
          <a:p>
            <a:r>
              <a:rPr lang="he-IL" dirty="0"/>
              <a:t>כיצד בנוי דף במצגות</a:t>
            </a:r>
          </a:p>
        </p:txBody>
      </p:sp>
      <p:sp>
        <p:nvSpPr>
          <p:cNvPr id="4" name="מלבן 3"/>
          <p:cNvSpPr/>
          <p:nvPr/>
        </p:nvSpPr>
        <p:spPr>
          <a:xfrm>
            <a:off x="2756453" y="1550503"/>
            <a:ext cx="4545496" cy="1815549"/>
          </a:xfrm>
          <a:prstGeom prst="rect">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ysClr val="windowText" lastClr="000000"/>
                </a:solidFill>
              </a:rPr>
              <a:t>המצגות שלנו מבוססות על הסנכרון בין תקופת הזמן בה עוסקת יחידת הלימוד לבין הנושא הנלמד.</a:t>
            </a:r>
          </a:p>
        </p:txBody>
      </p:sp>
      <p:sp>
        <p:nvSpPr>
          <p:cNvPr id="6" name="מלבן 5"/>
          <p:cNvSpPr/>
          <p:nvPr/>
        </p:nvSpPr>
        <p:spPr>
          <a:xfrm>
            <a:off x="7646505" y="2849216"/>
            <a:ext cx="1802296" cy="1815549"/>
          </a:xfrm>
          <a:prstGeom prst="rect">
            <a:avLst/>
          </a:prstGeom>
          <a:solidFill>
            <a:schemeClr val="accent3">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ysClr val="windowText" lastClr="000000"/>
                </a:solidFill>
              </a:rPr>
              <a:t>בצד ימין למעלה תמצאו את מספר הפרק בתוך היחידה</a:t>
            </a:r>
          </a:p>
        </p:txBody>
      </p:sp>
      <p:cxnSp>
        <p:nvCxnSpPr>
          <p:cNvPr id="9" name="מחבר חץ ישר 8"/>
          <p:cNvCxnSpPr>
            <a:stCxn id="6" idx="0"/>
          </p:cNvCxnSpPr>
          <p:nvPr/>
        </p:nvCxnSpPr>
        <p:spPr>
          <a:xfrm flipV="1">
            <a:off x="8547653" y="1042432"/>
            <a:ext cx="653849" cy="18067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0713" y="4386719"/>
            <a:ext cx="1119305" cy="1015663"/>
          </a:xfrm>
          <a:prstGeom prst="rect">
            <a:avLst/>
          </a:prstGeom>
          <a:noFill/>
        </p:spPr>
        <p:txBody>
          <a:bodyPr wrap="square" rtlCol="1">
            <a:spAutoFit/>
          </a:bodyPr>
          <a:lstStyle/>
          <a:p>
            <a:pPr algn="ctr" rtl="1"/>
            <a:r>
              <a:rPr lang="he-IL" sz="2000" dirty="0">
                <a:solidFill>
                  <a:schemeClr val="tx2"/>
                </a:solidFill>
              </a:rPr>
              <a:t>חזרה לעמוד הראשי</a:t>
            </a:r>
          </a:p>
        </p:txBody>
      </p:sp>
      <p:sp>
        <p:nvSpPr>
          <p:cNvPr id="12" name="TextBox 11"/>
          <p:cNvSpPr txBox="1"/>
          <p:nvPr/>
        </p:nvSpPr>
        <p:spPr>
          <a:xfrm>
            <a:off x="1457740" y="4386719"/>
            <a:ext cx="1119305" cy="1323439"/>
          </a:xfrm>
          <a:prstGeom prst="rect">
            <a:avLst/>
          </a:prstGeom>
          <a:noFill/>
        </p:spPr>
        <p:txBody>
          <a:bodyPr wrap="square" rtlCol="1">
            <a:spAutoFit/>
          </a:bodyPr>
          <a:lstStyle/>
          <a:p>
            <a:pPr algn="ctr" rtl="1"/>
            <a:r>
              <a:rPr lang="he-IL" sz="2000" dirty="0">
                <a:solidFill>
                  <a:schemeClr val="tx2"/>
                </a:solidFill>
              </a:rPr>
              <a:t>חזרה לציר הזמן של היחידה</a:t>
            </a:r>
          </a:p>
        </p:txBody>
      </p:sp>
      <p:pic>
        <p:nvPicPr>
          <p:cNvPr id="13" name="Picture 6" descr="http://icons.iconseeker.com/png/fullsize/fresh-addon/arrow-back-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468563" y="4664765"/>
            <a:ext cx="1404301" cy="1015663"/>
          </a:xfrm>
          <a:prstGeom prst="rect">
            <a:avLst/>
          </a:prstGeom>
          <a:noFill/>
        </p:spPr>
        <p:txBody>
          <a:bodyPr wrap="square" rtlCol="1">
            <a:spAutoFit/>
          </a:bodyPr>
          <a:lstStyle/>
          <a:p>
            <a:pPr algn="ctr" rtl="1"/>
            <a:r>
              <a:rPr lang="he-IL" sz="2000" dirty="0">
                <a:solidFill>
                  <a:schemeClr val="tx2"/>
                </a:solidFill>
              </a:rPr>
              <a:t>חזרה לראש הפרק בתוך היחידה</a:t>
            </a:r>
          </a:p>
        </p:txBody>
      </p:sp>
      <p:sp>
        <p:nvSpPr>
          <p:cNvPr id="15" name="מלבן מעוגל 14"/>
          <p:cNvSpPr/>
          <p:nvPr/>
        </p:nvSpPr>
        <p:spPr>
          <a:xfrm>
            <a:off x="212272" y="127790"/>
            <a:ext cx="1683026" cy="39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הנאורות</a:t>
            </a:r>
          </a:p>
        </p:txBody>
      </p:sp>
      <p:sp>
        <p:nvSpPr>
          <p:cNvPr id="16" name="TextBox 15"/>
          <p:cNvSpPr txBox="1"/>
          <p:nvPr/>
        </p:nvSpPr>
        <p:spPr>
          <a:xfrm>
            <a:off x="381466" y="1264749"/>
            <a:ext cx="1404301" cy="1323439"/>
          </a:xfrm>
          <a:prstGeom prst="rect">
            <a:avLst/>
          </a:prstGeom>
          <a:noFill/>
        </p:spPr>
        <p:txBody>
          <a:bodyPr wrap="square" rtlCol="1">
            <a:spAutoFit/>
          </a:bodyPr>
          <a:lstStyle/>
          <a:p>
            <a:pPr algn="ctr" rtl="1"/>
            <a:r>
              <a:rPr lang="he-IL" sz="2000" dirty="0">
                <a:solidFill>
                  <a:schemeClr val="tx2"/>
                </a:solidFill>
              </a:rPr>
              <a:t>שם הפרק בו אנו עוסקים כעת</a:t>
            </a:r>
          </a:p>
        </p:txBody>
      </p:sp>
      <p:cxnSp>
        <p:nvCxnSpPr>
          <p:cNvPr id="17" name="מחבר חץ ישר 16"/>
          <p:cNvCxnSpPr>
            <a:stCxn id="16" idx="0"/>
          </p:cNvCxnSpPr>
          <p:nvPr/>
        </p:nvCxnSpPr>
        <p:spPr>
          <a:xfrm flipH="1" flipV="1">
            <a:off x="1083616" y="525355"/>
            <a:ext cx="1" cy="7393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a:off x="1123373" y="5402382"/>
            <a:ext cx="0" cy="6445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a:off x="1932054" y="5624706"/>
            <a:ext cx="0" cy="6445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a:endCxn id="13" idx="0"/>
          </p:cNvCxnSpPr>
          <p:nvPr/>
        </p:nvCxnSpPr>
        <p:spPr>
          <a:xfrm flipH="1">
            <a:off x="2646656" y="5617804"/>
            <a:ext cx="404703" cy="5659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12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a:xfrm>
            <a:off x="331304" y="186834"/>
            <a:ext cx="2424596" cy="39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sz="2400" dirty="0">
                <a:solidFill>
                  <a:schemeClr val="tx2"/>
                </a:solidFill>
                <a:cs typeface="S-Yuda" pitchFamily="2" charset="-79"/>
              </a:rPr>
              <a:t>המדיניות נגד היהודים</a:t>
            </a:r>
          </a:p>
        </p:txBody>
      </p:sp>
      <p:pic>
        <p:nvPicPr>
          <p:cNvPr id="7" name="Picture 6" descr="http://t3.gstatic.com/images?q=tbn:ANd9GcTo3FJsfBRSEjtr5YSTLnIsOcRoNCPckzZezcasoPKpHPKkMv6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947" y="1"/>
            <a:ext cx="4405718" cy="3548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t1.gstatic.com/images?q=tbn:ANd9GcTXWuo0eNrnWwCdqc8Zqe6g_0UTwlxGm2PBVk1ezfWuNoxiYzGy5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6715" y="3535198"/>
            <a:ext cx="4849285" cy="32975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t0.gstatic.com/images?q=tbn:ANd9GcRcAMA5LEkbKAnsuZ1J9QTErHT8qpYeJbKEvUbrX4w_TIKXYgg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84" y="3094319"/>
            <a:ext cx="5027730" cy="37383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t1.gstatic.com/images?q=tbn:ANd9GcQgeMVPhXMnE6NMyTQU6kxmJxqVaUjrz0RSOuR2PEuF3NyYugzS_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83" y="0"/>
            <a:ext cx="5455963" cy="35484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720F553-37AD-458E-94F0-4BD66B23BB31}"/>
              </a:ext>
            </a:extLst>
          </p:cNvPr>
          <p:cNvSpPr txBox="1"/>
          <p:nvPr/>
        </p:nvSpPr>
        <p:spPr>
          <a:xfrm>
            <a:off x="8691587" y="-449828"/>
            <a:ext cx="955711"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ב</a:t>
            </a:r>
          </a:p>
        </p:txBody>
      </p:sp>
    </p:spTree>
    <p:extLst>
      <p:ext uri="{BB962C8B-B14F-4D97-AF65-F5344CB8AC3E}">
        <p14:creationId xmlns:p14="http://schemas.microsoft.com/office/powerpoint/2010/main" val="117319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תוכן 3">
            <a:extLst>
              <a:ext uri="{FF2B5EF4-FFF2-40B4-BE49-F238E27FC236}">
                <a16:creationId xmlns:a16="http://schemas.microsoft.com/office/drawing/2014/main" id="{0D529482-8428-4C0C-8E04-D1370879890F}"/>
              </a:ext>
            </a:extLst>
          </p:cNvPr>
          <p:cNvSpPr txBox="1">
            <a:spLocks noGrp="1"/>
          </p:cNvSpPr>
          <p:nvPr>
            <p:ph idx="1"/>
          </p:nvPr>
        </p:nvSpPr>
        <p:spPr>
          <a:xfrm>
            <a:off x="1349930" y="457417"/>
            <a:ext cx="7206140" cy="2971583"/>
          </a:xfrm>
          <a:prstGeom prst="rect">
            <a:avLst/>
          </a:prstGeom>
          <a:noFill/>
        </p:spPr>
        <p:txBody>
          <a:bodyPr wrap="none" rtlCol="1">
            <a:spAutoFit/>
          </a:bodyPr>
          <a:lstStyle/>
          <a:p>
            <a:pPr marL="37147" indent="0" algn="ctr">
              <a:buNone/>
            </a:pPr>
            <a:r>
              <a:rPr lang="he-IL" sz="6000" b="1" dirty="0">
                <a:solidFill>
                  <a:schemeClr val="accent1"/>
                </a:solidFill>
                <a:effectLst>
                  <a:outerShdw blurRad="38100" dist="38100" dir="2700000" algn="tl">
                    <a:srgbClr val="000000">
                      <a:alpha val="43137"/>
                    </a:srgbClr>
                  </a:outerShdw>
                </a:effectLst>
                <a:cs typeface="S-Yuda" pitchFamily="2" charset="-79"/>
              </a:rPr>
              <a:t>תגובת יהודי גרמניה והעולם</a:t>
            </a:r>
            <a:br>
              <a:rPr lang="en-US" sz="6000" b="1" dirty="0">
                <a:solidFill>
                  <a:schemeClr val="accent1"/>
                </a:solidFill>
                <a:effectLst>
                  <a:outerShdw blurRad="38100" dist="38100" dir="2700000" algn="tl">
                    <a:srgbClr val="000000">
                      <a:alpha val="43137"/>
                    </a:srgbClr>
                  </a:outerShdw>
                </a:effectLst>
                <a:cs typeface="S-Yuda" pitchFamily="2" charset="-79"/>
              </a:rPr>
            </a:br>
            <a:r>
              <a:rPr lang="he-IL" sz="6000" b="1" dirty="0">
                <a:solidFill>
                  <a:schemeClr val="accent1"/>
                </a:solidFill>
                <a:effectLst>
                  <a:outerShdw blurRad="38100" dist="38100" dir="2700000" algn="tl">
                    <a:srgbClr val="000000">
                      <a:alpha val="43137"/>
                    </a:srgbClr>
                  </a:outerShdw>
                </a:effectLst>
                <a:cs typeface="S-Yuda" pitchFamily="2" charset="-79"/>
              </a:rPr>
              <a:t> למדיניות הנאצית</a:t>
            </a:r>
          </a:p>
          <a:p>
            <a:pPr marL="37147" indent="0" algn="ctr" rtl="1">
              <a:buNone/>
            </a:pPr>
            <a:r>
              <a:rPr lang="he-IL" sz="7200" b="1" dirty="0">
                <a:solidFill>
                  <a:schemeClr val="accent1"/>
                </a:solidFill>
                <a:effectLst>
                  <a:outerShdw blurRad="38100" dist="38100" dir="2700000" algn="tl">
                    <a:srgbClr val="000000">
                      <a:alpha val="43137"/>
                    </a:srgbClr>
                  </a:outerShdw>
                </a:effectLst>
                <a:cs typeface="S-Yuda" pitchFamily="2" charset="-79"/>
              </a:rPr>
              <a:t>לא בהלימה</a:t>
            </a:r>
          </a:p>
        </p:txBody>
      </p:sp>
    </p:spTree>
    <p:extLst>
      <p:ext uri="{BB962C8B-B14F-4D97-AF65-F5344CB8AC3E}">
        <p14:creationId xmlns:p14="http://schemas.microsoft.com/office/powerpoint/2010/main" val="153269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39529" y="2720009"/>
            <a:ext cx="8493031" cy="1446550"/>
          </a:xfrm>
          <a:prstGeom prst="rect">
            <a:avLst/>
          </a:prstGeom>
          <a:noFill/>
        </p:spPr>
        <p:txBody>
          <a:bodyPr wrap="none" rtlCol="1">
            <a:spAutoFit/>
          </a:bodyPr>
          <a:lstStyle/>
          <a:p>
            <a:pPr algn="ctr" rtl="1"/>
            <a:r>
              <a:rPr lang="he-IL" sz="8800" b="1" dirty="0">
                <a:solidFill>
                  <a:schemeClr val="accent1"/>
                </a:solidFill>
                <a:effectLst>
                  <a:outerShdw blurRad="38100" dist="38100" dir="2700000" algn="tl">
                    <a:srgbClr val="000000">
                      <a:alpha val="43137"/>
                    </a:srgbClr>
                  </a:outerShdw>
                </a:effectLst>
                <a:cs typeface="S-Yuda" pitchFamily="2" charset="-79"/>
              </a:rPr>
              <a:t>מלחמת העולם השנייה</a:t>
            </a:r>
          </a:p>
        </p:txBody>
      </p:sp>
      <p:sp>
        <p:nvSpPr>
          <p:cNvPr id="7" name="TextBox 6"/>
          <p:cNvSpPr txBox="1"/>
          <p:nvPr/>
        </p:nvSpPr>
        <p:spPr>
          <a:xfrm>
            <a:off x="7516491" y="-510954"/>
            <a:ext cx="1959191" cy="4508927"/>
          </a:xfrm>
          <a:prstGeom prst="rect">
            <a:avLst/>
          </a:prstGeom>
          <a:noFill/>
          <a:ln>
            <a:noFill/>
          </a:ln>
          <a:effectLst>
            <a:outerShdw blurRad="50800" dist="38100" dir="2700000" algn="tl" rotWithShape="0">
              <a:prstClr val="black"/>
            </a:outerShdw>
          </a:effectLst>
        </p:spPr>
        <p:txBody>
          <a:bodyPr wrap="none" rtlCol="1">
            <a:spAutoFit/>
          </a:bodyPr>
          <a:lstStyle/>
          <a:p>
            <a:r>
              <a:rPr lang="he-IL" sz="28700" dirty="0">
                <a:ln>
                  <a:solidFill>
                    <a:sysClr val="windowText" lastClr="000000"/>
                  </a:solidFill>
                </a:ln>
                <a:solidFill>
                  <a:schemeClr val="accent3">
                    <a:lumMod val="20000"/>
                    <a:lumOff val="80000"/>
                  </a:schemeClr>
                </a:solidFill>
                <a:cs typeface="S-Yuda" pitchFamily="2" charset="-79"/>
              </a:rPr>
              <a:t>ד</a:t>
            </a:r>
          </a:p>
        </p:txBody>
      </p:sp>
      <p:pic>
        <p:nvPicPr>
          <p:cNvPr id="8" name="תמונה 7">
            <a:hlinkClick r:id="rId2"/>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5674" y="4550526"/>
            <a:ext cx="3464791" cy="2078874"/>
          </a:xfrm>
          <a:prstGeom prst="rect">
            <a:avLst/>
          </a:prstGeom>
        </p:spPr>
      </p:pic>
      <p:sp>
        <p:nvSpPr>
          <p:cNvPr id="9" name="TextBox 8"/>
          <p:cNvSpPr txBox="1"/>
          <p:nvPr/>
        </p:nvSpPr>
        <p:spPr>
          <a:xfrm>
            <a:off x="2675911" y="4424553"/>
            <a:ext cx="1332417" cy="738664"/>
          </a:xfrm>
          <a:prstGeom prst="rect">
            <a:avLst/>
          </a:prstGeom>
          <a:noFill/>
        </p:spPr>
        <p:txBody>
          <a:bodyPr wrap="none" rtlCol="1">
            <a:spAutoFit/>
          </a:bodyPr>
          <a:lstStyle/>
          <a:p>
            <a:pPr algn="ctr" rtl="1"/>
            <a:r>
              <a:rPr lang="he-IL" sz="1400" dirty="0"/>
              <a:t>לחצו עלי</a:t>
            </a:r>
          </a:p>
          <a:p>
            <a:pPr algn="ctr" rtl="1"/>
            <a:r>
              <a:rPr lang="he-IL" sz="1400" dirty="0"/>
              <a:t>למצגת מסכמת</a:t>
            </a:r>
          </a:p>
          <a:p>
            <a:pPr algn="ctr" rtl="1"/>
            <a:r>
              <a:rPr lang="he-IL" sz="1400" dirty="0"/>
              <a:t>בנושא המלחמה</a:t>
            </a:r>
          </a:p>
        </p:txBody>
      </p:sp>
      <p:pic>
        <p:nvPicPr>
          <p:cNvPr id="10" name="תמונה 9" descr="גזירת מסך">
            <a:hlinkClick r:id="rId2"/>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24138" y="4424553"/>
            <a:ext cx="762396" cy="801111"/>
          </a:xfrm>
          <a:prstGeom prst="rect">
            <a:avLst/>
          </a:prstGeom>
        </p:spPr>
      </p:pic>
    </p:spTree>
    <p:extLst>
      <p:ext uri="{BB962C8B-B14F-4D97-AF65-F5344CB8AC3E}">
        <p14:creationId xmlns:p14="http://schemas.microsoft.com/office/powerpoint/2010/main" val="1932527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dirty="0"/>
              <a:t>מבוא</a:t>
            </a:r>
          </a:p>
        </p:txBody>
      </p:sp>
      <p:sp>
        <p:nvSpPr>
          <p:cNvPr id="3" name="מציין מיקום תוכן 2"/>
          <p:cNvSpPr>
            <a:spLocks noGrp="1"/>
          </p:cNvSpPr>
          <p:nvPr>
            <p:ph idx="1"/>
          </p:nvPr>
        </p:nvSpPr>
        <p:spPr>
          <a:xfrm>
            <a:off x="331304" y="1240972"/>
            <a:ext cx="9380113" cy="5014054"/>
          </a:xfrm>
        </p:spPr>
        <p:txBody>
          <a:bodyPr>
            <a:normAutofit/>
          </a:bodyPr>
          <a:lstStyle/>
          <a:p>
            <a:pPr>
              <a:lnSpc>
                <a:spcPct val="110000"/>
              </a:lnSpc>
            </a:pPr>
            <a:r>
              <a:rPr lang="he-IL" dirty="0"/>
              <a:t>את מלחמת העולם השנייה ניתן לחלק למספר תקופות:</a:t>
            </a:r>
          </a:p>
          <a:p>
            <a:pPr>
              <a:lnSpc>
                <a:spcPct val="110000"/>
              </a:lnSpc>
            </a:pPr>
            <a:r>
              <a:rPr lang="he-IL" dirty="0"/>
              <a:t>תקופה ראשונה – 1939-1941 הפלישה לפולין ולצפון מערב אירופה.</a:t>
            </a:r>
          </a:p>
          <a:p>
            <a:pPr>
              <a:lnSpc>
                <a:spcPct val="110000"/>
              </a:lnSpc>
            </a:pPr>
            <a:r>
              <a:rPr lang="he-IL" dirty="0"/>
              <a:t>תקופה שנייה – 1941-1942 הרחבת המלחמה לחזיתות נוספות – ממלחמה אירופאית למלחמה עולמית.</a:t>
            </a:r>
          </a:p>
          <a:p>
            <a:pPr>
              <a:lnSpc>
                <a:spcPct val="110000"/>
              </a:lnSpc>
            </a:pPr>
            <a:r>
              <a:rPr lang="he-IL" dirty="0"/>
              <a:t>תקופה שלישית - 1942-1945 קרבות מפנה במלחמה – ניצחון בעלות הברית.</a:t>
            </a:r>
          </a:p>
        </p:txBody>
      </p:sp>
      <p:sp>
        <p:nvSpPr>
          <p:cNvPr id="6" name="TextBox 5"/>
          <p:cNvSpPr txBox="1"/>
          <p:nvPr/>
        </p:nvSpPr>
        <p:spPr>
          <a:xfrm>
            <a:off x="8691587" y="-436765"/>
            <a:ext cx="1037463" cy="2215991"/>
          </a:xfrm>
          <a:prstGeom prst="rect">
            <a:avLst/>
          </a:prstGeom>
          <a:noFill/>
          <a:ln>
            <a:noFill/>
          </a:ln>
        </p:spPr>
        <p:txBody>
          <a:bodyPr wrap="none" rtlCol="1">
            <a:spAutoFit/>
          </a:bodyPr>
          <a:lstStyle/>
          <a:p>
            <a:r>
              <a:rPr lang="he-IL" sz="13800" dirty="0">
                <a:ln>
                  <a:solidFill>
                    <a:sysClr val="windowText" lastClr="000000"/>
                  </a:solidFill>
                </a:ln>
                <a:solidFill>
                  <a:schemeClr val="accent3">
                    <a:lumMod val="20000"/>
                    <a:lumOff val="80000"/>
                  </a:schemeClr>
                </a:solidFill>
                <a:cs typeface="S-Yuda" pitchFamily="2" charset="-79"/>
              </a:rPr>
              <a:t>ד</a:t>
            </a:r>
          </a:p>
        </p:txBody>
      </p:sp>
      <p:sp>
        <p:nvSpPr>
          <p:cNvPr id="7" name="מלבן מעוגל 6"/>
          <p:cNvSpPr/>
          <p:nvPr/>
        </p:nvSpPr>
        <p:spPr>
          <a:xfrm>
            <a:off x="331304" y="186834"/>
            <a:ext cx="2488096" cy="76853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spTree>
    <p:extLst>
      <p:ext uri="{BB962C8B-B14F-4D97-AF65-F5344CB8AC3E}">
        <p14:creationId xmlns:p14="http://schemas.microsoft.com/office/powerpoint/2010/main" val="80326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תקופה ראשונה 1939-1941</a:t>
            </a:r>
          </a:p>
        </p:txBody>
      </p:sp>
      <p:sp>
        <p:nvSpPr>
          <p:cNvPr id="3" name="מציין מיקום תוכן 2"/>
          <p:cNvSpPr>
            <a:spLocks noGrp="1"/>
          </p:cNvSpPr>
          <p:nvPr>
            <p:ph idx="1"/>
          </p:nvPr>
        </p:nvSpPr>
        <p:spPr>
          <a:xfrm>
            <a:off x="4978400" y="1240972"/>
            <a:ext cx="4733017" cy="4702629"/>
          </a:xfrm>
        </p:spPr>
        <p:txBody>
          <a:bodyPr>
            <a:normAutofit/>
          </a:bodyPr>
          <a:lstStyle/>
          <a:p>
            <a:r>
              <a:rPr lang="he-IL" dirty="0"/>
              <a:t>מדיניות החוץ התוקפנית של גרמניה הלכה והתעצמה החל מ-1938 – סיפוח אוסטריה וצ'כוסלובקיה, וברור היה כי פולין היא היעד הבא של היטלר.</a:t>
            </a:r>
          </a:p>
          <a:p>
            <a:r>
              <a:rPr lang="he-IL" dirty="0"/>
              <a:t>בקיץ 1939 דרשה גרמניה סיפוח של עיר הנמל דנציג בחזרה אליה (נלקחה ממנה בהסכם ורסאי) וכן של פרוסיה המזרחית (ר' מפה). </a:t>
            </a:r>
          </a:p>
          <a:p>
            <a:endParaRPr lang="he-IL" dirty="0"/>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89331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pic>
        <p:nvPicPr>
          <p:cNvPr id="9" name="Picture 2" descr="http://t1.gstatic.com/images?q=tbn:ANd9GcRisKOjdqbGISMppsEYrvR8_c6IJgB6EW5RYeEYnrgZEHEoHby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68" y="1957971"/>
            <a:ext cx="3402586" cy="38198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7370" y="1431710"/>
            <a:ext cx="858396" cy="392415"/>
          </a:xfrm>
          <a:prstGeom prst="rect">
            <a:avLst/>
          </a:prstGeom>
          <a:noFill/>
        </p:spPr>
        <p:txBody>
          <a:bodyPr wrap="square" rtlCol="1">
            <a:spAutoFit/>
          </a:bodyPr>
          <a:lstStyle/>
          <a:p>
            <a:r>
              <a:rPr lang="he-IL" sz="1950" dirty="0">
                <a:solidFill>
                  <a:schemeClr val="tx2"/>
                </a:solidFill>
              </a:rPr>
              <a:t>דנציג</a:t>
            </a:r>
          </a:p>
        </p:txBody>
      </p:sp>
      <p:cxnSp>
        <p:nvCxnSpPr>
          <p:cNvPr id="11" name="מחבר ישר 10"/>
          <p:cNvCxnSpPr/>
          <p:nvPr/>
        </p:nvCxnSpPr>
        <p:spPr>
          <a:xfrm>
            <a:off x="672588" y="1731870"/>
            <a:ext cx="769108" cy="1111913"/>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80833" y="5121321"/>
            <a:ext cx="1235391" cy="692497"/>
          </a:xfrm>
          <a:prstGeom prst="rect">
            <a:avLst/>
          </a:prstGeom>
          <a:noFill/>
        </p:spPr>
        <p:txBody>
          <a:bodyPr wrap="square" rtlCol="1">
            <a:spAutoFit/>
          </a:bodyPr>
          <a:lstStyle/>
          <a:p>
            <a:r>
              <a:rPr lang="he-IL" sz="1950" dirty="0">
                <a:solidFill>
                  <a:schemeClr val="tx2"/>
                </a:solidFill>
              </a:rPr>
              <a:t>פרוסיה המזרחית</a:t>
            </a:r>
          </a:p>
        </p:txBody>
      </p:sp>
      <p:cxnSp>
        <p:nvCxnSpPr>
          <p:cNvPr id="13" name="מחבר ישר 12"/>
          <p:cNvCxnSpPr/>
          <p:nvPr/>
        </p:nvCxnSpPr>
        <p:spPr>
          <a:xfrm>
            <a:off x="1968391" y="2960826"/>
            <a:ext cx="2692000" cy="216530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64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40972"/>
            <a:ext cx="9380113" cy="4702629"/>
          </a:xfrm>
        </p:spPr>
        <p:txBody>
          <a:bodyPr>
            <a:normAutofit/>
          </a:bodyPr>
          <a:lstStyle/>
          <a:p>
            <a:r>
              <a:rPr lang="he-IL" dirty="0"/>
              <a:t>באותה העת מדינות המערב ניהלו מו"מ עם בריה"מ על מנת לתקוף את גרמניה יחד משני כיוונים אם תתקוף את פולין.</a:t>
            </a:r>
          </a:p>
          <a:p>
            <a:r>
              <a:rPr lang="he-IL" dirty="0"/>
              <a:t>אולם סטלין הפתיע את מעצמות המערב בחתימת הסכם '</a:t>
            </a:r>
            <a:r>
              <a:rPr lang="he-IL" dirty="0" err="1"/>
              <a:t>ריבנטרופ</a:t>
            </a:r>
            <a:r>
              <a:rPr lang="he-IL" dirty="0"/>
              <a:t>-מולוטוב' שהיה נקודת המפנה בהכנה למלחמה.</a:t>
            </a:r>
          </a:p>
          <a:p>
            <a:pPr marL="0" indent="0">
              <a:buNone/>
            </a:pPr>
            <a:endParaRPr lang="he-IL" dirty="0"/>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81397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spTree>
    <p:extLst>
      <p:ext uri="{BB962C8B-B14F-4D97-AF65-F5344CB8AC3E}">
        <p14:creationId xmlns:p14="http://schemas.microsoft.com/office/powerpoint/2010/main" val="278448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הסכם </a:t>
            </a:r>
            <a:r>
              <a:rPr lang="he-IL" sz="3200" dirty="0" err="1"/>
              <a:t>ריבנטרופ</a:t>
            </a:r>
            <a:r>
              <a:rPr lang="he-IL" sz="3200" dirty="0"/>
              <a:t> מולוטוב</a:t>
            </a:r>
          </a:p>
        </p:txBody>
      </p:sp>
      <p:sp>
        <p:nvSpPr>
          <p:cNvPr id="3" name="מציין מיקום תוכן 2"/>
          <p:cNvSpPr>
            <a:spLocks noGrp="1"/>
          </p:cNvSpPr>
          <p:nvPr>
            <p:ph idx="1"/>
          </p:nvPr>
        </p:nvSpPr>
        <p:spPr>
          <a:xfrm>
            <a:off x="4178300" y="1240972"/>
            <a:ext cx="5533117" cy="5070928"/>
          </a:xfrm>
        </p:spPr>
        <p:txBody>
          <a:bodyPr>
            <a:normAutofit/>
          </a:bodyPr>
          <a:lstStyle/>
          <a:p>
            <a:pPr marL="37414" indent="0">
              <a:lnSpc>
                <a:spcPct val="100000"/>
              </a:lnSpc>
              <a:buNone/>
            </a:pPr>
            <a:r>
              <a:rPr lang="he-IL" dirty="0"/>
              <a:t>הסכם שנערך בין שתי המדינות העוינות ביותר מבחינה אידיאולוגית – גרמניה הנאצית וברית המועצות הקומוניסטית, ב-23.8.1939, כלומר – ימים ספורים לפני פרוץ מלה"ע ה-2.</a:t>
            </a:r>
          </a:p>
          <a:p>
            <a:pPr marL="37414" indent="0">
              <a:lnSpc>
                <a:spcPct val="100000"/>
              </a:lnSpc>
              <a:buNone/>
            </a:pPr>
            <a:r>
              <a:rPr lang="he-IL" dirty="0"/>
              <a:t>ההסכם הוא חוזה אי התקפה של זו על זו במשך 10 השנים הבאות. בנספח הסודי להסכם הוחלט כי בפלישה גרמנית לפולין, פולין תחולק בין בריה"מ לבין גרמניה.</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a:xfrm>
            <a:off x="331304" y="186834"/>
            <a:ext cx="2488096" cy="65506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pic>
        <p:nvPicPr>
          <p:cNvPr id="7" name="Picture 2" descr="http://t2.gstatic.com/images?q=tbn:ANd9GcScPTGHybO6jaITpD4j_uvqTI5u1Qt8K3kfRTRq-mmm6eSHE4G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56" y="914022"/>
            <a:ext cx="3387404" cy="23978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t3.gstatic.com/images?q=tbn:ANd9GcQyFt0kcNbIyWf-lNkQfB14rXllnIdipxfLqFhbJtzSkgw27kT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756" y="3383976"/>
            <a:ext cx="3387404" cy="28481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58310" y="5788965"/>
            <a:ext cx="944489" cy="443198"/>
          </a:xfrm>
          <a:prstGeom prst="rect">
            <a:avLst/>
          </a:prstGeom>
          <a:noFill/>
        </p:spPr>
        <p:txBody>
          <a:bodyPr wrap="none" rtlCol="1">
            <a:spAutoFit/>
          </a:bodyPr>
          <a:lstStyle/>
          <a:p>
            <a:pPr>
              <a:lnSpc>
                <a:spcPct val="95000"/>
              </a:lnSpc>
            </a:pPr>
            <a:r>
              <a:rPr lang="he-IL" b="1" dirty="0">
                <a:solidFill>
                  <a:schemeClr val="tx2"/>
                </a:solidFill>
              </a:rPr>
              <a:t>סטלין</a:t>
            </a:r>
          </a:p>
        </p:txBody>
      </p:sp>
      <p:cxnSp>
        <p:nvCxnSpPr>
          <p:cNvPr id="11" name="מחבר חץ ישר 10"/>
          <p:cNvCxnSpPr/>
          <p:nvPr/>
        </p:nvCxnSpPr>
        <p:spPr>
          <a:xfrm flipH="1" flipV="1">
            <a:off x="2530486" y="4484336"/>
            <a:ext cx="1787513" cy="1292615"/>
          </a:xfrm>
          <a:prstGeom prst="straightConnector1">
            <a:avLst/>
          </a:prstGeom>
          <a:ln>
            <a:solidFill>
              <a:schemeClr val="tx2"/>
            </a:solidFill>
            <a:tailEnd type="triangle"/>
          </a:ln>
        </p:spPr>
        <p:style>
          <a:lnRef idx="3">
            <a:schemeClr val="dk1"/>
          </a:lnRef>
          <a:fillRef idx="0">
            <a:schemeClr val="dk1"/>
          </a:fillRef>
          <a:effectRef idx="2">
            <a:schemeClr val="dk1"/>
          </a:effectRef>
          <a:fontRef idx="minor">
            <a:schemeClr val="tx1"/>
          </a:fontRef>
        </p:style>
      </p:cxnSp>
      <p:sp>
        <p:nvSpPr>
          <p:cNvPr id="12" name="אליפסה 11"/>
          <p:cNvSpPr/>
          <p:nvPr/>
        </p:nvSpPr>
        <p:spPr>
          <a:xfrm>
            <a:off x="2045932" y="3534548"/>
            <a:ext cx="936104" cy="237626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a:p>
        </p:txBody>
      </p:sp>
      <p:sp>
        <p:nvSpPr>
          <p:cNvPr id="13" name="TextBox 12">
            <a:extLst>
              <a:ext uri="{FF2B5EF4-FFF2-40B4-BE49-F238E27FC236}">
                <a16:creationId xmlns:a16="http://schemas.microsoft.com/office/drawing/2014/main" id="{1C4617F1-99B1-4400-8EED-BEACC90088AE}"/>
              </a:ext>
            </a:extLst>
          </p:cNvPr>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Tree>
    <p:extLst>
      <p:ext uri="{BB962C8B-B14F-4D97-AF65-F5344CB8AC3E}">
        <p14:creationId xmlns:p14="http://schemas.microsoft.com/office/powerpoint/2010/main" val="312164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457700" y="1240972"/>
            <a:ext cx="5253717" cy="4702629"/>
          </a:xfrm>
        </p:spPr>
        <p:txBody>
          <a:bodyPr>
            <a:normAutofit/>
          </a:bodyPr>
          <a:lstStyle/>
          <a:p>
            <a:pPr>
              <a:lnSpc>
                <a:spcPct val="100000"/>
              </a:lnSpc>
            </a:pPr>
            <a:r>
              <a:rPr lang="he-IL" dirty="0"/>
              <a:t>ארצות המערב הבינו שטעו בגישתן לגרמניה, וכי הפשרנות מולה מובילה אותן למלחמה מחודשת. ההכנות למלחמה ב"ספטמבר הקרוב" היו מוחשיות וצבאות בריטניה וצרפת, וכן האזרחים בהן, החלו להתכונן למלחמה.</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81397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pic>
        <p:nvPicPr>
          <p:cNvPr id="1026" name="Picture 2" descr="https://upload.wikimedia.org/wikipedia/commons/1/1d/Western-Europe-map.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756" y="1582511"/>
            <a:ext cx="3952875" cy="4019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49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6056" y="200133"/>
            <a:ext cx="9499146" cy="768531"/>
          </a:xfrm>
        </p:spPr>
        <p:txBody>
          <a:bodyPr/>
          <a:lstStyle/>
          <a:p>
            <a:r>
              <a:rPr lang="he-IL" sz="3200" dirty="0"/>
              <a:t>פרוץ המלחמה:</a:t>
            </a:r>
          </a:p>
        </p:txBody>
      </p:sp>
      <p:sp>
        <p:nvSpPr>
          <p:cNvPr id="3" name="מציין מיקום תוכן 2"/>
          <p:cNvSpPr>
            <a:spLocks noGrp="1"/>
          </p:cNvSpPr>
          <p:nvPr>
            <p:ph idx="1"/>
          </p:nvPr>
        </p:nvSpPr>
        <p:spPr>
          <a:xfrm>
            <a:off x="3975100" y="1240972"/>
            <a:ext cx="5736317" cy="5083628"/>
          </a:xfrm>
        </p:spPr>
        <p:txBody>
          <a:bodyPr>
            <a:normAutofit/>
          </a:bodyPr>
          <a:lstStyle/>
          <a:p>
            <a:pPr>
              <a:lnSpc>
                <a:spcPct val="100000"/>
              </a:lnSpc>
            </a:pPr>
            <a:r>
              <a:rPr lang="he-IL" dirty="0"/>
              <a:t>ב-1 בספטמבר 1939 פותחת גרמניה במתקפה על פולין. שיטת המתקפה הגרמנית – הבליץ </a:t>
            </a:r>
            <a:r>
              <a:rPr lang="he-IL" dirty="0" err="1"/>
              <a:t>גריק</a:t>
            </a:r>
            <a:r>
              <a:rPr lang="he-IL" dirty="0"/>
              <a:t> – מלחמת בזק, הפתיעה את פולין  - עם בוקר הופצץ כל חיל האוויר הפולני על הקרקע, ויחידות חיל רגלים ושריון פלשו במהרה אל תוך שטחי פולין. בתוך פחות מחודש נכבשה כל פולין כולה, וחלקה המזרחי, בהתאם להסכם </a:t>
            </a:r>
            <a:r>
              <a:rPr lang="he-IL" dirty="0" err="1"/>
              <a:t>ריבנטרופ</a:t>
            </a:r>
            <a:r>
              <a:rPr lang="he-IL" dirty="0"/>
              <a:t>-מולוטוב – ניתן לבריה"מ. </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76853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pic>
        <p:nvPicPr>
          <p:cNvPr id="2050" name="Picture 2" descr="http://www.galim.org.il/shoa/images/s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991" y="2366268"/>
            <a:ext cx="3760108" cy="29169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תמונה 8">
            <a:hlinkClick r:id="rId5"/>
            <a:extLst>
              <a:ext uri="{FF2B5EF4-FFF2-40B4-BE49-F238E27FC236}">
                <a16:creationId xmlns:a16="http://schemas.microsoft.com/office/drawing/2014/main" id="{5FF94CCE-8BA6-477D-939D-72C5A7E0CF1C}"/>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80148" y="186834"/>
            <a:ext cx="1189901" cy="1288279"/>
          </a:xfrm>
          <a:prstGeom prst="rect">
            <a:avLst/>
          </a:prstGeom>
        </p:spPr>
      </p:pic>
    </p:spTree>
    <p:extLst>
      <p:ext uri="{BB962C8B-B14F-4D97-AF65-F5344CB8AC3E}">
        <p14:creationId xmlns:p14="http://schemas.microsoft.com/office/powerpoint/2010/main" val="339909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78271"/>
            <a:ext cx="9380113" cy="5071729"/>
          </a:xfrm>
        </p:spPr>
        <p:txBody>
          <a:bodyPr>
            <a:normAutofit lnSpcReduction="10000"/>
          </a:bodyPr>
          <a:lstStyle/>
          <a:p>
            <a:pPr>
              <a:lnSpc>
                <a:spcPct val="100000"/>
              </a:lnSpc>
            </a:pPr>
            <a:r>
              <a:rPr lang="he-IL" dirty="0"/>
              <a:t>כיבוש פולין לווה ברצח מסיבי של עשרות אלפי פולנים, כולל אנשי הכמורה והפוליטיקה הפולנית. גם צעירים רבים שילמו בחייהם.</a:t>
            </a:r>
          </a:p>
          <a:p>
            <a:pPr marL="46037" indent="0" algn="ctr">
              <a:buNone/>
            </a:pPr>
            <a:r>
              <a:rPr lang="he-IL" dirty="0">
                <a:latin typeface="Adobe Hebrew" pitchFamily="18" charset="-79"/>
                <a:cs typeface="S-Yuda" pitchFamily="2" charset="-79"/>
              </a:rPr>
              <a:t>האחד בספטמבר אמור היה להיות יום שמח ויום חג של ממש בפולין – פתיחת שנת הלימודים!  כל הילדים, הנערים והמבוגרים הלכו יחד לבתי הספר ביום הראשון במטרה להתחיל דרך של שנת לימודים חדשה.</a:t>
            </a:r>
          </a:p>
          <a:p>
            <a:pPr marL="46037" indent="0" algn="ctr">
              <a:buNone/>
            </a:pPr>
            <a:r>
              <a:rPr lang="he-IL" dirty="0">
                <a:latin typeface="Adobe Hebrew" pitchFamily="18" charset="-79"/>
                <a:cs typeface="S-Yuda" pitchFamily="2" charset="-79"/>
              </a:rPr>
              <a:t>בבוקר כבר נשמעו ההפגזות וכולם חששו, אבל לא היה ברור עד כמה המלחמה תפרוץ ממש היום ולכן הלכו לבית הספר.  בשעה עשר בבוקר נכנסו כחמישים חיילים גרמנים לאחד מבתי הספר בעיר לודז' ופתחו באש לכל כיוון. 754 תלמידים ולמעלה מ-120 אנשי צוות נרצחו באכזריות.</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71450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spTree>
    <p:extLst>
      <p:ext uri="{BB962C8B-B14F-4D97-AF65-F5344CB8AC3E}">
        <p14:creationId xmlns:p14="http://schemas.microsoft.com/office/powerpoint/2010/main" val="409526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77943" y="39676"/>
            <a:ext cx="2743059" cy="1446550"/>
          </a:xfrm>
          <a:prstGeom prst="rect">
            <a:avLst/>
          </a:prstGeom>
          <a:noFill/>
        </p:spPr>
        <p:txBody>
          <a:bodyPr wrap="none" rtlCol="1">
            <a:spAutoFit/>
          </a:bodyPr>
          <a:lstStyle/>
          <a:p>
            <a:pPr algn="ctr" rtl="1"/>
            <a:r>
              <a:rPr lang="he-IL" sz="8800" b="1" dirty="0">
                <a:solidFill>
                  <a:schemeClr val="accent1"/>
                </a:solidFill>
                <a:effectLst>
                  <a:outerShdw blurRad="38100" dist="38100" dir="2700000" algn="tl">
                    <a:srgbClr val="000000">
                      <a:alpha val="43137"/>
                    </a:srgbClr>
                  </a:outerShdw>
                </a:effectLst>
                <a:cs typeface="S-Yuda" pitchFamily="2" charset="-79"/>
              </a:rPr>
              <a:t>נאציזם</a:t>
            </a:r>
          </a:p>
        </p:txBody>
      </p:sp>
      <p:pic>
        <p:nvPicPr>
          <p:cNvPr id="1026" name="Picture 2" descr="×ª××¦××ª ×ª××× × ×¢×××¨ × ××¦×××">
            <a:extLst>
              <a:ext uri="{FF2B5EF4-FFF2-40B4-BE49-F238E27FC236}">
                <a16:creationId xmlns:a16="http://schemas.microsoft.com/office/drawing/2014/main" id="{F6401B10-8BC1-4A41-BE20-3880DCC32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4" y="294817"/>
            <a:ext cx="5872246" cy="38320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EEE29C-8817-4DC1-8E8F-3FF3CA7F9AED}"/>
              </a:ext>
            </a:extLst>
          </p:cNvPr>
          <p:cNvSpPr txBox="1"/>
          <p:nvPr/>
        </p:nvSpPr>
        <p:spPr>
          <a:xfrm>
            <a:off x="1169752" y="4999438"/>
            <a:ext cx="7566495" cy="830997"/>
          </a:xfrm>
          <a:prstGeom prst="rect">
            <a:avLst/>
          </a:prstGeom>
          <a:noFill/>
        </p:spPr>
        <p:txBody>
          <a:bodyPr wrap="none" rtlCol="1">
            <a:spAutoFit/>
          </a:bodyPr>
          <a:lstStyle/>
          <a:p>
            <a:pPr algn="ctr" rtl="1"/>
            <a:r>
              <a:rPr lang="he-IL" sz="4800" b="1" dirty="0">
                <a:solidFill>
                  <a:schemeClr val="accent1"/>
                </a:solidFill>
                <a:effectLst>
                  <a:outerShdw blurRad="38100" dist="38100" dir="2700000" algn="tl">
                    <a:srgbClr val="000000">
                      <a:alpha val="43137"/>
                    </a:srgbClr>
                  </a:outerShdw>
                </a:effectLst>
                <a:cs typeface="S-Yuda" pitchFamily="2" charset="-79"/>
              </a:rPr>
              <a:t>ספר ראשון – משטרים </a:t>
            </a:r>
            <a:r>
              <a:rPr lang="he-IL" sz="4800" b="1" dirty="0" err="1">
                <a:solidFill>
                  <a:schemeClr val="accent1"/>
                </a:solidFill>
                <a:effectLst>
                  <a:outerShdw blurRad="38100" dist="38100" dir="2700000" algn="tl">
                    <a:srgbClr val="000000">
                      <a:alpha val="43137"/>
                    </a:srgbClr>
                  </a:outerShdw>
                </a:effectLst>
                <a:cs typeface="S-Yuda" pitchFamily="2" charset="-79"/>
              </a:rPr>
              <a:t>טוטאליטריים</a:t>
            </a:r>
            <a:endParaRPr lang="he-IL" sz="4800" b="1" dirty="0">
              <a:solidFill>
                <a:schemeClr val="accent1"/>
              </a:solidFill>
              <a:effectLst>
                <a:outerShdw blurRad="38100" dist="38100" dir="2700000" algn="tl">
                  <a:srgbClr val="000000">
                    <a:alpha val="43137"/>
                  </a:srgbClr>
                </a:outerShdw>
              </a:effectLst>
              <a:cs typeface="S-Yuda" pitchFamily="2" charset="-79"/>
            </a:endParaRPr>
          </a:p>
        </p:txBody>
      </p:sp>
    </p:spTree>
    <p:extLst>
      <p:ext uri="{BB962C8B-B14F-4D97-AF65-F5344CB8AC3E}">
        <p14:creationId xmlns:p14="http://schemas.microsoft.com/office/powerpoint/2010/main" val="308867249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40972"/>
            <a:ext cx="9380113" cy="4702629"/>
          </a:xfrm>
        </p:spPr>
        <p:txBody>
          <a:bodyPr>
            <a:normAutofit/>
          </a:bodyPr>
          <a:lstStyle/>
          <a:p>
            <a:pPr>
              <a:lnSpc>
                <a:spcPct val="100000"/>
              </a:lnSpc>
            </a:pPr>
            <a:r>
              <a:rPr lang="he-IL" dirty="0"/>
              <a:t>בעקבות כיבוש פולין בריטניה וצרפת מכריזות מלחמה על גרמניה, להפתעת גרמניה שהייתה משוכנעת שגם הפעם לא תהיה כל תגובה מהן. אולם הן עדיין לא פתחו במהלכים צבאיים שיוכלו ליצור חזית שנייה ולהקל בכך על הצבא הפולני.</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72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spTree>
    <p:extLst>
      <p:ext uri="{BB962C8B-B14F-4D97-AF65-F5344CB8AC3E}">
        <p14:creationId xmlns:p14="http://schemas.microsoft.com/office/powerpoint/2010/main" val="131690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168900" y="1240972"/>
            <a:ext cx="4542517" cy="4702629"/>
          </a:xfrm>
        </p:spPr>
        <p:txBody>
          <a:bodyPr>
            <a:normAutofit/>
          </a:bodyPr>
          <a:lstStyle/>
          <a:p>
            <a:pPr>
              <a:lnSpc>
                <a:spcPct val="100000"/>
              </a:lnSpc>
            </a:pPr>
            <a:r>
              <a:rPr lang="he-IL" dirty="0"/>
              <a:t>פולין חולקה לשלושה שטחים – מזרח פולין נכבש ע"י ברית המועצות; מרכז פולין הפך לאזור שנקרא "גנרל </a:t>
            </a:r>
            <a:r>
              <a:rPr lang="he-IL" dirty="0" err="1"/>
              <a:t>גוברנמן</a:t>
            </a:r>
            <a:r>
              <a:rPr lang="he-IL" dirty="0"/>
              <a:t>" (הממשל הכללי), בו רוכזו כל ה'לא רצויים' – יהודים, פולנים, צוענים ואספסוף, ומערב פולין סופח לגרמניה.</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3"/>
            <a:ext cx="2488096" cy="70972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pic>
        <p:nvPicPr>
          <p:cNvPr id="7" name="Picture 2" descr="http://lib.cet.ac.il/storage/items/16300_16399/0000016390/163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57" y="1142981"/>
            <a:ext cx="4405798" cy="50407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3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40972"/>
            <a:ext cx="9380113" cy="4702629"/>
          </a:xfrm>
        </p:spPr>
        <p:txBody>
          <a:bodyPr>
            <a:normAutofit/>
          </a:bodyPr>
          <a:lstStyle/>
          <a:p>
            <a:pPr>
              <a:lnSpc>
                <a:spcPct val="100000"/>
              </a:lnSpc>
            </a:pPr>
            <a:r>
              <a:rPr lang="he-IL" dirty="0"/>
              <a:t>בחודשי המלחמה הראשונים הצרפתים והאנגלים לא פעלו מלחמתית. צרפת הרגישה מוגנת בשל קו </a:t>
            </a:r>
            <a:r>
              <a:rPr lang="he-IL" dirty="0" err="1"/>
              <a:t>מז'ירנו</a:t>
            </a:r>
            <a:r>
              <a:rPr lang="he-IL" dirty="0"/>
              <a:t> – קו ביצורים במזרח צרפת בגבול עם גרמניה, שנועד לעצור התקפה של גרמניה. בהמשך יעקפו הגרמנים את קו ההגנה ויכבשו את צרפת דרך בלגיה.</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64239"/>
            <a:ext cx="2488096" cy="93657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spTree>
    <p:extLst>
      <p:ext uri="{BB962C8B-B14F-4D97-AF65-F5344CB8AC3E}">
        <p14:creationId xmlns:p14="http://schemas.microsoft.com/office/powerpoint/2010/main" val="316687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הקרב על בריטניה</a:t>
            </a:r>
          </a:p>
        </p:txBody>
      </p:sp>
      <p:sp>
        <p:nvSpPr>
          <p:cNvPr id="3" name="מציין מיקום תוכן 2"/>
          <p:cNvSpPr>
            <a:spLocks noGrp="1"/>
          </p:cNvSpPr>
          <p:nvPr>
            <p:ph idx="1"/>
          </p:nvPr>
        </p:nvSpPr>
        <p:spPr>
          <a:xfrm>
            <a:off x="2983775" y="1240972"/>
            <a:ext cx="6727642" cy="4702629"/>
          </a:xfrm>
        </p:spPr>
        <p:txBody>
          <a:bodyPr>
            <a:normAutofit/>
          </a:bodyPr>
          <a:lstStyle/>
          <a:p>
            <a:r>
              <a:rPr lang="he-IL" dirty="0"/>
              <a:t>לאחר כיבוש כל מדינות מערב אירופה בסתיו 1940 – דנמרק, נורבגיה, הולנד, בלגיה וצרפת – מתפנה גרמניה לרצונו של היטלר לכבוש גם את בריטניה. </a:t>
            </a:r>
          </a:p>
          <a:p>
            <a:r>
              <a:rPr lang="he-IL" dirty="0"/>
              <a:t>שליטה על בריטניה תעניק לו שליטה על רוב האזורים בעולם.</a:t>
            </a:r>
          </a:p>
          <a:p>
            <a:r>
              <a:rPr lang="he-IL" dirty="0"/>
              <a:t>מאחר שבריטניה היא אי, אין באפשרות גרמניה לכבושה דרך כוחות יבשה אלא רק אוויר (הצי הימי של בריטניה הרבה יותר חזק מאשר לגרמניה)</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76853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pic>
        <p:nvPicPr>
          <p:cNvPr id="7" name="תמונה 6"/>
          <p:cNvPicPr>
            <a:picLocks noChangeAspect="1"/>
          </p:cNvPicPr>
          <p:nvPr/>
        </p:nvPicPr>
        <p:blipFill>
          <a:blip r:embed="rId4">
            <a:clrChange>
              <a:clrFrom>
                <a:srgbClr val="D7E3DF"/>
              </a:clrFrom>
              <a:clrTo>
                <a:srgbClr val="D7E3DF">
                  <a:alpha val="0"/>
                </a:srgbClr>
              </a:clrTo>
            </a:clrChange>
            <a:extLst>
              <a:ext uri="{28A0092B-C50C-407E-A947-70E740481C1C}">
                <a14:useLocalDpi xmlns:a14="http://schemas.microsoft.com/office/drawing/2010/main" val="0"/>
              </a:ext>
            </a:extLst>
          </a:blip>
          <a:stretch>
            <a:fillRect/>
          </a:stretch>
        </p:blipFill>
        <p:spPr>
          <a:xfrm>
            <a:off x="128464" y="1179860"/>
            <a:ext cx="2857500" cy="3648075"/>
          </a:xfrm>
          <a:prstGeom prst="rect">
            <a:avLst/>
          </a:prstGeom>
        </p:spPr>
      </p:pic>
    </p:spTree>
    <p:extLst>
      <p:ext uri="{BB962C8B-B14F-4D97-AF65-F5344CB8AC3E}">
        <p14:creationId xmlns:p14="http://schemas.microsoft.com/office/powerpoint/2010/main" val="330705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3" y="1108810"/>
            <a:ext cx="9380113" cy="4702629"/>
          </a:xfrm>
        </p:spPr>
        <p:txBody>
          <a:bodyPr>
            <a:normAutofit/>
          </a:bodyPr>
          <a:lstStyle/>
          <a:p>
            <a:r>
              <a:rPr lang="he-IL" dirty="0"/>
              <a:t>במשך חודשים ארוכים גרמניה ממטירה פצצות אדירות על האוכלוסייה בלונדון כדי לגרום לממשלה הבריטית להיכנע. </a:t>
            </a:r>
          </a:p>
          <a:p>
            <a:r>
              <a:rPr lang="he-IL" dirty="0"/>
              <a:t>צ'רצ'יל, ראש הממשלה הבריטי, אינו נכנע וחיל האוויר הבריטי נלחם שוב ושוב נגד חיל האוויר הגרמני עד שגרמניה נסוגה ומפסיקה את התקיפות.</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714503"/>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pic>
        <p:nvPicPr>
          <p:cNvPr id="7" name="תמונה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324" y="3410122"/>
            <a:ext cx="4142015" cy="2717162"/>
          </a:xfrm>
          <a:prstGeom prst="rect">
            <a:avLst/>
          </a:prstGeom>
          <a:ln>
            <a:noFill/>
          </a:ln>
          <a:effectLst>
            <a:outerShdw blurRad="292100" dist="139700" dir="2700000" algn="tl" rotWithShape="0">
              <a:srgbClr val="333333">
                <a:alpha val="65000"/>
              </a:srgbClr>
            </a:outerShdw>
          </a:effectLst>
        </p:spPr>
      </p:pic>
      <p:pic>
        <p:nvPicPr>
          <p:cNvPr id="9" name="תמונה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1359" y="3420932"/>
            <a:ext cx="4404138" cy="27849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337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94624C8-0EA7-4CFD-8C60-57EB771316A6}"/>
              </a:ext>
            </a:extLst>
          </p:cNvPr>
          <p:cNvSpPr>
            <a:spLocks noGrp="1"/>
          </p:cNvSpPr>
          <p:nvPr>
            <p:ph type="title"/>
          </p:nvPr>
        </p:nvSpPr>
        <p:spPr>
          <a:xfrm>
            <a:off x="230233" y="135474"/>
            <a:ext cx="9499146" cy="768531"/>
          </a:xfrm>
        </p:spPr>
        <p:txBody>
          <a:bodyPr/>
          <a:lstStyle/>
          <a:p>
            <a:r>
              <a:rPr lang="he-IL" dirty="0"/>
              <a:t>כיבוש מדינות הציר, 1942 – 1939. </a:t>
            </a:r>
          </a:p>
        </p:txBody>
      </p:sp>
      <p:pic>
        <p:nvPicPr>
          <p:cNvPr id="2050" name="Picture 2" descr="×××××©× ×××× ××ª ××¦××¨, 1939 - 1942 (×ª×¨×¦">
            <a:extLst>
              <a:ext uri="{FF2B5EF4-FFF2-40B4-BE49-F238E27FC236}">
                <a16:creationId xmlns:a16="http://schemas.microsoft.com/office/drawing/2014/main" id="{58A25697-794F-418B-A369-A495E4EEC1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5577" y="989402"/>
            <a:ext cx="9175841" cy="5189330"/>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hlinkClick r:id="rId3"/>
            <a:extLst>
              <a:ext uri="{FF2B5EF4-FFF2-40B4-BE49-F238E27FC236}">
                <a16:creationId xmlns:a16="http://schemas.microsoft.com/office/drawing/2014/main" id="{387287A1-851A-43A4-B458-311C711C564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5577" y="-26124"/>
            <a:ext cx="1189901" cy="1288279"/>
          </a:xfrm>
          <a:prstGeom prst="rect">
            <a:avLst/>
          </a:prstGeom>
        </p:spPr>
      </p:pic>
    </p:spTree>
    <p:extLst>
      <p:ext uri="{BB962C8B-B14F-4D97-AF65-F5344CB8AC3E}">
        <p14:creationId xmlns:p14="http://schemas.microsoft.com/office/powerpoint/2010/main" val="404979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49119" y="244044"/>
            <a:ext cx="9499146" cy="768531"/>
          </a:xfrm>
        </p:spPr>
        <p:txBody>
          <a:bodyPr/>
          <a:lstStyle/>
          <a:p>
            <a:r>
              <a:rPr lang="he-IL" sz="3200" dirty="0"/>
              <a:t>התקופה השנייה 1941-1942</a:t>
            </a:r>
          </a:p>
        </p:txBody>
      </p:sp>
      <p:sp>
        <p:nvSpPr>
          <p:cNvPr id="3" name="מציין מיקום תוכן 2"/>
          <p:cNvSpPr>
            <a:spLocks noGrp="1"/>
          </p:cNvSpPr>
          <p:nvPr>
            <p:ph idx="1"/>
          </p:nvPr>
        </p:nvSpPr>
        <p:spPr>
          <a:xfrm>
            <a:off x="676275" y="1240972"/>
            <a:ext cx="9035142" cy="4702629"/>
          </a:xfrm>
        </p:spPr>
        <p:txBody>
          <a:bodyPr>
            <a:normAutofit lnSpcReduction="10000"/>
          </a:bodyPr>
          <a:lstStyle/>
          <a:p>
            <a:pPr>
              <a:lnSpc>
                <a:spcPct val="100000"/>
              </a:lnSpc>
            </a:pPr>
            <a:r>
              <a:rPr lang="he-IL" dirty="0"/>
              <a:t>ביוני 1941 מפרים הגרמנים את הסכם </a:t>
            </a:r>
            <a:r>
              <a:rPr lang="he-IL" dirty="0" err="1"/>
              <a:t>ריבנטרופ</a:t>
            </a:r>
            <a:r>
              <a:rPr lang="he-IL" dirty="0"/>
              <a:t>-מולוטוב ופולשים לברית המועצות במבצע שנקרא 'מבצע </a:t>
            </a:r>
            <a:r>
              <a:rPr lang="he-IL" dirty="0" err="1"/>
              <a:t>ברברוסה</a:t>
            </a:r>
            <a:r>
              <a:rPr lang="he-IL" dirty="0"/>
              <a:t>'. </a:t>
            </a:r>
          </a:p>
          <a:p>
            <a:pPr>
              <a:lnSpc>
                <a:spcPct val="100000"/>
              </a:lnSpc>
            </a:pPr>
            <a:r>
              <a:rPr lang="he-IL" dirty="0"/>
              <a:t>עד מהרה הופכת המלחמה עם ברית המועצות להתגוששות מתישה בין שני צבאות אדירים על שטח אדמה עצום.</a:t>
            </a:r>
          </a:p>
          <a:p>
            <a:pPr>
              <a:lnSpc>
                <a:spcPct val="100000"/>
              </a:lnSpc>
            </a:pPr>
            <a:r>
              <a:rPr lang="he-IL" dirty="0"/>
              <a:t>המלחמה עם ברית המועצות אינה עוד מבצע צבאי, אלא מערכה בעלת יסודות ויעדים כלכליים, אסטרטגיים ו</a:t>
            </a:r>
            <a:r>
              <a:rPr lang="he-IL" b="1" dirty="0"/>
              <a:t>אידיאולוגיים</a:t>
            </a:r>
            <a:r>
              <a:rPr lang="he-IL" dirty="0"/>
              <a:t>.</a:t>
            </a:r>
            <a:br>
              <a:rPr lang="en-US" dirty="0"/>
            </a:br>
            <a:r>
              <a:rPr lang="he-IL" dirty="0"/>
              <a:t>בתעמולה הנאצית הקומוניזם נחשב לאידיאולוגיה של היהודים.</a:t>
            </a:r>
          </a:p>
          <a:p>
            <a:pPr>
              <a:lnSpc>
                <a:spcPct val="100000"/>
              </a:lnSpc>
            </a:pPr>
            <a:endParaRPr lang="he-IL" dirty="0"/>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76853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pic>
        <p:nvPicPr>
          <p:cNvPr id="9" name="תמונה 8">
            <a:hlinkClick r:id="rId4"/>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4525009"/>
            <a:ext cx="1716835" cy="1858778"/>
          </a:xfrm>
          <a:prstGeom prst="rect">
            <a:avLst/>
          </a:prstGeom>
        </p:spPr>
      </p:pic>
    </p:spTree>
    <p:extLst>
      <p:ext uri="{BB962C8B-B14F-4D97-AF65-F5344CB8AC3E}">
        <p14:creationId xmlns:p14="http://schemas.microsoft.com/office/powerpoint/2010/main" val="420264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1019" y="790283"/>
            <a:ext cx="9499146" cy="768531"/>
          </a:xfrm>
        </p:spPr>
        <p:txBody>
          <a:bodyPr/>
          <a:lstStyle/>
          <a:p>
            <a:r>
              <a:rPr lang="he-IL" sz="3200" dirty="0"/>
              <a:t>ארה"ב מצטרפת למלחמה – </a:t>
            </a:r>
            <a:br>
              <a:rPr lang="en-US" sz="3200" dirty="0"/>
            </a:br>
            <a:r>
              <a:rPr lang="he-IL" sz="3200" dirty="0"/>
              <a:t>ממלחמה אירופאית למלחמה עולמית</a:t>
            </a:r>
          </a:p>
        </p:txBody>
      </p:sp>
      <p:sp>
        <p:nvSpPr>
          <p:cNvPr id="3" name="מציין מיקום תוכן 2"/>
          <p:cNvSpPr>
            <a:spLocks noGrp="1"/>
          </p:cNvSpPr>
          <p:nvPr>
            <p:ph idx="1"/>
          </p:nvPr>
        </p:nvSpPr>
        <p:spPr>
          <a:xfrm>
            <a:off x="1" y="1625979"/>
            <a:ext cx="9711418" cy="5113977"/>
          </a:xfrm>
        </p:spPr>
        <p:txBody>
          <a:bodyPr>
            <a:normAutofit/>
          </a:bodyPr>
          <a:lstStyle/>
          <a:p>
            <a:r>
              <a:rPr lang="he-IL" dirty="0"/>
              <a:t>ארה"ב בתחילה שמרה על </a:t>
            </a:r>
            <a:r>
              <a:rPr lang="he-IL" dirty="0" err="1"/>
              <a:t>נייטראליות</a:t>
            </a:r>
            <a:r>
              <a:rPr lang="he-IL" dirty="0"/>
              <a:t>, תוך שהיא מסייעת במכירת נשק וציוד לבריטניה.</a:t>
            </a:r>
          </a:p>
          <a:p>
            <a:r>
              <a:rPr lang="he-IL" dirty="0"/>
              <a:t>באוגוסט 1941 ארה"ב ובריטניה חותמות על </a:t>
            </a:r>
            <a:r>
              <a:rPr lang="he-IL" b="1" dirty="0"/>
              <a:t>"האמנה האטלנטית" – </a:t>
            </a:r>
            <a:r>
              <a:rPr lang="he-IL" dirty="0"/>
              <a:t>הצהרה משותפת בעד השלום ונגד התוקפנות.</a:t>
            </a:r>
            <a:r>
              <a:rPr lang="he-IL" b="1" dirty="0"/>
              <a:t>  </a:t>
            </a:r>
            <a:r>
              <a:rPr lang="he-IL" dirty="0"/>
              <a:t> </a:t>
            </a:r>
          </a:p>
          <a:p>
            <a:r>
              <a:rPr lang="he-IL" dirty="0"/>
              <a:t>באותה התקופה יפן הייתה מדינה טוטליטרית כמו גרמניה ואיטליה – והיה לה ברית עם שתיהן.</a:t>
            </a:r>
          </a:p>
          <a:p>
            <a:r>
              <a:rPr lang="he-IL" dirty="0"/>
              <a:t>בימים שלפני התקיפה בפרל </a:t>
            </a:r>
            <a:r>
              <a:rPr lang="he-IL" dirty="0" err="1"/>
              <a:t>הארבור</a:t>
            </a:r>
            <a:r>
              <a:rPr lang="he-IL" dirty="0"/>
              <a:t> יפן וארה"ב ניהלו לכאורה משא ומתן לגבי רגיעה ושליטה באוקיינוס (להזכירכם האוקיינוס ממערב לארה"ב והאוקיינוס ממזרח ליפן – הוא אותו ים).</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768531"/>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spTree>
    <p:extLst>
      <p:ext uri="{BB962C8B-B14F-4D97-AF65-F5344CB8AC3E}">
        <p14:creationId xmlns:p14="http://schemas.microsoft.com/office/powerpoint/2010/main" val="163885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40972"/>
            <a:ext cx="9380113" cy="4942790"/>
          </a:xfrm>
        </p:spPr>
        <p:txBody>
          <a:bodyPr>
            <a:normAutofit/>
          </a:bodyPr>
          <a:lstStyle/>
          <a:p>
            <a:r>
              <a:rPr lang="he-IL" dirty="0"/>
              <a:t>יפן החליטה לפתוח במתקפה אכזרית ב-7.12.1941. טייסים מתאבדים (קמיקזה) יפנים טסו עם מטוסים מלאי פצצות והטילו את הפצצות על צי האניות המערבי של ארה"ב בנמל פרל </a:t>
            </a:r>
            <a:r>
              <a:rPr lang="he-IL" dirty="0" err="1"/>
              <a:t>הארבור</a:t>
            </a:r>
            <a:r>
              <a:rPr lang="he-IL" dirty="0"/>
              <a:t>.</a:t>
            </a:r>
          </a:p>
          <a:p>
            <a:r>
              <a:rPr lang="he-IL" dirty="0"/>
              <a:t>מאחר וידעו הטייסים שלא יוכלו לחזור בגלל שאין להם דלק הטילו את עצמם עם המטוס אל תוך ספינות הקרב האמריקאיות. </a:t>
            </a:r>
          </a:p>
          <a:p>
            <a:r>
              <a:rPr lang="he-IL" dirty="0"/>
              <a:t>התוצאה הייתה </a:t>
            </a:r>
            <a:r>
              <a:rPr lang="he-IL" dirty="0" err="1"/>
              <a:t>אבידה</a:t>
            </a:r>
            <a:r>
              <a:rPr lang="he-IL" dirty="0"/>
              <a:t> קשה מאוד של יותר מ-3000 חיילים, 12 אניות מלחמה ונוסעות מטוסים הושמדו.</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76675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spTree>
    <p:extLst>
      <p:ext uri="{BB962C8B-B14F-4D97-AF65-F5344CB8AC3E}">
        <p14:creationId xmlns:p14="http://schemas.microsoft.com/office/powerpoint/2010/main" val="18544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C1BAE061-63EB-49C9-A8B0-AFB7AFB3BED0}"/>
              </a:ext>
            </a:extLst>
          </p:cNvPr>
          <p:cNvSpPr/>
          <p:nvPr/>
        </p:nvSpPr>
        <p:spPr>
          <a:xfrm>
            <a:off x="176950" y="1223164"/>
            <a:ext cx="9332595" cy="2999283"/>
          </a:xfrm>
          <a:prstGeom prst="rect">
            <a:avLst/>
          </a:prstGeom>
        </p:spPr>
        <p:txBody>
          <a:bodyPr wrap="square">
            <a:spAutoFit/>
          </a:bodyPr>
          <a:lstStyle/>
          <a:p>
            <a:pPr marL="222885" lvl="0" indent="-185738" algn="r" defTabSz="742950" rtl="1">
              <a:lnSpc>
                <a:spcPct val="90000"/>
              </a:lnSpc>
              <a:spcBef>
                <a:spcPts val="1463"/>
              </a:spcBef>
              <a:buClr>
                <a:srgbClr val="A85229"/>
              </a:buClr>
              <a:buFont typeface="Arial" pitchFamily="34" charset="0"/>
              <a:buChar char="•"/>
            </a:pPr>
            <a:r>
              <a:rPr lang="he-IL" sz="2800" dirty="0">
                <a:solidFill>
                  <a:srgbClr val="000000"/>
                </a:solidFill>
                <a:latin typeface="Segoe UI" panose="020B0502040204020203" pitchFamily="34" charset="0"/>
                <a:cs typeface="Segoe UI" panose="020B0502040204020203" pitchFamily="34" charset="0"/>
              </a:rPr>
              <a:t>הנשיא רוזוולט כינס שעות קצרות לאחר מכן את הקונגרס האמריקאי (ביום ראשון!) וקיבל אישור מהקונגרס לצאת למלחמה. לא היו מתנגדים.</a:t>
            </a:r>
          </a:p>
          <a:p>
            <a:pPr marL="222885" lvl="0" indent="-185738" algn="r" defTabSz="742950" rtl="1">
              <a:lnSpc>
                <a:spcPct val="90000"/>
              </a:lnSpc>
              <a:spcBef>
                <a:spcPts val="1463"/>
              </a:spcBef>
              <a:buClr>
                <a:srgbClr val="A85229"/>
              </a:buClr>
              <a:buFont typeface="Arial" pitchFamily="34" charset="0"/>
              <a:buChar char="•"/>
            </a:pPr>
            <a:r>
              <a:rPr lang="he-IL" sz="2800" dirty="0">
                <a:solidFill>
                  <a:srgbClr val="000000"/>
                </a:solidFill>
                <a:latin typeface="Segoe UI" panose="020B0502040204020203" pitchFamily="34" charset="0"/>
                <a:cs typeface="Segoe UI" panose="020B0502040204020203" pitchFamily="34" charset="0"/>
              </a:rPr>
              <a:t>הנשיא אמר לעם: "היום נעשה פשע נפשע כנגד אמריקה. היפנים העירו את האריה משנתו ועתה לא הותירו לנו ברירה אלא להיכנס למלחמה. ה' יהיה עמנו" – המלחמה הפכה למלחמת עולם.</a:t>
            </a:r>
          </a:p>
        </p:txBody>
      </p:sp>
      <p:sp>
        <p:nvSpPr>
          <p:cNvPr id="8" name="TextBox 7">
            <a:extLst>
              <a:ext uri="{FF2B5EF4-FFF2-40B4-BE49-F238E27FC236}">
                <a16:creationId xmlns:a16="http://schemas.microsoft.com/office/drawing/2014/main" id="{2CB392E9-18AE-4B14-B01E-92F71FD119ED}"/>
              </a:ext>
            </a:extLst>
          </p:cNvPr>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9" name="מלבן מעוגל 7">
            <a:extLst>
              <a:ext uri="{FF2B5EF4-FFF2-40B4-BE49-F238E27FC236}">
                <a16:creationId xmlns:a16="http://schemas.microsoft.com/office/drawing/2014/main" id="{95E53BAF-0140-47FA-AA4A-E82782F6787A}"/>
              </a:ext>
            </a:extLst>
          </p:cNvPr>
          <p:cNvSpPr/>
          <p:nvPr/>
        </p:nvSpPr>
        <p:spPr>
          <a:xfrm>
            <a:off x="331304" y="186834"/>
            <a:ext cx="2488096" cy="67531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spTree>
    <p:extLst>
      <p:ext uri="{BB962C8B-B14F-4D97-AF65-F5344CB8AC3E}">
        <p14:creationId xmlns:p14="http://schemas.microsoft.com/office/powerpoint/2010/main" val="12069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ª××¦××ª ×ª××× × ×¢×××¨ ×××××£ ×××××¨">
            <a:extLst>
              <a:ext uri="{FF2B5EF4-FFF2-40B4-BE49-F238E27FC236}">
                <a16:creationId xmlns:a16="http://schemas.microsoft.com/office/drawing/2014/main" id="{F45B4EAA-E18B-48E2-9CE9-FB4585CA4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342" y="2234868"/>
            <a:ext cx="1521229" cy="2388264"/>
          </a:xfrm>
          <a:prstGeom prst="rect">
            <a:avLst/>
          </a:prstGeom>
          <a:noFill/>
          <a:extLst>
            <a:ext uri="{909E8E84-426E-40DD-AFC4-6F175D3DCCD1}">
              <a14:hiddenFill xmlns:a14="http://schemas.microsoft.com/office/drawing/2010/main">
                <a:solidFill>
                  <a:srgbClr val="FFFFFF"/>
                </a:solidFill>
              </a14:hiddenFill>
            </a:ext>
          </a:extLst>
        </p:spPr>
      </p:pic>
      <p:sp>
        <p:nvSpPr>
          <p:cNvPr id="9" name="הסבר מלבני מעוגל 6">
            <a:extLst>
              <a:ext uri="{FF2B5EF4-FFF2-40B4-BE49-F238E27FC236}">
                <a16:creationId xmlns:a16="http://schemas.microsoft.com/office/drawing/2014/main" id="{AEF476EE-FEEE-4D98-940B-CF4FF2C1DD0E}"/>
              </a:ext>
            </a:extLst>
          </p:cNvPr>
          <p:cNvSpPr/>
          <p:nvPr/>
        </p:nvSpPr>
        <p:spPr>
          <a:xfrm>
            <a:off x="0" y="953589"/>
            <a:ext cx="3424844" cy="4990011"/>
          </a:xfrm>
          <a:prstGeom prst="wedgeRoundRectCallout">
            <a:avLst>
              <a:gd name="adj1" fmla="val 44271"/>
              <a:gd name="adj2" fmla="val 58009"/>
              <a:gd name="adj3" fmla="val 16667"/>
            </a:avLst>
          </a:prstGeom>
          <a:solidFill>
            <a:schemeClr val="accent3">
              <a:lumMod val="20000"/>
              <a:lumOff val="80000"/>
            </a:schemeClr>
          </a:solidFill>
          <a:ln>
            <a:solidFill>
              <a:schemeClr val="accent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rtl="1"/>
            <a:r>
              <a:rPr lang="he-IL" sz="2000" b="1" dirty="0">
                <a:solidFill>
                  <a:schemeClr val="accent1"/>
                </a:solidFill>
                <a:latin typeface="Segoe UI" panose="020B0502040204020203" pitchFamily="34" charset="0"/>
                <a:cs typeface="Segoe UI" panose="020B0502040204020203" pitchFamily="34" charset="0"/>
              </a:rPr>
              <a:t>אדולף היטלר</a:t>
            </a:r>
          </a:p>
          <a:p>
            <a:pPr algn="ctr" rtl="1"/>
            <a:endParaRPr lang="he-IL" dirty="0">
              <a:solidFill>
                <a:schemeClr val="accent1"/>
              </a:solidFill>
              <a:latin typeface="Segoe UI" panose="020B0502040204020203" pitchFamily="34" charset="0"/>
              <a:cs typeface="Segoe UI" panose="020B0502040204020203" pitchFamily="34" charset="0"/>
            </a:endParaRPr>
          </a:p>
        </p:txBody>
      </p:sp>
      <p:sp>
        <p:nvSpPr>
          <p:cNvPr id="2" name="כותרת 1">
            <a:extLst>
              <a:ext uri="{FF2B5EF4-FFF2-40B4-BE49-F238E27FC236}">
                <a16:creationId xmlns:a16="http://schemas.microsoft.com/office/drawing/2014/main" id="{6C0EB72F-82E3-4076-80D2-A361ABDE612C}"/>
              </a:ext>
            </a:extLst>
          </p:cNvPr>
          <p:cNvSpPr>
            <a:spLocks noGrp="1"/>
          </p:cNvSpPr>
          <p:nvPr>
            <p:ph type="title"/>
          </p:nvPr>
        </p:nvSpPr>
        <p:spPr/>
        <p:txBody>
          <a:bodyPr/>
          <a:lstStyle/>
          <a:p>
            <a:r>
              <a:rPr lang="he-IL" dirty="0"/>
              <a:t>הנאציזם והתבססותו – תאריכון בסיסי:</a:t>
            </a:r>
          </a:p>
        </p:txBody>
      </p:sp>
      <p:sp>
        <p:nvSpPr>
          <p:cNvPr id="3" name="מציין מיקום תוכן 2">
            <a:extLst>
              <a:ext uri="{FF2B5EF4-FFF2-40B4-BE49-F238E27FC236}">
                <a16:creationId xmlns:a16="http://schemas.microsoft.com/office/drawing/2014/main" id="{9ADB917E-8C7E-430D-B100-555CEE6F54A5}"/>
              </a:ext>
            </a:extLst>
          </p:cNvPr>
          <p:cNvSpPr>
            <a:spLocks noGrp="1"/>
          </p:cNvSpPr>
          <p:nvPr>
            <p:ph idx="1"/>
          </p:nvPr>
        </p:nvSpPr>
        <p:spPr>
          <a:xfrm>
            <a:off x="4766413" y="953590"/>
            <a:ext cx="5139587" cy="5277394"/>
          </a:xfrm>
        </p:spPr>
        <p:txBody>
          <a:bodyPr>
            <a:normAutofit fontScale="85000" lnSpcReduction="20000"/>
          </a:bodyPr>
          <a:lstStyle/>
          <a:p>
            <a:r>
              <a:rPr lang="he-IL" dirty="0"/>
              <a:t>1919 – הקמת רפובליקת </a:t>
            </a:r>
            <a:r>
              <a:rPr lang="he-IL" dirty="0" err="1"/>
              <a:t>ויימאר</a:t>
            </a:r>
            <a:r>
              <a:rPr lang="he-IL" dirty="0"/>
              <a:t> לאחר בחירות דמוקרטיות. חתימה על חוזה ורסאי.</a:t>
            </a:r>
          </a:p>
          <a:p>
            <a:r>
              <a:rPr lang="he-IL" dirty="0"/>
              <a:t>1920 – היטלר מנהיג את המפלגה </a:t>
            </a:r>
            <a:r>
              <a:rPr lang="he-IL" dirty="0" err="1"/>
              <a:t>הנאציונל</a:t>
            </a:r>
            <a:r>
              <a:rPr lang="he-IL" dirty="0"/>
              <a:t> סוציאליסטית והוא מנסח את מצעה.</a:t>
            </a:r>
          </a:p>
          <a:p>
            <a:r>
              <a:rPr lang="he-IL" dirty="0"/>
              <a:t>1921 – הקמה </a:t>
            </a:r>
            <a:r>
              <a:rPr lang="he-IL" dirty="0" err="1"/>
              <a:t>הס"א</a:t>
            </a:r>
            <a:r>
              <a:rPr lang="he-IL" dirty="0"/>
              <a:t> (</a:t>
            </a:r>
            <a:r>
              <a:rPr lang="en-US" dirty="0"/>
              <a:t>SA</a:t>
            </a:r>
            <a:r>
              <a:rPr lang="he-IL" dirty="0"/>
              <a:t>) – פלוגות הסער – קבוצה צבאית ששימשה את היטלר כנגד מתנגדיו. לבשו מדים חומים ולכן, נקראו: החולצות החומות".</a:t>
            </a:r>
          </a:p>
          <a:p>
            <a:r>
              <a:rPr lang="he-IL" dirty="0"/>
              <a:t>1922 – רצח שר החוץ היהודי של גרמניה: ולטר </a:t>
            </a:r>
            <a:r>
              <a:rPr lang="he-IL" dirty="0" err="1"/>
              <a:t>רטנאו</a:t>
            </a:r>
            <a:r>
              <a:rPr lang="he-IL" dirty="0"/>
              <a:t> לאחר חתימת הסכם </a:t>
            </a:r>
            <a:r>
              <a:rPr lang="he-IL" dirty="0" err="1"/>
              <a:t>ראפלו</a:t>
            </a:r>
            <a:r>
              <a:rPr lang="he-IL" dirty="0"/>
              <a:t>, שלפיו גרמניה ובריה"מ מוותרות זו לזו על כל תביעת ממון לאחר </a:t>
            </a:r>
            <a:r>
              <a:rPr lang="he-IL" dirty="0" err="1"/>
              <a:t>מלחמה"ע</a:t>
            </a:r>
            <a:r>
              <a:rPr lang="he-IL" dirty="0"/>
              <a:t> ה – 1.</a:t>
            </a:r>
          </a:p>
        </p:txBody>
      </p:sp>
      <p:sp>
        <p:nvSpPr>
          <p:cNvPr id="4" name="TextBox 3">
            <a:extLst>
              <a:ext uri="{FF2B5EF4-FFF2-40B4-BE49-F238E27FC236}">
                <a16:creationId xmlns:a16="http://schemas.microsoft.com/office/drawing/2014/main" id="{9E6C69E3-9E5C-4634-A16F-97C210D32C49}"/>
              </a:ext>
            </a:extLst>
          </p:cNvPr>
          <p:cNvSpPr txBox="1"/>
          <p:nvPr/>
        </p:nvSpPr>
        <p:spPr>
          <a:xfrm>
            <a:off x="0" y="1419285"/>
            <a:ext cx="3424844" cy="4524315"/>
          </a:xfrm>
          <a:prstGeom prst="rect">
            <a:avLst/>
          </a:prstGeom>
          <a:noFill/>
        </p:spPr>
        <p:txBody>
          <a:bodyPr wrap="square" rtlCol="1">
            <a:spAutoFit/>
          </a:bodyPr>
          <a:lstStyle/>
          <a:p>
            <a:pPr algn="ctr"/>
            <a:r>
              <a:rPr lang="he-IL" dirty="0"/>
              <a:t>נולד ב- 1889 באוסטריה. עם פרוץ מלחמת העולם הראשונה התגייס לצבא הגרמני. לקראת סוף המלחמה נפצע בעיניו ממתקפת גזים, ובעודו מחלים מפציעתו בבית החולים, נודע לו על הסכם הכניעה עליו חתמה גרמניה. בעקבות כך החליט להיות פוליטיקאי. היטלר עמד בראש המפלגה </a:t>
            </a:r>
            <a:r>
              <a:rPr lang="he-IL" dirty="0" err="1"/>
              <a:t>הנאציונל</a:t>
            </a:r>
            <a:r>
              <a:rPr lang="he-IL" dirty="0"/>
              <a:t>-סוציאליסטית ובשנת 1933 מונה </a:t>
            </a:r>
            <a:r>
              <a:rPr lang="he-IL" dirty="0" err="1"/>
              <a:t>לקאנצלר</a:t>
            </a:r>
            <a:r>
              <a:rPr lang="he-IL" dirty="0"/>
              <a:t> גרמניה. לאחר מינויו מימש את האידיאולוגיה הנאצית וכחלק ממנה פתח בשנת 1939 במלחמת העולם השנייה. בימים האחרונים למלחמה (1945) הסתתר בבונקר שלו בברלין, שם התאבד.</a:t>
            </a:r>
          </a:p>
        </p:txBody>
      </p:sp>
    </p:spTree>
    <p:extLst>
      <p:ext uri="{BB962C8B-B14F-4D97-AF65-F5344CB8AC3E}">
        <p14:creationId xmlns:p14="http://schemas.microsoft.com/office/powerpoint/2010/main" val="176873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SSArizona PearlHarb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651" y="-10698"/>
            <a:ext cx="4705349" cy="68686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upload.wikimedia.org/wikipedia/commons/thumb/0/01/USS_West_Virginia2.jpg/800px-USS_West_Virginia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52006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05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2272" y="375559"/>
            <a:ext cx="9499146" cy="768531"/>
          </a:xfrm>
        </p:spPr>
        <p:txBody>
          <a:bodyPr/>
          <a:lstStyle/>
          <a:p>
            <a:pPr algn="ctr"/>
            <a:r>
              <a:rPr lang="he-IL" dirty="0"/>
              <a:t>תרשים לסיכום המחנות הלוחמים במלחמת העולם השנייה</a:t>
            </a:r>
          </a:p>
        </p:txBody>
      </p:sp>
      <p:sp>
        <p:nvSpPr>
          <p:cNvPr id="4" name="חץ שמאלה 3"/>
          <p:cNvSpPr/>
          <p:nvPr/>
        </p:nvSpPr>
        <p:spPr>
          <a:xfrm>
            <a:off x="6030912" y="1451491"/>
            <a:ext cx="2000250" cy="108585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5" name="TextBox 4"/>
          <p:cNvSpPr txBox="1"/>
          <p:nvPr/>
        </p:nvSpPr>
        <p:spPr>
          <a:xfrm>
            <a:off x="6456361" y="1809750"/>
            <a:ext cx="1419225" cy="369332"/>
          </a:xfrm>
          <a:prstGeom prst="rect">
            <a:avLst/>
          </a:prstGeom>
          <a:noFill/>
        </p:spPr>
        <p:txBody>
          <a:bodyPr wrap="square" rtlCol="1">
            <a:spAutoFit/>
          </a:bodyPr>
          <a:lstStyle/>
          <a:p>
            <a:pPr algn="r" rtl="1"/>
            <a:r>
              <a:rPr lang="he-IL" dirty="0">
                <a:solidFill>
                  <a:schemeClr val="bg1"/>
                </a:solidFill>
              </a:rPr>
              <a:t>מדינות הציר</a:t>
            </a:r>
          </a:p>
        </p:txBody>
      </p:sp>
      <p:sp>
        <p:nvSpPr>
          <p:cNvPr id="6" name="AutoShape 2" descr="×ª××¦××ª ×ª××× × ×¢×××¨ ××¨×× ××"/>
          <p:cNvSpPr>
            <a:spLocks noChangeAspect="1" noChangeArrowheads="1"/>
          </p:cNvSpPr>
          <p:nvPr/>
        </p:nvSpPr>
        <p:spPr bwMode="auto">
          <a:xfrm>
            <a:off x="9685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7" name="AutoShape 4" descr="×ª××¦××ª ×ª××× × ×¢×××¨ ××¨×× ××"/>
          <p:cNvSpPr>
            <a:spLocks noChangeAspect="1" noChangeArrowheads="1"/>
          </p:cNvSpPr>
          <p:nvPr/>
        </p:nvSpPr>
        <p:spPr bwMode="auto">
          <a:xfrm>
            <a:off x="9837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8" name="AutoShape 6" descr="×ª××¦××ª ×ª××× × ×¢×××¨ ××¨×× ××"/>
          <p:cNvSpPr>
            <a:spLocks noChangeAspect="1" noChangeArrowheads="1"/>
          </p:cNvSpPr>
          <p:nvPr/>
        </p:nvSpPr>
        <p:spPr bwMode="auto">
          <a:xfrm>
            <a:off x="9990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9" name="AutoShape 8" descr="×ª××¦××ª ×ª××× × ×¢×××¨ ××¨×× ××"/>
          <p:cNvSpPr>
            <a:spLocks noChangeAspect="1" noChangeArrowheads="1"/>
          </p:cNvSpPr>
          <p:nvPr/>
        </p:nvSpPr>
        <p:spPr bwMode="auto">
          <a:xfrm>
            <a:off x="10142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0" name="AutoShape 10" descr="×ª××¦××ª ×ª××× × ×¢×××¨ ××¨×× ××"/>
          <p:cNvSpPr>
            <a:spLocks noChangeAspect="1" noChangeArrowheads="1"/>
          </p:cNvSpPr>
          <p:nvPr/>
        </p:nvSpPr>
        <p:spPr bwMode="auto">
          <a:xfrm>
            <a:off x="10294938"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1" name="תמונה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2475" y="2752725"/>
            <a:ext cx="698500" cy="419100"/>
          </a:xfrm>
          <a:prstGeom prst="rect">
            <a:avLst/>
          </a:prstGeom>
        </p:spPr>
      </p:pic>
      <p:sp>
        <p:nvSpPr>
          <p:cNvPr id="12" name="AutoShape 12" descr="×ª××¦××ª ×ª××× × ×¢×××¨ ××¨×× ×× × ××¦××ª"/>
          <p:cNvSpPr>
            <a:spLocks noChangeAspect="1" noChangeArrowheads="1"/>
          </p:cNvSpPr>
          <p:nvPr/>
        </p:nvSpPr>
        <p:spPr bwMode="auto">
          <a:xfrm>
            <a:off x="10447338"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3" name="תמונה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075" y="2752725"/>
            <a:ext cx="698500" cy="419100"/>
          </a:xfrm>
          <a:prstGeom prst="rect">
            <a:avLst/>
          </a:prstGeom>
        </p:spPr>
      </p:pic>
      <p:sp>
        <p:nvSpPr>
          <p:cNvPr id="14" name="AutoShape 14" descr="×ª××¦××ª ×ª××× × ×¢×××¨ ××××××"/>
          <p:cNvSpPr>
            <a:spLocks noChangeAspect="1" noChangeArrowheads="1"/>
          </p:cNvSpPr>
          <p:nvPr/>
        </p:nvSpPr>
        <p:spPr bwMode="auto">
          <a:xfrm>
            <a:off x="10599738"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5" name="תמונה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8038" y="3539317"/>
            <a:ext cx="642937" cy="427845"/>
          </a:xfrm>
          <a:prstGeom prst="rect">
            <a:avLst/>
          </a:prstGeom>
        </p:spPr>
      </p:pic>
      <p:sp>
        <p:nvSpPr>
          <p:cNvPr id="16" name="AutoShape 16" descr="×ª××¦××ª ×ª××× × ×¢×××¨ ××¤× ×××"/>
          <p:cNvSpPr>
            <a:spLocks noChangeAspect="1" noChangeArrowheads="1"/>
          </p:cNvSpPr>
          <p:nvPr/>
        </p:nvSpPr>
        <p:spPr bwMode="auto">
          <a:xfrm>
            <a:off x="10752138"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7" name="תמונה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7088" y="4203967"/>
            <a:ext cx="642937" cy="491858"/>
          </a:xfrm>
          <a:prstGeom prst="rect">
            <a:avLst/>
          </a:prstGeom>
        </p:spPr>
      </p:pic>
      <p:sp>
        <p:nvSpPr>
          <p:cNvPr id="18" name="TextBox 17"/>
          <p:cNvSpPr txBox="1"/>
          <p:nvPr/>
        </p:nvSpPr>
        <p:spPr>
          <a:xfrm>
            <a:off x="6757987" y="2752725"/>
            <a:ext cx="914400" cy="369332"/>
          </a:xfrm>
          <a:prstGeom prst="rect">
            <a:avLst/>
          </a:prstGeom>
          <a:noFill/>
        </p:spPr>
        <p:txBody>
          <a:bodyPr wrap="square" rtlCol="1">
            <a:spAutoFit/>
          </a:bodyPr>
          <a:lstStyle/>
          <a:p>
            <a:r>
              <a:rPr lang="he-IL" dirty="0"/>
              <a:t>גרמניה</a:t>
            </a:r>
          </a:p>
        </p:txBody>
      </p:sp>
      <p:sp>
        <p:nvSpPr>
          <p:cNvPr id="19" name="TextBox 18"/>
          <p:cNvSpPr txBox="1"/>
          <p:nvPr/>
        </p:nvSpPr>
        <p:spPr>
          <a:xfrm>
            <a:off x="7616825" y="3597830"/>
            <a:ext cx="914400" cy="369332"/>
          </a:xfrm>
          <a:prstGeom prst="rect">
            <a:avLst/>
          </a:prstGeom>
          <a:noFill/>
        </p:spPr>
        <p:txBody>
          <a:bodyPr wrap="square" rtlCol="1">
            <a:spAutoFit/>
          </a:bodyPr>
          <a:lstStyle/>
          <a:p>
            <a:r>
              <a:rPr lang="he-IL" dirty="0"/>
              <a:t>איטליה</a:t>
            </a:r>
          </a:p>
        </p:txBody>
      </p:sp>
      <p:sp>
        <p:nvSpPr>
          <p:cNvPr id="20" name="TextBox 19"/>
          <p:cNvSpPr txBox="1"/>
          <p:nvPr/>
        </p:nvSpPr>
        <p:spPr>
          <a:xfrm>
            <a:off x="7477125" y="4226459"/>
            <a:ext cx="914400" cy="369332"/>
          </a:xfrm>
          <a:prstGeom prst="rect">
            <a:avLst/>
          </a:prstGeom>
          <a:noFill/>
        </p:spPr>
        <p:txBody>
          <a:bodyPr wrap="square" rtlCol="1">
            <a:spAutoFit/>
          </a:bodyPr>
          <a:lstStyle/>
          <a:p>
            <a:pPr algn="r" rtl="1"/>
            <a:r>
              <a:rPr lang="he-IL" dirty="0"/>
              <a:t>יפן</a:t>
            </a:r>
          </a:p>
        </p:txBody>
      </p:sp>
      <p:sp>
        <p:nvSpPr>
          <p:cNvPr id="21" name="חץ שמאלה 20"/>
          <p:cNvSpPr/>
          <p:nvPr/>
        </p:nvSpPr>
        <p:spPr>
          <a:xfrm>
            <a:off x="6262686" y="4459420"/>
            <a:ext cx="1477964" cy="838607"/>
          </a:xfrm>
          <a:prstGeom prst="leftArrow">
            <a:avLst/>
          </a:prstGeom>
        </p:spPr>
        <p:style>
          <a:lnRef idx="3">
            <a:schemeClr val="lt1"/>
          </a:lnRef>
          <a:fillRef idx="1">
            <a:schemeClr val="accent3"/>
          </a:fillRef>
          <a:effectRef idx="1">
            <a:schemeClr val="accent3"/>
          </a:effectRef>
          <a:fontRef idx="minor">
            <a:schemeClr val="lt1"/>
          </a:fontRef>
        </p:style>
        <p:txBody>
          <a:bodyPr rtlCol="1" anchor="ctr"/>
          <a:lstStyle/>
          <a:p>
            <a:pPr algn="ctr"/>
            <a:endParaRPr lang="he-IL"/>
          </a:p>
        </p:txBody>
      </p:sp>
      <p:sp>
        <p:nvSpPr>
          <p:cNvPr id="22" name="TextBox 21"/>
          <p:cNvSpPr txBox="1"/>
          <p:nvPr/>
        </p:nvSpPr>
        <p:spPr>
          <a:xfrm>
            <a:off x="6456361" y="4712234"/>
            <a:ext cx="1284288" cy="369332"/>
          </a:xfrm>
          <a:prstGeom prst="rect">
            <a:avLst/>
          </a:prstGeom>
          <a:noFill/>
        </p:spPr>
        <p:txBody>
          <a:bodyPr wrap="square" rtlCol="1">
            <a:spAutoFit/>
          </a:bodyPr>
          <a:lstStyle/>
          <a:p>
            <a:pPr algn="r" rtl="1"/>
            <a:r>
              <a:rPr lang="he-IL" dirty="0">
                <a:solidFill>
                  <a:schemeClr val="bg1"/>
                </a:solidFill>
              </a:rPr>
              <a:t>גרורות הציר</a:t>
            </a:r>
          </a:p>
        </p:txBody>
      </p:sp>
      <p:cxnSp>
        <p:nvCxnSpPr>
          <p:cNvPr id="24" name="מחבר חץ ישר 23"/>
          <p:cNvCxnSpPr/>
          <p:nvPr/>
        </p:nvCxnSpPr>
        <p:spPr>
          <a:xfrm>
            <a:off x="6757987" y="2657475"/>
            <a:ext cx="0" cy="1753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5" name="תמונה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9750" y="5439825"/>
            <a:ext cx="561975" cy="383570"/>
          </a:xfrm>
          <a:prstGeom prst="rect">
            <a:avLst/>
          </a:prstGeom>
        </p:spPr>
      </p:pic>
      <p:pic>
        <p:nvPicPr>
          <p:cNvPr id="26" name="תמונה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4925" y="5440277"/>
            <a:ext cx="575724" cy="383118"/>
          </a:xfrm>
          <a:prstGeom prst="rect">
            <a:avLst/>
          </a:prstGeom>
        </p:spPr>
      </p:pic>
      <p:pic>
        <p:nvPicPr>
          <p:cNvPr id="27" name="תמונה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4621" y="5440277"/>
            <a:ext cx="593606" cy="398626"/>
          </a:xfrm>
          <a:prstGeom prst="rect">
            <a:avLst/>
          </a:prstGeom>
        </p:spPr>
      </p:pic>
      <p:sp>
        <p:nvSpPr>
          <p:cNvPr id="28" name="TextBox 27"/>
          <p:cNvSpPr txBox="1"/>
          <p:nvPr/>
        </p:nvSpPr>
        <p:spPr>
          <a:xfrm>
            <a:off x="8159750" y="5838903"/>
            <a:ext cx="1041400" cy="307777"/>
          </a:xfrm>
          <a:prstGeom prst="rect">
            <a:avLst/>
          </a:prstGeom>
          <a:noFill/>
        </p:spPr>
        <p:txBody>
          <a:bodyPr wrap="square" rtlCol="1">
            <a:spAutoFit/>
          </a:bodyPr>
          <a:lstStyle/>
          <a:p>
            <a:r>
              <a:rPr lang="he-IL" sz="1400" dirty="0"/>
              <a:t>הונגריה</a:t>
            </a:r>
          </a:p>
        </p:txBody>
      </p:sp>
      <p:sp>
        <p:nvSpPr>
          <p:cNvPr id="29" name="TextBox 28"/>
          <p:cNvSpPr txBox="1"/>
          <p:nvPr/>
        </p:nvSpPr>
        <p:spPr>
          <a:xfrm>
            <a:off x="7096125" y="5823395"/>
            <a:ext cx="1041400" cy="307777"/>
          </a:xfrm>
          <a:prstGeom prst="rect">
            <a:avLst/>
          </a:prstGeom>
          <a:noFill/>
        </p:spPr>
        <p:txBody>
          <a:bodyPr wrap="square" rtlCol="1">
            <a:spAutoFit/>
          </a:bodyPr>
          <a:lstStyle/>
          <a:p>
            <a:r>
              <a:rPr lang="he-IL" sz="1400" dirty="0"/>
              <a:t>בולגריה</a:t>
            </a:r>
          </a:p>
        </p:txBody>
      </p:sp>
      <p:sp>
        <p:nvSpPr>
          <p:cNvPr id="30" name="TextBox 29"/>
          <p:cNvSpPr txBox="1"/>
          <p:nvPr/>
        </p:nvSpPr>
        <p:spPr>
          <a:xfrm>
            <a:off x="6003924" y="5853614"/>
            <a:ext cx="1041400" cy="307777"/>
          </a:xfrm>
          <a:prstGeom prst="rect">
            <a:avLst/>
          </a:prstGeom>
          <a:noFill/>
        </p:spPr>
        <p:txBody>
          <a:bodyPr wrap="square" rtlCol="1">
            <a:spAutoFit/>
          </a:bodyPr>
          <a:lstStyle/>
          <a:p>
            <a:r>
              <a:rPr lang="he-IL" sz="1400" dirty="0"/>
              <a:t>רומניה</a:t>
            </a:r>
          </a:p>
        </p:txBody>
      </p:sp>
      <p:sp>
        <p:nvSpPr>
          <p:cNvPr id="32" name="חץ שמאלה 31"/>
          <p:cNvSpPr/>
          <p:nvPr/>
        </p:nvSpPr>
        <p:spPr>
          <a:xfrm rot="10800000">
            <a:off x="1239837" y="1451491"/>
            <a:ext cx="2000250" cy="1085850"/>
          </a:xfrm>
          <a:prstGeom prst="leftArrow">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1" anchor="ctr"/>
          <a:lstStyle/>
          <a:p>
            <a:pPr algn="ctr"/>
            <a:endParaRPr lang="he-IL"/>
          </a:p>
        </p:txBody>
      </p:sp>
      <p:sp>
        <p:nvSpPr>
          <p:cNvPr id="33" name="TextBox 32"/>
          <p:cNvSpPr txBox="1"/>
          <p:nvPr/>
        </p:nvSpPr>
        <p:spPr>
          <a:xfrm>
            <a:off x="1370011" y="1809750"/>
            <a:ext cx="1419225" cy="369332"/>
          </a:xfrm>
          <a:prstGeom prst="rect">
            <a:avLst/>
          </a:prstGeom>
          <a:solidFill>
            <a:srgbClr val="FF0000"/>
          </a:solidFill>
        </p:spPr>
        <p:txBody>
          <a:bodyPr wrap="square" rtlCol="1">
            <a:spAutoFit/>
          </a:bodyPr>
          <a:lstStyle/>
          <a:p>
            <a:pPr algn="r" rtl="1"/>
            <a:r>
              <a:rPr lang="he-IL" dirty="0">
                <a:solidFill>
                  <a:schemeClr val="bg1"/>
                </a:solidFill>
              </a:rPr>
              <a:t>בעלות הברית</a:t>
            </a:r>
          </a:p>
        </p:txBody>
      </p:sp>
      <p:pic>
        <p:nvPicPr>
          <p:cNvPr id="34" name="תמונה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77216" y="2696682"/>
            <a:ext cx="725489" cy="362745"/>
          </a:xfrm>
          <a:prstGeom prst="rect">
            <a:avLst/>
          </a:prstGeom>
        </p:spPr>
      </p:pic>
      <p:sp>
        <p:nvSpPr>
          <p:cNvPr id="35" name="TextBox 34"/>
          <p:cNvSpPr txBox="1"/>
          <p:nvPr/>
        </p:nvSpPr>
        <p:spPr>
          <a:xfrm>
            <a:off x="782636" y="2696682"/>
            <a:ext cx="914400" cy="369332"/>
          </a:xfrm>
          <a:prstGeom prst="rect">
            <a:avLst/>
          </a:prstGeom>
          <a:noFill/>
        </p:spPr>
        <p:txBody>
          <a:bodyPr wrap="square" rtlCol="1">
            <a:spAutoFit/>
          </a:bodyPr>
          <a:lstStyle/>
          <a:p>
            <a:r>
              <a:rPr lang="he-IL" dirty="0"/>
              <a:t>בריטניה</a:t>
            </a:r>
          </a:p>
        </p:txBody>
      </p:sp>
      <p:pic>
        <p:nvPicPr>
          <p:cNvPr id="36" name="תמונה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77215" y="3279481"/>
            <a:ext cx="725489" cy="435579"/>
          </a:xfrm>
          <a:prstGeom prst="rect">
            <a:avLst/>
          </a:prstGeom>
        </p:spPr>
      </p:pic>
      <p:sp>
        <p:nvSpPr>
          <p:cNvPr id="37" name="TextBox 36"/>
          <p:cNvSpPr txBox="1"/>
          <p:nvPr/>
        </p:nvSpPr>
        <p:spPr>
          <a:xfrm>
            <a:off x="884236" y="3134069"/>
            <a:ext cx="914400" cy="646331"/>
          </a:xfrm>
          <a:prstGeom prst="rect">
            <a:avLst/>
          </a:prstGeom>
          <a:noFill/>
        </p:spPr>
        <p:txBody>
          <a:bodyPr wrap="square" rtlCol="1">
            <a:spAutoFit/>
          </a:bodyPr>
          <a:lstStyle/>
          <a:p>
            <a:r>
              <a:rPr lang="he-IL" dirty="0"/>
              <a:t>ארצות הברית</a:t>
            </a:r>
          </a:p>
        </p:txBody>
      </p:sp>
      <p:pic>
        <p:nvPicPr>
          <p:cNvPr id="38" name="תמונה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77215" y="3978719"/>
            <a:ext cx="713754" cy="471177"/>
          </a:xfrm>
          <a:prstGeom prst="rect">
            <a:avLst/>
          </a:prstGeom>
        </p:spPr>
      </p:pic>
      <p:sp>
        <p:nvSpPr>
          <p:cNvPr id="39" name="TextBox 38"/>
          <p:cNvSpPr txBox="1"/>
          <p:nvPr/>
        </p:nvSpPr>
        <p:spPr>
          <a:xfrm>
            <a:off x="715168" y="3880801"/>
            <a:ext cx="1049336" cy="646331"/>
          </a:xfrm>
          <a:prstGeom prst="rect">
            <a:avLst/>
          </a:prstGeom>
          <a:noFill/>
        </p:spPr>
        <p:txBody>
          <a:bodyPr wrap="square" rtlCol="1">
            <a:spAutoFit/>
          </a:bodyPr>
          <a:lstStyle/>
          <a:p>
            <a:pPr algn="ctr"/>
            <a:r>
              <a:rPr lang="he-IL" dirty="0"/>
              <a:t>ברית המועצות</a:t>
            </a:r>
          </a:p>
        </p:txBody>
      </p:sp>
      <p:sp>
        <p:nvSpPr>
          <p:cNvPr id="40" name="חץ שמאלה 39"/>
          <p:cNvSpPr/>
          <p:nvPr/>
        </p:nvSpPr>
        <p:spPr>
          <a:xfrm rot="18780454">
            <a:off x="2972545" y="3692938"/>
            <a:ext cx="2130549" cy="125500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
        <p:nvSpPr>
          <p:cNvPr id="41" name="TextBox 40"/>
          <p:cNvSpPr txBox="1"/>
          <p:nvPr/>
        </p:nvSpPr>
        <p:spPr>
          <a:xfrm rot="18736610">
            <a:off x="3120567" y="4075255"/>
            <a:ext cx="1834504" cy="36933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wrap="square" rtlCol="1">
            <a:spAutoFit/>
          </a:bodyPr>
          <a:lstStyle/>
          <a:p>
            <a:pPr algn="r" rtl="1"/>
            <a:r>
              <a:rPr lang="he-IL" dirty="0">
                <a:solidFill>
                  <a:schemeClr val="bg1"/>
                </a:solidFill>
              </a:rPr>
              <a:t>מדינות </a:t>
            </a:r>
            <a:r>
              <a:rPr lang="he-IL" dirty="0" err="1">
                <a:solidFill>
                  <a:schemeClr val="bg1"/>
                </a:solidFill>
              </a:rPr>
              <a:t>נייטרליות</a:t>
            </a:r>
            <a:endParaRPr lang="he-IL" dirty="0">
              <a:solidFill>
                <a:schemeClr val="bg1"/>
              </a:solidFill>
            </a:endParaRPr>
          </a:p>
        </p:txBody>
      </p:sp>
      <p:pic>
        <p:nvPicPr>
          <p:cNvPr id="42" name="תמונה 4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8552432">
            <a:off x="4756270" y="4032186"/>
            <a:ext cx="623426" cy="388544"/>
          </a:xfrm>
          <a:prstGeom prst="rect">
            <a:avLst/>
          </a:prstGeom>
        </p:spPr>
      </p:pic>
      <p:sp>
        <p:nvSpPr>
          <p:cNvPr id="43" name="TextBox 42"/>
          <p:cNvSpPr txBox="1"/>
          <p:nvPr/>
        </p:nvSpPr>
        <p:spPr>
          <a:xfrm rot="18616382">
            <a:off x="3957446" y="4743012"/>
            <a:ext cx="1041400" cy="307777"/>
          </a:xfrm>
          <a:prstGeom prst="rect">
            <a:avLst/>
          </a:prstGeom>
          <a:noFill/>
        </p:spPr>
        <p:txBody>
          <a:bodyPr wrap="square" rtlCol="1">
            <a:spAutoFit/>
          </a:bodyPr>
          <a:lstStyle/>
          <a:p>
            <a:pPr algn="r" rtl="1"/>
            <a:r>
              <a:rPr lang="he-IL" sz="1400" dirty="0"/>
              <a:t>שבדיה</a:t>
            </a:r>
          </a:p>
        </p:txBody>
      </p:sp>
      <p:pic>
        <p:nvPicPr>
          <p:cNvPr id="45" name="תמונה 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8490714">
            <a:off x="5211184" y="4341065"/>
            <a:ext cx="549438" cy="424406"/>
          </a:xfrm>
          <a:prstGeom prst="rect">
            <a:avLst/>
          </a:prstGeom>
        </p:spPr>
      </p:pic>
      <p:sp>
        <p:nvSpPr>
          <p:cNvPr id="46" name="TextBox 45"/>
          <p:cNvSpPr txBox="1"/>
          <p:nvPr/>
        </p:nvSpPr>
        <p:spPr>
          <a:xfrm rot="18616382">
            <a:off x="4400134" y="5038694"/>
            <a:ext cx="1041400" cy="307777"/>
          </a:xfrm>
          <a:prstGeom prst="rect">
            <a:avLst/>
          </a:prstGeom>
          <a:noFill/>
        </p:spPr>
        <p:txBody>
          <a:bodyPr wrap="square" rtlCol="1">
            <a:spAutoFit/>
          </a:bodyPr>
          <a:lstStyle/>
          <a:p>
            <a:pPr algn="r" rtl="1"/>
            <a:r>
              <a:rPr lang="he-IL" sz="1400" dirty="0" err="1"/>
              <a:t>שוייץ</a:t>
            </a:r>
            <a:endParaRPr lang="he-IL" sz="1400" dirty="0"/>
          </a:p>
        </p:txBody>
      </p:sp>
      <p:pic>
        <p:nvPicPr>
          <p:cNvPr id="47" name="תמונה 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8524274">
            <a:off x="3896458" y="5259801"/>
            <a:ext cx="542411" cy="360950"/>
          </a:xfrm>
          <a:prstGeom prst="rect">
            <a:avLst/>
          </a:prstGeom>
        </p:spPr>
      </p:pic>
      <p:sp>
        <p:nvSpPr>
          <p:cNvPr id="48" name="TextBox 47"/>
          <p:cNvSpPr txBox="1"/>
          <p:nvPr/>
        </p:nvSpPr>
        <p:spPr>
          <a:xfrm rot="18616382">
            <a:off x="3173396" y="5853614"/>
            <a:ext cx="1041400" cy="307777"/>
          </a:xfrm>
          <a:prstGeom prst="rect">
            <a:avLst/>
          </a:prstGeom>
          <a:noFill/>
        </p:spPr>
        <p:txBody>
          <a:bodyPr wrap="square" rtlCol="1">
            <a:spAutoFit/>
          </a:bodyPr>
          <a:lstStyle/>
          <a:p>
            <a:pPr algn="r" rtl="1"/>
            <a:r>
              <a:rPr lang="he-IL" sz="1400" dirty="0"/>
              <a:t>ספרד</a:t>
            </a:r>
          </a:p>
        </p:txBody>
      </p:sp>
      <p:pic>
        <p:nvPicPr>
          <p:cNvPr id="49" name="תמונה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18504323">
            <a:off x="4347216" y="5590532"/>
            <a:ext cx="515237" cy="398046"/>
          </a:xfrm>
          <a:prstGeom prst="rect">
            <a:avLst/>
          </a:prstGeom>
        </p:spPr>
      </p:pic>
      <p:sp>
        <p:nvSpPr>
          <p:cNvPr id="50" name="TextBox 49"/>
          <p:cNvSpPr txBox="1"/>
          <p:nvPr/>
        </p:nvSpPr>
        <p:spPr>
          <a:xfrm rot="18616382">
            <a:off x="4233414" y="5951013"/>
            <a:ext cx="1041400" cy="307777"/>
          </a:xfrm>
          <a:prstGeom prst="rect">
            <a:avLst/>
          </a:prstGeom>
          <a:noFill/>
        </p:spPr>
        <p:txBody>
          <a:bodyPr wrap="square" rtlCol="1">
            <a:spAutoFit/>
          </a:bodyPr>
          <a:lstStyle/>
          <a:p>
            <a:pPr algn="r" rtl="1"/>
            <a:r>
              <a:rPr lang="he-IL" sz="1400" dirty="0"/>
              <a:t>פורטוגל</a:t>
            </a:r>
          </a:p>
        </p:txBody>
      </p:sp>
      <p:sp>
        <p:nvSpPr>
          <p:cNvPr id="51" name="TextBox 50">
            <a:extLst>
              <a:ext uri="{FF2B5EF4-FFF2-40B4-BE49-F238E27FC236}">
                <a16:creationId xmlns:a16="http://schemas.microsoft.com/office/drawing/2014/main" id="{1D0D1C9E-B35B-46E0-96A3-455C09ED140B}"/>
              </a:ext>
            </a:extLst>
          </p:cNvPr>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Tree>
    <p:extLst>
      <p:ext uri="{BB962C8B-B14F-4D97-AF65-F5344CB8AC3E}">
        <p14:creationId xmlns:p14="http://schemas.microsoft.com/office/powerpoint/2010/main" val="390071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 ××©×××× ×©× ×××× ××ª ××¦××¨ ×¢×¨× ×××××ª ××¢××× ××©× ×××, ×©× ×ª 1939 (×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7265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 ××©×××× ×©× ×××× ××ª ××¦××¨ ××©×× ××××, ×©× ×ª 1942 (×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81376"/>
            <a:ext cx="97726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48" y="0"/>
            <a:ext cx="815302" cy="8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63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11019" y="1072719"/>
            <a:ext cx="9499146" cy="768531"/>
          </a:xfrm>
        </p:spPr>
        <p:txBody>
          <a:bodyPr/>
          <a:lstStyle/>
          <a:p>
            <a:r>
              <a:rPr lang="he-IL" sz="3000" dirty="0"/>
              <a:t>התקופה השלישית 1942-1945:</a:t>
            </a:r>
            <a:br>
              <a:rPr lang="en-US" sz="3000" dirty="0"/>
            </a:br>
            <a:r>
              <a:rPr lang="he-IL" sz="3000" dirty="0"/>
              <a:t>קרבות מפנה במלחמה – ניצחון בעלות הברית.</a:t>
            </a:r>
            <a:br>
              <a:rPr lang="he-IL" sz="3000" dirty="0"/>
            </a:br>
            <a:endParaRPr lang="he-IL" sz="3000" dirty="0"/>
          </a:p>
        </p:txBody>
      </p:sp>
      <p:sp>
        <p:nvSpPr>
          <p:cNvPr id="3" name="מציין מיקום תוכן 2"/>
          <p:cNvSpPr>
            <a:spLocks noGrp="1"/>
          </p:cNvSpPr>
          <p:nvPr>
            <p:ph idx="1"/>
          </p:nvPr>
        </p:nvSpPr>
        <p:spPr>
          <a:xfrm>
            <a:off x="331305" y="1481133"/>
            <a:ext cx="9380113" cy="4702629"/>
          </a:xfrm>
        </p:spPr>
        <p:txBody>
          <a:bodyPr>
            <a:normAutofit/>
          </a:bodyPr>
          <a:lstStyle/>
          <a:p>
            <a:pPr>
              <a:lnSpc>
                <a:spcPct val="100000"/>
              </a:lnSpc>
            </a:pPr>
            <a:r>
              <a:rPr lang="he-IL" dirty="0"/>
              <a:t>בשנים 1942-1945 חלו קרבות קשים בכל רחבי אירופה בין בעלות הברית (רוסיה, ארה"ב, בריטניה) לבין גרמניה.</a:t>
            </a:r>
          </a:p>
          <a:p>
            <a:pPr>
              <a:lnSpc>
                <a:spcPct val="100000"/>
              </a:lnSpc>
            </a:pPr>
            <a:r>
              <a:rPr lang="he-IL" dirty="0"/>
              <a:t> </a:t>
            </a:r>
            <a:r>
              <a:rPr lang="he-IL" b="1" dirty="0">
                <a:solidFill>
                  <a:srgbClr val="FF0000"/>
                </a:solidFill>
              </a:rPr>
              <a:t>הקרב הגדול על סטלינגרד </a:t>
            </a:r>
            <a:r>
              <a:rPr lang="he-IL" dirty="0"/>
              <a:t>היה הקרב המרכזי בחזית המזרחית, כאשר הגרמנים ניסו לכבוש את העיר סטלינגרד, שהיא אחת הערים המרכזיות והגדולות בברית המועצות. הקרב והמצור על העיר נמשך במשך יותר מחצי שנה! מיולי 1942 ועד פברואר 1943.</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76580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pic>
        <p:nvPicPr>
          <p:cNvPr id="7" name="תמונה 6">
            <a:hlinkClick r:id="rId4"/>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0753" y="4336868"/>
            <a:ext cx="1594947" cy="1726813"/>
          </a:xfrm>
          <a:prstGeom prst="rect">
            <a:avLst/>
          </a:prstGeom>
        </p:spPr>
      </p:pic>
    </p:spTree>
    <p:extLst>
      <p:ext uri="{BB962C8B-B14F-4D97-AF65-F5344CB8AC3E}">
        <p14:creationId xmlns:p14="http://schemas.microsoft.com/office/powerpoint/2010/main" val="410935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40972"/>
            <a:ext cx="9380113" cy="4702629"/>
          </a:xfrm>
        </p:spPr>
        <p:txBody>
          <a:bodyPr>
            <a:normAutofit/>
          </a:bodyPr>
          <a:lstStyle/>
          <a:p>
            <a:pPr>
              <a:lnSpc>
                <a:spcPct val="100000"/>
              </a:lnSpc>
            </a:pPr>
            <a:r>
              <a:rPr lang="he-IL" dirty="0"/>
              <a:t>בקיץ 1942 החל המבצע על כיבוש העיר, כשהגרמנים משוכנעים שהרוסים יעזבו את העיר באותה המהירות שעזבו את הערים הקודמות, אלא שהייתה להם הפתעה והרוסים לא רק שלא עזבו את העיר אלא ראו בקרב הזה את המשמעותי בכל הקרבות במלחמה.</a:t>
            </a:r>
          </a:p>
          <a:p>
            <a:pPr>
              <a:lnSpc>
                <a:spcPct val="100000"/>
              </a:lnSpc>
            </a:pPr>
            <a:r>
              <a:rPr lang="he-IL" dirty="0"/>
              <a:t>כאשר הגיע החורף, הגרמנים החלו להתקשות בתנועה, ולעומתם הרוסים, שרגילים לחורף הקשה, שינו את המאזן והחלו להביא לתבוסתה הראשונה של גרמניה במזרח אירופה.</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72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spTree>
    <p:extLst>
      <p:ext uri="{BB962C8B-B14F-4D97-AF65-F5344CB8AC3E}">
        <p14:creationId xmlns:p14="http://schemas.microsoft.com/office/powerpoint/2010/main" val="2739605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40972"/>
            <a:ext cx="9380113" cy="4702629"/>
          </a:xfrm>
        </p:spPr>
        <p:txBody>
          <a:bodyPr>
            <a:normAutofit/>
          </a:bodyPr>
          <a:lstStyle/>
          <a:p>
            <a:pPr>
              <a:lnSpc>
                <a:spcPct val="100000"/>
              </a:lnSpc>
            </a:pPr>
            <a:r>
              <a:rPr lang="he-IL" dirty="0"/>
              <a:t>בסופו של דבר גרמניה נסוגה ולמעשה משלב זה מתחילה בהפסדה במלחמה במזרח אירופה.</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72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pic>
        <p:nvPicPr>
          <p:cNvPr id="7" name="Picture 2" descr="https://upload.wikimedia.org/wikipedia/commons/e/eb/RIAN_archive_844_A_soldier_going_to_throw_a_grena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656" y="2703375"/>
            <a:ext cx="4392488" cy="29429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7323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40972"/>
            <a:ext cx="9380113" cy="4942790"/>
          </a:xfrm>
        </p:spPr>
        <p:txBody>
          <a:bodyPr>
            <a:normAutofit/>
          </a:bodyPr>
          <a:lstStyle/>
          <a:p>
            <a:pPr>
              <a:lnSpc>
                <a:spcPct val="100000"/>
              </a:lnSpc>
            </a:pPr>
            <a:r>
              <a:rPr lang="he-IL" dirty="0"/>
              <a:t>קרב נוסף ומכריע במלה"ע ה-2 הוא </a:t>
            </a:r>
            <a:r>
              <a:rPr lang="he-IL" b="1" dirty="0">
                <a:solidFill>
                  <a:srgbClr val="FF0000"/>
                </a:solidFill>
              </a:rPr>
              <a:t>הקרב באל-</a:t>
            </a:r>
            <a:r>
              <a:rPr lang="he-IL" b="1" dirty="0" err="1">
                <a:solidFill>
                  <a:srgbClr val="FF0000"/>
                </a:solidFill>
              </a:rPr>
              <a:t>עלמיין</a:t>
            </a:r>
            <a:r>
              <a:rPr lang="he-IL" dirty="0">
                <a:solidFill>
                  <a:srgbClr val="FF0000"/>
                </a:solidFill>
              </a:rPr>
              <a:t> </a:t>
            </a:r>
            <a:r>
              <a:rPr lang="he-IL" dirty="0"/>
              <a:t>שבמצרים.</a:t>
            </a:r>
          </a:p>
          <a:p>
            <a:pPr>
              <a:lnSpc>
                <a:spcPct val="100000"/>
              </a:lnSpc>
            </a:pPr>
            <a:r>
              <a:rPr lang="he-IL" dirty="0"/>
              <a:t>בעלות הברית – ארה"ב ובריטניה – ניסו במשך תקופה ארוכה להדוף את גרמניה מהתקדמותם בצפון אפריקה. מפקד הצבא הגרמני, הגנרל </a:t>
            </a:r>
            <a:r>
              <a:rPr lang="he-IL" dirty="0" err="1"/>
              <a:t>רומל</a:t>
            </a:r>
            <a:r>
              <a:rPr lang="he-IL" dirty="0"/>
              <a:t> ("שועל המדבר") נחשב לאחד מהמצביאים הגדולים, והמלחמה בין הצבא הגרמני לצבא בעלות הברית היה קשה מאוד.</a:t>
            </a:r>
          </a:p>
          <a:p>
            <a:pPr>
              <a:lnSpc>
                <a:spcPct val="100000"/>
              </a:lnSpc>
            </a:pPr>
            <a:r>
              <a:rPr lang="he-IL" dirty="0"/>
              <a:t>באוקטובר 1943 ניתנה האות לקרב הגדול והמרכזי אחרי שני קרבות נוספים באזור. המטרה הייתה להדוף את הגרמנים ולהביא לתבוסתם באפריקה. </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מעוגל 7"/>
          <p:cNvSpPr/>
          <p:nvPr/>
        </p:nvSpPr>
        <p:spPr>
          <a:xfrm>
            <a:off x="331304" y="186834"/>
            <a:ext cx="2488096" cy="70144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sp>
        <p:nvSpPr>
          <p:cNvPr id="7" name="TextBox 6">
            <a:extLst>
              <a:ext uri="{FF2B5EF4-FFF2-40B4-BE49-F238E27FC236}">
                <a16:creationId xmlns:a16="http://schemas.microsoft.com/office/drawing/2014/main" id="{25CB7EDF-B833-43C7-BCCF-AEAE371309A0}"/>
              </a:ext>
            </a:extLst>
          </p:cNvPr>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Tree>
    <p:extLst>
      <p:ext uri="{BB962C8B-B14F-4D97-AF65-F5344CB8AC3E}">
        <p14:creationId xmlns:p14="http://schemas.microsoft.com/office/powerpoint/2010/main" val="173580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451600" y="1240972"/>
            <a:ext cx="3259817" cy="4702629"/>
          </a:xfrm>
        </p:spPr>
        <p:txBody>
          <a:bodyPr>
            <a:normAutofit/>
          </a:bodyPr>
          <a:lstStyle/>
          <a:p>
            <a:pPr>
              <a:lnSpc>
                <a:spcPct val="100000"/>
              </a:lnSpc>
            </a:pPr>
            <a:r>
              <a:rPr lang="he-IL" dirty="0"/>
              <a:t>הגנרל הבריטי מונטגומרי הנהיג את הקרב כנגד הגרמנים בצפון אפריקה ובדרך נס הצליח לגבור על הצבא הגרמני באזור זה והביא לתבוסתו.</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75369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pic>
        <p:nvPicPr>
          <p:cNvPr id="7" name="Picture 2" descr="https://upload.wikimedia.org/wikipedia/commons/e/ea/Bundesarchiv_Bild_101I-783-0109-11%2C_Nordafrika%2C_Panzer_III_in_Fah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8" y="2120899"/>
            <a:ext cx="5467887" cy="33353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87245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40972"/>
            <a:ext cx="9380113" cy="4702629"/>
          </a:xfrm>
        </p:spPr>
        <p:txBody>
          <a:bodyPr>
            <a:normAutofit/>
          </a:bodyPr>
          <a:lstStyle/>
          <a:p>
            <a:r>
              <a:rPr lang="he-IL" dirty="0"/>
              <a:t>הקרב האחרון בסדרת הקרבות שהובילו למפנה במלה"ע ה-2 היה </a:t>
            </a:r>
            <a:r>
              <a:rPr lang="he-IL" b="1" dirty="0">
                <a:solidFill>
                  <a:srgbClr val="FF0000"/>
                </a:solidFill>
              </a:rPr>
              <a:t>הקרב בנורמנדי</a:t>
            </a:r>
            <a:r>
              <a:rPr lang="he-IL" dirty="0"/>
              <a:t> שבצרפת.</a:t>
            </a:r>
          </a:p>
          <a:p>
            <a:r>
              <a:rPr lang="he-IL" dirty="0"/>
              <a:t>ביוני 1944 פרצו בעלות הברית בצעד חסר תקדים מבחינה צבאית אל צרפת מצפון מערבה מחוף נורמנדי. זהו חוף סלעי וקשה לפריצה, ולכן גם הגרמנים לא הטיבו לשמור שם.</a:t>
            </a:r>
          </a:p>
          <a:p>
            <a:r>
              <a:rPr lang="he-IL" dirty="0"/>
              <a:t>בעלות הברית ניצלו את תנאי החוף ופרצו אל מערב צרפת והחלו בשחרור המדינה. </a:t>
            </a:r>
          </a:p>
          <a:p>
            <a:pPr>
              <a:lnSpc>
                <a:spcPct val="100000"/>
              </a:lnSpc>
            </a:pPr>
            <a:r>
              <a:rPr lang="he-IL" dirty="0"/>
              <a:t>הגנרל אייזנהאואר האמריקאי פיקד על המבצע, בו הוצנחו כ-23,000 צנחנים שנועדו לסייע לחיילים הבריטים והאמריקאים שפלשו מהים אל החוף. </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72756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spTree>
    <p:extLst>
      <p:ext uri="{BB962C8B-B14F-4D97-AF65-F5344CB8AC3E}">
        <p14:creationId xmlns:p14="http://schemas.microsoft.com/office/powerpoint/2010/main" val="127764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40972"/>
            <a:ext cx="9380113" cy="4702629"/>
          </a:xfrm>
        </p:spPr>
        <p:txBody>
          <a:bodyPr>
            <a:normAutofit/>
          </a:bodyPr>
          <a:lstStyle/>
          <a:p>
            <a:pPr>
              <a:lnSpc>
                <a:spcPct val="100000"/>
              </a:lnSpc>
            </a:pPr>
            <a:r>
              <a:rPr lang="he-IL" dirty="0"/>
              <a:t>לפנות בוקר עשרות אלפי חיילים פלשו אל חופי נורמנדי והביאו לנסיגת גרמניה מצרפת בתוך מספר חודשים.</a:t>
            </a:r>
          </a:p>
          <a:p>
            <a:pPr>
              <a:lnSpc>
                <a:spcPct val="100000"/>
              </a:lnSpc>
            </a:pPr>
            <a:endParaRPr lang="he-IL" dirty="0"/>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81397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spTree>
    <p:extLst>
      <p:ext uri="{BB962C8B-B14F-4D97-AF65-F5344CB8AC3E}">
        <p14:creationId xmlns:p14="http://schemas.microsoft.com/office/powerpoint/2010/main" val="362601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5259500E-5396-4515-B049-236494A131E4}"/>
              </a:ext>
            </a:extLst>
          </p:cNvPr>
          <p:cNvSpPr>
            <a:spLocks noGrp="1"/>
          </p:cNvSpPr>
          <p:nvPr>
            <p:ph idx="1"/>
          </p:nvPr>
        </p:nvSpPr>
        <p:spPr>
          <a:xfrm>
            <a:off x="203427" y="163284"/>
            <a:ext cx="9499146" cy="5921631"/>
          </a:xfrm>
        </p:spPr>
        <p:txBody>
          <a:bodyPr>
            <a:normAutofit lnSpcReduction="10000"/>
          </a:bodyPr>
          <a:lstStyle/>
          <a:p>
            <a:r>
              <a:rPr lang="he-IL" dirty="0"/>
              <a:t>1923 – ניסון הפיכה של היטלר. הניסיון נכשל והיטלר ותומכיו נאסרו.</a:t>
            </a:r>
          </a:p>
          <a:p>
            <a:r>
              <a:rPr lang="he-IL" dirty="0"/>
              <a:t>1924 – היטלר כותב בכלא את הספר מיין </a:t>
            </a:r>
            <a:r>
              <a:rPr lang="he-IL" dirty="0" err="1"/>
              <a:t>קאמפף</a:t>
            </a:r>
            <a:r>
              <a:rPr lang="he-IL" dirty="0"/>
              <a:t> </a:t>
            </a:r>
            <a:br>
              <a:rPr lang="en-US" dirty="0"/>
            </a:br>
            <a:r>
              <a:rPr lang="he-IL" dirty="0"/>
              <a:t>(המערכה שלי). בספר זה פרס היטלר את עקרונותיו, </a:t>
            </a:r>
            <a:br>
              <a:rPr lang="en-US" dirty="0"/>
            </a:br>
            <a:r>
              <a:rPr lang="he-IL" dirty="0"/>
              <a:t>השקפת עולמו ותכנית פעולה מעשית כיצד לממש </a:t>
            </a:r>
            <a:br>
              <a:rPr lang="en-US" dirty="0"/>
            </a:br>
            <a:r>
              <a:rPr lang="he-IL" dirty="0"/>
              <a:t>עקרונות אלו. </a:t>
            </a:r>
          </a:p>
          <a:p>
            <a:r>
              <a:rPr lang="he-IL" dirty="0"/>
              <a:t>1925 – הקמת הס"ס (</a:t>
            </a:r>
            <a:r>
              <a:rPr lang="en-US" dirty="0"/>
              <a:t>SS</a:t>
            </a:r>
            <a:r>
              <a:rPr lang="he-IL" dirty="0"/>
              <a:t>) "פלוגות מגן" כיחידת עילית בתוך </a:t>
            </a:r>
            <a:r>
              <a:rPr lang="he-IL" dirty="0" err="1"/>
              <a:t>הס"א</a:t>
            </a:r>
            <a:r>
              <a:rPr lang="he-IL" dirty="0"/>
              <a:t>, שמטרתה הגנה על היטלר ושאר בכירי המפלגה הנאצית. </a:t>
            </a:r>
            <a:r>
              <a:rPr lang="he-IL" dirty="0" err="1"/>
              <a:t>הינדבורג</a:t>
            </a:r>
            <a:r>
              <a:rPr lang="he-IL" dirty="0"/>
              <a:t> נבחר לנשיא גרמניה – חיזוק לתומכי הימין בשל היותו מפקד הצבא הגרמני בזמן </a:t>
            </a:r>
            <a:r>
              <a:rPr lang="he-IL" dirty="0" err="1"/>
              <a:t>מלחמה"ע</a:t>
            </a:r>
            <a:r>
              <a:rPr lang="he-IL" dirty="0"/>
              <a:t> ה – 1.</a:t>
            </a:r>
          </a:p>
          <a:p>
            <a:r>
              <a:rPr lang="he-IL" dirty="0"/>
              <a:t>1929 – משבר כלכלי עולמי גדול בעקבות נפילת הבורסה בארה"ב. גרמניה שטרם התאוששה כלכלית </a:t>
            </a:r>
            <a:r>
              <a:rPr lang="he-IL" dirty="0" err="1"/>
              <a:t>ממלחמה"ע</a:t>
            </a:r>
            <a:r>
              <a:rPr lang="he-IL" dirty="0"/>
              <a:t> ה – 1 </a:t>
            </a:r>
            <a:r>
              <a:rPr lang="he-IL" dirty="0" err="1"/>
              <a:t>היתה</a:t>
            </a:r>
            <a:r>
              <a:rPr lang="he-IL" dirty="0"/>
              <a:t> נתונה במשבר עמוק במיוחד.</a:t>
            </a:r>
          </a:p>
          <a:p>
            <a:r>
              <a:rPr lang="he-IL" dirty="0"/>
              <a:t>1933 – היטלר מונה </a:t>
            </a:r>
            <a:r>
              <a:rPr lang="he-IL" dirty="0" err="1"/>
              <a:t>לקאנצלר</a:t>
            </a:r>
            <a:r>
              <a:rPr lang="he-IL" dirty="0"/>
              <a:t> על ידי הנשיא </a:t>
            </a:r>
            <a:r>
              <a:rPr lang="he-IL" dirty="0" err="1"/>
              <a:t>הינדבורג</a:t>
            </a:r>
            <a:r>
              <a:rPr lang="he-IL" dirty="0"/>
              <a:t>.</a:t>
            </a:r>
          </a:p>
          <a:p>
            <a:endParaRPr lang="he-IL" dirty="0"/>
          </a:p>
        </p:txBody>
      </p:sp>
      <p:pic>
        <p:nvPicPr>
          <p:cNvPr id="1026" name="Picture 2" descr="×ª××¦××ª ×ª××× × ×¢×××¨ ×××× ×§×××¤×£ ××§××¨">
            <a:extLst>
              <a:ext uri="{FF2B5EF4-FFF2-40B4-BE49-F238E27FC236}">
                <a16:creationId xmlns:a16="http://schemas.microsoft.com/office/drawing/2014/main" id="{4142C503-2FE1-4EF9-9447-C93A88CCB5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427" y="606604"/>
            <a:ext cx="1387818" cy="1800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26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944 NormandyL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975" y="0"/>
            <a:ext cx="4772025" cy="3095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upload.wikimedia.org/wikipedia/commons/7/75/Seconde-guerre-mondiale-debarquement-LCVP-6juin19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3975" y="3080004"/>
            <a:ext cx="4772025" cy="31037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upload.wikimedia.org/wikipedia/commons/thumb/d/d6/Eisenhower_d-day.jpg/800px-Eisenhower_d-da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030766"/>
            <a:ext cx="5133975" cy="31529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s://upload.wikimedia.org/wikipedia/commons/thumb/b/bb/50th_division.jpg/1024px-50th_divisi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0"/>
            <a:ext cx="5133976" cy="3030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97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40972"/>
            <a:ext cx="9380113" cy="4942790"/>
          </a:xfrm>
        </p:spPr>
        <p:txBody>
          <a:bodyPr>
            <a:normAutofit/>
          </a:bodyPr>
          <a:lstStyle/>
          <a:p>
            <a:pPr>
              <a:lnSpc>
                <a:spcPct val="100000"/>
              </a:lnSpc>
            </a:pPr>
            <a:r>
              <a:rPr lang="he-IL" dirty="0"/>
              <a:t>גרמניה לא הסכימה להיכנע בשום פנים ואופן במהלך החלק הראשון 1945. </a:t>
            </a:r>
          </a:p>
          <a:p>
            <a:pPr>
              <a:lnSpc>
                <a:spcPct val="100000"/>
              </a:lnSpc>
            </a:pPr>
            <a:r>
              <a:rPr lang="he-IL" dirty="0"/>
              <a:t>לאחר 14 יום בבונקר, מבין היטלר כי גרמניה הפסידה במלחמה ומתאבד ב-30.4.45</a:t>
            </a:r>
          </a:p>
          <a:p>
            <a:pPr>
              <a:lnSpc>
                <a:spcPct val="100000"/>
              </a:lnSpc>
            </a:pPr>
            <a:r>
              <a:rPr lang="he-IL" dirty="0"/>
              <a:t>מספר ימים לאחר התאבדותו, ב-8.5.45 – גרמניה נכנעת ללא תנאי.</a:t>
            </a:r>
          </a:p>
          <a:p>
            <a:pPr>
              <a:lnSpc>
                <a:spcPct val="100000"/>
              </a:lnSpc>
            </a:pPr>
            <a:r>
              <a:rPr lang="he-IL" dirty="0"/>
              <a:t>כעת ארה"ב עוברת באופן מסיבי כדי להכניע גם את יפן. יפן סירבה להיכנע למרות שארה"ב השיגו שליטה מלאה בכל האזורים בהם שלטה יפן. </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75369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spTree>
    <p:extLst>
      <p:ext uri="{BB962C8B-B14F-4D97-AF65-F5344CB8AC3E}">
        <p14:creationId xmlns:p14="http://schemas.microsoft.com/office/powerpoint/2010/main" val="370614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31304" y="1240972"/>
            <a:ext cx="9380113" cy="4702629"/>
          </a:xfrm>
        </p:spPr>
        <p:txBody>
          <a:bodyPr>
            <a:normAutofit/>
          </a:bodyPr>
          <a:lstStyle/>
          <a:p>
            <a:pPr>
              <a:lnSpc>
                <a:spcPct val="100000"/>
              </a:lnSpc>
            </a:pPr>
            <a:r>
              <a:rPr lang="he-IL" dirty="0"/>
              <a:t>באוגוסט 1945 הטילה ארה"ב שתי פצצות אטום על יפן.</a:t>
            </a:r>
          </a:p>
          <a:p>
            <a:r>
              <a:rPr lang="he-IL" dirty="0"/>
              <a:t>פצצות האטום היו נשק חדשני שהביא באופן </a:t>
            </a:r>
            <a:r>
              <a:rPr lang="he-IL" dirty="0" err="1"/>
              <a:t>מיידי</a:t>
            </a:r>
            <a:r>
              <a:rPr lang="he-IL" dirty="0"/>
              <a:t> להריגתם של יותר ממאה אלף איש, והשאיר סימנים בדומם, בצומח בחי ובאדם במשך עשרות שנים לאחר מכן.</a:t>
            </a:r>
          </a:p>
          <a:p>
            <a:r>
              <a:rPr lang="he-IL" dirty="0"/>
              <a:t>פצצות האטום הוטלו על </a:t>
            </a:r>
            <a:r>
              <a:rPr lang="he-IL" dirty="0" err="1"/>
              <a:t>נאגאסאקי</a:t>
            </a:r>
            <a:r>
              <a:rPr lang="he-IL" dirty="0"/>
              <a:t> ועל הירושימה ועד היום היו פצצות האטום היחידות שהוטלו. </a:t>
            </a:r>
          </a:p>
        </p:txBody>
      </p:sp>
      <p:pic>
        <p:nvPicPr>
          <p:cNvPr id="5" name="Picture 6" descr="http://icons.iconseeker.com/png/fullsize/fresh-addon/arrow-back-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9537" y="6183762"/>
            <a:ext cx="674238" cy="674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691587" y="-449828"/>
            <a:ext cx="1037463" cy="2215991"/>
          </a:xfrm>
          <a:prstGeom prst="rect">
            <a:avLst/>
          </a:prstGeom>
          <a:noFill/>
          <a:ln>
            <a:noFill/>
          </a:ln>
        </p:spPr>
        <p:txBody>
          <a:bodyPr wrap="none" rtlCol="1">
            <a:spAutoFit/>
          </a:bodyPr>
          <a:lstStyle/>
          <a:p>
            <a:r>
              <a:rPr lang="he-IL" sz="13800" dirty="0">
                <a:solidFill>
                  <a:schemeClr val="accent3">
                    <a:lumMod val="40000"/>
                    <a:lumOff val="60000"/>
                  </a:schemeClr>
                </a:solidFill>
                <a:cs typeface="S-Yuda" pitchFamily="2" charset="-79"/>
              </a:rPr>
              <a:t>ד</a:t>
            </a:r>
          </a:p>
        </p:txBody>
      </p:sp>
      <p:sp>
        <p:nvSpPr>
          <p:cNvPr id="8" name="מלבן מעוגל 7"/>
          <p:cNvSpPr/>
          <p:nvPr/>
        </p:nvSpPr>
        <p:spPr>
          <a:xfrm>
            <a:off x="331304" y="186834"/>
            <a:ext cx="2488096" cy="81397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chemeClr val="tx2"/>
                </a:solidFill>
                <a:cs typeface="S-Yuda" pitchFamily="2" charset="-79"/>
              </a:rPr>
              <a:t>מלחמת העולם השנייה</a:t>
            </a:r>
          </a:p>
        </p:txBody>
      </p:sp>
      <p:pic>
        <p:nvPicPr>
          <p:cNvPr id="7" name="תמונה 6">
            <a:hlinkClick r:id="rId4"/>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98206" y="4556183"/>
            <a:ext cx="1503291" cy="1627579"/>
          </a:xfrm>
          <a:prstGeom prst="rect">
            <a:avLst/>
          </a:prstGeom>
        </p:spPr>
      </p:pic>
      <p:pic>
        <p:nvPicPr>
          <p:cNvPr id="9" name="תמונה 8">
            <a:hlinkClick r:id="rId6"/>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69112" y="4532671"/>
            <a:ext cx="1505583" cy="1630061"/>
          </a:xfrm>
          <a:prstGeom prst="rect">
            <a:avLst/>
          </a:prstGeom>
        </p:spPr>
      </p:pic>
      <p:sp>
        <p:nvSpPr>
          <p:cNvPr id="2" name="TextBox 1"/>
          <p:cNvSpPr txBox="1"/>
          <p:nvPr/>
        </p:nvSpPr>
        <p:spPr>
          <a:xfrm>
            <a:off x="8447685" y="4178710"/>
            <a:ext cx="1281365" cy="369332"/>
          </a:xfrm>
          <a:prstGeom prst="rect">
            <a:avLst/>
          </a:prstGeom>
          <a:noFill/>
        </p:spPr>
        <p:txBody>
          <a:bodyPr wrap="square" rtlCol="1">
            <a:spAutoFit/>
          </a:bodyPr>
          <a:lstStyle/>
          <a:p>
            <a:r>
              <a:rPr lang="he-IL" dirty="0"/>
              <a:t>עמוד האש</a:t>
            </a:r>
          </a:p>
        </p:txBody>
      </p:sp>
      <p:sp>
        <p:nvSpPr>
          <p:cNvPr id="10" name="TextBox 9"/>
          <p:cNvSpPr txBox="1"/>
          <p:nvPr/>
        </p:nvSpPr>
        <p:spPr>
          <a:xfrm>
            <a:off x="3215148" y="4163339"/>
            <a:ext cx="1494533" cy="369332"/>
          </a:xfrm>
          <a:prstGeom prst="rect">
            <a:avLst/>
          </a:prstGeom>
          <a:noFill/>
        </p:spPr>
        <p:txBody>
          <a:bodyPr wrap="square" rtlCol="1">
            <a:spAutoFit/>
          </a:bodyPr>
          <a:lstStyle/>
          <a:p>
            <a:r>
              <a:rPr lang="he-IL" dirty="0"/>
              <a:t>סיכום שלב 3</a:t>
            </a:r>
          </a:p>
        </p:txBody>
      </p:sp>
      <p:pic>
        <p:nvPicPr>
          <p:cNvPr id="12" name="תמונה 11">
            <a:hlinkClick r:id="rId7"/>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2404" y="4535153"/>
            <a:ext cx="1503291" cy="1627579"/>
          </a:xfrm>
          <a:prstGeom prst="rect">
            <a:avLst/>
          </a:prstGeom>
        </p:spPr>
      </p:pic>
      <p:sp>
        <p:nvSpPr>
          <p:cNvPr id="13" name="TextBox 12"/>
          <p:cNvSpPr txBox="1"/>
          <p:nvPr/>
        </p:nvSpPr>
        <p:spPr>
          <a:xfrm>
            <a:off x="6095174" y="4146444"/>
            <a:ext cx="1281365" cy="369332"/>
          </a:xfrm>
          <a:prstGeom prst="rect">
            <a:avLst/>
          </a:prstGeom>
          <a:noFill/>
        </p:spPr>
        <p:txBody>
          <a:bodyPr wrap="square" rtlCol="1">
            <a:spAutoFit/>
          </a:bodyPr>
          <a:lstStyle/>
          <a:p>
            <a:r>
              <a:rPr lang="he-IL" dirty="0"/>
              <a:t>הירושימה</a:t>
            </a:r>
          </a:p>
        </p:txBody>
      </p:sp>
      <p:pic>
        <p:nvPicPr>
          <p:cNvPr id="14" name="תמונה 13">
            <a:hlinkClick r:id="rId8"/>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6735" y="4541435"/>
            <a:ext cx="1503291" cy="1627579"/>
          </a:xfrm>
          <a:prstGeom prst="rect">
            <a:avLst/>
          </a:prstGeom>
        </p:spPr>
      </p:pic>
      <p:sp>
        <p:nvSpPr>
          <p:cNvPr id="16" name="TextBox 15"/>
          <p:cNvSpPr txBox="1"/>
          <p:nvPr/>
        </p:nvSpPr>
        <p:spPr>
          <a:xfrm>
            <a:off x="331304" y="4165821"/>
            <a:ext cx="2488095" cy="369332"/>
          </a:xfrm>
          <a:prstGeom prst="rect">
            <a:avLst/>
          </a:prstGeom>
          <a:noFill/>
        </p:spPr>
        <p:txBody>
          <a:bodyPr wrap="square" rtlCol="1">
            <a:spAutoFit/>
          </a:bodyPr>
          <a:lstStyle/>
          <a:p>
            <a:r>
              <a:rPr lang="he-IL" dirty="0"/>
              <a:t>סיכום </a:t>
            </a:r>
            <a:r>
              <a:rPr lang="he-IL" dirty="0" err="1"/>
              <a:t>מלחמה"ע</a:t>
            </a:r>
            <a:r>
              <a:rPr lang="he-IL" dirty="0"/>
              <a:t> השנייה</a:t>
            </a:r>
          </a:p>
        </p:txBody>
      </p:sp>
    </p:spTree>
    <p:extLst>
      <p:ext uri="{BB962C8B-B14F-4D97-AF65-F5344CB8AC3E}">
        <p14:creationId xmlns:p14="http://schemas.microsoft.com/office/powerpoint/2010/main" val="79050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0" grpId="0"/>
      <p:bldP spid="13" grpId="0"/>
      <p:bldP spid="16" grpId="0"/>
    </p:bld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תבנית היסטוריה ע''ז.potx" id="{421B54DE-FE53-48A1-94F2-BD43B5AEA1D8}" vid="{AEE3045D-75F4-4BDA-8725-AC1AA8E076B6}"/>
    </a:ext>
  </a:extLst>
</a:theme>
</file>

<file path=ppt/theme/theme10.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תבנית היסטוריה ע''ז.potx" id="{421B54DE-FE53-48A1-94F2-BD43B5AEA1D8}" vid="{AEE3045D-75F4-4BDA-8725-AC1AA8E076B6}"/>
    </a:ext>
  </a:extLst>
</a:theme>
</file>

<file path=ppt/theme/theme3.xml><?xml version="1.0" encoding="utf-8"?>
<a:theme xmlns:a="http://schemas.openxmlformats.org/drawingml/2006/main" name="2_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תבנית היסטוריה ע''ז.potx" id="{421B54DE-FE53-48A1-94F2-BD43B5AEA1D8}" vid="{AEE3045D-75F4-4BDA-8725-AC1AA8E076B6}"/>
    </a:ext>
  </a:extLst>
</a:theme>
</file>

<file path=ppt/theme/theme4.xml><?xml version="1.0" encoding="utf-8"?>
<a:theme xmlns:a="http://schemas.openxmlformats.org/drawingml/2006/main" name="3_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תבנית היסטוריה ע''ז.potx" id="{421B54DE-FE53-48A1-94F2-BD43B5AEA1D8}" vid="{AEE3045D-75F4-4BDA-8725-AC1AA8E076B6}"/>
    </a:ext>
  </a:extLst>
</a:theme>
</file>

<file path=ppt/theme/theme5.xml><?xml version="1.0" encoding="utf-8"?>
<a:theme xmlns:a="http://schemas.openxmlformats.org/drawingml/2006/main" name="4_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תבנית היסטוריה ע''ז.potx" id="{421B54DE-FE53-48A1-94F2-BD43B5AEA1D8}" vid="{AEE3045D-75F4-4BDA-8725-AC1AA8E076B6}"/>
    </a:ext>
  </a:extLst>
</a:theme>
</file>

<file path=ppt/theme/theme6.xml><?xml version="1.0" encoding="utf-8"?>
<a:theme xmlns:a="http://schemas.openxmlformats.org/drawingml/2006/main" name="5_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תבנית היסטוריה ע''ז.potx" id="{421B54DE-FE53-48A1-94F2-BD43B5AEA1D8}" vid="{AEE3045D-75F4-4BDA-8725-AC1AA8E076B6}"/>
    </a:ext>
  </a:extLst>
</a:theme>
</file>

<file path=ppt/theme/theme7.xml><?xml version="1.0" encoding="utf-8"?>
<a:theme xmlns:a="http://schemas.openxmlformats.org/drawingml/2006/main" name="6_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תבנית היסטוריה ע''ז.potx" id="{421B54DE-FE53-48A1-94F2-BD43B5AEA1D8}" vid="{AEE3045D-75F4-4BDA-8725-AC1AA8E076B6}"/>
    </a:ext>
  </a:extLst>
</a:theme>
</file>

<file path=ppt/theme/theme8.xml><?xml version="1.0" encoding="utf-8"?>
<a:theme xmlns:a="http://schemas.openxmlformats.org/drawingml/2006/main" name="7_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תבנית היסטוריה ע''ז.potx" id="{421B54DE-FE53-48A1-94F2-BD43B5AEA1D8}" vid="{AEE3045D-75F4-4BDA-8725-AC1AA8E076B6}"/>
    </a:ext>
  </a:extLst>
</a:theme>
</file>

<file path=ppt/theme/theme9.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תבנית היסטוריה ע''ז</Template>
  <TotalTime>0</TotalTime>
  <Words>5097</Words>
  <Application>Microsoft Office PowerPoint</Application>
  <PresentationFormat>נייר A4 ‏(210x297 מ"מ)</PresentationFormat>
  <Paragraphs>464</Paragraphs>
  <Slides>92</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8</vt:i4>
      </vt:variant>
      <vt:variant>
        <vt:lpstr>כותרות שקופיות</vt:lpstr>
      </vt:variant>
      <vt:variant>
        <vt:i4>92</vt:i4>
      </vt:variant>
    </vt:vector>
  </HeadingPairs>
  <TitlesOfParts>
    <vt:vector size="107" baseType="lpstr">
      <vt:lpstr>Adobe Hebrew</vt:lpstr>
      <vt:lpstr>Alef Hebrew</vt:lpstr>
      <vt:lpstr>Arial</vt:lpstr>
      <vt:lpstr>Cambria</vt:lpstr>
      <vt:lpstr>Gisha</vt:lpstr>
      <vt:lpstr>Segoe UI</vt:lpstr>
      <vt:lpstr>Wingdings</vt:lpstr>
      <vt:lpstr>Red Line Business 16x9</vt:lpstr>
      <vt:lpstr>1_Red Line Business 16x9</vt:lpstr>
      <vt:lpstr>2_Red Line Business 16x9</vt:lpstr>
      <vt:lpstr>3_Red Line Business 16x9</vt:lpstr>
      <vt:lpstr>4_Red Line Business 16x9</vt:lpstr>
      <vt:lpstr>5_Red Line Business 16x9</vt:lpstr>
      <vt:lpstr>6_Red Line Business 16x9</vt:lpstr>
      <vt:lpstr>7_Red Line Business 16x9</vt:lpstr>
      <vt:lpstr>ספר שני – חורבן וגבורה </vt:lpstr>
      <vt:lpstr>מה בספר הלימוד?</vt:lpstr>
      <vt:lpstr>מצגת של PowerPoint‏</vt:lpstr>
      <vt:lpstr>מצגת של PowerPoint‏</vt:lpstr>
      <vt:lpstr>מצגת של PowerPoint‏</vt:lpstr>
      <vt:lpstr>כיצד בנוי דף במצגות</vt:lpstr>
      <vt:lpstr>מצגת של PowerPoint‏</vt:lpstr>
      <vt:lpstr>הנאציזם והתבססותו – תאריכון בסיסי:</vt:lpstr>
      <vt:lpstr>מצגת של PowerPoint‏</vt:lpstr>
      <vt:lpstr>עקרונות האידאולוגיה הנאצית:</vt:lpstr>
      <vt:lpstr>תורת הגזע</vt:lpstr>
      <vt:lpstr>מצגת של PowerPoint‏</vt:lpstr>
      <vt:lpstr>מפולקיזם לגזע:</vt:lpstr>
      <vt:lpstr>מרחב מחייה:</vt:lpstr>
      <vt:lpstr>מצגת של PowerPoint‏</vt:lpstr>
      <vt:lpstr>ביסוס השלטון</vt:lpstr>
      <vt:lpstr>מצגת של PowerPoint‏</vt:lpstr>
      <vt:lpstr>מצגת של PowerPoint‏</vt:lpstr>
      <vt:lpstr>תעמולה</vt:lpstr>
      <vt:lpstr>שריפת הספרים, 1933</vt:lpstr>
      <vt:lpstr>מצגת של PowerPoint‏</vt:lpstr>
      <vt:lpstr>המדיניות הכלכלית:</vt:lpstr>
      <vt:lpstr>מונופול על כלי הנשק:</vt:lpstr>
      <vt:lpstr>תאריכון התבססות היטלר בשלטון:</vt:lpstr>
      <vt:lpstr>מצגת של PowerPoint‏</vt:lpstr>
      <vt:lpstr>מצגת של PowerPoint‏</vt:lpstr>
      <vt:lpstr>ועדת מינכן:</vt:lpstr>
      <vt:lpstr>מדיניות החוץ</vt:lpstr>
      <vt:lpstr>מדיניות הפיוס</vt:lpstr>
      <vt:lpstr>מצגת של PowerPoint‏</vt:lpstr>
      <vt:lpstr>שנאת ישראל המסורתית:</vt:lpstr>
      <vt:lpstr>האנטישמיות המודרנית:</vt:lpstr>
      <vt:lpstr>מצגת של PowerPoint‏</vt:lpstr>
      <vt:lpstr>האנטישמיות הנאצית:</vt:lpstr>
      <vt:lpstr>מצגת של PowerPoint‏</vt:lpstr>
      <vt:lpstr>נגד היהדות ונגד היהודים</vt:lpstr>
      <vt:lpstr>הטענות נגד האדם היהודי</vt:lpstr>
      <vt:lpstr>מצגת של PowerPoint‏</vt:lpstr>
      <vt:lpstr>מצגת של PowerPoint‏</vt:lpstr>
      <vt:lpstr>הטענות נגד הדת היהודית</vt:lpstr>
      <vt:lpstr>מצגת של PowerPoint‏</vt:lpstr>
      <vt:lpstr>מצגת של PowerPoint‏</vt:lpstr>
      <vt:lpstr>מצגת של PowerPoint‏</vt:lpstr>
      <vt:lpstr>מצגת של PowerPoint‏</vt:lpstr>
      <vt:lpstr>חרם על יהודי גרמניה</vt:lpstr>
      <vt:lpstr>חוקי נירנברג</vt:lpstr>
      <vt:lpstr>מצגת של PowerPoint‏</vt:lpstr>
      <vt:lpstr>מצגת של PowerPoint‏</vt:lpstr>
      <vt:lpstr>מצגת של PowerPoint‏</vt:lpstr>
      <vt:lpstr>משמעות חוקי נירנברג</vt:lpstr>
      <vt:lpstr>מצגת של PowerPoint‏</vt:lpstr>
      <vt:lpstr>אריזציה</vt:lpstr>
      <vt:lpstr>1938 – שנת המפנה</vt:lpstr>
      <vt:lpstr>גזירות חברתיות וכלכליות</vt:lpstr>
      <vt:lpstr>גירוש זבונשיין</vt:lpstr>
      <vt:lpstr>מצגת של PowerPoint‏</vt:lpstr>
      <vt:lpstr>ליל הבדולח, 1938</vt:lpstr>
      <vt:lpstr>מצגת של PowerPoint‏</vt:lpstr>
      <vt:lpstr>מצגת של PowerPoint‏</vt:lpstr>
      <vt:lpstr>מצגת של PowerPoint‏</vt:lpstr>
      <vt:lpstr>מצגת של PowerPoint‏</vt:lpstr>
      <vt:lpstr>מצגת של PowerPoint‏</vt:lpstr>
      <vt:lpstr>מבוא</vt:lpstr>
      <vt:lpstr>תקופה ראשונה 1939-1941</vt:lpstr>
      <vt:lpstr>מצגת של PowerPoint‏</vt:lpstr>
      <vt:lpstr>הסכם ריבנטרופ מולוטוב</vt:lpstr>
      <vt:lpstr>מצגת של PowerPoint‏</vt:lpstr>
      <vt:lpstr>פרוץ המלחמה:</vt:lpstr>
      <vt:lpstr>מצגת של PowerPoint‏</vt:lpstr>
      <vt:lpstr>מצגת של PowerPoint‏</vt:lpstr>
      <vt:lpstr>מצגת של PowerPoint‏</vt:lpstr>
      <vt:lpstr>מצגת של PowerPoint‏</vt:lpstr>
      <vt:lpstr>הקרב על בריטניה</vt:lpstr>
      <vt:lpstr>מצגת של PowerPoint‏</vt:lpstr>
      <vt:lpstr>כיבוש מדינות הציר, 1942 – 1939. </vt:lpstr>
      <vt:lpstr>התקופה השנייה 1941-1942</vt:lpstr>
      <vt:lpstr>ארה"ב מצטרפת למלחמה –  ממלחמה אירופאית למלחמה עולמית</vt:lpstr>
      <vt:lpstr>מצגת של PowerPoint‏</vt:lpstr>
      <vt:lpstr>מצגת של PowerPoint‏</vt:lpstr>
      <vt:lpstr>מצגת של PowerPoint‏</vt:lpstr>
      <vt:lpstr>תרשים לסיכום המחנות הלוחמים במלחמת העולם השנייה</vt:lpstr>
      <vt:lpstr>מצגת של PowerPoint‏</vt:lpstr>
      <vt:lpstr>התקופה השלישית 1942-1945: קרבות מפנה במלחמה – ניצחון בעלות הברית.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2016-07-07T19:24:19Z</dcterms:created>
  <dcterms:modified xsi:type="dcterms:W3CDTF">2019-03-04T21:00:08Z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