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D534B7-5FE0-E740-9725-7E93636DA1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Writing Expressing an Opinion p.53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D538F8-4DBF-9B46-B282-F02173176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F59A8-E0DD-5A47-A467-21642ABC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3077C99-80E5-6C4C-92D0-1BC91487DD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312" y="2222500"/>
            <a:ext cx="9289967" cy="3636963"/>
          </a:xfrm>
        </p:spPr>
      </p:pic>
    </p:spTree>
    <p:extLst>
      <p:ext uri="{BB962C8B-B14F-4D97-AF65-F5344CB8AC3E}">
        <p14:creationId xmlns:p14="http://schemas.microsoft.com/office/powerpoint/2010/main" val="318484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7F3E37-C96E-A445-BCE1-28201C9BE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939C637-6533-D94A-81DC-2F9FBC429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072" y="1942110"/>
            <a:ext cx="8832272" cy="4915890"/>
          </a:xfrm>
        </p:spPr>
      </p:pic>
    </p:spTree>
    <p:extLst>
      <p:ext uri="{BB962C8B-B14F-4D97-AF65-F5344CB8AC3E}">
        <p14:creationId xmlns:p14="http://schemas.microsoft.com/office/powerpoint/2010/main" val="417557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124E26-CD72-5041-AFC3-B7A771A8C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BC2B94A-0339-444E-9CC1-D52B80627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8700" y="1979222"/>
            <a:ext cx="7867403" cy="4552208"/>
          </a:xfrm>
        </p:spPr>
      </p:pic>
    </p:spTree>
    <p:extLst>
      <p:ext uri="{BB962C8B-B14F-4D97-AF65-F5344CB8AC3E}">
        <p14:creationId xmlns:p14="http://schemas.microsoft.com/office/powerpoint/2010/main" val="57351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6F118-6875-7B41-B7FE-87ED2598C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opinion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25544E-3426-644C-A1B0-38E89287C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222287"/>
            <a:ext cx="10554574" cy="3636511"/>
          </a:xfrm>
        </p:spPr>
        <p:txBody>
          <a:bodyPr>
            <a:normAutofit/>
          </a:bodyPr>
          <a:lstStyle/>
          <a:p>
            <a:r>
              <a:rPr lang="en-US" sz="43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https://youtu.be/KEK2oGBSsHk</a:t>
            </a:r>
            <a:endParaRPr lang="en-US" sz="43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460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56D1DF-8174-F64B-8FAF-8273E0F32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908324-9F8F-C244-95D5-D6AAFF08D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CB18F5E-29B2-4B44-8019-FE7F6EBFB19D}"/>
              </a:ext>
            </a:extLst>
          </p:cNvPr>
          <p:cNvSpPr txBox="1"/>
          <p:nvPr/>
        </p:nvSpPr>
        <p:spPr>
          <a:xfrm>
            <a:off x="1394731" y="3893872"/>
            <a:ext cx="78828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https://youtu.be/qv4rHG6rrr8</a:t>
            </a:r>
          </a:p>
        </p:txBody>
      </p:sp>
    </p:spTree>
    <p:extLst>
      <p:ext uri="{BB962C8B-B14F-4D97-AF65-F5344CB8AC3E}">
        <p14:creationId xmlns:p14="http://schemas.microsoft.com/office/powerpoint/2010/main" val="167461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B00B41-2B72-F945-9B02-DB4CF38E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607C501-72B6-2C45-8A52-8C49AF4589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3605" y="2222500"/>
            <a:ext cx="7238042" cy="3636963"/>
          </a:xfrm>
        </p:spPr>
      </p:pic>
    </p:spTree>
    <p:extLst>
      <p:ext uri="{BB962C8B-B14F-4D97-AF65-F5344CB8AC3E}">
        <p14:creationId xmlns:p14="http://schemas.microsoft.com/office/powerpoint/2010/main" val="273711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E36D7A-4B0D-4344-ACAF-6EA279A3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4E72390-3430-484F-91CB-63B3ED9E8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825" y="2222500"/>
            <a:ext cx="8894123" cy="3636963"/>
          </a:xfrm>
        </p:spPr>
      </p:pic>
    </p:spTree>
    <p:extLst>
      <p:ext uri="{BB962C8B-B14F-4D97-AF65-F5344CB8AC3E}">
        <p14:creationId xmlns:p14="http://schemas.microsoft.com/office/powerpoint/2010/main" val="368648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B2AE5-A334-BB4C-B619-D4093E47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ECA0660-761C-F14E-BB0B-73CA9E2846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455" y="2222500"/>
            <a:ext cx="9141525" cy="4494481"/>
          </a:xfrm>
        </p:spPr>
      </p:pic>
    </p:spTree>
    <p:extLst>
      <p:ext uri="{BB962C8B-B14F-4D97-AF65-F5344CB8AC3E}">
        <p14:creationId xmlns:p14="http://schemas.microsoft.com/office/powerpoint/2010/main" val="316511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5C5EE2-C195-CA45-B10D-EF0C90311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2D8FF8A-545E-C840-B376-213D13441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721" y="2222500"/>
            <a:ext cx="10044545" cy="4531591"/>
          </a:xfrm>
        </p:spPr>
      </p:pic>
    </p:spTree>
    <p:extLst>
      <p:ext uri="{BB962C8B-B14F-4D97-AF65-F5344CB8AC3E}">
        <p14:creationId xmlns:p14="http://schemas.microsoft.com/office/powerpoint/2010/main" val="341968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753707-30F9-7B46-BC71-84C746CB6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2CCBCF4-28E4-264F-AD6E-1AFED3BBC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727" y="2222500"/>
            <a:ext cx="10131137" cy="3636963"/>
          </a:xfrm>
        </p:spPr>
      </p:pic>
    </p:spTree>
    <p:extLst>
      <p:ext uri="{BB962C8B-B14F-4D97-AF65-F5344CB8AC3E}">
        <p14:creationId xmlns:p14="http://schemas.microsoft.com/office/powerpoint/2010/main" val="2912113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2A9757-B42F-2C41-8073-509B66A2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BEF93D5-310E-E644-BAB4-52113256CF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136" y="2222500"/>
            <a:ext cx="10279578" cy="4482110"/>
          </a:xfrm>
        </p:spPr>
      </p:pic>
    </p:spTree>
    <p:extLst>
      <p:ext uri="{BB962C8B-B14F-4D97-AF65-F5344CB8AC3E}">
        <p14:creationId xmlns:p14="http://schemas.microsoft.com/office/powerpoint/2010/main" val="2786227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מסך רחב</PresentationFormat>
  <Paragraphs>5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Quotable</vt:lpstr>
      <vt:lpstr>Writing Expressing an Opinion p.53 </vt:lpstr>
      <vt:lpstr>What is an opinion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Expressing an Opinion p.53</dc:title>
  <dc:creator>Unknown User</dc:creator>
  <cp:lastModifiedBy>USER</cp:lastModifiedBy>
  <cp:revision>3</cp:revision>
  <dcterms:created xsi:type="dcterms:W3CDTF">2020-03-15T17:50:48Z</dcterms:created>
  <dcterms:modified xsi:type="dcterms:W3CDTF">2020-03-16T08:36:32Z</dcterms:modified>
</cp:coreProperties>
</file>