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2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2DF9F-EE6F-D242-95BA-2520B2856A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Reading to dogs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1CF6AEE-6C91-014C-8F82-A59C97C3F6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0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078A80D-8918-074C-B734-5A36F6566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D9B51E6-4803-304B-8018-E65189CAA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5974" y="445325"/>
            <a:ext cx="9289967" cy="5608156"/>
          </a:xfrm>
        </p:spPr>
      </p:pic>
    </p:spTree>
    <p:extLst>
      <p:ext uri="{BB962C8B-B14F-4D97-AF65-F5344CB8AC3E}">
        <p14:creationId xmlns:p14="http://schemas.microsoft.com/office/powerpoint/2010/main" val="3472572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A0810B-91AC-664C-A41B-2431DAE3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B77F42C-975F-1A46-8729-B0B1D7066A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692520"/>
            <a:ext cx="9603275" cy="5566765"/>
          </a:xfrm>
        </p:spPr>
      </p:pic>
    </p:spTree>
    <p:extLst>
      <p:ext uri="{BB962C8B-B14F-4D97-AF65-F5344CB8AC3E}">
        <p14:creationId xmlns:p14="http://schemas.microsoft.com/office/powerpoint/2010/main" val="211660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E1C01-7E42-1D4A-B963-3F6DEB3F7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33321F6-DCDC-EF4D-824C-1C936F51F0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9577" y="383474"/>
            <a:ext cx="7187045" cy="5082289"/>
          </a:xfrm>
        </p:spPr>
      </p:pic>
    </p:spTree>
    <p:extLst>
      <p:ext uri="{BB962C8B-B14F-4D97-AF65-F5344CB8AC3E}">
        <p14:creationId xmlns:p14="http://schemas.microsoft.com/office/powerpoint/2010/main" val="386489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3E30AE-46FB-DE47-87E3-4CC403B0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1B42C876-4FD6-5D4C-8009-D7FBF69D48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6331" y="197922"/>
            <a:ext cx="8724089" cy="5727370"/>
          </a:xfrm>
        </p:spPr>
      </p:pic>
    </p:spTree>
    <p:extLst>
      <p:ext uri="{BB962C8B-B14F-4D97-AF65-F5344CB8AC3E}">
        <p14:creationId xmlns:p14="http://schemas.microsoft.com/office/powerpoint/2010/main" val="205003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1A4017-4E98-8C4E-86A1-4A0AA168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ACCFA39F-62CE-144D-BD86-861CC16CA6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80" y="148442"/>
            <a:ext cx="9603274" cy="6345876"/>
          </a:xfrm>
        </p:spPr>
      </p:pic>
    </p:spTree>
    <p:extLst>
      <p:ext uri="{BB962C8B-B14F-4D97-AF65-F5344CB8AC3E}">
        <p14:creationId xmlns:p14="http://schemas.microsoft.com/office/powerpoint/2010/main" val="1661453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מסך רחב</PresentationFormat>
  <Paragraphs>1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Gallery</vt:lpstr>
      <vt:lpstr>Reading to dogs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to dogs</dc:title>
  <dc:creator>Unknown User</dc:creator>
  <cp:lastModifiedBy>USER</cp:lastModifiedBy>
  <cp:revision>1</cp:revision>
  <dcterms:created xsi:type="dcterms:W3CDTF">2020-03-15T18:34:05Z</dcterms:created>
  <dcterms:modified xsi:type="dcterms:W3CDTF">2020-03-16T08:36:46Z</dcterms:modified>
</cp:coreProperties>
</file>