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1" r:id="rId2"/>
    <p:sldMasterId id="2147483673" r:id="rId3"/>
    <p:sldMasterId id="2147483685" r:id="rId4"/>
    <p:sldMasterId id="2147483697" r:id="rId5"/>
    <p:sldMasterId id="2147483709" r:id="rId6"/>
    <p:sldMasterId id="2147483721" r:id="rId7"/>
    <p:sldMasterId id="2147483733" r:id="rId8"/>
    <p:sldMasterId id="2147483745" r:id="rId9"/>
    <p:sldMasterId id="2147483757" r:id="rId10"/>
  </p:sldMasterIdLst>
  <p:notesMasterIdLst>
    <p:notesMasterId r:id="rId93"/>
  </p:notesMasterIdLst>
  <p:sldIdLst>
    <p:sldId id="256" r:id="rId11"/>
    <p:sldId id="257" r:id="rId12"/>
    <p:sldId id="258" r:id="rId13"/>
    <p:sldId id="330" r:id="rId14"/>
    <p:sldId id="259" r:id="rId15"/>
    <p:sldId id="260" r:id="rId16"/>
    <p:sldId id="261" r:id="rId17"/>
    <p:sldId id="262" r:id="rId18"/>
    <p:sldId id="263" r:id="rId19"/>
    <p:sldId id="264" r:id="rId20"/>
    <p:sldId id="265" r:id="rId21"/>
    <p:sldId id="266" r:id="rId22"/>
    <p:sldId id="267" r:id="rId23"/>
    <p:sldId id="331" r:id="rId24"/>
    <p:sldId id="268" r:id="rId25"/>
    <p:sldId id="269" r:id="rId26"/>
    <p:sldId id="270" r:id="rId27"/>
    <p:sldId id="325" r:id="rId28"/>
    <p:sldId id="326" r:id="rId29"/>
    <p:sldId id="328" r:id="rId30"/>
    <p:sldId id="271" r:id="rId31"/>
    <p:sldId id="272" r:id="rId32"/>
    <p:sldId id="273" r:id="rId33"/>
    <p:sldId id="274" r:id="rId34"/>
    <p:sldId id="332" r:id="rId35"/>
    <p:sldId id="333" r:id="rId36"/>
    <p:sldId id="275" r:id="rId37"/>
    <p:sldId id="276" r:id="rId38"/>
    <p:sldId id="277" r:id="rId39"/>
    <p:sldId id="278" r:id="rId40"/>
    <p:sldId id="279" r:id="rId41"/>
    <p:sldId id="280" r:id="rId42"/>
    <p:sldId id="281" r:id="rId43"/>
    <p:sldId id="334" r:id="rId44"/>
    <p:sldId id="282" r:id="rId45"/>
    <p:sldId id="283" r:id="rId46"/>
    <p:sldId id="284" r:id="rId47"/>
    <p:sldId id="285" r:id="rId48"/>
    <p:sldId id="286" r:id="rId49"/>
    <p:sldId id="287" r:id="rId50"/>
    <p:sldId id="288" r:id="rId51"/>
    <p:sldId id="289" r:id="rId52"/>
    <p:sldId id="290" r:id="rId53"/>
    <p:sldId id="291" r:id="rId54"/>
    <p:sldId id="292" r:id="rId55"/>
    <p:sldId id="293" r:id="rId56"/>
    <p:sldId id="336" r:id="rId57"/>
    <p:sldId id="337" r:id="rId58"/>
    <p:sldId id="338" r:id="rId59"/>
    <p:sldId id="347" r:id="rId60"/>
    <p:sldId id="294" r:id="rId61"/>
    <p:sldId id="295" r:id="rId62"/>
    <p:sldId id="296" r:id="rId63"/>
    <p:sldId id="297" r:id="rId64"/>
    <p:sldId id="300" r:id="rId65"/>
    <p:sldId id="299" r:id="rId66"/>
    <p:sldId id="301" r:id="rId67"/>
    <p:sldId id="302" r:id="rId68"/>
    <p:sldId id="340" r:id="rId69"/>
    <p:sldId id="341" r:id="rId70"/>
    <p:sldId id="342" r:id="rId71"/>
    <p:sldId id="344" r:id="rId72"/>
    <p:sldId id="343" r:id="rId73"/>
    <p:sldId id="303" r:id="rId74"/>
    <p:sldId id="304" r:id="rId75"/>
    <p:sldId id="305" r:id="rId76"/>
    <p:sldId id="306" r:id="rId77"/>
    <p:sldId id="307" r:id="rId78"/>
    <p:sldId id="308" r:id="rId79"/>
    <p:sldId id="309" r:id="rId80"/>
    <p:sldId id="310" r:id="rId81"/>
    <p:sldId id="311" r:id="rId82"/>
    <p:sldId id="312" r:id="rId83"/>
    <p:sldId id="313" r:id="rId84"/>
    <p:sldId id="345" r:id="rId85"/>
    <p:sldId id="315" r:id="rId86"/>
    <p:sldId id="316" r:id="rId87"/>
    <p:sldId id="317" r:id="rId88"/>
    <p:sldId id="318" r:id="rId89"/>
    <p:sldId id="319" r:id="rId90"/>
    <p:sldId id="320" r:id="rId91"/>
    <p:sldId id="321" r:id="rId9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146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slide" Target="slides/slide74.xml"/><Relationship Id="rId89" Type="http://schemas.openxmlformats.org/officeDocument/2006/relationships/slide" Target="slides/slide79.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viewProps" Target="view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3886200" y="0"/>
            <a:ext cx="2971799" cy="458788"/>
          </a:xfrm>
          <a:prstGeom prst="rect">
            <a:avLst/>
          </a:prstGeom>
          <a:noFill/>
          <a:ln>
            <a:noFill/>
          </a:ln>
        </p:spPr>
        <p:txBody>
          <a:bodyPr lIns="91425" tIns="91425" rIns="91425" bIns="91425" anchor="t" anchorCtr="0"/>
          <a:lstStyle>
            <a:lvl1pPr marL="0" marR="0" lvl="0" indent="0" algn="r" rtl="1">
              <a:spcBef>
                <a:spcPts val="0"/>
              </a:spcBef>
              <a:buNone/>
              <a:defRPr sz="1200" b="0" i="0" u="none" strike="noStrike" cap="none">
                <a:solidFill>
                  <a:schemeClr val="dk1"/>
                </a:solidFill>
                <a:latin typeface="Calibri"/>
                <a:ea typeface="Calibri"/>
                <a:cs typeface="Calibri"/>
                <a:sym typeface="Calibri"/>
              </a:defRPr>
            </a:lvl1pPr>
            <a:lvl2pPr marL="457200" marR="0" lvl="1" indent="0" algn="r" rtl="1">
              <a:spcBef>
                <a:spcPts val="0"/>
              </a:spcBef>
              <a:buNone/>
              <a:defRPr sz="1800" b="0" i="0" u="none" strike="noStrike" cap="none">
                <a:solidFill>
                  <a:schemeClr val="dk1"/>
                </a:solidFill>
                <a:latin typeface="Calibri"/>
                <a:ea typeface="Calibri"/>
                <a:cs typeface="Calibri"/>
                <a:sym typeface="Calibri"/>
              </a:defRPr>
            </a:lvl2pPr>
            <a:lvl3pPr marL="914400" marR="0" lvl="2" indent="0" algn="r" rtl="1">
              <a:spcBef>
                <a:spcPts val="0"/>
              </a:spcBef>
              <a:buNone/>
              <a:defRPr sz="1800" b="0" i="0" u="none" strike="noStrike" cap="none">
                <a:solidFill>
                  <a:schemeClr val="dk1"/>
                </a:solidFill>
                <a:latin typeface="Calibri"/>
                <a:ea typeface="Calibri"/>
                <a:cs typeface="Calibri"/>
                <a:sym typeface="Calibri"/>
              </a:defRPr>
            </a:lvl3pPr>
            <a:lvl4pPr marL="1371600" marR="0" lvl="3" indent="0" algn="r" rtl="1">
              <a:spcBef>
                <a:spcPts val="0"/>
              </a:spcBef>
              <a:buNone/>
              <a:defRPr sz="1800" b="0" i="0" u="none" strike="noStrike" cap="none">
                <a:solidFill>
                  <a:schemeClr val="dk1"/>
                </a:solidFill>
                <a:latin typeface="Calibri"/>
                <a:ea typeface="Calibri"/>
                <a:cs typeface="Calibri"/>
                <a:sym typeface="Calibri"/>
              </a:defRPr>
            </a:lvl4pPr>
            <a:lvl5pPr marL="1828800" marR="0" lvl="4" indent="0" algn="r" rtl="1">
              <a:spcBef>
                <a:spcPts val="0"/>
              </a:spcBef>
              <a:buNone/>
              <a:defRPr sz="1800" b="0" i="0" u="none" strike="noStrike" cap="none">
                <a:solidFill>
                  <a:schemeClr val="dk1"/>
                </a:solidFill>
                <a:latin typeface="Calibri"/>
                <a:ea typeface="Calibri"/>
                <a:cs typeface="Calibri"/>
                <a:sym typeface="Calibri"/>
              </a:defRPr>
            </a:lvl5pPr>
            <a:lvl6pPr marL="2286000" marR="0" lvl="5" indent="0" algn="r" rtl="1">
              <a:spcBef>
                <a:spcPts val="0"/>
              </a:spcBef>
              <a:buNone/>
              <a:defRPr sz="1800" b="0" i="0" u="none" strike="noStrike" cap="none">
                <a:solidFill>
                  <a:schemeClr val="dk1"/>
                </a:solidFill>
                <a:latin typeface="Calibri"/>
                <a:ea typeface="Calibri"/>
                <a:cs typeface="Calibri"/>
                <a:sym typeface="Calibri"/>
              </a:defRPr>
            </a:lvl6pPr>
            <a:lvl7pPr marL="2743200" marR="0" lvl="6" indent="0" algn="r" rtl="1">
              <a:spcBef>
                <a:spcPts val="0"/>
              </a:spcBef>
              <a:buNone/>
              <a:defRPr sz="1800" b="0" i="0" u="none" strike="noStrike" cap="none">
                <a:solidFill>
                  <a:schemeClr val="dk1"/>
                </a:solidFill>
                <a:latin typeface="Calibri"/>
                <a:ea typeface="Calibri"/>
                <a:cs typeface="Calibri"/>
                <a:sym typeface="Calibri"/>
              </a:defRPr>
            </a:lvl7pPr>
            <a:lvl8pPr marL="3200400" marR="0" lvl="7" indent="0" algn="r" rtl="1">
              <a:spcBef>
                <a:spcPts val="0"/>
              </a:spcBef>
              <a:buNone/>
              <a:defRPr sz="1800" b="0" i="0" u="none" strike="noStrike" cap="none">
                <a:solidFill>
                  <a:schemeClr val="dk1"/>
                </a:solidFill>
                <a:latin typeface="Calibri"/>
                <a:ea typeface="Calibri"/>
                <a:cs typeface="Calibri"/>
                <a:sym typeface="Calibri"/>
              </a:defRPr>
            </a:lvl8pPr>
            <a:lvl9pPr marL="3657600" marR="0" lvl="8" indent="0" algn="r" rtl="1">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1588" y="0"/>
            <a:ext cx="2971799" cy="458788"/>
          </a:xfrm>
          <a:prstGeom prst="rect">
            <a:avLst/>
          </a:prstGeom>
          <a:noFill/>
          <a:ln>
            <a:noFill/>
          </a:ln>
        </p:spPr>
        <p:txBody>
          <a:bodyPr lIns="91425" tIns="91425" rIns="91425" bIns="91425" anchor="t" anchorCtr="0"/>
          <a:lstStyle>
            <a:lvl1pPr marL="0" marR="0" lvl="0" indent="0" algn="l" rtl="1">
              <a:spcBef>
                <a:spcPts val="0"/>
              </a:spcBef>
              <a:buNone/>
              <a:defRPr sz="1200" b="0" i="0" u="none" strike="noStrike" cap="none">
                <a:solidFill>
                  <a:schemeClr val="dk1"/>
                </a:solidFill>
                <a:latin typeface="Calibri"/>
                <a:ea typeface="Calibri"/>
                <a:cs typeface="Calibri"/>
                <a:sym typeface="Calibri"/>
              </a:defRPr>
            </a:lvl1pPr>
            <a:lvl2pPr marL="457200" marR="0" lvl="1" indent="0" algn="r" rtl="1">
              <a:spcBef>
                <a:spcPts val="0"/>
              </a:spcBef>
              <a:buNone/>
              <a:defRPr sz="1800" b="0" i="0" u="none" strike="noStrike" cap="none">
                <a:solidFill>
                  <a:schemeClr val="dk1"/>
                </a:solidFill>
                <a:latin typeface="Calibri"/>
                <a:ea typeface="Calibri"/>
                <a:cs typeface="Calibri"/>
                <a:sym typeface="Calibri"/>
              </a:defRPr>
            </a:lvl2pPr>
            <a:lvl3pPr marL="914400" marR="0" lvl="2" indent="0" algn="r" rtl="1">
              <a:spcBef>
                <a:spcPts val="0"/>
              </a:spcBef>
              <a:buNone/>
              <a:defRPr sz="1800" b="0" i="0" u="none" strike="noStrike" cap="none">
                <a:solidFill>
                  <a:schemeClr val="dk1"/>
                </a:solidFill>
                <a:latin typeface="Calibri"/>
                <a:ea typeface="Calibri"/>
                <a:cs typeface="Calibri"/>
                <a:sym typeface="Calibri"/>
              </a:defRPr>
            </a:lvl3pPr>
            <a:lvl4pPr marL="1371600" marR="0" lvl="3" indent="0" algn="r" rtl="1">
              <a:spcBef>
                <a:spcPts val="0"/>
              </a:spcBef>
              <a:buNone/>
              <a:defRPr sz="1800" b="0" i="0" u="none" strike="noStrike" cap="none">
                <a:solidFill>
                  <a:schemeClr val="dk1"/>
                </a:solidFill>
                <a:latin typeface="Calibri"/>
                <a:ea typeface="Calibri"/>
                <a:cs typeface="Calibri"/>
                <a:sym typeface="Calibri"/>
              </a:defRPr>
            </a:lvl4pPr>
            <a:lvl5pPr marL="1828800" marR="0" lvl="4" indent="0" algn="r" rtl="1">
              <a:spcBef>
                <a:spcPts val="0"/>
              </a:spcBef>
              <a:buNone/>
              <a:defRPr sz="1800" b="0" i="0" u="none" strike="noStrike" cap="none">
                <a:solidFill>
                  <a:schemeClr val="dk1"/>
                </a:solidFill>
                <a:latin typeface="Calibri"/>
                <a:ea typeface="Calibri"/>
                <a:cs typeface="Calibri"/>
                <a:sym typeface="Calibri"/>
              </a:defRPr>
            </a:lvl5pPr>
            <a:lvl6pPr marL="2286000" marR="0" lvl="5" indent="0" algn="r" rtl="1">
              <a:spcBef>
                <a:spcPts val="0"/>
              </a:spcBef>
              <a:buNone/>
              <a:defRPr sz="1800" b="0" i="0" u="none" strike="noStrike" cap="none">
                <a:solidFill>
                  <a:schemeClr val="dk1"/>
                </a:solidFill>
                <a:latin typeface="Calibri"/>
                <a:ea typeface="Calibri"/>
                <a:cs typeface="Calibri"/>
                <a:sym typeface="Calibri"/>
              </a:defRPr>
            </a:lvl6pPr>
            <a:lvl7pPr marL="2743200" marR="0" lvl="6" indent="0" algn="r" rtl="1">
              <a:spcBef>
                <a:spcPts val="0"/>
              </a:spcBef>
              <a:buNone/>
              <a:defRPr sz="1800" b="0" i="0" u="none" strike="noStrike" cap="none">
                <a:solidFill>
                  <a:schemeClr val="dk1"/>
                </a:solidFill>
                <a:latin typeface="Calibri"/>
                <a:ea typeface="Calibri"/>
                <a:cs typeface="Calibri"/>
                <a:sym typeface="Calibri"/>
              </a:defRPr>
            </a:lvl7pPr>
            <a:lvl8pPr marL="3200400" marR="0" lvl="7" indent="0" algn="r" rtl="1">
              <a:spcBef>
                <a:spcPts val="0"/>
              </a:spcBef>
              <a:buNone/>
              <a:defRPr sz="1800" b="0" i="0" u="none" strike="noStrike" cap="none">
                <a:solidFill>
                  <a:schemeClr val="dk1"/>
                </a:solidFill>
                <a:latin typeface="Calibri"/>
                <a:ea typeface="Calibri"/>
                <a:cs typeface="Calibri"/>
                <a:sym typeface="Calibri"/>
              </a:defRPr>
            </a:lvl8pPr>
            <a:lvl9pPr marL="3657600" marR="0" lvl="8" indent="0" algn="r" rtl="1">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r" rtl="1">
              <a:spcBef>
                <a:spcPts val="0"/>
              </a:spcBef>
              <a:buNone/>
              <a:defRPr sz="1200" b="0" i="0" u="none" strike="noStrike" cap="none">
                <a:solidFill>
                  <a:schemeClr val="dk1"/>
                </a:solidFill>
                <a:latin typeface="Calibri"/>
                <a:ea typeface="Calibri"/>
                <a:cs typeface="Calibri"/>
                <a:sym typeface="Calibri"/>
              </a:defRPr>
            </a:lvl1pPr>
            <a:lvl2pPr marL="457200" marR="0" lvl="1" indent="0" algn="r" rtl="1">
              <a:spcBef>
                <a:spcPts val="0"/>
              </a:spcBef>
              <a:buNone/>
              <a:defRPr sz="1200" b="0" i="0" u="none" strike="noStrike" cap="none">
                <a:solidFill>
                  <a:schemeClr val="dk1"/>
                </a:solidFill>
                <a:latin typeface="Calibri"/>
                <a:ea typeface="Calibri"/>
                <a:cs typeface="Calibri"/>
                <a:sym typeface="Calibri"/>
              </a:defRPr>
            </a:lvl2pPr>
            <a:lvl3pPr marL="914400" marR="0" lvl="2" indent="0" algn="r" rtl="1">
              <a:spcBef>
                <a:spcPts val="0"/>
              </a:spcBef>
              <a:buNone/>
              <a:defRPr sz="1200" b="0" i="0" u="none" strike="noStrike" cap="none">
                <a:solidFill>
                  <a:schemeClr val="dk1"/>
                </a:solidFill>
                <a:latin typeface="Calibri"/>
                <a:ea typeface="Calibri"/>
                <a:cs typeface="Calibri"/>
                <a:sym typeface="Calibri"/>
              </a:defRPr>
            </a:lvl3pPr>
            <a:lvl4pPr marL="1371600" marR="0" lvl="3" indent="0" algn="r" rtl="1">
              <a:spcBef>
                <a:spcPts val="0"/>
              </a:spcBef>
              <a:buNone/>
              <a:defRPr sz="1200" b="0" i="0" u="none" strike="noStrike" cap="none">
                <a:solidFill>
                  <a:schemeClr val="dk1"/>
                </a:solidFill>
                <a:latin typeface="Calibri"/>
                <a:ea typeface="Calibri"/>
                <a:cs typeface="Calibri"/>
                <a:sym typeface="Calibri"/>
              </a:defRPr>
            </a:lvl4pPr>
            <a:lvl5pPr marL="1828800" marR="0" lvl="4" indent="0" algn="r" rtl="1">
              <a:spcBef>
                <a:spcPts val="0"/>
              </a:spcBef>
              <a:buNone/>
              <a:defRPr sz="1200" b="0" i="0" u="none" strike="noStrike" cap="none">
                <a:solidFill>
                  <a:schemeClr val="dk1"/>
                </a:solidFill>
                <a:latin typeface="Calibri"/>
                <a:ea typeface="Calibri"/>
                <a:cs typeface="Calibri"/>
                <a:sym typeface="Calibri"/>
              </a:defRPr>
            </a:lvl5pPr>
            <a:lvl6pPr marL="2286000" marR="0" lvl="5" indent="0" algn="r" rtl="1">
              <a:spcBef>
                <a:spcPts val="0"/>
              </a:spcBef>
              <a:buNone/>
              <a:defRPr sz="1200" b="0" i="0" u="none" strike="noStrike" cap="none">
                <a:solidFill>
                  <a:schemeClr val="dk1"/>
                </a:solidFill>
                <a:latin typeface="Calibri"/>
                <a:ea typeface="Calibri"/>
                <a:cs typeface="Calibri"/>
                <a:sym typeface="Calibri"/>
              </a:defRPr>
            </a:lvl6pPr>
            <a:lvl7pPr marL="2743200" marR="0" lvl="6" indent="0" algn="r" rtl="1">
              <a:spcBef>
                <a:spcPts val="0"/>
              </a:spcBef>
              <a:buNone/>
              <a:defRPr sz="1200" b="0" i="0" u="none" strike="noStrike" cap="none">
                <a:solidFill>
                  <a:schemeClr val="dk1"/>
                </a:solidFill>
                <a:latin typeface="Calibri"/>
                <a:ea typeface="Calibri"/>
                <a:cs typeface="Calibri"/>
                <a:sym typeface="Calibri"/>
              </a:defRPr>
            </a:lvl7pPr>
            <a:lvl8pPr marL="3200400" marR="0" lvl="7" indent="0" algn="r" rtl="1">
              <a:spcBef>
                <a:spcPts val="0"/>
              </a:spcBef>
              <a:buNone/>
              <a:defRPr sz="1200" b="0" i="0" u="none" strike="noStrike" cap="none">
                <a:solidFill>
                  <a:schemeClr val="dk1"/>
                </a:solidFill>
                <a:latin typeface="Calibri"/>
                <a:ea typeface="Calibri"/>
                <a:cs typeface="Calibri"/>
                <a:sym typeface="Calibri"/>
              </a:defRPr>
            </a:lvl8pPr>
            <a:lvl9pPr marL="3657600" marR="0" lvl="8" indent="0" algn="r" rtl="1">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3886200" y="8685213"/>
            <a:ext cx="2971799" cy="458786"/>
          </a:xfrm>
          <a:prstGeom prst="rect">
            <a:avLst/>
          </a:prstGeom>
          <a:noFill/>
          <a:ln>
            <a:noFill/>
          </a:ln>
        </p:spPr>
        <p:txBody>
          <a:bodyPr lIns="91425" tIns="91425" rIns="91425" bIns="91425" anchor="b" anchorCtr="0"/>
          <a:lstStyle>
            <a:lvl1pPr marL="0" marR="0" lvl="0" indent="0" algn="r" rtl="1">
              <a:spcBef>
                <a:spcPts val="0"/>
              </a:spcBef>
              <a:buNone/>
              <a:defRPr sz="1200" b="0" i="0" u="none" strike="noStrike" cap="none">
                <a:solidFill>
                  <a:schemeClr val="dk1"/>
                </a:solidFill>
                <a:latin typeface="Calibri"/>
                <a:ea typeface="Calibri"/>
                <a:cs typeface="Calibri"/>
                <a:sym typeface="Calibri"/>
              </a:defRPr>
            </a:lvl1pPr>
            <a:lvl2pPr marL="457200" marR="0" lvl="1" indent="0" algn="r" rtl="1">
              <a:spcBef>
                <a:spcPts val="0"/>
              </a:spcBef>
              <a:buNone/>
              <a:defRPr sz="1800" b="0" i="0" u="none" strike="noStrike" cap="none">
                <a:solidFill>
                  <a:schemeClr val="dk1"/>
                </a:solidFill>
                <a:latin typeface="Calibri"/>
                <a:ea typeface="Calibri"/>
                <a:cs typeface="Calibri"/>
                <a:sym typeface="Calibri"/>
              </a:defRPr>
            </a:lvl2pPr>
            <a:lvl3pPr marL="914400" marR="0" lvl="2" indent="0" algn="r" rtl="1">
              <a:spcBef>
                <a:spcPts val="0"/>
              </a:spcBef>
              <a:buNone/>
              <a:defRPr sz="1800" b="0" i="0" u="none" strike="noStrike" cap="none">
                <a:solidFill>
                  <a:schemeClr val="dk1"/>
                </a:solidFill>
                <a:latin typeface="Calibri"/>
                <a:ea typeface="Calibri"/>
                <a:cs typeface="Calibri"/>
                <a:sym typeface="Calibri"/>
              </a:defRPr>
            </a:lvl3pPr>
            <a:lvl4pPr marL="1371600" marR="0" lvl="3" indent="0" algn="r" rtl="1">
              <a:spcBef>
                <a:spcPts val="0"/>
              </a:spcBef>
              <a:buNone/>
              <a:defRPr sz="1800" b="0" i="0" u="none" strike="noStrike" cap="none">
                <a:solidFill>
                  <a:schemeClr val="dk1"/>
                </a:solidFill>
                <a:latin typeface="Calibri"/>
                <a:ea typeface="Calibri"/>
                <a:cs typeface="Calibri"/>
                <a:sym typeface="Calibri"/>
              </a:defRPr>
            </a:lvl4pPr>
            <a:lvl5pPr marL="1828800" marR="0" lvl="4" indent="0" algn="r" rtl="1">
              <a:spcBef>
                <a:spcPts val="0"/>
              </a:spcBef>
              <a:buNone/>
              <a:defRPr sz="1800" b="0" i="0" u="none" strike="noStrike" cap="none">
                <a:solidFill>
                  <a:schemeClr val="dk1"/>
                </a:solidFill>
                <a:latin typeface="Calibri"/>
                <a:ea typeface="Calibri"/>
                <a:cs typeface="Calibri"/>
                <a:sym typeface="Calibri"/>
              </a:defRPr>
            </a:lvl5pPr>
            <a:lvl6pPr marL="2286000" marR="0" lvl="5" indent="0" algn="r" rtl="1">
              <a:spcBef>
                <a:spcPts val="0"/>
              </a:spcBef>
              <a:buNone/>
              <a:defRPr sz="1800" b="0" i="0" u="none" strike="noStrike" cap="none">
                <a:solidFill>
                  <a:schemeClr val="dk1"/>
                </a:solidFill>
                <a:latin typeface="Calibri"/>
                <a:ea typeface="Calibri"/>
                <a:cs typeface="Calibri"/>
                <a:sym typeface="Calibri"/>
              </a:defRPr>
            </a:lvl6pPr>
            <a:lvl7pPr marL="2743200" marR="0" lvl="6" indent="0" algn="r" rtl="1">
              <a:spcBef>
                <a:spcPts val="0"/>
              </a:spcBef>
              <a:buNone/>
              <a:defRPr sz="1800" b="0" i="0" u="none" strike="noStrike" cap="none">
                <a:solidFill>
                  <a:schemeClr val="dk1"/>
                </a:solidFill>
                <a:latin typeface="Calibri"/>
                <a:ea typeface="Calibri"/>
                <a:cs typeface="Calibri"/>
                <a:sym typeface="Calibri"/>
              </a:defRPr>
            </a:lvl7pPr>
            <a:lvl8pPr marL="3200400" marR="0" lvl="7" indent="0" algn="r" rtl="1">
              <a:spcBef>
                <a:spcPts val="0"/>
              </a:spcBef>
              <a:buNone/>
              <a:defRPr sz="1800" b="0" i="0" u="none" strike="noStrike" cap="none">
                <a:solidFill>
                  <a:schemeClr val="dk1"/>
                </a:solidFill>
                <a:latin typeface="Calibri"/>
                <a:ea typeface="Calibri"/>
                <a:cs typeface="Calibri"/>
                <a:sym typeface="Calibri"/>
              </a:defRPr>
            </a:lvl8pPr>
            <a:lvl9pPr marL="3657600" marR="0" lvl="8" indent="0" algn="r" rtl="1">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1588" y="8685213"/>
            <a:ext cx="2971799" cy="458786"/>
          </a:xfrm>
          <a:prstGeom prst="rect">
            <a:avLst/>
          </a:prstGeom>
          <a:noFill/>
          <a:ln>
            <a:noFill/>
          </a:ln>
        </p:spPr>
        <p:txBody>
          <a:bodyPr lIns="91425" tIns="45700" rIns="91425" bIns="45700" anchor="b" anchorCtr="0">
            <a:noAutofit/>
          </a:bodyPr>
          <a:lstStyle/>
          <a:p>
            <a:pPr marL="0" marR="0" lvl="0" indent="0" algn="l" rtl="1">
              <a:spcBef>
                <a:spcPts val="0"/>
              </a:spcBef>
              <a:buSzPct val="25000"/>
              <a:buNone/>
            </a:pPr>
            <a:fld id="{00000000-1234-1234-1234-123412341234}" type="slidenum">
              <a:rPr lang="x-none" sz="1200" b="0" i="0" u="none" strike="noStrike" cap="none">
                <a:solidFill>
                  <a:schemeClr val="dk1"/>
                </a:solidFill>
                <a:latin typeface="Calibri"/>
                <a:ea typeface="Calibri"/>
                <a:cs typeface="Calibri"/>
                <a:sym typeface="Calibri"/>
              </a:rPr>
              <a:t>‹#›</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1470237"/>
      </p:ext>
    </p:extLst>
  </p:cSld>
  <p:clrMap bg1="lt1" tx1="dk1" bg2="dk2" tx2="lt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88" name="Shape 8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1127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62" name="Shape 162"/>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11</a:t>
            </a:fld>
            <a:endParaRPr lang="x-none"/>
          </a:p>
        </p:txBody>
      </p:sp>
    </p:spTree>
    <p:extLst>
      <p:ext uri="{BB962C8B-B14F-4D97-AF65-F5344CB8AC3E}">
        <p14:creationId xmlns:p14="http://schemas.microsoft.com/office/powerpoint/2010/main" val="474565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68" name="Shape 16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8562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76" name="Shape 176"/>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13</a:t>
            </a:fld>
            <a:endParaRPr lang="x-none"/>
          </a:p>
        </p:txBody>
      </p:sp>
    </p:spTree>
    <p:extLst>
      <p:ext uri="{BB962C8B-B14F-4D97-AF65-F5344CB8AC3E}">
        <p14:creationId xmlns:p14="http://schemas.microsoft.com/office/powerpoint/2010/main" val="3088052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83" name="Shape 183"/>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15</a:t>
            </a:fld>
            <a:endParaRPr lang="x-none"/>
          </a:p>
        </p:txBody>
      </p:sp>
    </p:spTree>
    <p:extLst>
      <p:ext uri="{BB962C8B-B14F-4D97-AF65-F5344CB8AC3E}">
        <p14:creationId xmlns:p14="http://schemas.microsoft.com/office/powerpoint/2010/main" val="614889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 name="Shape 18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89" name="Shape 189"/>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16</a:t>
            </a:fld>
            <a:endParaRPr lang="x-none"/>
          </a:p>
        </p:txBody>
      </p:sp>
    </p:spTree>
    <p:extLst>
      <p:ext uri="{BB962C8B-B14F-4D97-AF65-F5344CB8AC3E}">
        <p14:creationId xmlns:p14="http://schemas.microsoft.com/office/powerpoint/2010/main" val="8444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210" name="Shape 210"/>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17</a:t>
            </a:fld>
            <a:endParaRPr lang="x-none"/>
          </a:p>
        </p:txBody>
      </p:sp>
    </p:spTree>
    <p:extLst>
      <p:ext uri="{BB962C8B-B14F-4D97-AF65-F5344CB8AC3E}">
        <p14:creationId xmlns:p14="http://schemas.microsoft.com/office/powerpoint/2010/main" val="1496600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217" name="Shape 217"/>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21</a:t>
            </a:fld>
            <a:endParaRPr lang="x-none"/>
          </a:p>
        </p:txBody>
      </p:sp>
    </p:spTree>
    <p:extLst>
      <p:ext uri="{BB962C8B-B14F-4D97-AF65-F5344CB8AC3E}">
        <p14:creationId xmlns:p14="http://schemas.microsoft.com/office/powerpoint/2010/main" val="2179186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6" name="Shape 22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r" rtl="1">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27" name="Shape 227"/>
          <p:cNvSpPr txBox="1">
            <a:spLocks noGrp="1"/>
          </p:cNvSpPr>
          <p:nvPr>
            <p:ph type="sldNum" idx="12"/>
          </p:nvPr>
        </p:nvSpPr>
        <p:spPr>
          <a:xfrm>
            <a:off x="1588" y="8685213"/>
            <a:ext cx="2971799" cy="458786"/>
          </a:xfrm>
          <a:prstGeom prst="rect">
            <a:avLst/>
          </a:prstGeom>
          <a:noFill/>
          <a:ln>
            <a:noFill/>
          </a:ln>
        </p:spPr>
        <p:txBody>
          <a:bodyPr lIns="91425" tIns="45700" rIns="91425" bIns="45700" anchor="b" anchorCtr="0">
            <a:noAutofit/>
          </a:bodyPr>
          <a:lstStyle/>
          <a:p>
            <a:pPr marL="0" marR="0" lvl="0" indent="0" algn="l" rtl="1">
              <a:spcBef>
                <a:spcPts val="0"/>
              </a:spcBef>
              <a:buSzPct val="25000"/>
              <a:buNone/>
            </a:pPr>
            <a:fld id="{00000000-1234-1234-1234-123412341234}" type="slidenum">
              <a:rPr lang="x-none" sz="1200" b="0" i="0" u="none" strike="noStrike" cap="none">
                <a:solidFill>
                  <a:schemeClr val="dk1"/>
                </a:solidFill>
                <a:latin typeface="Calibri"/>
                <a:ea typeface="Calibri"/>
                <a:cs typeface="Calibri"/>
                <a:sym typeface="Calibri"/>
              </a:rPr>
              <a:t>22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6719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32" name="Shape 23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8552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38" name="Shape 23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7077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5" name="Shape 9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1676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246" name="Shape 246"/>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27</a:t>
            </a:fld>
            <a:endParaRPr lang="x-none"/>
          </a:p>
        </p:txBody>
      </p:sp>
    </p:spTree>
    <p:extLst>
      <p:ext uri="{BB962C8B-B14F-4D97-AF65-F5344CB8AC3E}">
        <p14:creationId xmlns:p14="http://schemas.microsoft.com/office/powerpoint/2010/main" val="3547845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3" name="Shape 25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254" name="Shape 254"/>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28</a:t>
            </a:fld>
            <a:endParaRPr lang="x-none"/>
          </a:p>
        </p:txBody>
      </p:sp>
    </p:spTree>
    <p:extLst>
      <p:ext uri="{BB962C8B-B14F-4D97-AF65-F5344CB8AC3E}">
        <p14:creationId xmlns:p14="http://schemas.microsoft.com/office/powerpoint/2010/main" val="3712960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9" name="Shape 25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260" name="Shape 260"/>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29</a:t>
            </a:fld>
            <a:endParaRPr lang="x-none"/>
          </a:p>
        </p:txBody>
      </p:sp>
    </p:spTree>
    <p:extLst>
      <p:ext uri="{BB962C8B-B14F-4D97-AF65-F5344CB8AC3E}">
        <p14:creationId xmlns:p14="http://schemas.microsoft.com/office/powerpoint/2010/main" val="3930939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67" name="Shape 26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4131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75" name="Shape 27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1684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2" name="Shape 28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283" name="Shape 283"/>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32</a:t>
            </a:fld>
            <a:endParaRPr lang="x-none"/>
          </a:p>
        </p:txBody>
      </p:sp>
    </p:spTree>
    <p:extLst>
      <p:ext uri="{BB962C8B-B14F-4D97-AF65-F5344CB8AC3E}">
        <p14:creationId xmlns:p14="http://schemas.microsoft.com/office/powerpoint/2010/main" val="2252781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291" name="Shape 291"/>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33</a:t>
            </a:fld>
            <a:endParaRPr lang="x-none"/>
          </a:p>
        </p:txBody>
      </p:sp>
    </p:spTree>
    <p:extLst>
      <p:ext uri="{BB962C8B-B14F-4D97-AF65-F5344CB8AC3E}">
        <p14:creationId xmlns:p14="http://schemas.microsoft.com/office/powerpoint/2010/main" val="1097328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7" name="Shape 29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298" name="Shape 298"/>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35</a:t>
            </a:fld>
            <a:endParaRPr lang="x-none"/>
          </a:p>
        </p:txBody>
      </p:sp>
    </p:spTree>
    <p:extLst>
      <p:ext uri="{BB962C8B-B14F-4D97-AF65-F5344CB8AC3E}">
        <p14:creationId xmlns:p14="http://schemas.microsoft.com/office/powerpoint/2010/main" val="3870951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06" name="Shape 30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0804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6" name="Shape 31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317" name="Shape 317"/>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37</a:t>
            </a:fld>
            <a:endParaRPr lang="x-none"/>
          </a:p>
        </p:txBody>
      </p:sp>
    </p:spTree>
    <p:extLst>
      <p:ext uri="{BB962C8B-B14F-4D97-AF65-F5344CB8AC3E}">
        <p14:creationId xmlns:p14="http://schemas.microsoft.com/office/powerpoint/2010/main" val="433098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1" name="Shape 1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06121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3" name="Shape 32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324" name="Shape 324"/>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38</a:t>
            </a:fld>
            <a:endParaRPr lang="x-none"/>
          </a:p>
        </p:txBody>
      </p:sp>
    </p:spTree>
    <p:extLst>
      <p:ext uri="{BB962C8B-B14F-4D97-AF65-F5344CB8AC3E}">
        <p14:creationId xmlns:p14="http://schemas.microsoft.com/office/powerpoint/2010/main" val="30754295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332" name="Shape 332"/>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39</a:t>
            </a:fld>
            <a:endParaRPr lang="x-none"/>
          </a:p>
        </p:txBody>
      </p:sp>
    </p:spTree>
    <p:extLst>
      <p:ext uri="{BB962C8B-B14F-4D97-AF65-F5344CB8AC3E}">
        <p14:creationId xmlns:p14="http://schemas.microsoft.com/office/powerpoint/2010/main" val="1736442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7" name="Shape 33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338" name="Shape 338"/>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40</a:t>
            </a:fld>
            <a:endParaRPr lang="x-none"/>
          </a:p>
        </p:txBody>
      </p:sp>
    </p:spTree>
    <p:extLst>
      <p:ext uri="{BB962C8B-B14F-4D97-AF65-F5344CB8AC3E}">
        <p14:creationId xmlns:p14="http://schemas.microsoft.com/office/powerpoint/2010/main" val="28046531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44" name="Shape 34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7635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59" name="Shape 35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17744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64" name="Shape 36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05170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2" name="Shape 37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373" name="Shape 373"/>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44</a:t>
            </a:fld>
            <a:endParaRPr lang="x-none"/>
          </a:p>
        </p:txBody>
      </p:sp>
    </p:spTree>
    <p:extLst>
      <p:ext uri="{BB962C8B-B14F-4D97-AF65-F5344CB8AC3E}">
        <p14:creationId xmlns:p14="http://schemas.microsoft.com/office/powerpoint/2010/main" val="11556638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9" name="Shape 37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380" name="Shape 380"/>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45</a:t>
            </a:fld>
            <a:endParaRPr lang="x-none"/>
          </a:p>
        </p:txBody>
      </p:sp>
    </p:spTree>
    <p:extLst>
      <p:ext uri="{BB962C8B-B14F-4D97-AF65-F5344CB8AC3E}">
        <p14:creationId xmlns:p14="http://schemas.microsoft.com/office/powerpoint/2010/main" val="28634538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Shape 3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6" name="Shape 38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387" name="Shape 387"/>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46</a:t>
            </a:fld>
            <a:endParaRPr lang="x-none"/>
          </a:p>
        </p:txBody>
      </p:sp>
    </p:spTree>
    <p:extLst>
      <p:ext uri="{BB962C8B-B14F-4D97-AF65-F5344CB8AC3E}">
        <p14:creationId xmlns:p14="http://schemas.microsoft.com/office/powerpoint/2010/main" val="7242967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algn="l" rtl="0" eaLnBrk="0" fontAlgn="base" hangingPunct="0">
              <a:spcBef>
                <a:spcPct val="0"/>
              </a:spcBef>
              <a:spcAft>
                <a:spcPct val="0"/>
              </a:spcAft>
              <a:defRPr sz="2400">
                <a:solidFill>
                  <a:schemeClr val="tx1"/>
                </a:solidFill>
                <a:latin typeface="Times" panose="02020603050405020304" pitchFamily="18" charset="0"/>
              </a:defRPr>
            </a:lvl6pPr>
            <a:lvl7pPr marL="2971800" indent="-228600" algn="l" rtl="0" eaLnBrk="0" fontAlgn="base" hangingPunct="0">
              <a:spcBef>
                <a:spcPct val="0"/>
              </a:spcBef>
              <a:spcAft>
                <a:spcPct val="0"/>
              </a:spcAft>
              <a:defRPr sz="2400">
                <a:solidFill>
                  <a:schemeClr val="tx1"/>
                </a:solidFill>
                <a:latin typeface="Times" panose="02020603050405020304" pitchFamily="18" charset="0"/>
              </a:defRPr>
            </a:lvl7pPr>
            <a:lvl8pPr marL="3429000" indent="-228600" algn="l" rtl="0" eaLnBrk="0" fontAlgn="base" hangingPunct="0">
              <a:spcBef>
                <a:spcPct val="0"/>
              </a:spcBef>
              <a:spcAft>
                <a:spcPct val="0"/>
              </a:spcAft>
              <a:defRPr sz="2400">
                <a:solidFill>
                  <a:schemeClr val="tx1"/>
                </a:solidFill>
                <a:latin typeface="Times" panose="02020603050405020304" pitchFamily="18" charset="0"/>
              </a:defRPr>
            </a:lvl8pPr>
            <a:lvl9pPr marL="3886200" indent="-228600" algn="l" rtl="0" eaLnBrk="0" fontAlgn="base" hangingPunct="0">
              <a:spcBef>
                <a:spcPct val="0"/>
              </a:spcBef>
              <a:spcAft>
                <a:spcPct val="0"/>
              </a:spcAft>
              <a:defRPr sz="2400">
                <a:solidFill>
                  <a:schemeClr val="tx1"/>
                </a:solidFill>
                <a:latin typeface="Times" panose="02020603050405020304" pitchFamily="18" charset="0"/>
              </a:defRPr>
            </a:lvl9pPr>
          </a:lstStyle>
          <a:p>
            <a:fld id="{3FCF1ED6-5C49-4CFB-9A55-2FCBAE4C7C10}" type="slidenum">
              <a:rPr lang="he-IL" altLang="he-IL" sz="1200">
                <a:solidFill>
                  <a:srgbClr val="000000"/>
                </a:solidFill>
              </a:rPr>
              <a:pPr/>
              <a:t>47</a:t>
            </a:fld>
            <a:endParaRPr lang="en-US" altLang="he-IL" sz="1200">
              <a:solidFill>
                <a:srgbClr val="000000"/>
              </a:solidFill>
            </a:endParaRPr>
          </a:p>
        </p:txBody>
      </p:sp>
      <p:sp>
        <p:nvSpPr>
          <p:cNvPr id="70659" name="Rectangle 2"/>
          <p:cNvSpPr>
            <a:spLocks noGrp="1" noRot="1" noChangeAspect="1" noChangeArrowheads="1" noTextEdit="1"/>
          </p:cNvSpPr>
          <p:nvPr>
            <p:ph type="sldImg"/>
          </p:nvPr>
        </p:nvSpPr>
        <p:spPr>
          <a:xfrm>
            <a:off x="1371600" y="1143000"/>
            <a:ext cx="4114800" cy="3086100"/>
          </a:xfrm>
          <a:ln/>
        </p:spPr>
      </p:sp>
      <p:sp>
        <p:nvSpPr>
          <p:cNvPr id="70660" name="Rectangle 3"/>
          <p:cNvSpPr>
            <a:spLocks noGrp="1" noChangeArrowheads="1"/>
          </p:cNvSpPr>
          <p:nvPr>
            <p:ph type="body" idx="1"/>
          </p:nvPr>
        </p:nvSpPr>
        <p:spPr>
          <a:noFill/>
        </p:spPr>
        <p:txBody>
          <a:bodyPr/>
          <a:lstStyle/>
          <a:p>
            <a:pPr eaLnBrk="1" hangingPunct="1"/>
            <a:endParaRPr lang="en-US" altLang="he-IL" smtClean="0">
              <a:latin typeface="Times" panose="02020603050405020304" pitchFamily="18" charset="0"/>
            </a:endParaRPr>
          </a:p>
        </p:txBody>
      </p:sp>
    </p:spTree>
    <p:extLst>
      <p:ext uri="{BB962C8B-B14F-4D97-AF65-F5344CB8AC3E}">
        <p14:creationId xmlns:p14="http://schemas.microsoft.com/office/powerpoint/2010/main" val="2034354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12" name="Shape 11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19598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algn="l" rtl="0" eaLnBrk="0" fontAlgn="base" hangingPunct="0">
              <a:spcBef>
                <a:spcPct val="0"/>
              </a:spcBef>
              <a:spcAft>
                <a:spcPct val="0"/>
              </a:spcAft>
              <a:defRPr sz="2400">
                <a:solidFill>
                  <a:schemeClr val="tx1"/>
                </a:solidFill>
                <a:latin typeface="Times" panose="02020603050405020304" pitchFamily="18" charset="0"/>
              </a:defRPr>
            </a:lvl6pPr>
            <a:lvl7pPr marL="2971800" indent="-228600" algn="l" rtl="0" eaLnBrk="0" fontAlgn="base" hangingPunct="0">
              <a:spcBef>
                <a:spcPct val="0"/>
              </a:spcBef>
              <a:spcAft>
                <a:spcPct val="0"/>
              </a:spcAft>
              <a:defRPr sz="2400">
                <a:solidFill>
                  <a:schemeClr val="tx1"/>
                </a:solidFill>
                <a:latin typeface="Times" panose="02020603050405020304" pitchFamily="18" charset="0"/>
              </a:defRPr>
            </a:lvl7pPr>
            <a:lvl8pPr marL="3429000" indent="-228600" algn="l" rtl="0" eaLnBrk="0" fontAlgn="base" hangingPunct="0">
              <a:spcBef>
                <a:spcPct val="0"/>
              </a:spcBef>
              <a:spcAft>
                <a:spcPct val="0"/>
              </a:spcAft>
              <a:defRPr sz="2400">
                <a:solidFill>
                  <a:schemeClr val="tx1"/>
                </a:solidFill>
                <a:latin typeface="Times" panose="02020603050405020304" pitchFamily="18" charset="0"/>
              </a:defRPr>
            </a:lvl8pPr>
            <a:lvl9pPr marL="3886200" indent="-228600" algn="l" rtl="0" eaLnBrk="0" fontAlgn="base" hangingPunct="0">
              <a:spcBef>
                <a:spcPct val="0"/>
              </a:spcBef>
              <a:spcAft>
                <a:spcPct val="0"/>
              </a:spcAft>
              <a:defRPr sz="2400">
                <a:solidFill>
                  <a:schemeClr val="tx1"/>
                </a:solidFill>
                <a:latin typeface="Times" panose="02020603050405020304" pitchFamily="18" charset="0"/>
              </a:defRPr>
            </a:lvl9pPr>
          </a:lstStyle>
          <a:p>
            <a:fld id="{949658BE-435F-4FFA-86D0-E4FAD9C7D393}" type="slidenum">
              <a:rPr lang="he-IL" altLang="he-IL" sz="1200">
                <a:solidFill>
                  <a:srgbClr val="000000"/>
                </a:solidFill>
              </a:rPr>
              <a:pPr/>
              <a:t>49</a:t>
            </a:fld>
            <a:endParaRPr lang="en-US" altLang="he-IL" sz="1200">
              <a:solidFill>
                <a:srgbClr val="000000"/>
              </a:solidFill>
            </a:endParaRPr>
          </a:p>
        </p:txBody>
      </p:sp>
      <p:sp>
        <p:nvSpPr>
          <p:cNvPr id="72707" name="Rectangle 2"/>
          <p:cNvSpPr>
            <a:spLocks noGrp="1" noRot="1" noChangeAspect="1" noChangeArrowheads="1" noTextEdit="1"/>
          </p:cNvSpPr>
          <p:nvPr>
            <p:ph type="sldImg"/>
          </p:nvPr>
        </p:nvSpPr>
        <p:spPr>
          <a:xfrm>
            <a:off x="1371600" y="1143000"/>
            <a:ext cx="4114800" cy="3086100"/>
          </a:xfrm>
          <a:ln/>
        </p:spPr>
      </p:sp>
      <p:sp>
        <p:nvSpPr>
          <p:cNvPr id="72708" name="Rectangle 3"/>
          <p:cNvSpPr>
            <a:spLocks noGrp="1" noChangeArrowheads="1"/>
          </p:cNvSpPr>
          <p:nvPr>
            <p:ph type="body" idx="1"/>
          </p:nvPr>
        </p:nvSpPr>
        <p:spPr>
          <a:noFill/>
        </p:spPr>
        <p:txBody>
          <a:bodyPr/>
          <a:lstStyle/>
          <a:p>
            <a:pPr eaLnBrk="1" hangingPunct="1"/>
            <a:endParaRPr lang="he-IL" altLang="he-IL" smtClean="0">
              <a:latin typeface="Times" panose="02020603050405020304" pitchFamily="18" charset="0"/>
            </a:endParaRPr>
          </a:p>
        </p:txBody>
      </p:sp>
    </p:spTree>
    <p:extLst>
      <p:ext uri="{BB962C8B-B14F-4D97-AF65-F5344CB8AC3E}">
        <p14:creationId xmlns:p14="http://schemas.microsoft.com/office/powerpoint/2010/main" val="22256654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algn="l" rtl="0" eaLnBrk="0" fontAlgn="base" hangingPunct="0">
              <a:spcBef>
                <a:spcPct val="0"/>
              </a:spcBef>
              <a:spcAft>
                <a:spcPct val="0"/>
              </a:spcAft>
              <a:defRPr sz="2400">
                <a:solidFill>
                  <a:schemeClr val="tx1"/>
                </a:solidFill>
                <a:latin typeface="Times" panose="02020603050405020304" pitchFamily="18" charset="0"/>
              </a:defRPr>
            </a:lvl6pPr>
            <a:lvl7pPr marL="2971800" indent="-228600" algn="l" rtl="0" eaLnBrk="0" fontAlgn="base" hangingPunct="0">
              <a:spcBef>
                <a:spcPct val="0"/>
              </a:spcBef>
              <a:spcAft>
                <a:spcPct val="0"/>
              </a:spcAft>
              <a:defRPr sz="2400">
                <a:solidFill>
                  <a:schemeClr val="tx1"/>
                </a:solidFill>
                <a:latin typeface="Times" panose="02020603050405020304" pitchFamily="18" charset="0"/>
              </a:defRPr>
            </a:lvl7pPr>
            <a:lvl8pPr marL="3429000" indent="-228600" algn="l" rtl="0" eaLnBrk="0" fontAlgn="base" hangingPunct="0">
              <a:spcBef>
                <a:spcPct val="0"/>
              </a:spcBef>
              <a:spcAft>
                <a:spcPct val="0"/>
              </a:spcAft>
              <a:defRPr sz="2400">
                <a:solidFill>
                  <a:schemeClr val="tx1"/>
                </a:solidFill>
                <a:latin typeface="Times" panose="02020603050405020304" pitchFamily="18" charset="0"/>
              </a:defRPr>
            </a:lvl8pPr>
            <a:lvl9pPr marL="3886200" indent="-228600" algn="l" rtl="0" eaLnBrk="0" fontAlgn="base" hangingPunct="0">
              <a:spcBef>
                <a:spcPct val="0"/>
              </a:spcBef>
              <a:spcAft>
                <a:spcPct val="0"/>
              </a:spcAft>
              <a:defRPr sz="2400">
                <a:solidFill>
                  <a:schemeClr val="tx1"/>
                </a:solidFill>
                <a:latin typeface="Times" panose="02020603050405020304" pitchFamily="18" charset="0"/>
              </a:defRPr>
            </a:lvl9pPr>
          </a:lstStyle>
          <a:p>
            <a:fld id="{7FCBD2AB-ADDF-414E-80AD-369ACF2662DA}" type="slidenum">
              <a:rPr lang="he-IL" altLang="he-IL" sz="1200">
                <a:solidFill>
                  <a:srgbClr val="000000"/>
                </a:solidFill>
              </a:rPr>
              <a:pPr/>
              <a:t>50</a:t>
            </a:fld>
            <a:endParaRPr lang="en-US" altLang="he-IL" sz="1200">
              <a:solidFill>
                <a:srgbClr val="000000"/>
              </a:solidFill>
            </a:endParaRPr>
          </a:p>
        </p:txBody>
      </p:sp>
      <p:sp>
        <p:nvSpPr>
          <p:cNvPr id="79875" name="Rectangle 2"/>
          <p:cNvSpPr>
            <a:spLocks noGrp="1" noRot="1" noChangeAspect="1" noChangeArrowheads="1" noTextEdit="1"/>
          </p:cNvSpPr>
          <p:nvPr>
            <p:ph type="sldImg"/>
          </p:nvPr>
        </p:nvSpPr>
        <p:spPr>
          <a:xfrm>
            <a:off x="1371600" y="1143000"/>
            <a:ext cx="4114800" cy="3086100"/>
          </a:xfrm>
          <a:ln/>
        </p:spPr>
      </p:sp>
      <p:sp>
        <p:nvSpPr>
          <p:cNvPr id="79876" name="Rectangle 3"/>
          <p:cNvSpPr>
            <a:spLocks noGrp="1" noChangeArrowheads="1"/>
          </p:cNvSpPr>
          <p:nvPr>
            <p:ph type="body" idx="1"/>
          </p:nvPr>
        </p:nvSpPr>
        <p:spPr>
          <a:noFill/>
        </p:spPr>
        <p:txBody>
          <a:bodyPr/>
          <a:lstStyle/>
          <a:p>
            <a:pPr algn="r" rtl="1" eaLnBrk="1" hangingPunct="1"/>
            <a:r>
              <a:rPr lang="he-IL" altLang="he-IL" b="1" u="sng" smtClean="0">
                <a:latin typeface="Times" panose="02020603050405020304" pitchFamily="18" charset="0"/>
              </a:rPr>
              <a:t>פעילות הנויטרופילים:</a:t>
            </a:r>
          </a:p>
          <a:p>
            <a:pPr algn="r" rtl="1" eaLnBrk="1" hangingPunct="1"/>
            <a:r>
              <a:rPr lang="he-IL" altLang="he-IL" smtClean="0">
                <a:latin typeface="Times" panose="02020603050405020304" pitchFamily="18" charset="0"/>
              </a:rPr>
              <a:t>נויטרופילים נמצאים בזרם הדם וכאשר מקבלים גירוי מתאים ("הודעה")  יוצאים מזרם הדם ונכנסים לרקמה פגועה/מזוהמת בכדי להתחיל בתהליך המלחמה בזיהום.</a:t>
            </a:r>
          </a:p>
          <a:p>
            <a:pPr algn="r" rtl="1" eaLnBrk="1" hangingPunct="1"/>
            <a:r>
              <a:rPr lang="he-IL" altLang="he-IL" smtClean="0">
                <a:latin typeface="Times" panose="02020603050405020304" pitchFamily="18" charset="0"/>
              </a:rPr>
              <a:t>כימיקלים שונים המשתחררים מחיידקים או תאים אחרים (למשל תאי מעק החיסון ברקמה) גורמים </a:t>
            </a:r>
            <a:r>
              <a:rPr lang="he-IL" altLang="he-IL" b="1" smtClean="0">
                <a:latin typeface="Times" panose="02020603050405020304" pitchFamily="18" charset="0"/>
              </a:rPr>
              <a:t>לכמוטקסיס </a:t>
            </a:r>
            <a:r>
              <a:rPr lang="en-US" altLang="he-IL" b="1" smtClean="0">
                <a:latin typeface="Times" panose="02020603050405020304" pitchFamily="18" charset="0"/>
              </a:rPr>
              <a:t>chemotxis</a:t>
            </a:r>
            <a:r>
              <a:rPr lang="he-IL" altLang="he-IL" smtClean="0">
                <a:latin typeface="Times" panose="02020603050405020304" pitchFamily="18" charset="0"/>
              </a:rPr>
              <a:t> – משיכת תאים לבנים (בעיקר פאגוציטים) לאזור הדלקתי/מזוהם. הנויטרופילים בזרם הדם נדבקים לדופן ונדחקים בין תאי הדופן וכן יוצאים מכלי הדם אל הרקמה מסביב. ברקמה התאים פעילים בפאגוציטוזה.</a:t>
            </a:r>
          </a:p>
          <a:p>
            <a:pPr algn="r" rtl="1" eaLnBrk="1" hangingPunct="1"/>
            <a:r>
              <a:rPr lang="he-IL" altLang="he-IL" smtClean="0">
                <a:latin typeface="Times" panose="02020603050405020304" pitchFamily="18" charset="0"/>
              </a:rPr>
              <a:t>בזמן תהליך זיהומי יש כמות גבוהה יותר של תאי דם לבנים, בעיקר נויטרופילים בזרם הדם (מעל 10,000 למיקרוליטר), תהליך הנקרא </a:t>
            </a:r>
            <a:r>
              <a:rPr lang="he-IL" altLang="he-IL" b="1" smtClean="0">
                <a:latin typeface="Times" panose="02020603050405020304" pitchFamily="18" charset="0"/>
              </a:rPr>
              <a:t>לויקוטיצוזיס </a:t>
            </a:r>
            <a:r>
              <a:rPr lang="en-US" altLang="he-IL" b="1" smtClean="0">
                <a:latin typeface="Times" panose="02020603050405020304" pitchFamily="18" charset="0"/>
              </a:rPr>
              <a:t>leukocytosis</a:t>
            </a:r>
            <a:r>
              <a:rPr lang="he-IL" altLang="he-IL" smtClean="0">
                <a:latin typeface="Times" panose="02020603050405020304" pitchFamily="18" charset="0"/>
              </a:rPr>
              <a:t>. תהליך בו יש ירידה בספירת תאי הדם הלבנים נקרא </a:t>
            </a:r>
            <a:r>
              <a:rPr lang="he-IL" altLang="he-IL" b="1" smtClean="0">
                <a:latin typeface="Times" panose="02020603050405020304" pitchFamily="18" charset="0"/>
              </a:rPr>
              <a:t>לויקופניה </a:t>
            </a:r>
            <a:r>
              <a:rPr lang="en-US" altLang="he-IL" b="1" smtClean="0">
                <a:latin typeface="Times" panose="02020603050405020304" pitchFamily="18" charset="0"/>
              </a:rPr>
              <a:t>leukopenia</a:t>
            </a:r>
            <a:r>
              <a:rPr lang="he-IL" altLang="he-IL" smtClean="0">
                <a:latin typeface="Times" panose="02020603050405020304" pitchFamily="18" charset="0"/>
              </a:rPr>
              <a:t>.</a:t>
            </a:r>
            <a:endParaRPr lang="en-US" altLang="he-IL" smtClean="0">
              <a:latin typeface="Times" panose="02020603050405020304" pitchFamily="18" charset="0"/>
            </a:endParaRPr>
          </a:p>
        </p:txBody>
      </p:sp>
    </p:spTree>
    <p:extLst>
      <p:ext uri="{BB962C8B-B14F-4D97-AF65-F5344CB8AC3E}">
        <p14:creationId xmlns:p14="http://schemas.microsoft.com/office/powerpoint/2010/main" val="32498231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3" name="Shape 39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394" name="Shape 394"/>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51</a:t>
            </a:fld>
            <a:endParaRPr lang="x-none"/>
          </a:p>
        </p:txBody>
      </p:sp>
    </p:spTree>
    <p:extLst>
      <p:ext uri="{BB962C8B-B14F-4D97-AF65-F5344CB8AC3E}">
        <p14:creationId xmlns:p14="http://schemas.microsoft.com/office/powerpoint/2010/main" val="29769375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00" name="Shape 40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26852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06" name="Shape 40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31300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2" name="Shape 41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413" name="Shape 413"/>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54</a:t>
            </a:fld>
            <a:endParaRPr lang="x-none"/>
          </a:p>
        </p:txBody>
      </p:sp>
    </p:spTree>
    <p:extLst>
      <p:ext uri="{BB962C8B-B14F-4D97-AF65-F5344CB8AC3E}">
        <p14:creationId xmlns:p14="http://schemas.microsoft.com/office/powerpoint/2010/main" val="23376981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Shape 43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3" name="Shape 43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434" name="Shape 434"/>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55</a:t>
            </a:fld>
            <a:endParaRPr lang="x-none"/>
          </a:p>
        </p:txBody>
      </p:sp>
    </p:spTree>
    <p:extLst>
      <p:ext uri="{BB962C8B-B14F-4D97-AF65-F5344CB8AC3E}">
        <p14:creationId xmlns:p14="http://schemas.microsoft.com/office/powerpoint/2010/main" val="32505991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6" name="Shape 42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427" name="Shape 427"/>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56</a:t>
            </a:fld>
            <a:endParaRPr lang="x-none"/>
          </a:p>
        </p:txBody>
      </p:sp>
    </p:spTree>
    <p:extLst>
      <p:ext uri="{BB962C8B-B14F-4D97-AF65-F5344CB8AC3E}">
        <p14:creationId xmlns:p14="http://schemas.microsoft.com/office/powerpoint/2010/main" val="3672239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Shape 43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40" name="Shape 4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31169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66" name="Shape 46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6117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23" name="Shape 123"/>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6</a:t>
            </a:fld>
            <a:endParaRPr lang="x-none"/>
          </a:p>
        </p:txBody>
      </p:sp>
    </p:spTree>
    <p:extLst>
      <p:ext uri="{BB962C8B-B14F-4D97-AF65-F5344CB8AC3E}">
        <p14:creationId xmlns:p14="http://schemas.microsoft.com/office/powerpoint/2010/main" val="41651414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algn="l" rtl="0" eaLnBrk="0" fontAlgn="base" hangingPunct="0">
              <a:spcBef>
                <a:spcPct val="0"/>
              </a:spcBef>
              <a:spcAft>
                <a:spcPct val="0"/>
              </a:spcAft>
              <a:defRPr sz="2400">
                <a:solidFill>
                  <a:schemeClr val="tx1"/>
                </a:solidFill>
                <a:latin typeface="Times" panose="02020603050405020304" pitchFamily="18" charset="0"/>
              </a:defRPr>
            </a:lvl6pPr>
            <a:lvl7pPr marL="2971800" indent="-228600" algn="l" rtl="0" eaLnBrk="0" fontAlgn="base" hangingPunct="0">
              <a:spcBef>
                <a:spcPct val="0"/>
              </a:spcBef>
              <a:spcAft>
                <a:spcPct val="0"/>
              </a:spcAft>
              <a:defRPr sz="2400">
                <a:solidFill>
                  <a:schemeClr val="tx1"/>
                </a:solidFill>
                <a:latin typeface="Times" panose="02020603050405020304" pitchFamily="18" charset="0"/>
              </a:defRPr>
            </a:lvl7pPr>
            <a:lvl8pPr marL="3429000" indent="-228600" algn="l" rtl="0" eaLnBrk="0" fontAlgn="base" hangingPunct="0">
              <a:spcBef>
                <a:spcPct val="0"/>
              </a:spcBef>
              <a:spcAft>
                <a:spcPct val="0"/>
              </a:spcAft>
              <a:defRPr sz="2400">
                <a:solidFill>
                  <a:schemeClr val="tx1"/>
                </a:solidFill>
                <a:latin typeface="Times" panose="02020603050405020304" pitchFamily="18" charset="0"/>
              </a:defRPr>
            </a:lvl8pPr>
            <a:lvl9pPr marL="3886200" indent="-228600" algn="l" rtl="0" eaLnBrk="0" fontAlgn="base" hangingPunct="0">
              <a:spcBef>
                <a:spcPct val="0"/>
              </a:spcBef>
              <a:spcAft>
                <a:spcPct val="0"/>
              </a:spcAft>
              <a:defRPr sz="2400">
                <a:solidFill>
                  <a:schemeClr val="tx1"/>
                </a:solidFill>
                <a:latin typeface="Times" panose="02020603050405020304" pitchFamily="18" charset="0"/>
              </a:defRPr>
            </a:lvl9pPr>
          </a:lstStyle>
          <a:p>
            <a:fld id="{6726B987-FC77-4760-AF14-47BDE65344E8}" type="slidenum">
              <a:rPr lang="he-IL" altLang="he-IL" sz="1200">
                <a:solidFill>
                  <a:srgbClr val="000000"/>
                </a:solidFill>
              </a:rPr>
              <a:pPr/>
              <a:t>59</a:t>
            </a:fld>
            <a:endParaRPr lang="en-US" altLang="he-IL" sz="1200">
              <a:solidFill>
                <a:srgbClr val="000000"/>
              </a:solidFill>
            </a:endParaRPr>
          </a:p>
        </p:txBody>
      </p:sp>
      <p:sp>
        <p:nvSpPr>
          <p:cNvPr id="82947" name="Rectangle 2"/>
          <p:cNvSpPr>
            <a:spLocks noGrp="1" noRot="1" noChangeAspect="1" noChangeArrowheads="1" noTextEdit="1"/>
          </p:cNvSpPr>
          <p:nvPr>
            <p:ph type="sldImg"/>
          </p:nvPr>
        </p:nvSpPr>
        <p:spPr>
          <a:xfrm>
            <a:off x="1371600" y="1143000"/>
            <a:ext cx="4114800" cy="3086100"/>
          </a:xfrm>
          <a:ln/>
        </p:spPr>
      </p:sp>
      <p:sp>
        <p:nvSpPr>
          <p:cNvPr id="82948" name="Rectangle 3"/>
          <p:cNvSpPr>
            <a:spLocks noGrp="1" noChangeArrowheads="1"/>
          </p:cNvSpPr>
          <p:nvPr>
            <p:ph type="body" idx="1"/>
          </p:nvPr>
        </p:nvSpPr>
        <p:spPr>
          <a:noFill/>
        </p:spPr>
        <p:txBody>
          <a:bodyPr/>
          <a:lstStyle/>
          <a:p>
            <a:pPr algn="r" rtl="1" eaLnBrk="1" hangingPunct="1"/>
            <a:r>
              <a:rPr lang="he-IL" altLang="he-IL" smtClean="0">
                <a:latin typeface="Times" panose="02020603050405020304" pitchFamily="18" charset="0"/>
              </a:rPr>
              <a:t>הטסיות נצמדות לקרע בכלי הדם, תהליך זה נקרא </a:t>
            </a:r>
            <a:r>
              <a:rPr lang="en-US" altLang="he-IL" b="1" smtClean="0">
                <a:latin typeface="Times" panose="02020603050405020304" pitchFamily="18" charset="0"/>
              </a:rPr>
              <a:t>adhesion</a:t>
            </a:r>
          </a:p>
        </p:txBody>
      </p:sp>
    </p:spTree>
    <p:extLst>
      <p:ext uri="{BB962C8B-B14F-4D97-AF65-F5344CB8AC3E}">
        <p14:creationId xmlns:p14="http://schemas.microsoft.com/office/powerpoint/2010/main" val="12509664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algn="l" rtl="0" eaLnBrk="0" fontAlgn="base" hangingPunct="0">
              <a:spcBef>
                <a:spcPct val="0"/>
              </a:spcBef>
              <a:spcAft>
                <a:spcPct val="0"/>
              </a:spcAft>
              <a:defRPr sz="2400">
                <a:solidFill>
                  <a:schemeClr val="tx1"/>
                </a:solidFill>
                <a:latin typeface="Times" panose="02020603050405020304" pitchFamily="18" charset="0"/>
              </a:defRPr>
            </a:lvl6pPr>
            <a:lvl7pPr marL="2971800" indent="-228600" algn="l" rtl="0" eaLnBrk="0" fontAlgn="base" hangingPunct="0">
              <a:spcBef>
                <a:spcPct val="0"/>
              </a:spcBef>
              <a:spcAft>
                <a:spcPct val="0"/>
              </a:spcAft>
              <a:defRPr sz="2400">
                <a:solidFill>
                  <a:schemeClr val="tx1"/>
                </a:solidFill>
                <a:latin typeface="Times" panose="02020603050405020304" pitchFamily="18" charset="0"/>
              </a:defRPr>
            </a:lvl7pPr>
            <a:lvl8pPr marL="3429000" indent="-228600" algn="l" rtl="0" eaLnBrk="0" fontAlgn="base" hangingPunct="0">
              <a:spcBef>
                <a:spcPct val="0"/>
              </a:spcBef>
              <a:spcAft>
                <a:spcPct val="0"/>
              </a:spcAft>
              <a:defRPr sz="2400">
                <a:solidFill>
                  <a:schemeClr val="tx1"/>
                </a:solidFill>
                <a:latin typeface="Times" panose="02020603050405020304" pitchFamily="18" charset="0"/>
              </a:defRPr>
            </a:lvl8pPr>
            <a:lvl9pPr marL="3886200" indent="-228600" algn="l" rtl="0" eaLnBrk="0" fontAlgn="base" hangingPunct="0">
              <a:spcBef>
                <a:spcPct val="0"/>
              </a:spcBef>
              <a:spcAft>
                <a:spcPct val="0"/>
              </a:spcAft>
              <a:defRPr sz="2400">
                <a:solidFill>
                  <a:schemeClr val="tx1"/>
                </a:solidFill>
                <a:latin typeface="Times" panose="02020603050405020304" pitchFamily="18" charset="0"/>
              </a:defRPr>
            </a:lvl9pPr>
          </a:lstStyle>
          <a:p>
            <a:fld id="{824DC06D-1CE0-4A07-863C-D3920578514F}" type="slidenum">
              <a:rPr lang="he-IL" altLang="he-IL" sz="1200">
                <a:solidFill>
                  <a:srgbClr val="000000"/>
                </a:solidFill>
              </a:rPr>
              <a:pPr/>
              <a:t>60</a:t>
            </a:fld>
            <a:endParaRPr lang="en-US" altLang="he-IL" sz="1200">
              <a:solidFill>
                <a:srgbClr val="000000"/>
              </a:solidFill>
            </a:endParaRPr>
          </a:p>
        </p:txBody>
      </p:sp>
      <p:sp>
        <p:nvSpPr>
          <p:cNvPr id="83971" name="Rectangle 2"/>
          <p:cNvSpPr>
            <a:spLocks noGrp="1" noRot="1" noChangeAspect="1" noChangeArrowheads="1" noTextEdit="1"/>
          </p:cNvSpPr>
          <p:nvPr>
            <p:ph type="sldImg"/>
          </p:nvPr>
        </p:nvSpPr>
        <p:spPr>
          <a:xfrm>
            <a:off x="1371600" y="1143000"/>
            <a:ext cx="4114800" cy="3086100"/>
          </a:xfrm>
          <a:ln/>
        </p:spPr>
      </p:sp>
      <p:sp>
        <p:nvSpPr>
          <p:cNvPr id="83972" name="Rectangle 3"/>
          <p:cNvSpPr>
            <a:spLocks noGrp="1" noChangeArrowheads="1"/>
          </p:cNvSpPr>
          <p:nvPr>
            <p:ph type="body" idx="1"/>
          </p:nvPr>
        </p:nvSpPr>
        <p:spPr>
          <a:noFill/>
        </p:spPr>
        <p:txBody>
          <a:bodyPr/>
          <a:lstStyle/>
          <a:p>
            <a:pPr algn="r" rtl="1" eaLnBrk="1" hangingPunct="1"/>
            <a:r>
              <a:rPr lang="he-IL" altLang="he-IL" smtClean="0">
                <a:latin typeface="Times" panose="02020603050405020304" pitchFamily="18" charset="0"/>
              </a:rPr>
              <a:t>הטסיות משופעלות ומשחררות מגוון חומרים האגורים בתוכן – טרומבוקסן 2</a:t>
            </a:r>
            <a:r>
              <a:rPr lang="en-US" altLang="he-IL" smtClean="0">
                <a:latin typeface="Times" panose="02020603050405020304" pitchFamily="18" charset="0"/>
              </a:rPr>
              <a:t>A</a:t>
            </a:r>
            <a:r>
              <a:rPr lang="he-IL" altLang="he-IL" smtClean="0">
                <a:latin typeface="Times" panose="02020603050405020304" pitchFamily="18" charset="0"/>
              </a:rPr>
              <a:t> (</a:t>
            </a:r>
            <a:r>
              <a:rPr lang="en-US" altLang="he-IL" smtClean="0">
                <a:latin typeface="Times" panose="02020603050405020304" pitchFamily="18" charset="0"/>
              </a:rPr>
              <a:t>thromboxane A2</a:t>
            </a:r>
            <a:r>
              <a:rPr lang="he-IL" altLang="he-IL" smtClean="0">
                <a:latin typeface="Times" panose="02020603050405020304" pitchFamily="18" charset="0"/>
              </a:rPr>
              <a:t>), </a:t>
            </a:r>
            <a:r>
              <a:rPr lang="en-US" altLang="he-IL" smtClean="0">
                <a:latin typeface="Times" panose="02020603050405020304" pitchFamily="18" charset="0"/>
              </a:rPr>
              <a:t>ADP</a:t>
            </a:r>
            <a:r>
              <a:rPr lang="he-IL" altLang="he-IL" smtClean="0">
                <a:latin typeface="Times" panose="02020603050405020304" pitchFamily="18" charset="0"/>
              </a:rPr>
              <a:t>, סרוטונין. חומרים אלו פועלים כמכווצי כלי דם וכן גורמים הפעלה של טסיות בסביבה הנצמדות גם הן לאזור ומפרישות את תכולתן. התהליך מתקדם במהירות ע"י משוב חיובי</a:t>
            </a:r>
            <a:endParaRPr lang="en-US" altLang="he-IL" smtClean="0">
              <a:latin typeface="Times" panose="02020603050405020304" pitchFamily="18" charset="0"/>
            </a:endParaRPr>
          </a:p>
        </p:txBody>
      </p:sp>
    </p:spTree>
    <p:extLst>
      <p:ext uri="{BB962C8B-B14F-4D97-AF65-F5344CB8AC3E}">
        <p14:creationId xmlns:p14="http://schemas.microsoft.com/office/powerpoint/2010/main" val="19938308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algn="l" rtl="0" eaLnBrk="0" fontAlgn="base" hangingPunct="0">
              <a:spcBef>
                <a:spcPct val="0"/>
              </a:spcBef>
              <a:spcAft>
                <a:spcPct val="0"/>
              </a:spcAft>
              <a:defRPr sz="2400">
                <a:solidFill>
                  <a:schemeClr val="tx1"/>
                </a:solidFill>
                <a:latin typeface="Times" panose="02020603050405020304" pitchFamily="18" charset="0"/>
              </a:defRPr>
            </a:lvl6pPr>
            <a:lvl7pPr marL="2971800" indent="-228600" algn="l" rtl="0" eaLnBrk="0" fontAlgn="base" hangingPunct="0">
              <a:spcBef>
                <a:spcPct val="0"/>
              </a:spcBef>
              <a:spcAft>
                <a:spcPct val="0"/>
              </a:spcAft>
              <a:defRPr sz="2400">
                <a:solidFill>
                  <a:schemeClr val="tx1"/>
                </a:solidFill>
                <a:latin typeface="Times" panose="02020603050405020304" pitchFamily="18" charset="0"/>
              </a:defRPr>
            </a:lvl7pPr>
            <a:lvl8pPr marL="3429000" indent="-228600" algn="l" rtl="0" eaLnBrk="0" fontAlgn="base" hangingPunct="0">
              <a:spcBef>
                <a:spcPct val="0"/>
              </a:spcBef>
              <a:spcAft>
                <a:spcPct val="0"/>
              </a:spcAft>
              <a:defRPr sz="2400">
                <a:solidFill>
                  <a:schemeClr val="tx1"/>
                </a:solidFill>
                <a:latin typeface="Times" panose="02020603050405020304" pitchFamily="18" charset="0"/>
              </a:defRPr>
            </a:lvl8pPr>
            <a:lvl9pPr marL="3886200" indent="-228600" algn="l" rtl="0" eaLnBrk="0" fontAlgn="base" hangingPunct="0">
              <a:spcBef>
                <a:spcPct val="0"/>
              </a:spcBef>
              <a:spcAft>
                <a:spcPct val="0"/>
              </a:spcAft>
              <a:defRPr sz="2400">
                <a:solidFill>
                  <a:schemeClr val="tx1"/>
                </a:solidFill>
                <a:latin typeface="Times" panose="02020603050405020304" pitchFamily="18" charset="0"/>
              </a:defRPr>
            </a:lvl9pPr>
          </a:lstStyle>
          <a:p>
            <a:fld id="{0B6ED6B1-35CA-4721-9180-2B5414CC2231}" type="slidenum">
              <a:rPr lang="he-IL" altLang="he-IL" sz="1200">
                <a:solidFill>
                  <a:srgbClr val="000000"/>
                </a:solidFill>
              </a:rPr>
              <a:pPr/>
              <a:t>61</a:t>
            </a:fld>
            <a:endParaRPr lang="en-US" altLang="he-IL" sz="1200">
              <a:solidFill>
                <a:srgbClr val="000000"/>
              </a:solidFill>
            </a:endParaRPr>
          </a:p>
        </p:txBody>
      </p:sp>
      <p:sp>
        <p:nvSpPr>
          <p:cNvPr id="84995" name="Rectangle 2"/>
          <p:cNvSpPr>
            <a:spLocks noGrp="1" noRot="1" noChangeAspect="1" noChangeArrowheads="1" noTextEdit="1"/>
          </p:cNvSpPr>
          <p:nvPr>
            <p:ph type="sldImg"/>
          </p:nvPr>
        </p:nvSpPr>
        <p:spPr>
          <a:xfrm>
            <a:off x="1371600" y="1143000"/>
            <a:ext cx="4114800" cy="3086100"/>
          </a:xfrm>
          <a:ln/>
        </p:spPr>
      </p:sp>
      <p:sp>
        <p:nvSpPr>
          <p:cNvPr id="84996" name="Rectangle 3"/>
          <p:cNvSpPr>
            <a:spLocks noGrp="1" noChangeArrowheads="1"/>
          </p:cNvSpPr>
          <p:nvPr>
            <p:ph type="body" idx="1"/>
          </p:nvPr>
        </p:nvSpPr>
        <p:spPr>
          <a:noFill/>
        </p:spPr>
        <p:txBody>
          <a:bodyPr/>
          <a:lstStyle/>
          <a:p>
            <a:pPr algn="r" rtl="1" eaLnBrk="1" hangingPunct="1"/>
            <a:r>
              <a:rPr lang="he-IL" altLang="he-IL" smtClean="0">
                <a:latin typeface="Times" panose="02020603050405020304" pitchFamily="18" charset="0"/>
              </a:rPr>
              <a:t>אגרגצית טסיות </a:t>
            </a:r>
            <a:r>
              <a:rPr lang="en-US" altLang="he-IL" smtClean="0">
                <a:latin typeface="Times" panose="02020603050405020304" pitchFamily="18" charset="0"/>
              </a:rPr>
              <a:t>aggregation</a:t>
            </a:r>
            <a:r>
              <a:rPr lang="he-IL" altLang="he-IL" smtClean="0">
                <a:latin typeface="Times" panose="02020603050405020304" pitchFamily="18" charset="0"/>
              </a:rPr>
              <a:t> – היצמדות הטסיות זו לזו ליצירת "פקק" הסותם את החור...</a:t>
            </a:r>
          </a:p>
          <a:p>
            <a:pPr algn="r" rtl="1" eaLnBrk="1" hangingPunct="1"/>
            <a:r>
              <a:rPr lang="he-IL" altLang="he-IL" smtClean="0">
                <a:latin typeface="Times" panose="02020603050405020304" pitchFamily="18" charset="0"/>
              </a:rPr>
              <a:t>פקק זה נקרא גם </a:t>
            </a:r>
            <a:r>
              <a:rPr lang="en-US" altLang="he-IL" smtClean="0">
                <a:latin typeface="Times" panose="02020603050405020304" pitchFamily="18" charset="0"/>
              </a:rPr>
              <a:t>primary thrombus</a:t>
            </a:r>
            <a:r>
              <a:rPr lang="he-IL" altLang="he-IL" smtClean="0">
                <a:latin typeface="Times" panose="02020603050405020304" pitchFamily="18" charset="0"/>
              </a:rPr>
              <a:t>.</a:t>
            </a:r>
            <a:endParaRPr lang="en-US" altLang="he-IL" smtClean="0">
              <a:latin typeface="Times" panose="02020603050405020304" pitchFamily="18" charset="0"/>
            </a:endParaRPr>
          </a:p>
        </p:txBody>
      </p:sp>
    </p:spTree>
    <p:extLst>
      <p:ext uri="{BB962C8B-B14F-4D97-AF65-F5344CB8AC3E}">
        <p14:creationId xmlns:p14="http://schemas.microsoft.com/office/powerpoint/2010/main" val="18879318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algn="l" rtl="0" eaLnBrk="0" fontAlgn="base" hangingPunct="0">
              <a:spcBef>
                <a:spcPct val="0"/>
              </a:spcBef>
              <a:spcAft>
                <a:spcPct val="0"/>
              </a:spcAft>
              <a:defRPr sz="2400">
                <a:solidFill>
                  <a:schemeClr val="tx1"/>
                </a:solidFill>
                <a:latin typeface="Times" panose="02020603050405020304" pitchFamily="18" charset="0"/>
              </a:defRPr>
            </a:lvl6pPr>
            <a:lvl7pPr marL="2971800" indent="-228600" algn="l" rtl="0" eaLnBrk="0" fontAlgn="base" hangingPunct="0">
              <a:spcBef>
                <a:spcPct val="0"/>
              </a:spcBef>
              <a:spcAft>
                <a:spcPct val="0"/>
              </a:spcAft>
              <a:defRPr sz="2400">
                <a:solidFill>
                  <a:schemeClr val="tx1"/>
                </a:solidFill>
                <a:latin typeface="Times" panose="02020603050405020304" pitchFamily="18" charset="0"/>
              </a:defRPr>
            </a:lvl7pPr>
            <a:lvl8pPr marL="3429000" indent="-228600" algn="l" rtl="0" eaLnBrk="0" fontAlgn="base" hangingPunct="0">
              <a:spcBef>
                <a:spcPct val="0"/>
              </a:spcBef>
              <a:spcAft>
                <a:spcPct val="0"/>
              </a:spcAft>
              <a:defRPr sz="2400">
                <a:solidFill>
                  <a:schemeClr val="tx1"/>
                </a:solidFill>
                <a:latin typeface="Times" panose="02020603050405020304" pitchFamily="18" charset="0"/>
              </a:defRPr>
            </a:lvl8pPr>
            <a:lvl9pPr marL="3886200" indent="-228600" algn="l" rtl="0" eaLnBrk="0" fontAlgn="base" hangingPunct="0">
              <a:spcBef>
                <a:spcPct val="0"/>
              </a:spcBef>
              <a:spcAft>
                <a:spcPct val="0"/>
              </a:spcAft>
              <a:defRPr sz="2400">
                <a:solidFill>
                  <a:schemeClr val="tx1"/>
                </a:solidFill>
                <a:latin typeface="Times" panose="02020603050405020304" pitchFamily="18" charset="0"/>
              </a:defRPr>
            </a:lvl9pPr>
          </a:lstStyle>
          <a:p>
            <a:fld id="{5B6BBE98-1ECF-4E35-A3D0-C2BE5EBEA677}" type="slidenum">
              <a:rPr lang="he-IL" altLang="he-IL" sz="1200">
                <a:solidFill>
                  <a:srgbClr val="000000"/>
                </a:solidFill>
              </a:rPr>
              <a:pPr/>
              <a:t>62</a:t>
            </a:fld>
            <a:endParaRPr lang="en-US" altLang="he-IL" sz="1200">
              <a:solidFill>
                <a:srgbClr val="000000"/>
              </a:solidFill>
            </a:endParaRPr>
          </a:p>
        </p:txBody>
      </p:sp>
      <p:sp>
        <p:nvSpPr>
          <p:cNvPr id="92163" name="Rectangle 2"/>
          <p:cNvSpPr>
            <a:spLocks noGrp="1" noRot="1" noChangeAspect="1" noChangeArrowheads="1" noTextEdit="1"/>
          </p:cNvSpPr>
          <p:nvPr>
            <p:ph type="sldImg"/>
          </p:nvPr>
        </p:nvSpPr>
        <p:spPr>
          <a:xfrm>
            <a:off x="1371600" y="1143000"/>
            <a:ext cx="4114800" cy="3086100"/>
          </a:xfrm>
          <a:ln/>
        </p:spPr>
      </p:sp>
      <p:sp>
        <p:nvSpPr>
          <p:cNvPr id="92164" name="Rectangle 3"/>
          <p:cNvSpPr>
            <a:spLocks noGrp="1" noChangeArrowheads="1"/>
          </p:cNvSpPr>
          <p:nvPr>
            <p:ph type="body" idx="1"/>
          </p:nvPr>
        </p:nvSpPr>
        <p:spPr>
          <a:noFill/>
        </p:spPr>
        <p:txBody>
          <a:bodyPr/>
          <a:lstStyle/>
          <a:p>
            <a:pPr eaLnBrk="1" hangingPunct="1"/>
            <a:endParaRPr lang="he-IL" altLang="he-IL" smtClean="0">
              <a:latin typeface="Times" panose="02020603050405020304" pitchFamily="18" charset="0"/>
            </a:endParaRPr>
          </a:p>
        </p:txBody>
      </p:sp>
    </p:spTree>
    <p:extLst>
      <p:ext uri="{BB962C8B-B14F-4D97-AF65-F5344CB8AC3E}">
        <p14:creationId xmlns:p14="http://schemas.microsoft.com/office/powerpoint/2010/main" val="3747164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algn="l" rtl="0" eaLnBrk="0" fontAlgn="base" hangingPunct="0">
              <a:spcBef>
                <a:spcPct val="0"/>
              </a:spcBef>
              <a:spcAft>
                <a:spcPct val="0"/>
              </a:spcAft>
              <a:defRPr sz="2400">
                <a:solidFill>
                  <a:schemeClr val="tx1"/>
                </a:solidFill>
                <a:latin typeface="Times" panose="02020603050405020304" pitchFamily="18" charset="0"/>
              </a:defRPr>
            </a:lvl6pPr>
            <a:lvl7pPr marL="2971800" indent="-228600" algn="l" rtl="0" eaLnBrk="0" fontAlgn="base" hangingPunct="0">
              <a:spcBef>
                <a:spcPct val="0"/>
              </a:spcBef>
              <a:spcAft>
                <a:spcPct val="0"/>
              </a:spcAft>
              <a:defRPr sz="2400">
                <a:solidFill>
                  <a:schemeClr val="tx1"/>
                </a:solidFill>
                <a:latin typeface="Times" panose="02020603050405020304" pitchFamily="18" charset="0"/>
              </a:defRPr>
            </a:lvl7pPr>
            <a:lvl8pPr marL="3429000" indent="-228600" algn="l" rtl="0" eaLnBrk="0" fontAlgn="base" hangingPunct="0">
              <a:spcBef>
                <a:spcPct val="0"/>
              </a:spcBef>
              <a:spcAft>
                <a:spcPct val="0"/>
              </a:spcAft>
              <a:defRPr sz="2400">
                <a:solidFill>
                  <a:schemeClr val="tx1"/>
                </a:solidFill>
                <a:latin typeface="Times" panose="02020603050405020304" pitchFamily="18" charset="0"/>
              </a:defRPr>
            </a:lvl8pPr>
            <a:lvl9pPr marL="3886200" indent="-228600" algn="l" rtl="0" eaLnBrk="0" fontAlgn="base" hangingPunct="0">
              <a:spcBef>
                <a:spcPct val="0"/>
              </a:spcBef>
              <a:spcAft>
                <a:spcPct val="0"/>
              </a:spcAft>
              <a:defRPr sz="2400">
                <a:solidFill>
                  <a:schemeClr val="tx1"/>
                </a:solidFill>
                <a:latin typeface="Times" panose="02020603050405020304" pitchFamily="18" charset="0"/>
              </a:defRPr>
            </a:lvl9pPr>
          </a:lstStyle>
          <a:p>
            <a:fld id="{21BD6D59-3938-4DF6-9303-2CAE5FBC2896}" type="slidenum">
              <a:rPr lang="he-IL" altLang="he-IL" sz="1200">
                <a:solidFill>
                  <a:srgbClr val="000000"/>
                </a:solidFill>
              </a:rPr>
              <a:pPr/>
              <a:t>63</a:t>
            </a:fld>
            <a:endParaRPr lang="en-US" altLang="he-IL" sz="1200">
              <a:solidFill>
                <a:srgbClr val="000000"/>
              </a:solidFill>
            </a:endParaRPr>
          </a:p>
        </p:txBody>
      </p:sp>
      <p:sp>
        <p:nvSpPr>
          <p:cNvPr id="88067" name="Rectangle 2"/>
          <p:cNvSpPr>
            <a:spLocks noGrp="1" noRot="1" noChangeAspect="1" noChangeArrowheads="1" noTextEdit="1"/>
          </p:cNvSpPr>
          <p:nvPr>
            <p:ph type="sldImg"/>
          </p:nvPr>
        </p:nvSpPr>
        <p:spPr>
          <a:xfrm>
            <a:off x="1371600" y="1143000"/>
            <a:ext cx="4114800" cy="3086100"/>
          </a:xfrm>
          <a:ln/>
        </p:spPr>
      </p:sp>
      <p:sp>
        <p:nvSpPr>
          <p:cNvPr id="88068" name="Rectangle 3"/>
          <p:cNvSpPr>
            <a:spLocks noGrp="1" noChangeArrowheads="1"/>
          </p:cNvSpPr>
          <p:nvPr>
            <p:ph type="body" idx="1"/>
          </p:nvPr>
        </p:nvSpPr>
        <p:spPr>
          <a:noFill/>
        </p:spPr>
        <p:txBody>
          <a:bodyPr/>
          <a:lstStyle/>
          <a:p>
            <a:pPr eaLnBrk="1" hangingPunct="1"/>
            <a:endParaRPr lang="en-US" altLang="he-IL" smtClean="0">
              <a:latin typeface="Times" panose="02020603050405020304" pitchFamily="18" charset="0"/>
            </a:endParaRPr>
          </a:p>
        </p:txBody>
      </p:sp>
    </p:spTree>
    <p:extLst>
      <p:ext uri="{BB962C8B-B14F-4D97-AF65-F5344CB8AC3E}">
        <p14:creationId xmlns:p14="http://schemas.microsoft.com/office/powerpoint/2010/main" val="25855798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2" name="Shape 47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473" name="Shape 473"/>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64</a:t>
            </a:fld>
            <a:endParaRPr lang="x-none"/>
          </a:p>
        </p:txBody>
      </p:sp>
    </p:spTree>
    <p:extLst>
      <p:ext uri="{BB962C8B-B14F-4D97-AF65-F5344CB8AC3E}">
        <p14:creationId xmlns:p14="http://schemas.microsoft.com/office/powerpoint/2010/main" val="2666744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1" name="Shape 48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482" name="Shape 482"/>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65</a:t>
            </a:fld>
            <a:endParaRPr lang="x-none"/>
          </a:p>
        </p:txBody>
      </p:sp>
    </p:spTree>
    <p:extLst>
      <p:ext uri="{BB962C8B-B14F-4D97-AF65-F5344CB8AC3E}">
        <p14:creationId xmlns:p14="http://schemas.microsoft.com/office/powerpoint/2010/main" val="31493298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Shape 48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9" name="Shape 48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490" name="Shape 490"/>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66</a:t>
            </a:fld>
            <a:endParaRPr lang="x-none"/>
          </a:p>
        </p:txBody>
      </p:sp>
    </p:spTree>
    <p:extLst>
      <p:ext uri="{BB962C8B-B14F-4D97-AF65-F5344CB8AC3E}">
        <p14:creationId xmlns:p14="http://schemas.microsoft.com/office/powerpoint/2010/main" val="25646888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6" name="Shape 49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497" name="Shape 497"/>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67</a:t>
            </a:fld>
            <a:endParaRPr lang="x-none"/>
          </a:p>
        </p:txBody>
      </p:sp>
    </p:spTree>
    <p:extLst>
      <p:ext uri="{BB962C8B-B14F-4D97-AF65-F5344CB8AC3E}">
        <p14:creationId xmlns:p14="http://schemas.microsoft.com/office/powerpoint/2010/main" val="27670270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Shape 5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3" name="Shape 50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504" name="Shape 504"/>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68</a:t>
            </a:fld>
            <a:endParaRPr lang="x-none"/>
          </a:p>
        </p:txBody>
      </p:sp>
    </p:spTree>
    <p:extLst>
      <p:ext uri="{BB962C8B-B14F-4D97-AF65-F5344CB8AC3E}">
        <p14:creationId xmlns:p14="http://schemas.microsoft.com/office/powerpoint/2010/main" val="2401713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29" name="Shape 12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82319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0" name="Shape 51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511" name="Shape 511"/>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69</a:t>
            </a:fld>
            <a:endParaRPr lang="x-none"/>
          </a:p>
        </p:txBody>
      </p:sp>
    </p:spTree>
    <p:extLst>
      <p:ext uri="{BB962C8B-B14F-4D97-AF65-F5344CB8AC3E}">
        <p14:creationId xmlns:p14="http://schemas.microsoft.com/office/powerpoint/2010/main" val="26422121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Shape 51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519" name="Shape 519"/>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70</a:t>
            </a:fld>
            <a:endParaRPr lang="x-none"/>
          </a:p>
        </p:txBody>
      </p:sp>
    </p:spTree>
    <p:extLst>
      <p:ext uri="{BB962C8B-B14F-4D97-AF65-F5344CB8AC3E}">
        <p14:creationId xmlns:p14="http://schemas.microsoft.com/office/powerpoint/2010/main" val="19725378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Shape 52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5" name="Shape 52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526" name="Shape 526"/>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71</a:t>
            </a:fld>
            <a:endParaRPr lang="x-none"/>
          </a:p>
        </p:txBody>
      </p:sp>
    </p:spTree>
    <p:extLst>
      <p:ext uri="{BB962C8B-B14F-4D97-AF65-F5344CB8AC3E}">
        <p14:creationId xmlns:p14="http://schemas.microsoft.com/office/powerpoint/2010/main" val="23494803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Shape 53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1" name="Shape 53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532" name="Shape 532"/>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72</a:t>
            </a:fld>
            <a:endParaRPr lang="x-none"/>
          </a:p>
        </p:txBody>
      </p:sp>
    </p:spTree>
    <p:extLst>
      <p:ext uri="{BB962C8B-B14F-4D97-AF65-F5344CB8AC3E}">
        <p14:creationId xmlns:p14="http://schemas.microsoft.com/office/powerpoint/2010/main" val="20144931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Shape 53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7" name="Shape 53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538" name="Shape 538"/>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73</a:t>
            </a:fld>
            <a:endParaRPr lang="x-none"/>
          </a:p>
        </p:txBody>
      </p:sp>
    </p:spTree>
    <p:extLst>
      <p:ext uri="{BB962C8B-B14F-4D97-AF65-F5344CB8AC3E}">
        <p14:creationId xmlns:p14="http://schemas.microsoft.com/office/powerpoint/2010/main" val="20380108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Shape 54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43" name="Shape 5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37144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algn="l" rtl="0" eaLnBrk="0" fontAlgn="base" hangingPunct="0">
              <a:spcBef>
                <a:spcPct val="0"/>
              </a:spcBef>
              <a:spcAft>
                <a:spcPct val="0"/>
              </a:spcAft>
              <a:defRPr sz="2400">
                <a:solidFill>
                  <a:schemeClr val="tx1"/>
                </a:solidFill>
                <a:latin typeface="Times" panose="02020603050405020304" pitchFamily="18" charset="0"/>
              </a:defRPr>
            </a:lvl6pPr>
            <a:lvl7pPr marL="2971800" indent="-228600" algn="l" rtl="0" eaLnBrk="0" fontAlgn="base" hangingPunct="0">
              <a:spcBef>
                <a:spcPct val="0"/>
              </a:spcBef>
              <a:spcAft>
                <a:spcPct val="0"/>
              </a:spcAft>
              <a:defRPr sz="2400">
                <a:solidFill>
                  <a:schemeClr val="tx1"/>
                </a:solidFill>
                <a:latin typeface="Times" panose="02020603050405020304" pitchFamily="18" charset="0"/>
              </a:defRPr>
            </a:lvl7pPr>
            <a:lvl8pPr marL="3429000" indent="-228600" algn="l" rtl="0" eaLnBrk="0" fontAlgn="base" hangingPunct="0">
              <a:spcBef>
                <a:spcPct val="0"/>
              </a:spcBef>
              <a:spcAft>
                <a:spcPct val="0"/>
              </a:spcAft>
              <a:defRPr sz="2400">
                <a:solidFill>
                  <a:schemeClr val="tx1"/>
                </a:solidFill>
                <a:latin typeface="Times" panose="02020603050405020304" pitchFamily="18" charset="0"/>
              </a:defRPr>
            </a:lvl8pPr>
            <a:lvl9pPr marL="3886200" indent="-228600" algn="l" rtl="0" eaLnBrk="0" fontAlgn="base" hangingPunct="0">
              <a:spcBef>
                <a:spcPct val="0"/>
              </a:spcBef>
              <a:spcAft>
                <a:spcPct val="0"/>
              </a:spcAft>
              <a:defRPr sz="2400">
                <a:solidFill>
                  <a:schemeClr val="tx1"/>
                </a:solidFill>
                <a:latin typeface="Times" panose="02020603050405020304" pitchFamily="18" charset="0"/>
              </a:defRPr>
            </a:lvl9pPr>
          </a:lstStyle>
          <a:p>
            <a:fld id="{F99914AF-9F48-4600-82DB-3F801BE1A412}" type="slidenum">
              <a:rPr lang="he-IL" altLang="he-IL" sz="1200">
                <a:solidFill>
                  <a:srgbClr val="000000"/>
                </a:solidFill>
              </a:rPr>
              <a:pPr/>
              <a:t>75</a:t>
            </a:fld>
            <a:endParaRPr lang="en-US" altLang="he-IL" sz="1200">
              <a:solidFill>
                <a:srgbClr val="000000"/>
              </a:solidFill>
            </a:endParaRPr>
          </a:p>
        </p:txBody>
      </p:sp>
      <p:sp>
        <p:nvSpPr>
          <p:cNvPr id="93187" name="Rectangle 2"/>
          <p:cNvSpPr>
            <a:spLocks noGrp="1" noRot="1" noChangeAspect="1" noChangeArrowheads="1" noTextEdit="1"/>
          </p:cNvSpPr>
          <p:nvPr>
            <p:ph type="sldImg"/>
          </p:nvPr>
        </p:nvSpPr>
        <p:spPr>
          <a:xfrm>
            <a:off x="1371600" y="1143000"/>
            <a:ext cx="4114800" cy="3086100"/>
          </a:xfrm>
          <a:ln/>
        </p:spPr>
      </p:sp>
      <p:sp>
        <p:nvSpPr>
          <p:cNvPr id="93188" name="Rectangle 3"/>
          <p:cNvSpPr>
            <a:spLocks noGrp="1" noChangeArrowheads="1"/>
          </p:cNvSpPr>
          <p:nvPr>
            <p:ph type="body" idx="1"/>
          </p:nvPr>
        </p:nvSpPr>
        <p:spPr>
          <a:noFill/>
        </p:spPr>
        <p:txBody>
          <a:bodyPr/>
          <a:lstStyle/>
          <a:p>
            <a:pPr algn="r" rtl="1" eaLnBrk="1" hangingPunct="1"/>
            <a:r>
              <a:rPr lang="he-IL" altLang="he-IL" smtClean="0">
                <a:latin typeface="Times" panose="02020603050405020304" pitchFamily="18" charset="0"/>
              </a:rPr>
              <a:t>קבוצות דם:</a:t>
            </a:r>
          </a:p>
          <a:p>
            <a:pPr algn="r" rtl="1" eaLnBrk="1" hangingPunct="1"/>
            <a:r>
              <a:rPr lang="en-US" altLang="he-IL" smtClean="0">
                <a:latin typeface="Times" panose="02020603050405020304" pitchFamily="18" charset="0"/>
              </a:rPr>
              <a:t>A</a:t>
            </a:r>
            <a:r>
              <a:rPr lang="he-IL" altLang="he-IL" smtClean="0">
                <a:latin typeface="Times" panose="02020603050405020304" pitchFamily="18" charset="0"/>
              </a:rPr>
              <a:t> – בעלי אנטיגן </a:t>
            </a:r>
            <a:r>
              <a:rPr lang="en-US" altLang="he-IL" smtClean="0">
                <a:latin typeface="Times" panose="02020603050405020304" pitchFamily="18" charset="0"/>
              </a:rPr>
              <a:t>A</a:t>
            </a:r>
            <a:r>
              <a:rPr lang="he-IL" altLang="he-IL" smtClean="0">
                <a:latin typeface="Times" panose="02020603050405020304" pitchFamily="18" charset="0"/>
              </a:rPr>
              <a:t>, נושאים בדם נוגדנים ל- </a:t>
            </a:r>
            <a:r>
              <a:rPr lang="en-US" altLang="he-IL" smtClean="0">
                <a:latin typeface="Times" panose="02020603050405020304" pitchFamily="18" charset="0"/>
              </a:rPr>
              <a:t>B</a:t>
            </a:r>
            <a:endParaRPr lang="he-IL" altLang="he-IL" smtClean="0">
              <a:latin typeface="Times" panose="02020603050405020304" pitchFamily="18" charset="0"/>
            </a:endParaRPr>
          </a:p>
          <a:p>
            <a:pPr algn="r" rtl="1" eaLnBrk="1" hangingPunct="1"/>
            <a:r>
              <a:rPr lang="en-US" altLang="he-IL" smtClean="0">
                <a:latin typeface="Times" panose="02020603050405020304" pitchFamily="18" charset="0"/>
              </a:rPr>
              <a:t>B</a:t>
            </a:r>
            <a:r>
              <a:rPr lang="he-IL" altLang="he-IL" smtClean="0">
                <a:latin typeface="Times" panose="02020603050405020304" pitchFamily="18" charset="0"/>
              </a:rPr>
              <a:t> – בעלי אנטיגן </a:t>
            </a:r>
            <a:r>
              <a:rPr lang="en-US" altLang="he-IL" smtClean="0">
                <a:latin typeface="Times" panose="02020603050405020304" pitchFamily="18" charset="0"/>
              </a:rPr>
              <a:t>B</a:t>
            </a:r>
            <a:r>
              <a:rPr lang="he-IL" altLang="he-IL" smtClean="0">
                <a:latin typeface="Times" panose="02020603050405020304" pitchFamily="18" charset="0"/>
              </a:rPr>
              <a:t>, נושאים בדם נוגדנים ל- </a:t>
            </a:r>
            <a:r>
              <a:rPr lang="en-US" altLang="he-IL" smtClean="0">
                <a:latin typeface="Times" panose="02020603050405020304" pitchFamily="18" charset="0"/>
              </a:rPr>
              <a:t>A</a:t>
            </a:r>
            <a:endParaRPr lang="he-IL" altLang="he-IL" smtClean="0">
              <a:latin typeface="Times" panose="02020603050405020304" pitchFamily="18" charset="0"/>
            </a:endParaRPr>
          </a:p>
          <a:p>
            <a:pPr algn="r" rtl="1" eaLnBrk="1" hangingPunct="1"/>
            <a:r>
              <a:rPr lang="en-US" altLang="he-IL" smtClean="0">
                <a:latin typeface="Times" panose="02020603050405020304" pitchFamily="18" charset="0"/>
              </a:rPr>
              <a:t>AB</a:t>
            </a:r>
            <a:r>
              <a:rPr lang="he-IL" altLang="he-IL" smtClean="0">
                <a:latin typeface="Times" panose="02020603050405020304" pitchFamily="18" charset="0"/>
              </a:rPr>
              <a:t> – בעלי אנטיגנים </a:t>
            </a:r>
            <a:r>
              <a:rPr lang="en-US" altLang="he-IL" smtClean="0">
                <a:latin typeface="Times" panose="02020603050405020304" pitchFamily="18" charset="0"/>
              </a:rPr>
              <a:t>A</a:t>
            </a:r>
            <a:r>
              <a:rPr lang="he-IL" altLang="he-IL" smtClean="0">
                <a:latin typeface="Times" panose="02020603050405020304" pitchFamily="18" charset="0"/>
              </a:rPr>
              <a:t> ו- </a:t>
            </a:r>
            <a:r>
              <a:rPr lang="en-US" altLang="he-IL" smtClean="0">
                <a:latin typeface="Times" panose="02020603050405020304" pitchFamily="18" charset="0"/>
              </a:rPr>
              <a:t>B</a:t>
            </a:r>
            <a:r>
              <a:rPr lang="he-IL" altLang="he-IL" smtClean="0">
                <a:latin typeface="Times" panose="02020603050405020304" pitchFamily="18" charset="0"/>
              </a:rPr>
              <a:t>, ללא נוגדנים בדם</a:t>
            </a:r>
          </a:p>
          <a:p>
            <a:pPr algn="r" rtl="1" eaLnBrk="1" hangingPunct="1"/>
            <a:r>
              <a:rPr lang="en-US" altLang="he-IL" smtClean="0">
                <a:latin typeface="Times" panose="02020603050405020304" pitchFamily="18" charset="0"/>
              </a:rPr>
              <a:t>O</a:t>
            </a:r>
            <a:r>
              <a:rPr lang="he-IL" altLang="he-IL" smtClean="0">
                <a:latin typeface="Times" panose="02020603050405020304" pitchFamily="18" charset="0"/>
              </a:rPr>
              <a:t> – ללא אנטיגנים (ללא </a:t>
            </a:r>
            <a:r>
              <a:rPr lang="en-US" altLang="he-IL" smtClean="0">
                <a:latin typeface="Times" panose="02020603050405020304" pitchFamily="18" charset="0"/>
              </a:rPr>
              <a:t>A</a:t>
            </a:r>
            <a:r>
              <a:rPr lang="he-IL" altLang="he-IL" smtClean="0">
                <a:latin typeface="Times" panose="02020603050405020304" pitchFamily="18" charset="0"/>
              </a:rPr>
              <a:t>, ללא </a:t>
            </a:r>
            <a:r>
              <a:rPr lang="en-US" altLang="he-IL" smtClean="0">
                <a:latin typeface="Times" panose="02020603050405020304" pitchFamily="18" charset="0"/>
              </a:rPr>
              <a:t>B</a:t>
            </a:r>
            <a:r>
              <a:rPr lang="he-IL" altLang="he-IL" smtClean="0">
                <a:latin typeface="Times" panose="02020603050405020304" pitchFamily="18" charset="0"/>
              </a:rPr>
              <a:t>), נושאים בדם נוגדנים ל- </a:t>
            </a:r>
            <a:r>
              <a:rPr lang="en-US" altLang="he-IL" smtClean="0">
                <a:latin typeface="Times" panose="02020603050405020304" pitchFamily="18" charset="0"/>
              </a:rPr>
              <a:t>A</a:t>
            </a:r>
            <a:r>
              <a:rPr lang="he-IL" altLang="he-IL" smtClean="0">
                <a:latin typeface="Times" panose="02020603050405020304" pitchFamily="18" charset="0"/>
              </a:rPr>
              <a:t> ול- </a:t>
            </a:r>
            <a:r>
              <a:rPr lang="en-US" altLang="he-IL" smtClean="0">
                <a:latin typeface="Times" panose="02020603050405020304" pitchFamily="18" charset="0"/>
              </a:rPr>
              <a:t>B</a:t>
            </a:r>
          </a:p>
        </p:txBody>
      </p:sp>
    </p:spTree>
    <p:extLst>
      <p:ext uri="{BB962C8B-B14F-4D97-AF65-F5344CB8AC3E}">
        <p14:creationId xmlns:p14="http://schemas.microsoft.com/office/powerpoint/2010/main" val="12695340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66" name="Shape 56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3611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Shape 57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73" name="Shape 57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10838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Shape 58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84" name="Shape 58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1191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8" name="Shape 13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65418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Shape 59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94" name="Shape 59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39590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Shape 60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05" name="Shape 60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94075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Shape 61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19" name="Shape 61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90505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Shape 62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7" name="Shape 62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628" name="Shape 628"/>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82</a:t>
            </a:fld>
            <a:endParaRPr lang="x-none"/>
          </a:p>
        </p:txBody>
      </p:sp>
    </p:spTree>
    <p:extLst>
      <p:ext uri="{BB962C8B-B14F-4D97-AF65-F5344CB8AC3E}">
        <p14:creationId xmlns:p14="http://schemas.microsoft.com/office/powerpoint/2010/main" val="169851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48" name="Shape 148"/>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9</a:t>
            </a:fld>
            <a:endParaRPr lang="x-none"/>
          </a:p>
        </p:txBody>
      </p:sp>
    </p:spTree>
    <p:extLst>
      <p:ext uri="{BB962C8B-B14F-4D97-AF65-F5344CB8AC3E}">
        <p14:creationId xmlns:p14="http://schemas.microsoft.com/office/powerpoint/2010/main" val="485663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 name="Shape 15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55" name="Shape 155"/>
          <p:cNvSpPr txBox="1">
            <a:spLocks noGrp="1"/>
          </p:cNvSpPr>
          <p:nvPr>
            <p:ph type="sldNum" idx="12"/>
          </p:nvPr>
        </p:nvSpPr>
        <p:spPr>
          <a:xfrm>
            <a:off x="1587"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x-none"/>
              <a:t>10</a:t>
            </a:fld>
            <a:endParaRPr lang="x-none"/>
          </a:p>
        </p:txBody>
      </p:sp>
    </p:spTree>
    <p:extLst>
      <p:ext uri="{BB962C8B-B14F-4D97-AF65-F5344CB8AC3E}">
        <p14:creationId xmlns:p14="http://schemas.microsoft.com/office/powerpoint/2010/main" val="1496440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שקופית כותרת">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685800" y="1905000"/>
            <a:ext cx="7543800" cy="2593975"/>
          </a:xfrm>
          <a:prstGeom prst="rect">
            <a:avLst/>
          </a:prstGeom>
          <a:noFill/>
          <a:ln>
            <a:noFill/>
          </a:ln>
        </p:spPr>
        <p:txBody>
          <a:bodyPr lIns="91425" tIns="91425" rIns="91425" bIns="91425" anchor="b" anchorCtr="0"/>
          <a:lstStyle>
            <a:lvl1pPr marL="0" marR="0" lvl="0" indent="0" algn="l" rtl="1">
              <a:spcBef>
                <a:spcPts val="0"/>
              </a:spcBef>
              <a:buClr>
                <a:schemeClr val="dk2"/>
              </a:buClr>
              <a:buFont typeface="Cambria"/>
              <a:buNone/>
              <a:defRPr sz="6600" b="0" i="0" u="none" strike="noStrike" cap="none">
                <a:solidFill>
                  <a:schemeClr val="dk2"/>
                </a:solidFill>
                <a:latin typeface="Cambria"/>
                <a:ea typeface="Cambria"/>
                <a:cs typeface="Cambria"/>
                <a:sym typeface="Cambr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subTitle" idx="1"/>
          </p:nvPr>
        </p:nvSpPr>
        <p:spPr>
          <a:xfrm>
            <a:off x="685800" y="4572000"/>
            <a:ext cx="6461759" cy="1066799"/>
          </a:xfrm>
          <a:prstGeom prst="rect">
            <a:avLst/>
          </a:prstGeom>
          <a:noFill/>
          <a:ln>
            <a:noFill/>
          </a:ln>
        </p:spPr>
        <p:txBody>
          <a:bodyPr lIns="91425" tIns="91425" rIns="91425" bIns="91425" anchor="t" anchorCtr="0"/>
          <a:lstStyle>
            <a:lvl1pPr marL="0" marR="0" lvl="0" indent="0" algn="l" rtl="1">
              <a:spcBef>
                <a:spcPts val="400"/>
              </a:spcBef>
              <a:buClr>
                <a:schemeClr val="accent1"/>
              </a:buClr>
              <a:buFont typeface="Arial"/>
              <a:buNone/>
              <a:defRPr sz="2000" b="0" i="0" u="none" strike="noStrike" cap="none">
                <a:solidFill>
                  <a:srgbClr val="888888"/>
                </a:solidFill>
                <a:latin typeface="Calibri"/>
                <a:ea typeface="Calibri"/>
                <a:cs typeface="Calibri"/>
                <a:sym typeface="Calibri"/>
              </a:defRPr>
            </a:lvl1pPr>
            <a:lvl2pPr marL="457200" marR="0" lvl="1" indent="0" algn="ctr" rtl="1">
              <a:spcBef>
                <a:spcPts val="400"/>
              </a:spcBef>
              <a:buClr>
                <a:schemeClr val="accent2"/>
              </a:buClr>
              <a:buFont typeface="Arial"/>
              <a:buNone/>
              <a:defRPr sz="2000" b="0" i="0" u="none" strike="noStrike" cap="none">
                <a:solidFill>
                  <a:srgbClr val="888888"/>
                </a:solidFill>
                <a:latin typeface="Calibri"/>
                <a:ea typeface="Calibri"/>
                <a:cs typeface="Calibri"/>
                <a:sym typeface="Calibri"/>
              </a:defRPr>
            </a:lvl2pPr>
            <a:lvl3pPr marL="914400" marR="0" lvl="2" indent="0" algn="ctr" rtl="1">
              <a:spcBef>
                <a:spcPts val="360"/>
              </a:spcBef>
              <a:buClr>
                <a:schemeClr val="accent3"/>
              </a:buClr>
              <a:buFont typeface="Arial"/>
              <a:buNone/>
              <a:defRPr sz="1800" b="0" i="0" u="none" strike="noStrike" cap="none">
                <a:solidFill>
                  <a:srgbClr val="888888"/>
                </a:solidFill>
                <a:latin typeface="Calibri"/>
                <a:ea typeface="Calibri"/>
                <a:cs typeface="Calibri"/>
                <a:sym typeface="Calibri"/>
              </a:defRPr>
            </a:lvl3pPr>
            <a:lvl4pPr marL="1371600" marR="0" lvl="3" indent="0" algn="ctr" rtl="1">
              <a:spcBef>
                <a:spcPts val="320"/>
              </a:spcBef>
              <a:buClr>
                <a:schemeClr val="accent4"/>
              </a:buClr>
              <a:buFont typeface="Arial"/>
              <a:buNone/>
              <a:defRPr sz="1600" b="0" i="0" u="none" strike="noStrike" cap="none">
                <a:solidFill>
                  <a:srgbClr val="888888"/>
                </a:solidFill>
                <a:latin typeface="Calibri"/>
                <a:ea typeface="Calibri"/>
                <a:cs typeface="Calibri"/>
                <a:sym typeface="Calibri"/>
              </a:defRPr>
            </a:lvl4pPr>
            <a:lvl5pPr marL="1828800" marR="0" lvl="4" indent="0" algn="ctr" rtl="1">
              <a:spcBef>
                <a:spcPts val="280"/>
              </a:spcBef>
              <a:buClr>
                <a:schemeClr val="accent5"/>
              </a:buClr>
              <a:buFont typeface="Arial"/>
              <a:buNone/>
              <a:defRPr sz="1400" b="0" i="0" u="none" strike="noStrike" cap="none">
                <a:solidFill>
                  <a:srgbClr val="888888"/>
                </a:solidFill>
                <a:latin typeface="Calibri"/>
                <a:ea typeface="Calibri"/>
                <a:cs typeface="Calibri"/>
                <a:sym typeface="Calibri"/>
              </a:defRPr>
            </a:lvl5pPr>
            <a:lvl6pPr marL="2286000" marR="0" lvl="5" indent="0" algn="ctr" rtl="1">
              <a:spcBef>
                <a:spcPts val="280"/>
              </a:spcBef>
              <a:buClr>
                <a:schemeClr val="accent1"/>
              </a:buClr>
              <a:buFont typeface="Arial"/>
              <a:buNone/>
              <a:defRPr sz="1400" b="0" i="0" u="none" strike="noStrike" cap="none">
                <a:solidFill>
                  <a:srgbClr val="888888"/>
                </a:solidFill>
                <a:latin typeface="Calibri"/>
                <a:ea typeface="Calibri"/>
                <a:cs typeface="Calibri"/>
                <a:sym typeface="Calibri"/>
              </a:defRPr>
            </a:lvl6pPr>
            <a:lvl7pPr marL="2743200" marR="0" lvl="6" indent="0" algn="ctr" rtl="1">
              <a:spcBef>
                <a:spcPts val="280"/>
              </a:spcBef>
              <a:buClr>
                <a:schemeClr val="accent2"/>
              </a:buClr>
              <a:buFont typeface="Arial"/>
              <a:buNone/>
              <a:defRPr sz="1400" b="0" i="0" u="none" strike="noStrike" cap="none">
                <a:solidFill>
                  <a:srgbClr val="888888"/>
                </a:solidFill>
                <a:latin typeface="Calibri"/>
                <a:ea typeface="Calibri"/>
                <a:cs typeface="Calibri"/>
                <a:sym typeface="Calibri"/>
              </a:defRPr>
            </a:lvl7pPr>
            <a:lvl8pPr marL="3200400" marR="0" lvl="7" indent="0" algn="ctr" rtl="1">
              <a:spcBef>
                <a:spcPts val="280"/>
              </a:spcBef>
              <a:buClr>
                <a:schemeClr val="accent3"/>
              </a:buClr>
              <a:buFont typeface="Arial"/>
              <a:buNone/>
              <a:defRPr sz="1400" b="0" i="0" u="none" strike="noStrike" cap="none">
                <a:solidFill>
                  <a:srgbClr val="888888"/>
                </a:solidFill>
                <a:latin typeface="Calibri"/>
                <a:ea typeface="Calibri"/>
                <a:cs typeface="Calibri"/>
                <a:sym typeface="Calibri"/>
              </a:defRPr>
            </a:lvl8pPr>
            <a:lvl9pPr marL="3657600" marR="0" lvl="8" indent="0" algn="ctr" rtl="1">
              <a:spcBef>
                <a:spcPts val="280"/>
              </a:spcBef>
              <a:buClr>
                <a:schemeClr val="accent4"/>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1">
              <a:spcBef>
                <a:spcPts val="0"/>
              </a:spcBef>
              <a:buNone/>
              <a:defRPr sz="1200" b="0" i="0" u="none" strike="noStrike" cap="none">
                <a:solidFill>
                  <a:schemeClr val="lt2"/>
                </a:solidFill>
                <a:latin typeface="Calibri"/>
                <a:ea typeface="Calibri"/>
                <a:cs typeface="Calibri"/>
                <a:sym typeface="Calibri"/>
              </a:defRPr>
            </a:lvl1pPr>
            <a:lvl2pPr marL="457200" marR="0" lvl="1" indent="0" algn="r" rtl="1">
              <a:spcBef>
                <a:spcPts val="0"/>
              </a:spcBef>
              <a:buNone/>
              <a:defRPr sz="1800" b="0" i="0" u="none" strike="noStrike" cap="none">
                <a:solidFill>
                  <a:schemeClr val="dk1"/>
                </a:solidFill>
                <a:latin typeface="Calibri"/>
                <a:ea typeface="Calibri"/>
                <a:cs typeface="Calibri"/>
                <a:sym typeface="Calibri"/>
              </a:defRPr>
            </a:lvl2pPr>
            <a:lvl3pPr marL="914400" marR="0" lvl="2" indent="0" algn="r" rtl="1">
              <a:spcBef>
                <a:spcPts val="0"/>
              </a:spcBef>
              <a:buNone/>
              <a:defRPr sz="1800" b="0" i="0" u="none" strike="noStrike" cap="none">
                <a:solidFill>
                  <a:schemeClr val="dk1"/>
                </a:solidFill>
                <a:latin typeface="Calibri"/>
                <a:ea typeface="Calibri"/>
                <a:cs typeface="Calibri"/>
                <a:sym typeface="Calibri"/>
              </a:defRPr>
            </a:lvl3pPr>
            <a:lvl4pPr marL="1371600" marR="0" lvl="3" indent="0" algn="r" rtl="1">
              <a:spcBef>
                <a:spcPts val="0"/>
              </a:spcBef>
              <a:buNone/>
              <a:defRPr sz="1800" b="0" i="0" u="none" strike="noStrike" cap="none">
                <a:solidFill>
                  <a:schemeClr val="dk1"/>
                </a:solidFill>
                <a:latin typeface="Calibri"/>
                <a:ea typeface="Calibri"/>
                <a:cs typeface="Calibri"/>
                <a:sym typeface="Calibri"/>
              </a:defRPr>
            </a:lvl4pPr>
            <a:lvl5pPr marL="1828800" marR="0" lvl="4" indent="0" algn="r" rtl="1">
              <a:spcBef>
                <a:spcPts val="0"/>
              </a:spcBef>
              <a:buNone/>
              <a:defRPr sz="1800" b="0" i="0" u="none" strike="noStrike" cap="none">
                <a:solidFill>
                  <a:schemeClr val="dk1"/>
                </a:solidFill>
                <a:latin typeface="Calibri"/>
                <a:ea typeface="Calibri"/>
                <a:cs typeface="Calibri"/>
                <a:sym typeface="Calibri"/>
              </a:defRPr>
            </a:lvl5pPr>
            <a:lvl6pPr marL="2286000" marR="0" lvl="5" indent="0" algn="r" rtl="1">
              <a:spcBef>
                <a:spcPts val="0"/>
              </a:spcBef>
              <a:buNone/>
              <a:defRPr sz="1800" b="0" i="0" u="none" strike="noStrike" cap="none">
                <a:solidFill>
                  <a:schemeClr val="dk1"/>
                </a:solidFill>
                <a:latin typeface="Calibri"/>
                <a:ea typeface="Calibri"/>
                <a:cs typeface="Calibri"/>
                <a:sym typeface="Calibri"/>
              </a:defRPr>
            </a:lvl6pPr>
            <a:lvl7pPr marL="2743200" marR="0" lvl="6" indent="0" algn="r" rtl="1">
              <a:spcBef>
                <a:spcPts val="0"/>
              </a:spcBef>
              <a:buNone/>
              <a:defRPr sz="1800" b="0" i="0" u="none" strike="noStrike" cap="none">
                <a:solidFill>
                  <a:schemeClr val="dk1"/>
                </a:solidFill>
                <a:latin typeface="Calibri"/>
                <a:ea typeface="Calibri"/>
                <a:cs typeface="Calibri"/>
                <a:sym typeface="Calibri"/>
              </a:defRPr>
            </a:lvl7pPr>
            <a:lvl8pPr marL="3200400" marR="0" lvl="7" indent="0" algn="r" rtl="1">
              <a:spcBef>
                <a:spcPts val="0"/>
              </a:spcBef>
              <a:buNone/>
              <a:defRPr sz="1800" b="0" i="0" u="none" strike="noStrike" cap="none">
                <a:solidFill>
                  <a:schemeClr val="dk1"/>
                </a:solidFill>
                <a:latin typeface="Calibri"/>
                <a:ea typeface="Calibri"/>
                <a:cs typeface="Calibri"/>
                <a:sym typeface="Calibri"/>
              </a:defRPr>
            </a:lvl8pPr>
            <a:lvl9pPr marL="3657600" marR="0" lvl="8" indent="0" algn="r" rtl="1">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rot="-5400000">
            <a:off x="7586909" y="4048759"/>
            <a:ext cx="2367281" cy="365759"/>
          </a:xfrm>
          <a:prstGeom prst="rect">
            <a:avLst/>
          </a:prstGeom>
          <a:noFill/>
          <a:ln>
            <a:noFill/>
          </a:ln>
        </p:spPr>
        <p:txBody>
          <a:bodyPr lIns="91425" tIns="91425" rIns="91425" bIns="91425" anchor="ctr" anchorCtr="0"/>
          <a:lstStyle>
            <a:lvl1pPr marL="0" marR="0" lvl="0" indent="0" algn="r" rtl="1">
              <a:spcBef>
                <a:spcPts val="0"/>
              </a:spcBef>
              <a:buNone/>
              <a:defRPr sz="1200" b="0" i="0" u="none" strike="noStrike" cap="none">
                <a:solidFill>
                  <a:schemeClr val="lt2"/>
                </a:solidFill>
                <a:latin typeface="Calibri"/>
                <a:ea typeface="Calibri"/>
                <a:cs typeface="Calibri"/>
                <a:sym typeface="Calibri"/>
              </a:defRPr>
            </a:lvl1pPr>
            <a:lvl2pPr marL="457200" marR="0" lvl="1" indent="0" algn="r" rtl="1">
              <a:spcBef>
                <a:spcPts val="0"/>
              </a:spcBef>
              <a:buNone/>
              <a:defRPr sz="1800" b="0" i="0" u="none" strike="noStrike" cap="none">
                <a:solidFill>
                  <a:schemeClr val="dk1"/>
                </a:solidFill>
                <a:latin typeface="Calibri"/>
                <a:ea typeface="Calibri"/>
                <a:cs typeface="Calibri"/>
                <a:sym typeface="Calibri"/>
              </a:defRPr>
            </a:lvl2pPr>
            <a:lvl3pPr marL="914400" marR="0" lvl="2" indent="0" algn="r" rtl="1">
              <a:spcBef>
                <a:spcPts val="0"/>
              </a:spcBef>
              <a:buNone/>
              <a:defRPr sz="1800" b="0" i="0" u="none" strike="noStrike" cap="none">
                <a:solidFill>
                  <a:schemeClr val="dk1"/>
                </a:solidFill>
                <a:latin typeface="Calibri"/>
                <a:ea typeface="Calibri"/>
                <a:cs typeface="Calibri"/>
                <a:sym typeface="Calibri"/>
              </a:defRPr>
            </a:lvl3pPr>
            <a:lvl4pPr marL="1371600" marR="0" lvl="3" indent="0" algn="r" rtl="1">
              <a:spcBef>
                <a:spcPts val="0"/>
              </a:spcBef>
              <a:buNone/>
              <a:defRPr sz="1800" b="0" i="0" u="none" strike="noStrike" cap="none">
                <a:solidFill>
                  <a:schemeClr val="dk1"/>
                </a:solidFill>
                <a:latin typeface="Calibri"/>
                <a:ea typeface="Calibri"/>
                <a:cs typeface="Calibri"/>
                <a:sym typeface="Calibri"/>
              </a:defRPr>
            </a:lvl4pPr>
            <a:lvl5pPr marL="1828800" marR="0" lvl="4" indent="0" algn="r" rtl="1">
              <a:spcBef>
                <a:spcPts val="0"/>
              </a:spcBef>
              <a:buNone/>
              <a:defRPr sz="1800" b="0" i="0" u="none" strike="noStrike" cap="none">
                <a:solidFill>
                  <a:schemeClr val="dk1"/>
                </a:solidFill>
                <a:latin typeface="Calibri"/>
                <a:ea typeface="Calibri"/>
                <a:cs typeface="Calibri"/>
                <a:sym typeface="Calibri"/>
              </a:defRPr>
            </a:lvl5pPr>
            <a:lvl6pPr marL="2286000" marR="0" lvl="5" indent="0" algn="r" rtl="1">
              <a:spcBef>
                <a:spcPts val="0"/>
              </a:spcBef>
              <a:buNone/>
              <a:defRPr sz="1800" b="0" i="0" u="none" strike="noStrike" cap="none">
                <a:solidFill>
                  <a:schemeClr val="dk1"/>
                </a:solidFill>
                <a:latin typeface="Calibri"/>
                <a:ea typeface="Calibri"/>
                <a:cs typeface="Calibri"/>
                <a:sym typeface="Calibri"/>
              </a:defRPr>
            </a:lvl6pPr>
            <a:lvl7pPr marL="2743200" marR="0" lvl="6" indent="0" algn="r" rtl="1">
              <a:spcBef>
                <a:spcPts val="0"/>
              </a:spcBef>
              <a:buNone/>
              <a:defRPr sz="1800" b="0" i="0" u="none" strike="noStrike" cap="none">
                <a:solidFill>
                  <a:schemeClr val="dk1"/>
                </a:solidFill>
                <a:latin typeface="Calibri"/>
                <a:ea typeface="Calibri"/>
                <a:cs typeface="Calibri"/>
                <a:sym typeface="Calibri"/>
              </a:defRPr>
            </a:lvl7pPr>
            <a:lvl8pPr marL="3200400" marR="0" lvl="7" indent="0" algn="r" rtl="1">
              <a:spcBef>
                <a:spcPts val="0"/>
              </a:spcBef>
              <a:buNone/>
              <a:defRPr sz="1800" b="0" i="0" u="none" strike="noStrike" cap="none">
                <a:solidFill>
                  <a:schemeClr val="dk1"/>
                </a:solidFill>
                <a:latin typeface="Calibri"/>
                <a:ea typeface="Calibri"/>
                <a:cs typeface="Calibri"/>
                <a:sym typeface="Calibri"/>
              </a:defRPr>
            </a:lvl8pPr>
            <a:lvl9pPr marL="3657600" marR="0" lvl="8" indent="0" algn="r" rtl="1">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a:spLocks noGrp="1"/>
          </p:cNvSpPr>
          <p:nvPr>
            <p:ph type="sldNum" idx="12"/>
          </p:nvPr>
        </p:nvSpPr>
        <p:spPr>
          <a:xfrm>
            <a:off x="8531788" y="5648960"/>
            <a:ext cx="548639" cy="396240"/>
          </a:xfrm>
          <a:prstGeom prst="bracketPair">
            <a:avLst/>
          </a:prstGeom>
          <a:noFill/>
          <a:ln w="19050" cap="flat" cmpd="sng">
            <a:solidFill>
              <a:srgbClr val="FFFFFF"/>
            </a:solidFill>
            <a:prstDash val="solid"/>
            <a:round/>
            <a:headEnd type="none" w="med" len="med"/>
            <a:tailEnd type="none" w="med" len="med"/>
          </a:ln>
        </p:spPr>
        <p:txBody>
          <a:bodyPr lIns="0" tIns="0" rIns="0" bIns="0" anchor="ctr" anchorCtr="0">
            <a:noAutofit/>
          </a:bodyPr>
          <a:lstStyle/>
          <a:p>
            <a:pPr marL="0" marR="0" lvl="0" indent="0" algn="ctr" rtl="1">
              <a:spcBef>
                <a:spcPts val="0"/>
              </a:spcBef>
              <a:buSzPct val="25000"/>
              <a:buNone/>
            </a:pPr>
            <a:fld id="{00000000-1234-1234-1234-123412341234}" type="slidenum">
              <a:rPr lang="x-none" sz="1800" b="0" i="0" u="none" strike="noStrike" cap="none">
                <a:solidFill>
                  <a:srgbClr val="FFFFFF"/>
                </a:solidFill>
                <a:latin typeface="Calibri"/>
                <a:ea typeface="Calibri"/>
                <a:cs typeface="Calibri"/>
                <a:sym typeface="Calibri"/>
              </a:rPr>
              <a:t>‹#›</a:t>
            </a:fld>
            <a:endParaRPr lang="x-none"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כותרת וטקסט אנכי">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74637"/>
            <a:ext cx="7619999" cy="1143000"/>
          </a:xfrm>
          <a:prstGeom prst="rect">
            <a:avLst/>
          </a:prstGeom>
          <a:noFill/>
          <a:ln>
            <a:noFill/>
          </a:ln>
        </p:spPr>
        <p:txBody>
          <a:bodyPr lIns="91425" tIns="91425" rIns="91425" bIns="91425" anchor="ctr" anchorCtr="0"/>
          <a:lstStyle>
            <a:lvl1pPr marL="0" marR="0" lvl="0" indent="0" algn="l" rtl="1">
              <a:spcBef>
                <a:spcPts val="0"/>
              </a:spcBef>
              <a:buClr>
                <a:schemeClr val="dk2"/>
              </a:buClr>
              <a:buFont typeface="Cambria"/>
              <a:buNone/>
              <a:defRPr sz="4600" b="0" i="0" u="none" strike="noStrike" cap="none">
                <a:solidFill>
                  <a:schemeClr val="dk2"/>
                </a:solidFill>
                <a:latin typeface="Cambria"/>
                <a:ea typeface="Cambria"/>
                <a:cs typeface="Cambria"/>
                <a:sym typeface="Cambr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body" idx="1"/>
          </p:nvPr>
        </p:nvSpPr>
        <p:spPr>
          <a:xfrm rot="5400000">
            <a:off x="1866899" y="190500"/>
            <a:ext cx="4800600" cy="7619999"/>
          </a:xfrm>
          <a:prstGeom prst="rect">
            <a:avLst/>
          </a:prstGeom>
          <a:noFill/>
          <a:ln>
            <a:noFill/>
          </a:ln>
        </p:spPr>
        <p:txBody>
          <a:bodyPr lIns="91425" tIns="91425" rIns="91425" bIns="91425" anchor="t" anchorCtr="0"/>
          <a:lstStyle>
            <a:lvl1pPr marL="342900" marR="0" lvl="0" indent="-88900" algn="r" rtl="1">
              <a:spcBef>
                <a:spcPts val="440"/>
              </a:spcBef>
              <a:buClr>
                <a:schemeClr val="accent1"/>
              </a:buClr>
              <a:buSzPct val="100000"/>
              <a:buFont typeface="Arial"/>
              <a:buChar char="•"/>
              <a:defRPr sz="2200" b="0" i="0" u="none" strike="noStrike" cap="none">
                <a:solidFill>
                  <a:schemeClr val="dk1"/>
                </a:solidFill>
                <a:latin typeface="Calibri"/>
                <a:ea typeface="Calibri"/>
                <a:cs typeface="Calibri"/>
                <a:sym typeface="Calibri"/>
              </a:defRPr>
            </a:lvl1pPr>
            <a:lvl2pPr marL="640080" marR="0" lvl="1" indent="-106680" algn="r" rtl="1">
              <a:spcBef>
                <a:spcPts val="400"/>
              </a:spcBef>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116839" algn="r" rtl="1">
              <a:spcBef>
                <a:spcPts val="360"/>
              </a:spcBef>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137160" algn="r" rtl="1">
              <a:spcBef>
                <a:spcPts val="320"/>
              </a:spcBef>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144780" algn="r" rtl="1">
              <a:spcBef>
                <a:spcPts val="280"/>
              </a:spcBef>
              <a:buClr>
                <a:schemeClr val="accent5"/>
              </a:buClr>
              <a:buSzPct val="100000"/>
              <a:buFont typeface="Arial"/>
              <a:buChar char="•"/>
              <a:defRPr sz="1400" b="0" i="0" u="none" strike="noStrike" cap="none">
                <a:solidFill>
                  <a:schemeClr val="dk1"/>
                </a:solidFill>
                <a:latin typeface="Calibri"/>
                <a:ea typeface="Calibri"/>
                <a:cs typeface="Calibri"/>
                <a:sym typeface="Calibri"/>
              </a:defRPr>
            </a:lvl5pPr>
            <a:lvl6pPr marL="1737360" marR="0" lvl="5" indent="-99060" algn="r" rtl="1">
              <a:spcBef>
                <a:spcPts val="280"/>
              </a:spcBef>
              <a:buClr>
                <a:schemeClr val="accent1"/>
              </a:buClr>
              <a:buSzPct val="100000"/>
              <a:buFont typeface="Arial"/>
              <a:buChar char="•"/>
              <a:defRPr sz="1400" b="0" i="0" u="none" strike="noStrike" cap="none">
                <a:solidFill>
                  <a:schemeClr val="dk1"/>
                </a:solidFill>
                <a:latin typeface="Calibri"/>
                <a:ea typeface="Calibri"/>
                <a:cs typeface="Calibri"/>
                <a:sym typeface="Calibri"/>
              </a:defRPr>
            </a:lvl6pPr>
            <a:lvl7pPr marL="1920240" marR="0" lvl="6" indent="-104139" algn="r" rtl="1">
              <a:spcBef>
                <a:spcPts val="280"/>
              </a:spcBef>
              <a:buClr>
                <a:schemeClr val="accent2"/>
              </a:buClr>
              <a:buSzPct val="100000"/>
              <a:buFont typeface="Arial"/>
              <a:buChar char="•"/>
              <a:defRPr sz="1400" b="0" i="0" u="none" strike="noStrike" cap="none">
                <a:solidFill>
                  <a:schemeClr val="dk1"/>
                </a:solidFill>
                <a:latin typeface="Calibri"/>
                <a:ea typeface="Calibri"/>
                <a:cs typeface="Calibri"/>
                <a:sym typeface="Calibri"/>
              </a:defRPr>
            </a:lvl7pPr>
            <a:lvl8pPr marL="2103120" marR="0" lvl="7" indent="-96520" algn="r" rtl="1">
              <a:spcBef>
                <a:spcPts val="280"/>
              </a:spcBef>
              <a:buClr>
                <a:schemeClr val="accent3"/>
              </a:buClr>
              <a:buSzPct val="100000"/>
              <a:buFont typeface="Arial"/>
              <a:buChar char="•"/>
              <a:defRPr sz="1400" b="0" i="0" u="none" strike="noStrike" cap="none">
                <a:solidFill>
                  <a:schemeClr val="dk1"/>
                </a:solidFill>
                <a:latin typeface="Calibri"/>
                <a:ea typeface="Calibri"/>
                <a:cs typeface="Calibri"/>
                <a:sym typeface="Calibri"/>
              </a:defRPr>
            </a:lvl8pPr>
            <a:lvl9pPr marL="2286000" marR="0" lvl="8" indent="-101600" algn="r" rtl="1">
              <a:spcBef>
                <a:spcPts val="280"/>
              </a:spcBef>
              <a:buClr>
                <a:schemeClr val="accent4"/>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1">
              <a:spcBef>
                <a:spcPts val="0"/>
              </a:spcBef>
              <a:buNone/>
              <a:defRPr sz="1200">
                <a:solidFill>
                  <a:schemeClr val="lt2"/>
                </a:solidFill>
                <a:latin typeface="Calibri"/>
                <a:ea typeface="Calibri"/>
                <a:cs typeface="Calibri"/>
                <a:sym typeface="Calibri"/>
              </a:defRPr>
            </a:lvl1pPr>
            <a:lvl2pPr marL="457200" marR="0" lvl="1" indent="0" algn="r" rtl="1">
              <a:spcBef>
                <a:spcPts val="0"/>
              </a:spcBef>
              <a:buNone/>
              <a:defRPr sz="1800" b="0" i="0" u="none" strike="noStrike" cap="none">
                <a:solidFill>
                  <a:schemeClr val="dk1"/>
                </a:solidFill>
                <a:latin typeface="Calibri"/>
                <a:ea typeface="Calibri"/>
                <a:cs typeface="Calibri"/>
                <a:sym typeface="Calibri"/>
              </a:defRPr>
            </a:lvl2pPr>
            <a:lvl3pPr marL="914400" marR="0" lvl="2" indent="0" algn="r" rtl="1">
              <a:spcBef>
                <a:spcPts val="0"/>
              </a:spcBef>
              <a:buNone/>
              <a:defRPr sz="1800" b="0" i="0" u="none" strike="noStrike" cap="none">
                <a:solidFill>
                  <a:schemeClr val="dk1"/>
                </a:solidFill>
                <a:latin typeface="Calibri"/>
                <a:ea typeface="Calibri"/>
                <a:cs typeface="Calibri"/>
                <a:sym typeface="Calibri"/>
              </a:defRPr>
            </a:lvl3pPr>
            <a:lvl4pPr marL="1371600" marR="0" lvl="3" indent="0" algn="r" rtl="1">
              <a:spcBef>
                <a:spcPts val="0"/>
              </a:spcBef>
              <a:buNone/>
              <a:defRPr sz="1800" b="0" i="0" u="none" strike="noStrike" cap="none">
                <a:solidFill>
                  <a:schemeClr val="dk1"/>
                </a:solidFill>
                <a:latin typeface="Calibri"/>
                <a:ea typeface="Calibri"/>
                <a:cs typeface="Calibri"/>
                <a:sym typeface="Calibri"/>
              </a:defRPr>
            </a:lvl4pPr>
            <a:lvl5pPr marL="1828800" marR="0" lvl="4" indent="0" algn="r" rtl="1">
              <a:spcBef>
                <a:spcPts val="0"/>
              </a:spcBef>
              <a:buNone/>
              <a:defRPr sz="1800" b="0" i="0" u="none" strike="noStrike" cap="none">
                <a:solidFill>
                  <a:schemeClr val="dk1"/>
                </a:solidFill>
                <a:latin typeface="Calibri"/>
                <a:ea typeface="Calibri"/>
                <a:cs typeface="Calibri"/>
                <a:sym typeface="Calibri"/>
              </a:defRPr>
            </a:lvl5pPr>
            <a:lvl6pPr marL="2286000" marR="0" lvl="5" indent="0" algn="r" rtl="1">
              <a:spcBef>
                <a:spcPts val="0"/>
              </a:spcBef>
              <a:buNone/>
              <a:defRPr sz="1800" b="0" i="0" u="none" strike="noStrike" cap="none">
                <a:solidFill>
                  <a:schemeClr val="dk1"/>
                </a:solidFill>
                <a:latin typeface="Calibri"/>
                <a:ea typeface="Calibri"/>
                <a:cs typeface="Calibri"/>
                <a:sym typeface="Calibri"/>
              </a:defRPr>
            </a:lvl6pPr>
            <a:lvl7pPr marL="2743200" marR="0" lvl="6" indent="0" algn="r" rtl="1">
              <a:spcBef>
                <a:spcPts val="0"/>
              </a:spcBef>
              <a:buNone/>
              <a:defRPr sz="1800" b="0" i="0" u="none" strike="noStrike" cap="none">
                <a:solidFill>
                  <a:schemeClr val="dk1"/>
                </a:solidFill>
                <a:latin typeface="Calibri"/>
                <a:ea typeface="Calibri"/>
                <a:cs typeface="Calibri"/>
                <a:sym typeface="Calibri"/>
              </a:defRPr>
            </a:lvl7pPr>
            <a:lvl8pPr marL="3200400" marR="0" lvl="7" indent="0" algn="r" rtl="1">
              <a:spcBef>
                <a:spcPts val="0"/>
              </a:spcBef>
              <a:buNone/>
              <a:defRPr sz="1800" b="0" i="0" u="none" strike="noStrike" cap="none">
                <a:solidFill>
                  <a:schemeClr val="dk1"/>
                </a:solidFill>
                <a:latin typeface="Calibri"/>
                <a:ea typeface="Calibri"/>
                <a:cs typeface="Calibri"/>
                <a:sym typeface="Calibri"/>
              </a:defRPr>
            </a:lvl8pPr>
            <a:lvl9pPr marL="3657600" marR="0" lvl="8" indent="0" algn="r" rtl="1">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rot="-5400000">
            <a:off x="7586909" y="4048759"/>
            <a:ext cx="2367281" cy="365759"/>
          </a:xfrm>
          <a:prstGeom prst="rect">
            <a:avLst/>
          </a:prstGeom>
          <a:noFill/>
          <a:ln>
            <a:noFill/>
          </a:ln>
        </p:spPr>
        <p:txBody>
          <a:bodyPr lIns="91425" tIns="91425" rIns="91425" bIns="91425" anchor="ctr" anchorCtr="0"/>
          <a:lstStyle>
            <a:lvl1pPr marL="0" marR="0" lvl="0" indent="0" algn="r" rtl="1">
              <a:spcBef>
                <a:spcPts val="0"/>
              </a:spcBef>
              <a:buNone/>
              <a:defRPr sz="1200">
                <a:solidFill>
                  <a:schemeClr val="lt2"/>
                </a:solidFill>
                <a:latin typeface="Calibri"/>
                <a:ea typeface="Calibri"/>
                <a:cs typeface="Calibri"/>
                <a:sym typeface="Calibri"/>
              </a:defRPr>
            </a:lvl1pPr>
            <a:lvl2pPr marL="457200" marR="0" lvl="1" indent="0" algn="r" rtl="1">
              <a:spcBef>
                <a:spcPts val="0"/>
              </a:spcBef>
              <a:buNone/>
              <a:defRPr sz="1800" b="0" i="0" u="none" strike="noStrike" cap="none">
                <a:solidFill>
                  <a:schemeClr val="dk1"/>
                </a:solidFill>
                <a:latin typeface="Calibri"/>
                <a:ea typeface="Calibri"/>
                <a:cs typeface="Calibri"/>
                <a:sym typeface="Calibri"/>
              </a:defRPr>
            </a:lvl2pPr>
            <a:lvl3pPr marL="914400" marR="0" lvl="2" indent="0" algn="r" rtl="1">
              <a:spcBef>
                <a:spcPts val="0"/>
              </a:spcBef>
              <a:buNone/>
              <a:defRPr sz="1800" b="0" i="0" u="none" strike="noStrike" cap="none">
                <a:solidFill>
                  <a:schemeClr val="dk1"/>
                </a:solidFill>
                <a:latin typeface="Calibri"/>
                <a:ea typeface="Calibri"/>
                <a:cs typeface="Calibri"/>
                <a:sym typeface="Calibri"/>
              </a:defRPr>
            </a:lvl3pPr>
            <a:lvl4pPr marL="1371600" marR="0" lvl="3" indent="0" algn="r" rtl="1">
              <a:spcBef>
                <a:spcPts val="0"/>
              </a:spcBef>
              <a:buNone/>
              <a:defRPr sz="1800" b="0" i="0" u="none" strike="noStrike" cap="none">
                <a:solidFill>
                  <a:schemeClr val="dk1"/>
                </a:solidFill>
                <a:latin typeface="Calibri"/>
                <a:ea typeface="Calibri"/>
                <a:cs typeface="Calibri"/>
                <a:sym typeface="Calibri"/>
              </a:defRPr>
            </a:lvl4pPr>
            <a:lvl5pPr marL="1828800" marR="0" lvl="4" indent="0" algn="r" rtl="1">
              <a:spcBef>
                <a:spcPts val="0"/>
              </a:spcBef>
              <a:buNone/>
              <a:defRPr sz="1800" b="0" i="0" u="none" strike="noStrike" cap="none">
                <a:solidFill>
                  <a:schemeClr val="dk1"/>
                </a:solidFill>
                <a:latin typeface="Calibri"/>
                <a:ea typeface="Calibri"/>
                <a:cs typeface="Calibri"/>
                <a:sym typeface="Calibri"/>
              </a:defRPr>
            </a:lvl5pPr>
            <a:lvl6pPr marL="2286000" marR="0" lvl="5" indent="0" algn="r" rtl="1">
              <a:spcBef>
                <a:spcPts val="0"/>
              </a:spcBef>
              <a:buNone/>
              <a:defRPr sz="1800" b="0" i="0" u="none" strike="noStrike" cap="none">
                <a:solidFill>
                  <a:schemeClr val="dk1"/>
                </a:solidFill>
                <a:latin typeface="Calibri"/>
                <a:ea typeface="Calibri"/>
                <a:cs typeface="Calibri"/>
                <a:sym typeface="Calibri"/>
              </a:defRPr>
            </a:lvl6pPr>
            <a:lvl7pPr marL="2743200" marR="0" lvl="6" indent="0" algn="r" rtl="1">
              <a:spcBef>
                <a:spcPts val="0"/>
              </a:spcBef>
              <a:buNone/>
              <a:defRPr sz="1800" b="0" i="0" u="none" strike="noStrike" cap="none">
                <a:solidFill>
                  <a:schemeClr val="dk1"/>
                </a:solidFill>
                <a:latin typeface="Calibri"/>
                <a:ea typeface="Calibri"/>
                <a:cs typeface="Calibri"/>
                <a:sym typeface="Calibri"/>
              </a:defRPr>
            </a:lvl7pPr>
            <a:lvl8pPr marL="3200400" marR="0" lvl="7" indent="0" algn="r" rtl="1">
              <a:spcBef>
                <a:spcPts val="0"/>
              </a:spcBef>
              <a:buNone/>
              <a:defRPr sz="1800" b="0" i="0" u="none" strike="noStrike" cap="none">
                <a:solidFill>
                  <a:schemeClr val="dk1"/>
                </a:solidFill>
                <a:latin typeface="Calibri"/>
                <a:ea typeface="Calibri"/>
                <a:cs typeface="Calibri"/>
                <a:sym typeface="Calibri"/>
              </a:defRPr>
            </a:lvl8pPr>
            <a:lvl9pPr marL="3657600" marR="0" lvl="8" indent="0" algn="r" rtl="1">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a:spLocks noGrp="1"/>
          </p:cNvSpPr>
          <p:nvPr>
            <p:ph type="sldNum" idx="12"/>
          </p:nvPr>
        </p:nvSpPr>
        <p:spPr>
          <a:xfrm>
            <a:off x="8531788" y="5648960"/>
            <a:ext cx="548639" cy="396240"/>
          </a:xfrm>
          <a:prstGeom prst="bracketPair">
            <a:avLst/>
          </a:prstGeom>
          <a:noFill/>
          <a:ln w="19050" cap="flat" cmpd="sng">
            <a:solidFill>
              <a:srgbClr val="FFFFFF"/>
            </a:solidFill>
            <a:prstDash val="solid"/>
            <a:round/>
            <a:headEnd type="none" w="med" len="med"/>
            <a:tailEnd type="none" w="med" len="med"/>
          </a:ln>
        </p:spPr>
        <p:txBody>
          <a:bodyPr lIns="0" tIns="0" rIns="0" bIns="0" anchor="ctr" anchorCtr="0">
            <a:noAutofit/>
          </a:bodyPr>
          <a:lstStyle/>
          <a:p>
            <a:pPr marL="0" marR="0" lvl="0" indent="0" algn="ctr" rtl="1">
              <a:spcBef>
                <a:spcPts val="0"/>
              </a:spcBef>
              <a:buSzPct val="25000"/>
              <a:buNone/>
            </a:pPr>
            <a:fld id="{00000000-1234-1234-1234-123412341234}" type="slidenum">
              <a:rPr lang="x-none" sz="1800">
                <a:solidFill>
                  <a:srgbClr val="FFFFFF"/>
                </a:solidFill>
                <a:latin typeface="Calibri"/>
                <a:ea typeface="Calibri"/>
                <a:cs typeface="Calibri"/>
                <a:sym typeface="Calibri"/>
              </a:rPr>
              <a:t>‹#›</a:t>
            </a:fld>
            <a:endParaRPr lang="x-none" sz="1800">
              <a:solidFill>
                <a:srgbClr val="FFFFFF"/>
              </a:solidFill>
              <a:latin typeface="Calibri"/>
              <a:ea typeface="Calibri"/>
              <a:cs typeface="Calibri"/>
              <a:sym typeface="Calibri"/>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515100" y="609600"/>
            <a:ext cx="1943100" cy="5486400"/>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685800" y="609600"/>
            <a:ext cx="5676900" cy="5486400"/>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D746A171-30FD-4ADE-9846-AD7D47ACA571}"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12200038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F134FC17-10FC-45F8-8582-0972723D777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33254248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E3E9B4D0-DC46-41B9-9889-FD754C7DE50E}"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13864745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9A42F4CF-BF98-48ED-9B24-ECC43330F0E5}"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16117073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6" name="מציין מיקום של כותרת תחתונה 5"/>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7" name="מציין מיקום של מספר שקופית 6"/>
          <p:cNvSpPr>
            <a:spLocks noGrp="1"/>
          </p:cNvSpPr>
          <p:nvPr>
            <p:ph type="sldNum" sz="quarter" idx="12"/>
          </p:nvPr>
        </p:nvSpPr>
        <p:spPr/>
        <p:txBody>
          <a:bodyPr/>
          <a:lstStyle>
            <a:lvl1pPr>
              <a:defRPr/>
            </a:lvl1pPr>
          </a:lstStyle>
          <a:p>
            <a:fld id="{FBA6B309-D752-432A-8380-6983E0C634DD}"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26130937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p:spPr>
        <p:txBody>
          <a:bodyPr/>
          <a:lstStyle>
            <a:lvl1pPr>
              <a:defRPr/>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8" name="מציין מיקום של כותרת תחתונה 7"/>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9" name="מציין מיקום של מספר שקופית 8"/>
          <p:cNvSpPr>
            <a:spLocks noGrp="1"/>
          </p:cNvSpPr>
          <p:nvPr>
            <p:ph type="sldNum" sz="quarter" idx="12"/>
          </p:nvPr>
        </p:nvSpPr>
        <p:spPr/>
        <p:txBody>
          <a:bodyPr/>
          <a:lstStyle>
            <a:lvl1pPr>
              <a:defRPr/>
            </a:lvl1pPr>
          </a:lstStyle>
          <a:p>
            <a:fld id="{EBAAA13D-F8E1-4FF9-A893-9BED139E72E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15567158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4" name="מציין מיקום של כותרת תחתונה 3"/>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5" name="מציין מיקום של מספר שקופית 4"/>
          <p:cNvSpPr>
            <a:spLocks noGrp="1"/>
          </p:cNvSpPr>
          <p:nvPr>
            <p:ph type="sldNum" sz="quarter" idx="12"/>
          </p:nvPr>
        </p:nvSpPr>
        <p:spPr/>
        <p:txBody>
          <a:bodyPr/>
          <a:lstStyle>
            <a:lvl1pPr>
              <a:defRPr/>
            </a:lvl1pPr>
          </a:lstStyle>
          <a:p>
            <a:fld id="{28530AE2-BA3D-4B1D-BA71-9E147EDFF084}"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2889078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3" name="מציין מיקום של כותרת תחתונה 2"/>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4" name="מציין מיקום של מספר שקופית 3"/>
          <p:cNvSpPr>
            <a:spLocks noGrp="1"/>
          </p:cNvSpPr>
          <p:nvPr>
            <p:ph type="sldNum" sz="quarter" idx="12"/>
          </p:nvPr>
        </p:nvSpPr>
        <p:spPr/>
        <p:txBody>
          <a:bodyPr/>
          <a:lstStyle>
            <a:lvl1pPr>
              <a:defRPr/>
            </a:lvl1pPr>
          </a:lstStyle>
          <a:p>
            <a:fld id="{FA22D119-B2ED-4DF6-B13F-D2EE19E1AD7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39620094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6" name="מציין מיקום של כותרת תחתונה 5"/>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7" name="מציין מיקום של מספר שקופית 6"/>
          <p:cNvSpPr>
            <a:spLocks noGrp="1"/>
          </p:cNvSpPr>
          <p:nvPr>
            <p:ph type="sldNum" sz="quarter" idx="12"/>
          </p:nvPr>
        </p:nvSpPr>
        <p:spPr/>
        <p:txBody>
          <a:bodyPr/>
          <a:lstStyle>
            <a:lvl1pPr>
              <a:defRPr/>
            </a:lvl1pPr>
          </a:lstStyle>
          <a:p>
            <a:fld id="{0304E84B-467F-4422-934A-3C8E674E652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18584487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6" name="מציין מיקום של כותרת תחתונה 5"/>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7" name="מציין מיקום של מספר שקופית 6"/>
          <p:cNvSpPr>
            <a:spLocks noGrp="1"/>
          </p:cNvSpPr>
          <p:nvPr>
            <p:ph type="sldNum" sz="quarter" idx="12"/>
          </p:nvPr>
        </p:nvSpPr>
        <p:spPr/>
        <p:txBody>
          <a:bodyPr/>
          <a:lstStyle>
            <a:lvl1pPr>
              <a:defRPr/>
            </a:lvl1pPr>
          </a:lstStyle>
          <a:p>
            <a:fld id="{AE4900F3-FDAC-4531-B80C-A6A73FB8402D}"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3189615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כותרת אנכית וטקסט">
    <p:spTree>
      <p:nvGrpSpPr>
        <p:cNvPr id="1" name="Shape 80"/>
        <p:cNvGrpSpPr/>
        <p:nvPr/>
      </p:nvGrpSpPr>
      <p:grpSpPr>
        <a:xfrm>
          <a:off x="0" y="0"/>
          <a:ext cx="0" cy="0"/>
          <a:chOff x="0" y="0"/>
          <a:chExt cx="0" cy="0"/>
        </a:xfrm>
      </p:grpSpPr>
      <p:sp>
        <p:nvSpPr>
          <p:cNvPr id="81" name="Shape 81"/>
          <p:cNvSpPr txBox="1">
            <a:spLocks noGrp="1"/>
          </p:cNvSpPr>
          <p:nvPr>
            <p:ph type="title"/>
          </p:nvPr>
        </p:nvSpPr>
        <p:spPr>
          <a:xfrm rot="5400000">
            <a:off x="4579937" y="2324100"/>
            <a:ext cx="5851525" cy="1752600"/>
          </a:xfrm>
          <a:prstGeom prst="rect">
            <a:avLst/>
          </a:prstGeom>
          <a:noFill/>
          <a:ln>
            <a:noFill/>
          </a:ln>
        </p:spPr>
        <p:txBody>
          <a:bodyPr lIns="91425" tIns="91425" rIns="91425" bIns="91425" anchor="b" anchorCtr="0"/>
          <a:lstStyle>
            <a:lvl1pPr marL="0" marR="0" lvl="0" indent="0" algn="l" rtl="1">
              <a:spcBef>
                <a:spcPts val="0"/>
              </a:spcBef>
              <a:buClr>
                <a:schemeClr val="dk2"/>
              </a:buClr>
              <a:buFont typeface="Cambria"/>
              <a:buNone/>
              <a:defRPr sz="4600" b="0" i="0" u="none" strike="noStrike" cap="none">
                <a:solidFill>
                  <a:schemeClr val="dk2"/>
                </a:solidFill>
                <a:latin typeface="Cambria"/>
                <a:ea typeface="Cambria"/>
                <a:cs typeface="Cambria"/>
                <a:sym typeface="Cambr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2" name="Shape 82"/>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88900" algn="r" rtl="1">
              <a:spcBef>
                <a:spcPts val="440"/>
              </a:spcBef>
              <a:buClr>
                <a:schemeClr val="accent1"/>
              </a:buClr>
              <a:buSzPct val="100000"/>
              <a:buFont typeface="Arial"/>
              <a:buChar char="•"/>
              <a:defRPr sz="2200" b="0" i="0" u="none" strike="noStrike" cap="none">
                <a:solidFill>
                  <a:schemeClr val="dk1"/>
                </a:solidFill>
                <a:latin typeface="Calibri"/>
                <a:ea typeface="Calibri"/>
                <a:cs typeface="Calibri"/>
                <a:sym typeface="Calibri"/>
              </a:defRPr>
            </a:lvl1pPr>
            <a:lvl2pPr marL="640080" marR="0" lvl="1" indent="-106680" algn="r" rtl="1">
              <a:spcBef>
                <a:spcPts val="400"/>
              </a:spcBef>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116839" algn="r" rtl="1">
              <a:spcBef>
                <a:spcPts val="360"/>
              </a:spcBef>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137160" algn="r" rtl="1">
              <a:spcBef>
                <a:spcPts val="320"/>
              </a:spcBef>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144780" algn="r" rtl="1">
              <a:spcBef>
                <a:spcPts val="280"/>
              </a:spcBef>
              <a:buClr>
                <a:schemeClr val="accent5"/>
              </a:buClr>
              <a:buSzPct val="100000"/>
              <a:buFont typeface="Arial"/>
              <a:buChar char="•"/>
              <a:defRPr sz="1400" b="0" i="0" u="none" strike="noStrike" cap="none">
                <a:solidFill>
                  <a:schemeClr val="dk1"/>
                </a:solidFill>
                <a:latin typeface="Calibri"/>
                <a:ea typeface="Calibri"/>
                <a:cs typeface="Calibri"/>
                <a:sym typeface="Calibri"/>
              </a:defRPr>
            </a:lvl5pPr>
            <a:lvl6pPr marL="1737360" marR="0" lvl="5" indent="-99060" algn="r" rtl="1">
              <a:spcBef>
                <a:spcPts val="280"/>
              </a:spcBef>
              <a:buClr>
                <a:schemeClr val="accent1"/>
              </a:buClr>
              <a:buSzPct val="100000"/>
              <a:buFont typeface="Arial"/>
              <a:buChar char="•"/>
              <a:defRPr sz="1400" b="0" i="0" u="none" strike="noStrike" cap="none">
                <a:solidFill>
                  <a:schemeClr val="dk1"/>
                </a:solidFill>
                <a:latin typeface="Calibri"/>
                <a:ea typeface="Calibri"/>
                <a:cs typeface="Calibri"/>
                <a:sym typeface="Calibri"/>
              </a:defRPr>
            </a:lvl6pPr>
            <a:lvl7pPr marL="1920240" marR="0" lvl="6" indent="-104139" algn="r" rtl="1">
              <a:spcBef>
                <a:spcPts val="280"/>
              </a:spcBef>
              <a:buClr>
                <a:schemeClr val="accent2"/>
              </a:buClr>
              <a:buSzPct val="100000"/>
              <a:buFont typeface="Arial"/>
              <a:buChar char="•"/>
              <a:defRPr sz="1400" b="0" i="0" u="none" strike="noStrike" cap="none">
                <a:solidFill>
                  <a:schemeClr val="dk1"/>
                </a:solidFill>
                <a:latin typeface="Calibri"/>
                <a:ea typeface="Calibri"/>
                <a:cs typeface="Calibri"/>
                <a:sym typeface="Calibri"/>
              </a:defRPr>
            </a:lvl7pPr>
            <a:lvl8pPr marL="2103120" marR="0" lvl="7" indent="-96520" algn="r" rtl="1">
              <a:spcBef>
                <a:spcPts val="280"/>
              </a:spcBef>
              <a:buClr>
                <a:schemeClr val="accent3"/>
              </a:buClr>
              <a:buSzPct val="100000"/>
              <a:buFont typeface="Arial"/>
              <a:buChar char="•"/>
              <a:defRPr sz="1400" b="0" i="0" u="none" strike="noStrike" cap="none">
                <a:solidFill>
                  <a:schemeClr val="dk1"/>
                </a:solidFill>
                <a:latin typeface="Calibri"/>
                <a:ea typeface="Calibri"/>
                <a:cs typeface="Calibri"/>
                <a:sym typeface="Calibri"/>
              </a:defRPr>
            </a:lvl8pPr>
            <a:lvl9pPr marL="2286000" marR="0" lvl="8" indent="-101600" algn="r" rtl="1">
              <a:spcBef>
                <a:spcPts val="280"/>
              </a:spcBef>
              <a:buClr>
                <a:schemeClr val="accent4"/>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1">
              <a:spcBef>
                <a:spcPts val="0"/>
              </a:spcBef>
              <a:buNone/>
              <a:defRPr sz="1200">
                <a:solidFill>
                  <a:schemeClr val="lt2"/>
                </a:solidFill>
                <a:latin typeface="Calibri"/>
                <a:ea typeface="Calibri"/>
                <a:cs typeface="Calibri"/>
                <a:sym typeface="Calibri"/>
              </a:defRPr>
            </a:lvl1pPr>
            <a:lvl2pPr marL="457200" marR="0" lvl="1" indent="0" algn="r" rtl="1">
              <a:spcBef>
                <a:spcPts val="0"/>
              </a:spcBef>
              <a:buNone/>
              <a:defRPr sz="1800" b="0" i="0" u="none" strike="noStrike" cap="none">
                <a:solidFill>
                  <a:schemeClr val="dk1"/>
                </a:solidFill>
                <a:latin typeface="Calibri"/>
                <a:ea typeface="Calibri"/>
                <a:cs typeface="Calibri"/>
                <a:sym typeface="Calibri"/>
              </a:defRPr>
            </a:lvl2pPr>
            <a:lvl3pPr marL="914400" marR="0" lvl="2" indent="0" algn="r" rtl="1">
              <a:spcBef>
                <a:spcPts val="0"/>
              </a:spcBef>
              <a:buNone/>
              <a:defRPr sz="1800" b="0" i="0" u="none" strike="noStrike" cap="none">
                <a:solidFill>
                  <a:schemeClr val="dk1"/>
                </a:solidFill>
                <a:latin typeface="Calibri"/>
                <a:ea typeface="Calibri"/>
                <a:cs typeface="Calibri"/>
                <a:sym typeface="Calibri"/>
              </a:defRPr>
            </a:lvl3pPr>
            <a:lvl4pPr marL="1371600" marR="0" lvl="3" indent="0" algn="r" rtl="1">
              <a:spcBef>
                <a:spcPts val="0"/>
              </a:spcBef>
              <a:buNone/>
              <a:defRPr sz="1800" b="0" i="0" u="none" strike="noStrike" cap="none">
                <a:solidFill>
                  <a:schemeClr val="dk1"/>
                </a:solidFill>
                <a:latin typeface="Calibri"/>
                <a:ea typeface="Calibri"/>
                <a:cs typeface="Calibri"/>
                <a:sym typeface="Calibri"/>
              </a:defRPr>
            </a:lvl4pPr>
            <a:lvl5pPr marL="1828800" marR="0" lvl="4" indent="0" algn="r" rtl="1">
              <a:spcBef>
                <a:spcPts val="0"/>
              </a:spcBef>
              <a:buNone/>
              <a:defRPr sz="1800" b="0" i="0" u="none" strike="noStrike" cap="none">
                <a:solidFill>
                  <a:schemeClr val="dk1"/>
                </a:solidFill>
                <a:latin typeface="Calibri"/>
                <a:ea typeface="Calibri"/>
                <a:cs typeface="Calibri"/>
                <a:sym typeface="Calibri"/>
              </a:defRPr>
            </a:lvl5pPr>
            <a:lvl6pPr marL="2286000" marR="0" lvl="5" indent="0" algn="r" rtl="1">
              <a:spcBef>
                <a:spcPts val="0"/>
              </a:spcBef>
              <a:buNone/>
              <a:defRPr sz="1800" b="0" i="0" u="none" strike="noStrike" cap="none">
                <a:solidFill>
                  <a:schemeClr val="dk1"/>
                </a:solidFill>
                <a:latin typeface="Calibri"/>
                <a:ea typeface="Calibri"/>
                <a:cs typeface="Calibri"/>
                <a:sym typeface="Calibri"/>
              </a:defRPr>
            </a:lvl6pPr>
            <a:lvl7pPr marL="2743200" marR="0" lvl="6" indent="0" algn="r" rtl="1">
              <a:spcBef>
                <a:spcPts val="0"/>
              </a:spcBef>
              <a:buNone/>
              <a:defRPr sz="1800" b="0" i="0" u="none" strike="noStrike" cap="none">
                <a:solidFill>
                  <a:schemeClr val="dk1"/>
                </a:solidFill>
                <a:latin typeface="Calibri"/>
                <a:ea typeface="Calibri"/>
                <a:cs typeface="Calibri"/>
                <a:sym typeface="Calibri"/>
              </a:defRPr>
            </a:lvl7pPr>
            <a:lvl8pPr marL="3200400" marR="0" lvl="7" indent="0" algn="r" rtl="1">
              <a:spcBef>
                <a:spcPts val="0"/>
              </a:spcBef>
              <a:buNone/>
              <a:defRPr sz="1800" b="0" i="0" u="none" strike="noStrike" cap="none">
                <a:solidFill>
                  <a:schemeClr val="dk1"/>
                </a:solidFill>
                <a:latin typeface="Calibri"/>
                <a:ea typeface="Calibri"/>
                <a:cs typeface="Calibri"/>
                <a:sym typeface="Calibri"/>
              </a:defRPr>
            </a:lvl8pPr>
            <a:lvl9pPr marL="3657600" marR="0" lvl="8" indent="0" algn="r" rtl="1">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ftr" idx="11"/>
          </p:nvPr>
        </p:nvSpPr>
        <p:spPr>
          <a:xfrm rot="-5400000">
            <a:off x="7586909" y="4048759"/>
            <a:ext cx="2367281" cy="365759"/>
          </a:xfrm>
          <a:prstGeom prst="rect">
            <a:avLst/>
          </a:prstGeom>
          <a:noFill/>
          <a:ln>
            <a:noFill/>
          </a:ln>
        </p:spPr>
        <p:txBody>
          <a:bodyPr lIns="91425" tIns="91425" rIns="91425" bIns="91425" anchor="ctr" anchorCtr="0"/>
          <a:lstStyle>
            <a:lvl1pPr marL="0" marR="0" lvl="0" indent="0" algn="r" rtl="1">
              <a:spcBef>
                <a:spcPts val="0"/>
              </a:spcBef>
              <a:buNone/>
              <a:defRPr sz="1200">
                <a:solidFill>
                  <a:schemeClr val="lt2"/>
                </a:solidFill>
                <a:latin typeface="Calibri"/>
                <a:ea typeface="Calibri"/>
                <a:cs typeface="Calibri"/>
                <a:sym typeface="Calibri"/>
              </a:defRPr>
            </a:lvl1pPr>
            <a:lvl2pPr marL="457200" marR="0" lvl="1" indent="0" algn="r" rtl="1">
              <a:spcBef>
                <a:spcPts val="0"/>
              </a:spcBef>
              <a:buNone/>
              <a:defRPr sz="1800" b="0" i="0" u="none" strike="noStrike" cap="none">
                <a:solidFill>
                  <a:schemeClr val="dk1"/>
                </a:solidFill>
                <a:latin typeface="Calibri"/>
                <a:ea typeface="Calibri"/>
                <a:cs typeface="Calibri"/>
                <a:sym typeface="Calibri"/>
              </a:defRPr>
            </a:lvl2pPr>
            <a:lvl3pPr marL="914400" marR="0" lvl="2" indent="0" algn="r" rtl="1">
              <a:spcBef>
                <a:spcPts val="0"/>
              </a:spcBef>
              <a:buNone/>
              <a:defRPr sz="1800" b="0" i="0" u="none" strike="noStrike" cap="none">
                <a:solidFill>
                  <a:schemeClr val="dk1"/>
                </a:solidFill>
                <a:latin typeface="Calibri"/>
                <a:ea typeface="Calibri"/>
                <a:cs typeface="Calibri"/>
                <a:sym typeface="Calibri"/>
              </a:defRPr>
            </a:lvl3pPr>
            <a:lvl4pPr marL="1371600" marR="0" lvl="3" indent="0" algn="r" rtl="1">
              <a:spcBef>
                <a:spcPts val="0"/>
              </a:spcBef>
              <a:buNone/>
              <a:defRPr sz="1800" b="0" i="0" u="none" strike="noStrike" cap="none">
                <a:solidFill>
                  <a:schemeClr val="dk1"/>
                </a:solidFill>
                <a:latin typeface="Calibri"/>
                <a:ea typeface="Calibri"/>
                <a:cs typeface="Calibri"/>
                <a:sym typeface="Calibri"/>
              </a:defRPr>
            </a:lvl4pPr>
            <a:lvl5pPr marL="1828800" marR="0" lvl="4" indent="0" algn="r" rtl="1">
              <a:spcBef>
                <a:spcPts val="0"/>
              </a:spcBef>
              <a:buNone/>
              <a:defRPr sz="1800" b="0" i="0" u="none" strike="noStrike" cap="none">
                <a:solidFill>
                  <a:schemeClr val="dk1"/>
                </a:solidFill>
                <a:latin typeface="Calibri"/>
                <a:ea typeface="Calibri"/>
                <a:cs typeface="Calibri"/>
                <a:sym typeface="Calibri"/>
              </a:defRPr>
            </a:lvl5pPr>
            <a:lvl6pPr marL="2286000" marR="0" lvl="5" indent="0" algn="r" rtl="1">
              <a:spcBef>
                <a:spcPts val="0"/>
              </a:spcBef>
              <a:buNone/>
              <a:defRPr sz="1800" b="0" i="0" u="none" strike="noStrike" cap="none">
                <a:solidFill>
                  <a:schemeClr val="dk1"/>
                </a:solidFill>
                <a:latin typeface="Calibri"/>
                <a:ea typeface="Calibri"/>
                <a:cs typeface="Calibri"/>
                <a:sym typeface="Calibri"/>
              </a:defRPr>
            </a:lvl6pPr>
            <a:lvl7pPr marL="2743200" marR="0" lvl="6" indent="0" algn="r" rtl="1">
              <a:spcBef>
                <a:spcPts val="0"/>
              </a:spcBef>
              <a:buNone/>
              <a:defRPr sz="1800" b="0" i="0" u="none" strike="noStrike" cap="none">
                <a:solidFill>
                  <a:schemeClr val="dk1"/>
                </a:solidFill>
                <a:latin typeface="Calibri"/>
                <a:ea typeface="Calibri"/>
                <a:cs typeface="Calibri"/>
                <a:sym typeface="Calibri"/>
              </a:defRPr>
            </a:lvl7pPr>
            <a:lvl8pPr marL="3200400" marR="0" lvl="7" indent="0" algn="r" rtl="1">
              <a:spcBef>
                <a:spcPts val="0"/>
              </a:spcBef>
              <a:buNone/>
              <a:defRPr sz="1800" b="0" i="0" u="none" strike="noStrike" cap="none">
                <a:solidFill>
                  <a:schemeClr val="dk1"/>
                </a:solidFill>
                <a:latin typeface="Calibri"/>
                <a:ea typeface="Calibri"/>
                <a:cs typeface="Calibri"/>
                <a:sym typeface="Calibri"/>
              </a:defRPr>
            </a:lvl8pPr>
            <a:lvl9pPr marL="3657600" marR="0" lvl="8" indent="0" algn="r" rtl="1">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5" name="Shape 85"/>
          <p:cNvSpPr>
            <a:spLocks noGrp="1"/>
          </p:cNvSpPr>
          <p:nvPr>
            <p:ph type="sldNum" idx="12"/>
          </p:nvPr>
        </p:nvSpPr>
        <p:spPr>
          <a:xfrm>
            <a:off x="8531788" y="5648960"/>
            <a:ext cx="548639" cy="396240"/>
          </a:xfrm>
          <a:prstGeom prst="bracketPair">
            <a:avLst/>
          </a:prstGeom>
          <a:noFill/>
          <a:ln w="19050" cap="flat" cmpd="sng">
            <a:solidFill>
              <a:srgbClr val="FFFFFF"/>
            </a:solidFill>
            <a:prstDash val="solid"/>
            <a:round/>
            <a:headEnd type="none" w="med" len="med"/>
            <a:tailEnd type="none" w="med" len="med"/>
          </a:ln>
        </p:spPr>
        <p:txBody>
          <a:bodyPr lIns="0" tIns="0" rIns="0" bIns="0" anchor="ctr" anchorCtr="0">
            <a:noAutofit/>
          </a:bodyPr>
          <a:lstStyle/>
          <a:p>
            <a:pPr marL="0" marR="0" lvl="0" indent="0" algn="ctr" rtl="1">
              <a:spcBef>
                <a:spcPts val="0"/>
              </a:spcBef>
              <a:buSzPct val="25000"/>
              <a:buNone/>
            </a:pPr>
            <a:fld id="{00000000-1234-1234-1234-123412341234}" type="slidenum">
              <a:rPr lang="x-none" sz="1800">
                <a:solidFill>
                  <a:srgbClr val="FFFFFF"/>
                </a:solidFill>
                <a:latin typeface="Calibri"/>
                <a:ea typeface="Calibri"/>
                <a:cs typeface="Calibri"/>
                <a:sym typeface="Calibri"/>
              </a:rPr>
              <a:t>‹#›</a:t>
            </a:fld>
            <a:endParaRPr lang="x-none" sz="1800">
              <a:solidFill>
                <a:srgbClr val="FFFFFF"/>
              </a:solidFill>
              <a:latin typeface="Calibri"/>
              <a:ea typeface="Calibri"/>
              <a:cs typeface="Calibri"/>
              <a:sym typeface="Calibri"/>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98CB578E-B0AB-4CBA-B84F-42DC2D3997DC}"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25014837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515100" y="609600"/>
            <a:ext cx="1943100" cy="5486400"/>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685800" y="609600"/>
            <a:ext cx="5676900" cy="5486400"/>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D746A171-30FD-4ADE-9846-AD7D47ACA571}"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1667495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3" name="Rectangle 44"/>
          <p:cNvSpPr>
            <a:spLocks noGrp="1" noChangeArrowheads="1"/>
          </p:cNvSpPr>
          <p:nvPr>
            <p:ph type="dt" sz="half" idx="10"/>
          </p:nvPr>
        </p:nvSpPr>
        <p:spPr>
          <a:ln/>
        </p:spPr>
        <p:txBody>
          <a:bodyPr/>
          <a:lstStyle>
            <a:lvl1pPr>
              <a:defRPr/>
            </a:lvl1pPr>
          </a:lstStyle>
          <a:p>
            <a:pPr>
              <a:defRPr/>
            </a:pPr>
            <a:fld id="{01C1740E-E0C9-48CD-9190-8FA631A983FC}" type="datetimeFigureOut">
              <a:rPr lang="he-IL"/>
              <a:pPr>
                <a:defRPr/>
              </a:pPr>
              <a:t>כ'/אדר/תש"פ</a:t>
            </a:fld>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478DB237-693E-428F-BB56-0587B5516489}" type="slidenum">
              <a:rPr lang="he-IL" altLang="he-IL"/>
              <a:pPr>
                <a:defRPr/>
              </a:pPr>
              <a:t>‹#›</a:t>
            </a:fld>
            <a:endParaRPr lang="en-US" altLang="he-IL"/>
          </a:p>
        </p:txBody>
      </p:sp>
    </p:spTree>
    <p:extLst>
      <p:ext uri="{BB962C8B-B14F-4D97-AF65-F5344CB8AC3E}">
        <p14:creationId xmlns:p14="http://schemas.microsoft.com/office/powerpoint/2010/main" val="3231213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F134FC17-10FC-45F8-8582-0972723D777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2039725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E3E9B4D0-DC46-41B9-9889-FD754C7DE50E}"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42298099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9A42F4CF-BF98-48ED-9B24-ECC43330F0E5}"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1195451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6" name="מציין מיקום של כותרת תחתונה 5"/>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7" name="מציין מיקום של מספר שקופית 6"/>
          <p:cNvSpPr>
            <a:spLocks noGrp="1"/>
          </p:cNvSpPr>
          <p:nvPr>
            <p:ph type="sldNum" sz="quarter" idx="12"/>
          </p:nvPr>
        </p:nvSpPr>
        <p:spPr/>
        <p:txBody>
          <a:bodyPr/>
          <a:lstStyle>
            <a:lvl1pPr>
              <a:defRPr/>
            </a:lvl1pPr>
          </a:lstStyle>
          <a:p>
            <a:fld id="{FBA6B309-D752-432A-8380-6983E0C634DD}"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3894515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p:spPr>
        <p:txBody>
          <a:bodyPr/>
          <a:lstStyle>
            <a:lvl1pPr>
              <a:defRPr/>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8" name="מציין מיקום של כותרת תחתונה 7"/>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9" name="מציין מיקום של מספר שקופית 8"/>
          <p:cNvSpPr>
            <a:spLocks noGrp="1"/>
          </p:cNvSpPr>
          <p:nvPr>
            <p:ph type="sldNum" sz="quarter" idx="12"/>
          </p:nvPr>
        </p:nvSpPr>
        <p:spPr/>
        <p:txBody>
          <a:bodyPr/>
          <a:lstStyle>
            <a:lvl1pPr>
              <a:defRPr/>
            </a:lvl1pPr>
          </a:lstStyle>
          <a:p>
            <a:fld id="{EBAAA13D-F8E1-4FF9-A893-9BED139E72E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3022976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4" name="מציין מיקום של כותרת תחתונה 3"/>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5" name="מציין מיקום של מספר שקופית 4"/>
          <p:cNvSpPr>
            <a:spLocks noGrp="1"/>
          </p:cNvSpPr>
          <p:nvPr>
            <p:ph type="sldNum" sz="quarter" idx="12"/>
          </p:nvPr>
        </p:nvSpPr>
        <p:spPr/>
        <p:txBody>
          <a:bodyPr/>
          <a:lstStyle>
            <a:lvl1pPr>
              <a:defRPr/>
            </a:lvl1pPr>
          </a:lstStyle>
          <a:p>
            <a:fld id="{28530AE2-BA3D-4B1D-BA71-9E147EDFF084}"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2270142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3" name="מציין מיקום של כותרת תחתונה 2"/>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4" name="מציין מיקום של מספר שקופית 3"/>
          <p:cNvSpPr>
            <a:spLocks noGrp="1"/>
          </p:cNvSpPr>
          <p:nvPr>
            <p:ph type="sldNum" sz="quarter" idx="12"/>
          </p:nvPr>
        </p:nvSpPr>
        <p:spPr/>
        <p:txBody>
          <a:bodyPr/>
          <a:lstStyle>
            <a:lvl1pPr>
              <a:defRPr/>
            </a:lvl1pPr>
          </a:lstStyle>
          <a:p>
            <a:fld id="{FA22D119-B2ED-4DF6-B13F-D2EE19E1AD7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3088684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ריק">
    <p:spTree>
      <p:nvGrpSpPr>
        <p:cNvPr id="1" name="Shape 23"/>
        <p:cNvGrpSpPr/>
        <p:nvPr/>
      </p:nvGrpSpPr>
      <p:grpSpPr>
        <a:xfrm>
          <a:off x="0" y="0"/>
          <a:ext cx="0" cy="0"/>
          <a:chOff x="0" y="0"/>
          <a:chExt cx="0" cy="0"/>
        </a:xfrm>
      </p:grpSpPr>
      <p:sp>
        <p:nvSpPr>
          <p:cNvPr id="24" name="Shape 24"/>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1">
              <a:spcBef>
                <a:spcPts val="0"/>
              </a:spcBef>
              <a:buNone/>
              <a:defRPr sz="1200" b="0" i="0" u="none" strike="noStrike" cap="none">
                <a:solidFill>
                  <a:schemeClr val="lt2"/>
                </a:solidFill>
                <a:latin typeface="Calibri"/>
                <a:ea typeface="Calibri"/>
                <a:cs typeface="Calibri"/>
                <a:sym typeface="Calibri"/>
              </a:defRPr>
            </a:lvl1pPr>
            <a:lvl2pPr marL="457200" marR="0" lvl="1" indent="0" algn="r" rtl="1">
              <a:spcBef>
                <a:spcPts val="0"/>
              </a:spcBef>
              <a:buNone/>
              <a:defRPr sz="1800" b="0" i="0" u="none" strike="noStrike" cap="none">
                <a:solidFill>
                  <a:schemeClr val="dk1"/>
                </a:solidFill>
                <a:latin typeface="Calibri"/>
                <a:ea typeface="Calibri"/>
                <a:cs typeface="Calibri"/>
                <a:sym typeface="Calibri"/>
              </a:defRPr>
            </a:lvl2pPr>
            <a:lvl3pPr marL="914400" marR="0" lvl="2" indent="0" algn="r" rtl="1">
              <a:spcBef>
                <a:spcPts val="0"/>
              </a:spcBef>
              <a:buNone/>
              <a:defRPr sz="1800" b="0" i="0" u="none" strike="noStrike" cap="none">
                <a:solidFill>
                  <a:schemeClr val="dk1"/>
                </a:solidFill>
                <a:latin typeface="Calibri"/>
                <a:ea typeface="Calibri"/>
                <a:cs typeface="Calibri"/>
                <a:sym typeface="Calibri"/>
              </a:defRPr>
            </a:lvl3pPr>
            <a:lvl4pPr marL="1371600" marR="0" lvl="3" indent="0" algn="r" rtl="1">
              <a:spcBef>
                <a:spcPts val="0"/>
              </a:spcBef>
              <a:buNone/>
              <a:defRPr sz="1800" b="0" i="0" u="none" strike="noStrike" cap="none">
                <a:solidFill>
                  <a:schemeClr val="dk1"/>
                </a:solidFill>
                <a:latin typeface="Calibri"/>
                <a:ea typeface="Calibri"/>
                <a:cs typeface="Calibri"/>
                <a:sym typeface="Calibri"/>
              </a:defRPr>
            </a:lvl4pPr>
            <a:lvl5pPr marL="1828800" marR="0" lvl="4" indent="0" algn="r" rtl="1">
              <a:spcBef>
                <a:spcPts val="0"/>
              </a:spcBef>
              <a:buNone/>
              <a:defRPr sz="1800" b="0" i="0" u="none" strike="noStrike" cap="none">
                <a:solidFill>
                  <a:schemeClr val="dk1"/>
                </a:solidFill>
                <a:latin typeface="Calibri"/>
                <a:ea typeface="Calibri"/>
                <a:cs typeface="Calibri"/>
                <a:sym typeface="Calibri"/>
              </a:defRPr>
            </a:lvl5pPr>
            <a:lvl6pPr marL="2286000" marR="0" lvl="5" indent="0" algn="r" rtl="1">
              <a:spcBef>
                <a:spcPts val="0"/>
              </a:spcBef>
              <a:buNone/>
              <a:defRPr sz="1800" b="0" i="0" u="none" strike="noStrike" cap="none">
                <a:solidFill>
                  <a:schemeClr val="dk1"/>
                </a:solidFill>
                <a:latin typeface="Calibri"/>
                <a:ea typeface="Calibri"/>
                <a:cs typeface="Calibri"/>
                <a:sym typeface="Calibri"/>
              </a:defRPr>
            </a:lvl6pPr>
            <a:lvl7pPr marL="2743200" marR="0" lvl="6" indent="0" algn="r" rtl="1">
              <a:spcBef>
                <a:spcPts val="0"/>
              </a:spcBef>
              <a:buNone/>
              <a:defRPr sz="1800" b="0" i="0" u="none" strike="noStrike" cap="none">
                <a:solidFill>
                  <a:schemeClr val="dk1"/>
                </a:solidFill>
                <a:latin typeface="Calibri"/>
                <a:ea typeface="Calibri"/>
                <a:cs typeface="Calibri"/>
                <a:sym typeface="Calibri"/>
              </a:defRPr>
            </a:lvl7pPr>
            <a:lvl8pPr marL="3200400" marR="0" lvl="7" indent="0" algn="r" rtl="1">
              <a:spcBef>
                <a:spcPts val="0"/>
              </a:spcBef>
              <a:buNone/>
              <a:defRPr sz="1800" b="0" i="0" u="none" strike="noStrike" cap="none">
                <a:solidFill>
                  <a:schemeClr val="dk1"/>
                </a:solidFill>
                <a:latin typeface="Calibri"/>
                <a:ea typeface="Calibri"/>
                <a:cs typeface="Calibri"/>
                <a:sym typeface="Calibri"/>
              </a:defRPr>
            </a:lvl8pPr>
            <a:lvl9pPr marL="3657600" marR="0" lvl="8" indent="0" algn="r" rtl="1">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rot="-5400000">
            <a:off x="7586909" y="4048759"/>
            <a:ext cx="2367281" cy="365759"/>
          </a:xfrm>
          <a:prstGeom prst="rect">
            <a:avLst/>
          </a:prstGeom>
          <a:noFill/>
          <a:ln>
            <a:noFill/>
          </a:ln>
        </p:spPr>
        <p:txBody>
          <a:bodyPr lIns="91425" tIns="91425" rIns="91425" bIns="91425" anchor="ctr" anchorCtr="0"/>
          <a:lstStyle>
            <a:lvl1pPr marL="0" marR="0" lvl="0" indent="0" algn="r" rtl="1">
              <a:spcBef>
                <a:spcPts val="0"/>
              </a:spcBef>
              <a:buNone/>
              <a:defRPr sz="1200" b="0" i="0" u="none" strike="noStrike" cap="none">
                <a:solidFill>
                  <a:schemeClr val="lt2"/>
                </a:solidFill>
                <a:latin typeface="Calibri"/>
                <a:ea typeface="Calibri"/>
                <a:cs typeface="Calibri"/>
                <a:sym typeface="Calibri"/>
              </a:defRPr>
            </a:lvl1pPr>
            <a:lvl2pPr marL="457200" marR="0" lvl="1" indent="0" algn="r" rtl="1">
              <a:spcBef>
                <a:spcPts val="0"/>
              </a:spcBef>
              <a:buNone/>
              <a:defRPr sz="1800" b="0" i="0" u="none" strike="noStrike" cap="none">
                <a:solidFill>
                  <a:schemeClr val="dk1"/>
                </a:solidFill>
                <a:latin typeface="Calibri"/>
                <a:ea typeface="Calibri"/>
                <a:cs typeface="Calibri"/>
                <a:sym typeface="Calibri"/>
              </a:defRPr>
            </a:lvl2pPr>
            <a:lvl3pPr marL="914400" marR="0" lvl="2" indent="0" algn="r" rtl="1">
              <a:spcBef>
                <a:spcPts val="0"/>
              </a:spcBef>
              <a:buNone/>
              <a:defRPr sz="1800" b="0" i="0" u="none" strike="noStrike" cap="none">
                <a:solidFill>
                  <a:schemeClr val="dk1"/>
                </a:solidFill>
                <a:latin typeface="Calibri"/>
                <a:ea typeface="Calibri"/>
                <a:cs typeface="Calibri"/>
                <a:sym typeface="Calibri"/>
              </a:defRPr>
            </a:lvl3pPr>
            <a:lvl4pPr marL="1371600" marR="0" lvl="3" indent="0" algn="r" rtl="1">
              <a:spcBef>
                <a:spcPts val="0"/>
              </a:spcBef>
              <a:buNone/>
              <a:defRPr sz="1800" b="0" i="0" u="none" strike="noStrike" cap="none">
                <a:solidFill>
                  <a:schemeClr val="dk1"/>
                </a:solidFill>
                <a:latin typeface="Calibri"/>
                <a:ea typeface="Calibri"/>
                <a:cs typeface="Calibri"/>
                <a:sym typeface="Calibri"/>
              </a:defRPr>
            </a:lvl4pPr>
            <a:lvl5pPr marL="1828800" marR="0" lvl="4" indent="0" algn="r" rtl="1">
              <a:spcBef>
                <a:spcPts val="0"/>
              </a:spcBef>
              <a:buNone/>
              <a:defRPr sz="1800" b="0" i="0" u="none" strike="noStrike" cap="none">
                <a:solidFill>
                  <a:schemeClr val="dk1"/>
                </a:solidFill>
                <a:latin typeface="Calibri"/>
                <a:ea typeface="Calibri"/>
                <a:cs typeface="Calibri"/>
                <a:sym typeface="Calibri"/>
              </a:defRPr>
            </a:lvl5pPr>
            <a:lvl6pPr marL="2286000" marR="0" lvl="5" indent="0" algn="r" rtl="1">
              <a:spcBef>
                <a:spcPts val="0"/>
              </a:spcBef>
              <a:buNone/>
              <a:defRPr sz="1800" b="0" i="0" u="none" strike="noStrike" cap="none">
                <a:solidFill>
                  <a:schemeClr val="dk1"/>
                </a:solidFill>
                <a:latin typeface="Calibri"/>
                <a:ea typeface="Calibri"/>
                <a:cs typeface="Calibri"/>
                <a:sym typeface="Calibri"/>
              </a:defRPr>
            </a:lvl6pPr>
            <a:lvl7pPr marL="2743200" marR="0" lvl="6" indent="0" algn="r" rtl="1">
              <a:spcBef>
                <a:spcPts val="0"/>
              </a:spcBef>
              <a:buNone/>
              <a:defRPr sz="1800" b="0" i="0" u="none" strike="noStrike" cap="none">
                <a:solidFill>
                  <a:schemeClr val="dk1"/>
                </a:solidFill>
                <a:latin typeface="Calibri"/>
                <a:ea typeface="Calibri"/>
                <a:cs typeface="Calibri"/>
                <a:sym typeface="Calibri"/>
              </a:defRPr>
            </a:lvl7pPr>
            <a:lvl8pPr marL="3200400" marR="0" lvl="7" indent="0" algn="r" rtl="1">
              <a:spcBef>
                <a:spcPts val="0"/>
              </a:spcBef>
              <a:buNone/>
              <a:defRPr sz="1800" b="0" i="0" u="none" strike="noStrike" cap="none">
                <a:solidFill>
                  <a:schemeClr val="dk1"/>
                </a:solidFill>
                <a:latin typeface="Calibri"/>
                <a:ea typeface="Calibri"/>
                <a:cs typeface="Calibri"/>
                <a:sym typeface="Calibri"/>
              </a:defRPr>
            </a:lvl8pPr>
            <a:lvl9pPr marL="3657600" marR="0" lvl="8" indent="0" algn="r" rtl="1">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a:spLocks noGrp="1"/>
          </p:cNvSpPr>
          <p:nvPr>
            <p:ph type="sldNum" idx="12"/>
          </p:nvPr>
        </p:nvSpPr>
        <p:spPr>
          <a:xfrm>
            <a:off x="8531788" y="5648960"/>
            <a:ext cx="548639" cy="396240"/>
          </a:xfrm>
          <a:prstGeom prst="bracketPair">
            <a:avLst/>
          </a:prstGeom>
          <a:noFill/>
          <a:ln w="19050" cap="flat" cmpd="sng">
            <a:solidFill>
              <a:srgbClr val="FFFFFF"/>
            </a:solidFill>
            <a:prstDash val="solid"/>
            <a:round/>
            <a:headEnd type="none" w="med" len="med"/>
            <a:tailEnd type="none" w="med" len="med"/>
          </a:ln>
        </p:spPr>
        <p:txBody>
          <a:bodyPr lIns="0" tIns="0" rIns="0" bIns="0" anchor="ctr" anchorCtr="0">
            <a:noAutofit/>
          </a:bodyPr>
          <a:lstStyle/>
          <a:p>
            <a:pPr marL="0" marR="0" lvl="0" indent="0" algn="ctr" rtl="1">
              <a:spcBef>
                <a:spcPts val="0"/>
              </a:spcBef>
              <a:buSzPct val="25000"/>
              <a:buNone/>
            </a:pPr>
            <a:fld id="{00000000-1234-1234-1234-123412341234}" type="slidenum">
              <a:rPr lang="x-none" sz="1800" b="0" i="0" u="none" strike="noStrike" cap="none">
                <a:solidFill>
                  <a:srgbClr val="FFFFFF"/>
                </a:solidFill>
                <a:latin typeface="Calibri"/>
                <a:ea typeface="Calibri"/>
                <a:cs typeface="Calibri"/>
                <a:sym typeface="Calibri"/>
              </a:rPr>
              <a:t>‹#›</a:t>
            </a:fld>
            <a:endParaRPr lang="x-none"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6" name="מציין מיקום של כותרת תחתונה 5"/>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7" name="מציין מיקום של מספר שקופית 6"/>
          <p:cNvSpPr>
            <a:spLocks noGrp="1"/>
          </p:cNvSpPr>
          <p:nvPr>
            <p:ph type="sldNum" sz="quarter" idx="12"/>
          </p:nvPr>
        </p:nvSpPr>
        <p:spPr/>
        <p:txBody>
          <a:bodyPr/>
          <a:lstStyle>
            <a:lvl1pPr>
              <a:defRPr/>
            </a:lvl1pPr>
          </a:lstStyle>
          <a:p>
            <a:fld id="{0304E84B-467F-4422-934A-3C8E674E652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1033798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6" name="מציין מיקום של כותרת תחתונה 5"/>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7" name="מציין מיקום של מספר שקופית 6"/>
          <p:cNvSpPr>
            <a:spLocks noGrp="1"/>
          </p:cNvSpPr>
          <p:nvPr>
            <p:ph type="sldNum" sz="quarter" idx="12"/>
          </p:nvPr>
        </p:nvSpPr>
        <p:spPr/>
        <p:txBody>
          <a:bodyPr/>
          <a:lstStyle>
            <a:lvl1pPr>
              <a:defRPr/>
            </a:lvl1pPr>
          </a:lstStyle>
          <a:p>
            <a:fld id="{AE4900F3-FDAC-4531-B80C-A6A73FB8402D}"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3705776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98CB578E-B0AB-4CBA-B84F-42DC2D3997DC}"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2538372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515100" y="609600"/>
            <a:ext cx="1943100" cy="5486400"/>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685800" y="609600"/>
            <a:ext cx="5676900" cy="5486400"/>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D746A171-30FD-4ADE-9846-AD7D47ACA571}"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793986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F134FC17-10FC-45F8-8582-0972723D777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36108702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E3E9B4D0-DC46-41B9-9889-FD754C7DE50E}"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9286379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9A42F4CF-BF98-48ED-9B24-ECC43330F0E5}"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41988395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6" name="מציין מיקום של כותרת תחתונה 5"/>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7" name="מציין מיקום של מספר שקופית 6"/>
          <p:cNvSpPr>
            <a:spLocks noGrp="1"/>
          </p:cNvSpPr>
          <p:nvPr>
            <p:ph type="sldNum" sz="quarter" idx="12"/>
          </p:nvPr>
        </p:nvSpPr>
        <p:spPr/>
        <p:txBody>
          <a:bodyPr/>
          <a:lstStyle>
            <a:lvl1pPr>
              <a:defRPr/>
            </a:lvl1pPr>
          </a:lstStyle>
          <a:p>
            <a:fld id="{FBA6B309-D752-432A-8380-6983E0C634DD}"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30300084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p:spPr>
        <p:txBody>
          <a:bodyPr/>
          <a:lstStyle>
            <a:lvl1pPr>
              <a:defRPr/>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8" name="מציין מיקום של כותרת תחתונה 7"/>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9" name="מציין מיקום של מספר שקופית 8"/>
          <p:cNvSpPr>
            <a:spLocks noGrp="1"/>
          </p:cNvSpPr>
          <p:nvPr>
            <p:ph type="sldNum" sz="quarter" idx="12"/>
          </p:nvPr>
        </p:nvSpPr>
        <p:spPr/>
        <p:txBody>
          <a:bodyPr/>
          <a:lstStyle>
            <a:lvl1pPr>
              <a:defRPr/>
            </a:lvl1pPr>
          </a:lstStyle>
          <a:p>
            <a:fld id="{EBAAA13D-F8E1-4FF9-A893-9BED139E72E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4093362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4" name="מציין מיקום של כותרת תחתונה 3"/>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5" name="מציין מיקום של מספר שקופית 4"/>
          <p:cNvSpPr>
            <a:spLocks noGrp="1"/>
          </p:cNvSpPr>
          <p:nvPr>
            <p:ph type="sldNum" sz="quarter" idx="12"/>
          </p:nvPr>
        </p:nvSpPr>
        <p:spPr/>
        <p:txBody>
          <a:bodyPr/>
          <a:lstStyle>
            <a:lvl1pPr>
              <a:defRPr/>
            </a:lvl1pPr>
          </a:lstStyle>
          <a:p>
            <a:fld id="{28530AE2-BA3D-4B1D-BA71-9E147EDFF084}"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346121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כותרת ותוכן">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457200" y="274637"/>
            <a:ext cx="7619999" cy="1143000"/>
          </a:xfrm>
          <a:prstGeom prst="rect">
            <a:avLst/>
          </a:prstGeom>
          <a:noFill/>
          <a:ln>
            <a:noFill/>
          </a:ln>
        </p:spPr>
        <p:txBody>
          <a:bodyPr lIns="91425" tIns="91425" rIns="91425" bIns="91425" anchor="ctr" anchorCtr="0"/>
          <a:lstStyle>
            <a:lvl1pPr marL="0" marR="0" lvl="0" indent="0" algn="l" rtl="1">
              <a:spcBef>
                <a:spcPts val="0"/>
              </a:spcBef>
              <a:buClr>
                <a:schemeClr val="dk2"/>
              </a:buClr>
              <a:buFont typeface="Cambria"/>
              <a:buNone/>
              <a:defRPr sz="4600" b="0" i="0" u="none" strike="noStrike" cap="none">
                <a:solidFill>
                  <a:schemeClr val="dk2"/>
                </a:solidFill>
                <a:latin typeface="Cambria"/>
                <a:ea typeface="Cambria"/>
                <a:cs typeface="Cambria"/>
                <a:sym typeface="Cambr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457200" y="1600200"/>
            <a:ext cx="7619999" cy="4800600"/>
          </a:xfrm>
          <a:prstGeom prst="rect">
            <a:avLst/>
          </a:prstGeom>
          <a:noFill/>
          <a:ln>
            <a:noFill/>
          </a:ln>
        </p:spPr>
        <p:txBody>
          <a:bodyPr lIns="91425" tIns="91425" rIns="91425" bIns="91425" anchor="t" anchorCtr="0"/>
          <a:lstStyle>
            <a:lvl1pPr marL="342900" marR="0" lvl="0" indent="-88900" algn="r" rtl="1">
              <a:spcBef>
                <a:spcPts val="440"/>
              </a:spcBef>
              <a:buClr>
                <a:schemeClr val="accent1"/>
              </a:buClr>
              <a:buSzPct val="100000"/>
              <a:buFont typeface="Arial"/>
              <a:buChar char="•"/>
              <a:defRPr sz="2200" b="0" i="0" u="none" strike="noStrike" cap="none">
                <a:solidFill>
                  <a:schemeClr val="dk1"/>
                </a:solidFill>
                <a:latin typeface="Calibri"/>
                <a:ea typeface="Calibri"/>
                <a:cs typeface="Calibri"/>
                <a:sym typeface="Calibri"/>
              </a:defRPr>
            </a:lvl1pPr>
            <a:lvl2pPr marL="640080" marR="0" lvl="1" indent="-106680" algn="r" rtl="1">
              <a:spcBef>
                <a:spcPts val="400"/>
              </a:spcBef>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116839" algn="r" rtl="1">
              <a:spcBef>
                <a:spcPts val="360"/>
              </a:spcBef>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137160" algn="r" rtl="1">
              <a:spcBef>
                <a:spcPts val="320"/>
              </a:spcBef>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144780" algn="r" rtl="1">
              <a:spcBef>
                <a:spcPts val="280"/>
              </a:spcBef>
              <a:buClr>
                <a:schemeClr val="accent5"/>
              </a:buClr>
              <a:buSzPct val="100000"/>
              <a:buFont typeface="Arial"/>
              <a:buChar char="•"/>
              <a:defRPr sz="1400" b="0" i="0" u="none" strike="noStrike" cap="none">
                <a:solidFill>
                  <a:schemeClr val="dk1"/>
                </a:solidFill>
                <a:latin typeface="Calibri"/>
                <a:ea typeface="Calibri"/>
                <a:cs typeface="Calibri"/>
                <a:sym typeface="Calibri"/>
              </a:defRPr>
            </a:lvl5pPr>
            <a:lvl6pPr marL="1737360" marR="0" lvl="5" indent="-99060" algn="r" rtl="1">
              <a:spcBef>
                <a:spcPts val="280"/>
              </a:spcBef>
              <a:buClr>
                <a:schemeClr val="accent1"/>
              </a:buClr>
              <a:buSzPct val="100000"/>
              <a:buFont typeface="Arial"/>
              <a:buChar char="•"/>
              <a:defRPr sz="1400" b="0" i="0" u="none" strike="noStrike" cap="none">
                <a:solidFill>
                  <a:schemeClr val="dk1"/>
                </a:solidFill>
                <a:latin typeface="Calibri"/>
                <a:ea typeface="Calibri"/>
                <a:cs typeface="Calibri"/>
                <a:sym typeface="Calibri"/>
              </a:defRPr>
            </a:lvl6pPr>
            <a:lvl7pPr marL="1920240" marR="0" lvl="6" indent="-104139" algn="r" rtl="1">
              <a:spcBef>
                <a:spcPts val="280"/>
              </a:spcBef>
              <a:buClr>
                <a:schemeClr val="accent2"/>
              </a:buClr>
              <a:buSzPct val="100000"/>
              <a:buFont typeface="Arial"/>
              <a:buChar char="•"/>
              <a:defRPr sz="1400" b="0" i="0" u="none" strike="noStrike" cap="none">
                <a:solidFill>
                  <a:schemeClr val="dk1"/>
                </a:solidFill>
                <a:latin typeface="Calibri"/>
                <a:ea typeface="Calibri"/>
                <a:cs typeface="Calibri"/>
                <a:sym typeface="Calibri"/>
              </a:defRPr>
            </a:lvl7pPr>
            <a:lvl8pPr marL="2103120" marR="0" lvl="7" indent="-96520" algn="r" rtl="1">
              <a:spcBef>
                <a:spcPts val="280"/>
              </a:spcBef>
              <a:buClr>
                <a:schemeClr val="accent3"/>
              </a:buClr>
              <a:buSzPct val="100000"/>
              <a:buFont typeface="Arial"/>
              <a:buChar char="•"/>
              <a:defRPr sz="1400" b="0" i="0" u="none" strike="noStrike" cap="none">
                <a:solidFill>
                  <a:schemeClr val="dk1"/>
                </a:solidFill>
                <a:latin typeface="Calibri"/>
                <a:ea typeface="Calibri"/>
                <a:cs typeface="Calibri"/>
                <a:sym typeface="Calibri"/>
              </a:defRPr>
            </a:lvl8pPr>
            <a:lvl9pPr marL="2286000" marR="0" lvl="8" indent="-101600" algn="r" rtl="1">
              <a:spcBef>
                <a:spcPts val="280"/>
              </a:spcBef>
              <a:buClr>
                <a:schemeClr val="accent4"/>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1">
              <a:spcBef>
                <a:spcPts val="0"/>
              </a:spcBef>
              <a:buNone/>
              <a:defRPr sz="1200" b="0" i="0" u="none" strike="noStrike" cap="none">
                <a:solidFill>
                  <a:schemeClr val="lt2"/>
                </a:solidFill>
                <a:latin typeface="Calibri"/>
                <a:ea typeface="Calibri"/>
                <a:cs typeface="Calibri"/>
                <a:sym typeface="Calibri"/>
              </a:defRPr>
            </a:lvl1pPr>
            <a:lvl2pPr marL="457200" marR="0" lvl="1" indent="0" algn="r" rtl="1">
              <a:spcBef>
                <a:spcPts val="0"/>
              </a:spcBef>
              <a:buNone/>
              <a:defRPr sz="1800" b="0" i="0" u="none" strike="noStrike" cap="none">
                <a:solidFill>
                  <a:schemeClr val="dk1"/>
                </a:solidFill>
                <a:latin typeface="Calibri"/>
                <a:ea typeface="Calibri"/>
                <a:cs typeface="Calibri"/>
                <a:sym typeface="Calibri"/>
              </a:defRPr>
            </a:lvl2pPr>
            <a:lvl3pPr marL="914400" marR="0" lvl="2" indent="0" algn="r" rtl="1">
              <a:spcBef>
                <a:spcPts val="0"/>
              </a:spcBef>
              <a:buNone/>
              <a:defRPr sz="1800" b="0" i="0" u="none" strike="noStrike" cap="none">
                <a:solidFill>
                  <a:schemeClr val="dk1"/>
                </a:solidFill>
                <a:latin typeface="Calibri"/>
                <a:ea typeface="Calibri"/>
                <a:cs typeface="Calibri"/>
                <a:sym typeface="Calibri"/>
              </a:defRPr>
            </a:lvl3pPr>
            <a:lvl4pPr marL="1371600" marR="0" lvl="3" indent="0" algn="r" rtl="1">
              <a:spcBef>
                <a:spcPts val="0"/>
              </a:spcBef>
              <a:buNone/>
              <a:defRPr sz="1800" b="0" i="0" u="none" strike="noStrike" cap="none">
                <a:solidFill>
                  <a:schemeClr val="dk1"/>
                </a:solidFill>
                <a:latin typeface="Calibri"/>
                <a:ea typeface="Calibri"/>
                <a:cs typeface="Calibri"/>
                <a:sym typeface="Calibri"/>
              </a:defRPr>
            </a:lvl4pPr>
            <a:lvl5pPr marL="1828800" marR="0" lvl="4" indent="0" algn="r" rtl="1">
              <a:spcBef>
                <a:spcPts val="0"/>
              </a:spcBef>
              <a:buNone/>
              <a:defRPr sz="1800" b="0" i="0" u="none" strike="noStrike" cap="none">
                <a:solidFill>
                  <a:schemeClr val="dk1"/>
                </a:solidFill>
                <a:latin typeface="Calibri"/>
                <a:ea typeface="Calibri"/>
                <a:cs typeface="Calibri"/>
                <a:sym typeface="Calibri"/>
              </a:defRPr>
            </a:lvl5pPr>
            <a:lvl6pPr marL="2286000" marR="0" lvl="5" indent="0" algn="r" rtl="1">
              <a:spcBef>
                <a:spcPts val="0"/>
              </a:spcBef>
              <a:buNone/>
              <a:defRPr sz="1800" b="0" i="0" u="none" strike="noStrike" cap="none">
                <a:solidFill>
                  <a:schemeClr val="dk1"/>
                </a:solidFill>
                <a:latin typeface="Calibri"/>
                <a:ea typeface="Calibri"/>
                <a:cs typeface="Calibri"/>
                <a:sym typeface="Calibri"/>
              </a:defRPr>
            </a:lvl6pPr>
            <a:lvl7pPr marL="2743200" marR="0" lvl="6" indent="0" algn="r" rtl="1">
              <a:spcBef>
                <a:spcPts val="0"/>
              </a:spcBef>
              <a:buNone/>
              <a:defRPr sz="1800" b="0" i="0" u="none" strike="noStrike" cap="none">
                <a:solidFill>
                  <a:schemeClr val="dk1"/>
                </a:solidFill>
                <a:latin typeface="Calibri"/>
                <a:ea typeface="Calibri"/>
                <a:cs typeface="Calibri"/>
                <a:sym typeface="Calibri"/>
              </a:defRPr>
            </a:lvl7pPr>
            <a:lvl8pPr marL="3200400" marR="0" lvl="7" indent="0" algn="r" rtl="1">
              <a:spcBef>
                <a:spcPts val="0"/>
              </a:spcBef>
              <a:buNone/>
              <a:defRPr sz="1800" b="0" i="0" u="none" strike="noStrike" cap="none">
                <a:solidFill>
                  <a:schemeClr val="dk1"/>
                </a:solidFill>
                <a:latin typeface="Calibri"/>
                <a:ea typeface="Calibri"/>
                <a:cs typeface="Calibri"/>
                <a:sym typeface="Calibri"/>
              </a:defRPr>
            </a:lvl8pPr>
            <a:lvl9pPr marL="3657600" marR="0" lvl="8" indent="0" algn="r" rtl="1">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rot="-5400000">
            <a:off x="7586909" y="4048759"/>
            <a:ext cx="2367281" cy="365759"/>
          </a:xfrm>
          <a:prstGeom prst="rect">
            <a:avLst/>
          </a:prstGeom>
          <a:noFill/>
          <a:ln>
            <a:noFill/>
          </a:ln>
        </p:spPr>
        <p:txBody>
          <a:bodyPr lIns="91425" tIns="91425" rIns="91425" bIns="91425" anchor="ctr" anchorCtr="0"/>
          <a:lstStyle>
            <a:lvl1pPr marL="0" marR="0" lvl="0" indent="0" algn="r" rtl="1">
              <a:spcBef>
                <a:spcPts val="0"/>
              </a:spcBef>
              <a:buNone/>
              <a:defRPr sz="1200" b="0" i="0" u="none" strike="noStrike" cap="none">
                <a:solidFill>
                  <a:schemeClr val="lt2"/>
                </a:solidFill>
                <a:latin typeface="Calibri"/>
                <a:ea typeface="Calibri"/>
                <a:cs typeface="Calibri"/>
                <a:sym typeface="Calibri"/>
              </a:defRPr>
            </a:lvl1pPr>
            <a:lvl2pPr marL="457200" marR="0" lvl="1" indent="0" algn="r" rtl="1">
              <a:spcBef>
                <a:spcPts val="0"/>
              </a:spcBef>
              <a:buNone/>
              <a:defRPr sz="1800" b="0" i="0" u="none" strike="noStrike" cap="none">
                <a:solidFill>
                  <a:schemeClr val="dk1"/>
                </a:solidFill>
                <a:latin typeface="Calibri"/>
                <a:ea typeface="Calibri"/>
                <a:cs typeface="Calibri"/>
                <a:sym typeface="Calibri"/>
              </a:defRPr>
            </a:lvl2pPr>
            <a:lvl3pPr marL="914400" marR="0" lvl="2" indent="0" algn="r" rtl="1">
              <a:spcBef>
                <a:spcPts val="0"/>
              </a:spcBef>
              <a:buNone/>
              <a:defRPr sz="1800" b="0" i="0" u="none" strike="noStrike" cap="none">
                <a:solidFill>
                  <a:schemeClr val="dk1"/>
                </a:solidFill>
                <a:latin typeface="Calibri"/>
                <a:ea typeface="Calibri"/>
                <a:cs typeface="Calibri"/>
                <a:sym typeface="Calibri"/>
              </a:defRPr>
            </a:lvl3pPr>
            <a:lvl4pPr marL="1371600" marR="0" lvl="3" indent="0" algn="r" rtl="1">
              <a:spcBef>
                <a:spcPts val="0"/>
              </a:spcBef>
              <a:buNone/>
              <a:defRPr sz="1800" b="0" i="0" u="none" strike="noStrike" cap="none">
                <a:solidFill>
                  <a:schemeClr val="dk1"/>
                </a:solidFill>
                <a:latin typeface="Calibri"/>
                <a:ea typeface="Calibri"/>
                <a:cs typeface="Calibri"/>
                <a:sym typeface="Calibri"/>
              </a:defRPr>
            </a:lvl4pPr>
            <a:lvl5pPr marL="1828800" marR="0" lvl="4" indent="0" algn="r" rtl="1">
              <a:spcBef>
                <a:spcPts val="0"/>
              </a:spcBef>
              <a:buNone/>
              <a:defRPr sz="1800" b="0" i="0" u="none" strike="noStrike" cap="none">
                <a:solidFill>
                  <a:schemeClr val="dk1"/>
                </a:solidFill>
                <a:latin typeface="Calibri"/>
                <a:ea typeface="Calibri"/>
                <a:cs typeface="Calibri"/>
                <a:sym typeface="Calibri"/>
              </a:defRPr>
            </a:lvl5pPr>
            <a:lvl6pPr marL="2286000" marR="0" lvl="5" indent="0" algn="r" rtl="1">
              <a:spcBef>
                <a:spcPts val="0"/>
              </a:spcBef>
              <a:buNone/>
              <a:defRPr sz="1800" b="0" i="0" u="none" strike="noStrike" cap="none">
                <a:solidFill>
                  <a:schemeClr val="dk1"/>
                </a:solidFill>
                <a:latin typeface="Calibri"/>
                <a:ea typeface="Calibri"/>
                <a:cs typeface="Calibri"/>
                <a:sym typeface="Calibri"/>
              </a:defRPr>
            </a:lvl6pPr>
            <a:lvl7pPr marL="2743200" marR="0" lvl="6" indent="0" algn="r" rtl="1">
              <a:spcBef>
                <a:spcPts val="0"/>
              </a:spcBef>
              <a:buNone/>
              <a:defRPr sz="1800" b="0" i="0" u="none" strike="noStrike" cap="none">
                <a:solidFill>
                  <a:schemeClr val="dk1"/>
                </a:solidFill>
                <a:latin typeface="Calibri"/>
                <a:ea typeface="Calibri"/>
                <a:cs typeface="Calibri"/>
                <a:sym typeface="Calibri"/>
              </a:defRPr>
            </a:lvl7pPr>
            <a:lvl8pPr marL="3200400" marR="0" lvl="7" indent="0" algn="r" rtl="1">
              <a:spcBef>
                <a:spcPts val="0"/>
              </a:spcBef>
              <a:buNone/>
              <a:defRPr sz="1800" b="0" i="0" u="none" strike="noStrike" cap="none">
                <a:solidFill>
                  <a:schemeClr val="dk1"/>
                </a:solidFill>
                <a:latin typeface="Calibri"/>
                <a:ea typeface="Calibri"/>
                <a:cs typeface="Calibri"/>
                <a:sym typeface="Calibri"/>
              </a:defRPr>
            </a:lvl8pPr>
            <a:lvl9pPr marL="3657600" marR="0" lvl="8" indent="0" algn="r" rtl="1">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a:spLocks noGrp="1"/>
          </p:cNvSpPr>
          <p:nvPr>
            <p:ph type="sldNum" idx="12"/>
          </p:nvPr>
        </p:nvSpPr>
        <p:spPr>
          <a:xfrm>
            <a:off x="8531788" y="5648960"/>
            <a:ext cx="548639" cy="396240"/>
          </a:xfrm>
          <a:prstGeom prst="bracketPair">
            <a:avLst/>
          </a:prstGeom>
          <a:noFill/>
          <a:ln w="19050" cap="flat" cmpd="sng">
            <a:solidFill>
              <a:srgbClr val="FFFFFF"/>
            </a:solidFill>
            <a:prstDash val="solid"/>
            <a:round/>
            <a:headEnd type="none" w="med" len="med"/>
            <a:tailEnd type="none" w="med" len="med"/>
          </a:ln>
        </p:spPr>
        <p:txBody>
          <a:bodyPr lIns="0" tIns="0" rIns="0" bIns="0" anchor="ctr" anchorCtr="0">
            <a:noAutofit/>
          </a:bodyPr>
          <a:lstStyle/>
          <a:p>
            <a:pPr marL="0" marR="0" lvl="0" indent="0" algn="ctr" rtl="1">
              <a:spcBef>
                <a:spcPts val="0"/>
              </a:spcBef>
              <a:buSzPct val="25000"/>
              <a:buNone/>
            </a:pPr>
            <a:fld id="{00000000-1234-1234-1234-123412341234}" type="slidenum">
              <a:rPr lang="x-none" sz="1800" b="0" i="0" u="none" strike="noStrike" cap="none">
                <a:solidFill>
                  <a:srgbClr val="FFFFFF"/>
                </a:solidFill>
                <a:latin typeface="Calibri"/>
                <a:ea typeface="Calibri"/>
                <a:cs typeface="Calibri"/>
                <a:sym typeface="Calibri"/>
              </a:rPr>
              <a:t>‹#›</a:t>
            </a:fld>
            <a:endParaRPr lang="x-none"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3" name="מציין מיקום של כותרת תחתונה 2"/>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4" name="מציין מיקום של מספר שקופית 3"/>
          <p:cNvSpPr>
            <a:spLocks noGrp="1"/>
          </p:cNvSpPr>
          <p:nvPr>
            <p:ph type="sldNum" sz="quarter" idx="12"/>
          </p:nvPr>
        </p:nvSpPr>
        <p:spPr/>
        <p:txBody>
          <a:bodyPr/>
          <a:lstStyle>
            <a:lvl1pPr>
              <a:defRPr/>
            </a:lvl1pPr>
          </a:lstStyle>
          <a:p>
            <a:fld id="{FA22D119-B2ED-4DF6-B13F-D2EE19E1AD7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29182751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6" name="מציין מיקום של כותרת תחתונה 5"/>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7" name="מציין מיקום של מספר שקופית 6"/>
          <p:cNvSpPr>
            <a:spLocks noGrp="1"/>
          </p:cNvSpPr>
          <p:nvPr>
            <p:ph type="sldNum" sz="quarter" idx="12"/>
          </p:nvPr>
        </p:nvSpPr>
        <p:spPr/>
        <p:txBody>
          <a:bodyPr/>
          <a:lstStyle>
            <a:lvl1pPr>
              <a:defRPr/>
            </a:lvl1pPr>
          </a:lstStyle>
          <a:p>
            <a:fld id="{0304E84B-467F-4422-934A-3C8E674E652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29804900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6" name="מציין מיקום של כותרת תחתונה 5"/>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7" name="מציין מיקום של מספר שקופית 6"/>
          <p:cNvSpPr>
            <a:spLocks noGrp="1"/>
          </p:cNvSpPr>
          <p:nvPr>
            <p:ph type="sldNum" sz="quarter" idx="12"/>
          </p:nvPr>
        </p:nvSpPr>
        <p:spPr/>
        <p:txBody>
          <a:bodyPr/>
          <a:lstStyle>
            <a:lvl1pPr>
              <a:defRPr/>
            </a:lvl1pPr>
          </a:lstStyle>
          <a:p>
            <a:fld id="{AE4900F3-FDAC-4531-B80C-A6A73FB8402D}"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36935008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98CB578E-B0AB-4CBA-B84F-42DC2D3997DC}"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13591815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515100" y="609600"/>
            <a:ext cx="1943100" cy="5486400"/>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685800" y="609600"/>
            <a:ext cx="5676900" cy="5486400"/>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D746A171-30FD-4ADE-9846-AD7D47ACA571}"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24283739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F134FC17-10FC-45F8-8582-0972723D777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7405188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E3E9B4D0-DC46-41B9-9889-FD754C7DE50E}"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7348815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9A42F4CF-BF98-48ED-9B24-ECC43330F0E5}"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19930689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6" name="מציין מיקום של כותרת תחתונה 5"/>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7" name="מציין מיקום של מספר שקופית 6"/>
          <p:cNvSpPr>
            <a:spLocks noGrp="1"/>
          </p:cNvSpPr>
          <p:nvPr>
            <p:ph type="sldNum" sz="quarter" idx="12"/>
          </p:nvPr>
        </p:nvSpPr>
        <p:spPr/>
        <p:txBody>
          <a:bodyPr/>
          <a:lstStyle>
            <a:lvl1pPr>
              <a:defRPr/>
            </a:lvl1pPr>
          </a:lstStyle>
          <a:p>
            <a:fld id="{FBA6B309-D752-432A-8380-6983E0C634DD}"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23459651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p:spPr>
        <p:txBody>
          <a:bodyPr/>
          <a:lstStyle>
            <a:lvl1pPr>
              <a:defRPr/>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8" name="מציין מיקום של כותרת תחתונה 7"/>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9" name="מציין מיקום של מספר שקופית 8"/>
          <p:cNvSpPr>
            <a:spLocks noGrp="1"/>
          </p:cNvSpPr>
          <p:nvPr>
            <p:ph type="sldNum" sz="quarter" idx="12"/>
          </p:nvPr>
        </p:nvSpPr>
        <p:spPr/>
        <p:txBody>
          <a:bodyPr/>
          <a:lstStyle>
            <a:lvl1pPr>
              <a:defRPr/>
            </a:lvl1pPr>
          </a:lstStyle>
          <a:p>
            <a:fld id="{EBAAA13D-F8E1-4FF9-A893-9BED139E72E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2385763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כותרת בלבד">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7619999" cy="1143000"/>
          </a:xfrm>
          <a:prstGeom prst="rect">
            <a:avLst/>
          </a:prstGeom>
          <a:noFill/>
          <a:ln>
            <a:noFill/>
          </a:ln>
        </p:spPr>
        <p:txBody>
          <a:bodyPr lIns="91425" tIns="91425" rIns="91425" bIns="91425" anchor="ctr" anchorCtr="0"/>
          <a:lstStyle>
            <a:lvl1pPr marL="0" marR="0" lvl="0" indent="0" algn="l" rtl="1">
              <a:spcBef>
                <a:spcPts val="0"/>
              </a:spcBef>
              <a:buClr>
                <a:schemeClr val="dk2"/>
              </a:buClr>
              <a:buFont typeface="Cambria"/>
              <a:buNone/>
              <a:defRPr sz="4600" b="0" i="0" u="none" strike="noStrike" cap="none">
                <a:solidFill>
                  <a:schemeClr val="dk2"/>
                </a:solidFill>
                <a:latin typeface="Cambria"/>
                <a:ea typeface="Cambria"/>
                <a:cs typeface="Cambria"/>
                <a:sym typeface="Cambr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1">
              <a:spcBef>
                <a:spcPts val="0"/>
              </a:spcBef>
              <a:buNone/>
              <a:defRPr sz="1200" b="0" i="0" u="none" strike="noStrike" cap="none">
                <a:solidFill>
                  <a:schemeClr val="lt2"/>
                </a:solidFill>
                <a:latin typeface="Calibri"/>
                <a:ea typeface="Calibri"/>
                <a:cs typeface="Calibri"/>
                <a:sym typeface="Calibri"/>
              </a:defRPr>
            </a:lvl1pPr>
            <a:lvl2pPr marL="457200" marR="0" lvl="1" indent="0" algn="r" rtl="1">
              <a:spcBef>
                <a:spcPts val="0"/>
              </a:spcBef>
              <a:buNone/>
              <a:defRPr sz="1800" b="0" i="0" u="none" strike="noStrike" cap="none">
                <a:solidFill>
                  <a:schemeClr val="dk1"/>
                </a:solidFill>
                <a:latin typeface="Calibri"/>
                <a:ea typeface="Calibri"/>
                <a:cs typeface="Calibri"/>
                <a:sym typeface="Calibri"/>
              </a:defRPr>
            </a:lvl2pPr>
            <a:lvl3pPr marL="914400" marR="0" lvl="2" indent="0" algn="r" rtl="1">
              <a:spcBef>
                <a:spcPts val="0"/>
              </a:spcBef>
              <a:buNone/>
              <a:defRPr sz="1800" b="0" i="0" u="none" strike="noStrike" cap="none">
                <a:solidFill>
                  <a:schemeClr val="dk1"/>
                </a:solidFill>
                <a:latin typeface="Calibri"/>
                <a:ea typeface="Calibri"/>
                <a:cs typeface="Calibri"/>
                <a:sym typeface="Calibri"/>
              </a:defRPr>
            </a:lvl3pPr>
            <a:lvl4pPr marL="1371600" marR="0" lvl="3" indent="0" algn="r" rtl="1">
              <a:spcBef>
                <a:spcPts val="0"/>
              </a:spcBef>
              <a:buNone/>
              <a:defRPr sz="1800" b="0" i="0" u="none" strike="noStrike" cap="none">
                <a:solidFill>
                  <a:schemeClr val="dk1"/>
                </a:solidFill>
                <a:latin typeface="Calibri"/>
                <a:ea typeface="Calibri"/>
                <a:cs typeface="Calibri"/>
                <a:sym typeface="Calibri"/>
              </a:defRPr>
            </a:lvl4pPr>
            <a:lvl5pPr marL="1828800" marR="0" lvl="4" indent="0" algn="r" rtl="1">
              <a:spcBef>
                <a:spcPts val="0"/>
              </a:spcBef>
              <a:buNone/>
              <a:defRPr sz="1800" b="0" i="0" u="none" strike="noStrike" cap="none">
                <a:solidFill>
                  <a:schemeClr val="dk1"/>
                </a:solidFill>
                <a:latin typeface="Calibri"/>
                <a:ea typeface="Calibri"/>
                <a:cs typeface="Calibri"/>
                <a:sym typeface="Calibri"/>
              </a:defRPr>
            </a:lvl5pPr>
            <a:lvl6pPr marL="2286000" marR="0" lvl="5" indent="0" algn="r" rtl="1">
              <a:spcBef>
                <a:spcPts val="0"/>
              </a:spcBef>
              <a:buNone/>
              <a:defRPr sz="1800" b="0" i="0" u="none" strike="noStrike" cap="none">
                <a:solidFill>
                  <a:schemeClr val="dk1"/>
                </a:solidFill>
                <a:latin typeface="Calibri"/>
                <a:ea typeface="Calibri"/>
                <a:cs typeface="Calibri"/>
                <a:sym typeface="Calibri"/>
              </a:defRPr>
            </a:lvl6pPr>
            <a:lvl7pPr marL="2743200" marR="0" lvl="6" indent="0" algn="r" rtl="1">
              <a:spcBef>
                <a:spcPts val="0"/>
              </a:spcBef>
              <a:buNone/>
              <a:defRPr sz="1800" b="0" i="0" u="none" strike="noStrike" cap="none">
                <a:solidFill>
                  <a:schemeClr val="dk1"/>
                </a:solidFill>
                <a:latin typeface="Calibri"/>
                <a:ea typeface="Calibri"/>
                <a:cs typeface="Calibri"/>
                <a:sym typeface="Calibri"/>
              </a:defRPr>
            </a:lvl7pPr>
            <a:lvl8pPr marL="3200400" marR="0" lvl="7" indent="0" algn="r" rtl="1">
              <a:spcBef>
                <a:spcPts val="0"/>
              </a:spcBef>
              <a:buNone/>
              <a:defRPr sz="1800" b="0" i="0" u="none" strike="noStrike" cap="none">
                <a:solidFill>
                  <a:schemeClr val="dk1"/>
                </a:solidFill>
                <a:latin typeface="Calibri"/>
                <a:ea typeface="Calibri"/>
                <a:cs typeface="Calibri"/>
                <a:sym typeface="Calibri"/>
              </a:defRPr>
            </a:lvl8pPr>
            <a:lvl9pPr marL="3657600" marR="0" lvl="8" indent="0" algn="r" rtl="1">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ftr" idx="11"/>
          </p:nvPr>
        </p:nvSpPr>
        <p:spPr>
          <a:xfrm rot="-5400000">
            <a:off x="7586909" y="4048759"/>
            <a:ext cx="2367281" cy="365759"/>
          </a:xfrm>
          <a:prstGeom prst="rect">
            <a:avLst/>
          </a:prstGeom>
          <a:noFill/>
          <a:ln>
            <a:noFill/>
          </a:ln>
        </p:spPr>
        <p:txBody>
          <a:bodyPr lIns="91425" tIns="91425" rIns="91425" bIns="91425" anchor="ctr" anchorCtr="0"/>
          <a:lstStyle>
            <a:lvl1pPr marL="0" marR="0" lvl="0" indent="0" algn="r" rtl="1">
              <a:spcBef>
                <a:spcPts val="0"/>
              </a:spcBef>
              <a:buNone/>
              <a:defRPr sz="1200" b="0" i="0" u="none" strike="noStrike" cap="none">
                <a:solidFill>
                  <a:schemeClr val="lt2"/>
                </a:solidFill>
                <a:latin typeface="Calibri"/>
                <a:ea typeface="Calibri"/>
                <a:cs typeface="Calibri"/>
                <a:sym typeface="Calibri"/>
              </a:defRPr>
            </a:lvl1pPr>
            <a:lvl2pPr marL="457200" marR="0" lvl="1" indent="0" algn="r" rtl="1">
              <a:spcBef>
                <a:spcPts val="0"/>
              </a:spcBef>
              <a:buNone/>
              <a:defRPr sz="1800" b="0" i="0" u="none" strike="noStrike" cap="none">
                <a:solidFill>
                  <a:schemeClr val="dk1"/>
                </a:solidFill>
                <a:latin typeface="Calibri"/>
                <a:ea typeface="Calibri"/>
                <a:cs typeface="Calibri"/>
                <a:sym typeface="Calibri"/>
              </a:defRPr>
            </a:lvl2pPr>
            <a:lvl3pPr marL="914400" marR="0" lvl="2" indent="0" algn="r" rtl="1">
              <a:spcBef>
                <a:spcPts val="0"/>
              </a:spcBef>
              <a:buNone/>
              <a:defRPr sz="1800" b="0" i="0" u="none" strike="noStrike" cap="none">
                <a:solidFill>
                  <a:schemeClr val="dk1"/>
                </a:solidFill>
                <a:latin typeface="Calibri"/>
                <a:ea typeface="Calibri"/>
                <a:cs typeface="Calibri"/>
                <a:sym typeface="Calibri"/>
              </a:defRPr>
            </a:lvl3pPr>
            <a:lvl4pPr marL="1371600" marR="0" lvl="3" indent="0" algn="r" rtl="1">
              <a:spcBef>
                <a:spcPts val="0"/>
              </a:spcBef>
              <a:buNone/>
              <a:defRPr sz="1800" b="0" i="0" u="none" strike="noStrike" cap="none">
                <a:solidFill>
                  <a:schemeClr val="dk1"/>
                </a:solidFill>
                <a:latin typeface="Calibri"/>
                <a:ea typeface="Calibri"/>
                <a:cs typeface="Calibri"/>
                <a:sym typeface="Calibri"/>
              </a:defRPr>
            </a:lvl4pPr>
            <a:lvl5pPr marL="1828800" marR="0" lvl="4" indent="0" algn="r" rtl="1">
              <a:spcBef>
                <a:spcPts val="0"/>
              </a:spcBef>
              <a:buNone/>
              <a:defRPr sz="1800" b="0" i="0" u="none" strike="noStrike" cap="none">
                <a:solidFill>
                  <a:schemeClr val="dk1"/>
                </a:solidFill>
                <a:latin typeface="Calibri"/>
                <a:ea typeface="Calibri"/>
                <a:cs typeface="Calibri"/>
                <a:sym typeface="Calibri"/>
              </a:defRPr>
            </a:lvl5pPr>
            <a:lvl6pPr marL="2286000" marR="0" lvl="5" indent="0" algn="r" rtl="1">
              <a:spcBef>
                <a:spcPts val="0"/>
              </a:spcBef>
              <a:buNone/>
              <a:defRPr sz="1800" b="0" i="0" u="none" strike="noStrike" cap="none">
                <a:solidFill>
                  <a:schemeClr val="dk1"/>
                </a:solidFill>
                <a:latin typeface="Calibri"/>
                <a:ea typeface="Calibri"/>
                <a:cs typeface="Calibri"/>
                <a:sym typeface="Calibri"/>
              </a:defRPr>
            </a:lvl6pPr>
            <a:lvl7pPr marL="2743200" marR="0" lvl="6" indent="0" algn="r" rtl="1">
              <a:spcBef>
                <a:spcPts val="0"/>
              </a:spcBef>
              <a:buNone/>
              <a:defRPr sz="1800" b="0" i="0" u="none" strike="noStrike" cap="none">
                <a:solidFill>
                  <a:schemeClr val="dk1"/>
                </a:solidFill>
                <a:latin typeface="Calibri"/>
                <a:ea typeface="Calibri"/>
                <a:cs typeface="Calibri"/>
                <a:sym typeface="Calibri"/>
              </a:defRPr>
            </a:lvl7pPr>
            <a:lvl8pPr marL="3200400" marR="0" lvl="7" indent="0" algn="r" rtl="1">
              <a:spcBef>
                <a:spcPts val="0"/>
              </a:spcBef>
              <a:buNone/>
              <a:defRPr sz="1800" b="0" i="0" u="none" strike="noStrike" cap="none">
                <a:solidFill>
                  <a:schemeClr val="dk1"/>
                </a:solidFill>
                <a:latin typeface="Calibri"/>
                <a:ea typeface="Calibri"/>
                <a:cs typeface="Calibri"/>
                <a:sym typeface="Calibri"/>
              </a:defRPr>
            </a:lvl8pPr>
            <a:lvl9pPr marL="3657600" marR="0" lvl="8" indent="0" algn="r" rtl="1">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7" name="Shape 37"/>
          <p:cNvSpPr>
            <a:spLocks noGrp="1"/>
          </p:cNvSpPr>
          <p:nvPr>
            <p:ph type="sldNum" idx="12"/>
          </p:nvPr>
        </p:nvSpPr>
        <p:spPr>
          <a:xfrm>
            <a:off x="8531788" y="5648960"/>
            <a:ext cx="548639" cy="396240"/>
          </a:xfrm>
          <a:prstGeom prst="bracketPair">
            <a:avLst/>
          </a:prstGeom>
          <a:noFill/>
          <a:ln w="19050" cap="flat" cmpd="sng">
            <a:solidFill>
              <a:srgbClr val="FFFFFF"/>
            </a:solidFill>
            <a:prstDash val="solid"/>
            <a:round/>
            <a:headEnd type="none" w="med" len="med"/>
            <a:tailEnd type="none" w="med" len="med"/>
          </a:ln>
        </p:spPr>
        <p:txBody>
          <a:bodyPr lIns="0" tIns="0" rIns="0" bIns="0" anchor="ctr" anchorCtr="0">
            <a:noAutofit/>
          </a:bodyPr>
          <a:lstStyle/>
          <a:p>
            <a:pPr marL="0" marR="0" lvl="0" indent="0" algn="ctr" rtl="1">
              <a:spcBef>
                <a:spcPts val="0"/>
              </a:spcBef>
              <a:buSzPct val="25000"/>
              <a:buNone/>
            </a:pPr>
            <a:fld id="{00000000-1234-1234-1234-123412341234}" type="slidenum">
              <a:rPr lang="x-none" sz="1800" b="0" i="0" u="none" strike="noStrike" cap="none">
                <a:solidFill>
                  <a:srgbClr val="FFFFFF"/>
                </a:solidFill>
                <a:latin typeface="Calibri"/>
                <a:ea typeface="Calibri"/>
                <a:cs typeface="Calibri"/>
                <a:sym typeface="Calibri"/>
              </a:rPr>
              <a:t>‹#›</a:t>
            </a:fld>
            <a:endParaRPr lang="x-none"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4" name="מציין מיקום של כותרת תחתונה 3"/>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5" name="מציין מיקום של מספר שקופית 4"/>
          <p:cNvSpPr>
            <a:spLocks noGrp="1"/>
          </p:cNvSpPr>
          <p:nvPr>
            <p:ph type="sldNum" sz="quarter" idx="12"/>
          </p:nvPr>
        </p:nvSpPr>
        <p:spPr/>
        <p:txBody>
          <a:bodyPr/>
          <a:lstStyle>
            <a:lvl1pPr>
              <a:defRPr/>
            </a:lvl1pPr>
          </a:lstStyle>
          <a:p>
            <a:fld id="{28530AE2-BA3D-4B1D-BA71-9E147EDFF084}"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12524891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3" name="מציין מיקום של כותרת תחתונה 2"/>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4" name="מציין מיקום של מספר שקופית 3"/>
          <p:cNvSpPr>
            <a:spLocks noGrp="1"/>
          </p:cNvSpPr>
          <p:nvPr>
            <p:ph type="sldNum" sz="quarter" idx="12"/>
          </p:nvPr>
        </p:nvSpPr>
        <p:spPr/>
        <p:txBody>
          <a:bodyPr/>
          <a:lstStyle>
            <a:lvl1pPr>
              <a:defRPr/>
            </a:lvl1pPr>
          </a:lstStyle>
          <a:p>
            <a:fld id="{FA22D119-B2ED-4DF6-B13F-D2EE19E1AD7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9094566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6" name="מציין מיקום של כותרת תחתונה 5"/>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7" name="מציין מיקום של מספר שקופית 6"/>
          <p:cNvSpPr>
            <a:spLocks noGrp="1"/>
          </p:cNvSpPr>
          <p:nvPr>
            <p:ph type="sldNum" sz="quarter" idx="12"/>
          </p:nvPr>
        </p:nvSpPr>
        <p:spPr/>
        <p:txBody>
          <a:bodyPr/>
          <a:lstStyle>
            <a:lvl1pPr>
              <a:defRPr/>
            </a:lvl1pPr>
          </a:lstStyle>
          <a:p>
            <a:fld id="{0304E84B-467F-4422-934A-3C8E674E652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14270388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6" name="מציין מיקום של כותרת תחתונה 5"/>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7" name="מציין מיקום של מספר שקופית 6"/>
          <p:cNvSpPr>
            <a:spLocks noGrp="1"/>
          </p:cNvSpPr>
          <p:nvPr>
            <p:ph type="sldNum" sz="quarter" idx="12"/>
          </p:nvPr>
        </p:nvSpPr>
        <p:spPr/>
        <p:txBody>
          <a:bodyPr/>
          <a:lstStyle>
            <a:lvl1pPr>
              <a:defRPr/>
            </a:lvl1pPr>
          </a:lstStyle>
          <a:p>
            <a:fld id="{AE4900F3-FDAC-4531-B80C-A6A73FB8402D}"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11723705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98CB578E-B0AB-4CBA-B84F-42DC2D3997DC}"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4179465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515100" y="609600"/>
            <a:ext cx="1943100" cy="5486400"/>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685800" y="609600"/>
            <a:ext cx="5676900" cy="5486400"/>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D746A171-30FD-4ADE-9846-AD7D47ACA571}"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12573085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F134FC17-10FC-45F8-8582-0972723D777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36757535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E3E9B4D0-DC46-41B9-9889-FD754C7DE50E}"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14419277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9A42F4CF-BF98-48ED-9B24-ECC43330F0E5}"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14727473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6" name="מציין מיקום של כותרת תחתונה 5"/>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7" name="מציין מיקום של מספר שקופית 6"/>
          <p:cNvSpPr>
            <a:spLocks noGrp="1"/>
          </p:cNvSpPr>
          <p:nvPr>
            <p:ph type="sldNum" sz="quarter" idx="12"/>
          </p:nvPr>
        </p:nvSpPr>
        <p:spPr/>
        <p:txBody>
          <a:bodyPr/>
          <a:lstStyle>
            <a:lvl1pPr>
              <a:defRPr/>
            </a:lvl1pPr>
          </a:lstStyle>
          <a:p>
            <a:fld id="{FBA6B309-D752-432A-8380-6983E0C634DD}"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1683442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כותרת מקטע עליונה">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722312" y="5486400"/>
            <a:ext cx="7659687" cy="1168400"/>
          </a:xfrm>
          <a:prstGeom prst="rect">
            <a:avLst/>
          </a:prstGeom>
          <a:noFill/>
          <a:ln>
            <a:noFill/>
          </a:ln>
        </p:spPr>
        <p:txBody>
          <a:bodyPr lIns="91425" tIns="91425" rIns="91425" bIns="91425" anchor="t" anchorCtr="0"/>
          <a:lstStyle>
            <a:lvl1pPr marL="0" marR="0" lvl="0" indent="0" algn="l" rtl="1">
              <a:spcBef>
                <a:spcPts val="0"/>
              </a:spcBef>
              <a:buClr>
                <a:schemeClr val="dk2"/>
              </a:buClr>
              <a:buFont typeface="Cambria"/>
              <a:buNone/>
              <a:defRPr sz="3600" b="0" i="0" u="none" strike="noStrike" cap="none">
                <a:solidFill>
                  <a:schemeClr val="dk2"/>
                </a:solidFill>
                <a:latin typeface="Cambria"/>
                <a:ea typeface="Cambria"/>
                <a:cs typeface="Cambria"/>
                <a:sym typeface="Cambr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0" name="Shape 40"/>
          <p:cNvSpPr txBox="1">
            <a:spLocks noGrp="1"/>
          </p:cNvSpPr>
          <p:nvPr>
            <p:ph type="body" idx="1"/>
          </p:nvPr>
        </p:nvSpPr>
        <p:spPr>
          <a:xfrm>
            <a:off x="722312" y="3852862"/>
            <a:ext cx="6135686" cy="1633538"/>
          </a:xfrm>
          <a:prstGeom prst="rect">
            <a:avLst/>
          </a:prstGeom>
          <a:noFill/>
          <a:ln>
            <a:noFill/>
          </a:ln>
        </p:spPr>
        <p:txBody>
          <a:bodyPr lIns="91425" tIns="91425" rIns="91425" bIns="91425" anchor="b" anchorCtr="0"/>
          <a:lstStyle>
            <a:lvl1pPr marL="0" marR="0" lvl="0" indent="0" algn="r" rtl="1">
              <a:spcBef>
                <a:spcPts val="400"/>
              </a:spcBef>
              <a:buClr>
                <a:schemeClr val="accent1"/>
              </a:buClr>
              <a:buFont typeface="Arial"/>
              <a:buNone/>
              <a:defRPr sz="2000" b="0" i="0" u="none" strike="noStrike" cap="none">
                <a:solidFill>
                  <a:srgbClr val="888888"/>
                </a:solidFill>
                <a:latin typeface="Calibri"/>
                <a:ea typeface="Calibri"/>
                <a:cs typeface="Calibri"/>
                <a:sym typeface="Calibri"/>
              </a:defRPr>
            </a:lvl1pPr>
            <a:lvl2pPr marL="457200" marR="0" lvl="1" indent="0" algn="r" rtl="1">
              <a:spcBef>
                <a:spcPts val="360"/>
              </a:spcBef>
              <a:buClr>
                <a:schemeClr val="accent2"/>
              </a:buClr>
              <a:buFont typeface="Arial"/>
              <a:buNone/>
              <a:defRPr sz="1800" b="0" i="0" u="none" strike="noStrike" cap="none">
                <a:solidFill>
                  <a:srgbClr val="888888"/>
                </a:solidFill>
                <a:latin typeface="Calibri"/>
                <a:ea typeface="Calibri"/>
                <a:cs typeface="Calibri"/>
                <a:sym typeface="Calibri"/>
              </a:defRPr>
            </a:lvl2pPr>
            <a:lvl3pPr marL="914400" marR="0" lvl="2" indent="0" algn="r" rtl="1">
              <a:spcBef>
                <a:spcPts val="320"/>
              </a:spcBef>
              <a:buClr>
                <a:schemeClr val="accent3"/>
              </a:buClr>
              <a:buFont typeface="Arial"/>
              <a:buNone/>
              <a:defRPr sz="1600" b="0" i="0" u="none" strike="noStrike" cap="none">
                <a:solidFill>
                  <a:srgbClr val="888888"/>
                </a:solidFill>
                <a:latin typeface="Calibri"/>
                <a:ea typeface="Calibri"/>
                <a:cs typeface="Calibri"/>
                <a:sym typeface="Calibri"/>
              </a:defRPr>
            </a:lvl3pPr>
            <a:lvl4pPr marL="1371600" marR="0" lvl="3" indent="0" algn="r" rtl="1">
              <a:spcBef>
                <a:spcPts val="280"/>
              </a:spcBef>
              <a:buClr>
                <a:schemeClr val="accent4"/>
              </a:buClr>
              <a:buFont typeface="Arial"/>
              <a:buNone/>
              <a:defRPr sz="1400" b="0" i="0" u="none" strike="noStrike" cap="none">
                <a:solidFill>
                  <a:srgbClr val="888888"/>
                </a:solidFill>
                <a:latin typeface="Calibri"/>
                <a:ea typeface="Calibri"/>
                <a:cs typeface="Calibri"/>
                <a:sym typeface="Calibri"/>
              </a:defRPr>
            </a:lvl4pPr>
            <a:lvl5pPr marL="1828800" marR="0" lvl="4" indent="0" algn="r" rtl="1">
              <a:spcBef>
                <a:spcPts val="280"/>
              </a:spcBef>
              <a:buClr>
                <a:schemeClr val="accent5"/>
              </a:buClr>
              <a:buFont typeface="Arial"/>
              <a:buNone/>
              <a:defRPr sz="1400" b="0" i="0" u="none" strike="noStrike" cap="none">
                <a:solidFill>
                  <a:srgbClr val="888888"/>
                </a:solidFill>
                <a:latin typeface="Calibri"/>
                <a:ea typeface="Calibri"/>
                <a:cs typeface="Calibri"/>
                <a:sym typeface="Calibri"/>
              </a:defRPr>
            </a:lvl5pPr>
            <a:lvl6pPr marL="2286000" marR="0" lvl="5" indent="0" algn="r" rtl="1">
              <a:spcBef>
                <a:spcPts val="280"/>
              </a:spcBef>
              <a:buClr>
                <a:schemeClr val="accent1"/>
              </a:buClr>
              <a:buFont typeface="Arial"/>
              <a:buNone/>
              <a:defRPr sz="1400" b="0" i="0" u="none" strike="noStrike" cap="none">
                <a:solidFill>
                  <a:srgbClr val="888888"/>
                </a:solidFill>
                <a:latin typeface="Calibri"/>
                <a:ea typeface="Calibri"/>
                <a:cs typeface="Calibri"/>
                <a:sym typeface="Calibri"/>
              </a:defRPr>
            </a:lvl6pPr>
            <a:lvl7pPr marL="2743200" marR="0" lvl="6" indent="0" algn="r" rtl="1">
              <a:spcBef>
                <a:spcPts val="280"/>
              </a:spcBef>
              <a:buClr>
                <a:schemeClr val="accent2"/>
              </a:buClr>
              <a:buFont typeface="Arial"/>
              <a:buNone/>
              <a:defRPr sz="1400" b="0" i="0" u="none" strike="noStrike" cap="none">
                <a:solidFill>
                  <a:srgbClr val="888888"/>
                </a:solidFill>
                <a:latin typeface="Calibri"/>
                <a:ea typeface="Calibri"/>
                <a:cs typeface="Calibri"/>
                <a:sym typeface="Calibri"/>
              </a:defRPr>
            </a:lvl7pPr>
            <a:lvl8pPr marL="3200400" marR="0" lvl="7" indent="0" algn="r" rtl="1">
              <a:spcBef>
                <a:spcPts val="280"/>
              </a:spcBef>
              <a:buClr>
                <a:schemeClr val="accent3"/>
              </a:buClr>
              <a:buFont typeface="Arial"/>
              <a:buNone/>
              <a:defRPr sz="1400" b="0" i="0" u="none" strike="noStrike" cap="none">
                <a:solidFill>
                  <a:srgbClr val="888888"/>
                </a:solidFill>
                <a:latin typeface="Calibri"/>
                <a:ea typeface="Calibri"/>
                <a:cs typeface="Calibri"/>
                <a:sym typeface="Calibri"/>
              </a:defRPr>
            </a:lvl8pPr>
            <a:lvl9pPr marL="3657600" marR="0" lvl="8" indent="0" algn="r" rtl="1">
              <a:spcBef>
                <a:spcPts val="280"/>
              </a:spcBef>
              <a:buClr>
                <a:schemeClr val="accent4"/>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1">
              <a:spcBef>
                <a:spcPts val="0"/>
              </a:spcBef>
              <a:buNone/>
              <a:defRPr sz="1200">
                <a:solidFill>
                  <a:schemeClr val="lt2"/>
                </a:solidFill>
                <a:latin typeface="Calibri"/>
                <a:ea typeface="Calibri"/>
                <a:cs typeface="Calibri"/>
                <a:sym typeface="Calibri"/>
              </a:defRPr>
            </a:lvl1pPr>
            <a:lvl2pPr marL="457200" marR="0" lvl="1" indent="0" algn="r" rtl="1">
              <a:spcBef>
                <a:spcPts val="0"/>
              </a:spcBef>
              <a:buNone/>
              <a:defRPr sz="1800" b="0" i="0" u="none" strike="noStrike" cap="none">
                <a:solidFill>
                  <a:schemeClr val="dk1"/>
                </a:solidFill>
                <a:latin typeface="Calibri"/>
                <a:ea typeface="Calibri"/>
                <a:cs typeface="Calibri"/>
                <a:sym typeface="Calibri"/>
              </a:defRPr>
            </a:lvl2pPr>
            <a:lvl3pPr marL="914400" marR="0" lvl="2" indent="0" algn="r" rtl="1">
              <a:spcBef>
                <a:spcPts val="0"/>
              </a:spcBef>
              <a:buNone/>
              <a:defRPr sz="1800" b="0" i="0" u="none" strike="noStrike" cap="none">
                <a:solidFill>
                  <a:schemeClr val="dk1"/>
                </a:solidFill>
                <a:latin typeface="Calibri"/>
                <a:ea typeface="Calibri"/>
                <a:cs typeface="Calibri"/>
                <a:sym typeface="Calibri"/>
              </a:defRPr>
            </a:lvl3pPr>
            <a:lvl4pPr marL="1371600" marR="0" lvl="3" indent="0" algn="r" rtl="1">
              <a:spcBef>
                <a:spcPts val="0"/>
              </a:spcBef>
              <a:buNone/>
              <a:defRPr sz="1800" b="0" i="0" u="none" strike="noStrike" cap="none">
                <a:solidFill>
                  <a:schemeClr val="dk1"/>
                </a:solidFill>
                <a:latin typeface="Calibri"/>
                <a:ea typeface="Calibri"/>
                <a:cs typeface="Calibri"/>
                <a:sym typeface="Calibri"/>
              </a:defRPr>
            </a:lvl4pPr>
            <a:lvl5pPr marL="1828800" marR="0" lvl="4" indent="0" algn="r" rtl="1">
              <a:spcBef>
                <a:spcPts val="0"/>
              </a:spcBef>
              <a:buNone/>
              <a:defRPr sz="1800" b="0" i="0" u="none" strike="noStrike" cap="none">
                <a:solidFill>
                  <a:schemeClr val="dk1"/>
                </a:solidFill>
                <a:latin typeface="Calibri"/>
                <a:ea typeface="Calibri"/>
                <a:cs typeface="Calibri"/>
                <a:sym typeface="Calibri"/>
              </a:defRPr>
            </a:lvl5pPr>
            <a:lvl6pPr marL="2286000" marR="0" lvl="5" indent="0" algn="r" rtl="1">
              <a:spcBef>
                <a:spcPts val="0"/>
              </a:spcBef>
              <a:buNone/>
              <a:defRPr sz="1800" b="0" i="0" u="none" strike="noStrike" cap="none">
                <a:solidFill>
                  <a:schemeClr val="dk1"/>
                </a:solidFill>
                <a:latin typeface="Calibri"/>
                <a:ea typeface="Calibri"/>
                <a:cs typeface="Calibri"/>
                <a:sym typeface="Calibri"/>
              </a:defRPr>
            </a:lvl6pPr>
            <a:lvl7pPr marL="2743200" marR="0" lvl="6" indent="0" algn="r" rtl="1">
              <a:spcBef>
                <a:spcPts val="0"/>
              </a:spcBef>
              <a:buNone/>
              <a:defRPr sz="1800" b="0" i="0" u="none" strike="noStrike" cap="none">
                <a:solidFill>
                  <a:schemeClr val="dk1"/>
                </a:solidFill>
                <a:latin typeface="Calibri"/>
                <a:ea typeface="Calibri"/>
                <a:cs typeface="Calibri"/>
                <a:sym typeface="Calibri"/>
              </a:defRPr>
            </a:lvl7pPr>
            <a:lvl8pPr marL="3200400" marR="0" lvl="7" indent="0" algn="r" rtl="1">
              <a:spcBef>
                <a:spcPts val="0"/>
              </a:spcBef>
              <a:buNone/>
              <a:defRPr sz="1800" b="0" i="0" u="none" strike="noStrike" cap="none">
                <a:solidFill>
                  <a:schemeClr val="dk1"/>
                </a:solidFill>
                <a:latin typeface="Calibri"/>
                <a:ea typeface="Calibri"/>
                <a:cs typeface="Calibri"/>
                <a:sym typeface="Calibri"/>
              </a:defRPr>
            </a:lvl8pPr>
            <a:lvl9pPr marL="3657600" marR="0" lvl="8" indent="0" algn="r" rtl="1">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rot="-5400000">
            <a:off x="7586909" y="4048759"/>
            <a:ext cx="2367281" cy="365759"/>
          </a:xfrm>
          <a:prstGeom prst="rect">
            <a:avLst/>
          </a:prstGeom>
          <a:noFill/>
          <a:ln>
            <a:noFill/>
          </a:ln>
        </p:spPr>
        <p:txBody>
          <a:bodyPr lIns="91425" tIns="91425" rIns="91425" bIns="91425" anchor="ctr" anchorCtr="0"/>
          <a:lstStyle>
            <a:lvl1pPr marL="0" marR="0" lvl="0" indent="0" algn="r" rtl="1">
              <a:spcBef>
                <a:spcPts val="0"/>
              </a:spcBef>
              <a:buNone/>
              <a:defRPr sz="1200">
                <a:solidFill>
                  <a:schemeClr val="lt2"/>
                </a:solidFill>
                <a:latin typeface="Calibri"/>
                <a:ea typeface="Calibri"/>
                <a:cs typeface="Calibri"/>
                <a:sym typeface="Calibri"/>
              </a:defRPr>
            </a:lvl1pPr>
            <a:lvl2pPr marL="457200" marR="0" lvl="1" indent="0" algn="r" rtl="1">
              <a:spcBef>
                <a:spcPts val="0"/>
              </a:spcBef>
              <a:buNone/>
              <a:defRPr sz="1800" b="0" i="0" u="none" strike="noStrike" cap="none">
                <a:solidFill>
                  <a:schemeClr val="dk1"/>
                </a:solidFill>
                <a:latin typeface="Calibri"/>
                <a:ea typeface="Calibri"/>
                <a:cs typeface="Calibri"/>
                <a:sym typeface="Calibri"/>
              </a:defRPr>
            </a:lvl2pPr>
            <a:lvl3pPr marL="914400" marR="0" lvl="2" indent="0" algn="r" rtl="1">
              <a:spcBef>
                <a:spcPts val="0"/>
              </a:spcBef>
              <a:buNone/>
              <a:defRPr sz="1800" b="0" i="0" u="none" strike="noStrike" cap="none">
                <a:solidFill>
                  <a:schemeClr val="dk1"/>
                </a:solidFill>
                <a:latin typeface="Calibri"/>
                <a:ea typeface="Calibri"/>
                <a:cs typeface="Calibri"/>
                <a:sym typeface="Calibri"/>
              </a:defRPr>
            </a:lvl3pPr>
            <a:lvl4pPr marL="1371600" marR="0" lvl="3" indent="0" algn="r" rtl="1">
              <a:spcBef>
                <a:spcPts val="0"/>
              </a:spcBef>
              <a:buNone/>
              <a:defRPr sz="1800" b="0" i="0" u="none" strike="noStrike" cap="none">
                <a:solidFill>
                  <a:schemeClr val="dk1"/>
                </a:solidFill>
                <a:latin typeface="Calibri"/>
                <a:ea typeface="Calibri"/>
                <a:cs typeface="Calibri"/>
                <a:sym typeface="Calibri"/>
              </a:defRPr>
            </a:lvl4pPr>
            <a:lvl5pPr marL="1828800" marR="0" lvl="4" indent="0" algn="r" rtl="1">
              <a:spcBef>
                <a:spcPts val="0"/>
              </a:spcBef>
              <a:buNone/>
              <a:defRPr sz="1800" b="0" i="0" u="none" strike="noStrike" cap="none">
                <a:solidFill>
                  <a:schemeClr val="dk1"/>
                </a:solidFill>
                <a:latin typeface="Calibri"/>
                <a:ea typeface="Calibri"/>
                <a:cs typeface="Calibri"/>
                <a:sym typeface="Calibri"/>
              </a:defRPr>
            </a:lvl5pPr>
            <a:lvl6pPr marL="2286000" marR="0" lvl="5" indent="0" algn="r" rtl="1">
              <a:spcBef>
                <a:spcPts val="0"/>
              </a:spcBef>
              <a:buNone/>
              <a:defRPr sz="1800" b="0" i="0" u="none" strike="noStrike" cap="none">
                <a:solidFill>
                  <a:schemeClr val="dk1"/>
                </a:solidFill>
                <a:latin typeface="Calibri"/>
                <a:ea typeface="Calibri"/>
                <a:cs typeface="Calibri"/>
                <a:sym typeface="Calibri"/>
              </a:defRPr>
            </a:lvl6pPr>
            <a:lvl7pPr marL="2743200" marR="0" lvl="6" indent="0" algn="r" rtl="1">
              <a:spcBef>
                <a:spcPts val="0"/>
              </a:spcBef>
              <a:buNone/>
              <a:defRPr sz="1800" b="0" i="0" u="none" strike="noStrike" cap="none">
                <a:solidFill>
                  <a:schemeClr val="dk1"/>
                </a:solidFill>
                <a:latin typeface="Calibri"/>
                <a:ea typeface="Calibri"/>
                <a:cs typeface="Calibri"/>
                <a:sym typeface="Calibri"/>
              </a:defRPr>
            </a:lvl7pPr>
            <a:lvl8pPr marL="3200400" marR="0" lvl="7" indent="0" algn="r" rtl="1">
              <a:spcBef>
                <a:spcPts val="0"/>
              </a:spcBef>
              <a:buNone/>
              <a:defRPr sz="1800" b="0" i="0" u="none" strike="noStrike" cap="none">
                <a:solidFill>
                  <a:schemeClr val="dk1"/>
                </a:solidFill>
                <a:latin typeface="Calibri"/>
                <a:ea typeface="Calibri"/>
                <a:cs typeface="Calibri"/>
                <a:sym typeface="Calibri"/>
              </a:defRPr>
            </a:lvl8pPr>
            <a:lvl9pPr marL="3657600" marR="0" lvl="8" indent="0" algn="r" rtl="1">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a:spLocks noGrp="1"/>
          </p:cNvSpPr>
          <p:nvPr>
            <p:ph type="sldNum" idx="12"/>
          </p:nvPr>
        </p:nvSpPr>
        <p:spPr>
          <a:xfrm>
            <a:off x="8531788" y="5648960"/>
            <a:ext cx="548639" cy="396240"/>
          </a:xfrm>
          <a:prstGeom prst="bracketPair">
            <a:avLst/>
          </a:prstGeom>
          <a:noFill/>
          <a:ln w="19050" cap="flat" cmpd="sng">
            <a:solidFill>
              <a:srgbClr val="FFFFFF"/>
            </a:solidFill>
            <a:prstDash val="solid"/>
            <a:round/>
            <a:headEnd type="none" w="med" len="med"/>
            <a:tailEnd type="none" w="med" len="med"/>
          </a:ln>
        </p:spPr>
        <p:txBody>
          <a:bodyPr lIns="0" tIns="0" rIns="0" bIns="0" anchor="ctr" anchorCtr="0">
            <a:noAutofit/>
          </a:bodyPr>
          <a:lstStyle/>
          <a:p>
            <a:pPr marL="0" marR="0" lvl="0" indent="0" algn="ctr" rtl="1">
              <a:spcBef>
                <a:spcPts val="0"/>
              </a:spcBef>
              <a:buSzPct val="25000"/>
              <a:buNone/>
            </a:pPr>
            <a:fld id="{00000000-1234-1234-1234-123412341234}" type="slidenum">
              <a:rPr lang="x-none" sz="1800">
                <a:solidFill>
                  <a:srgbClr val="FFFFFF"/>
                </a:solidFill>
                <a:latin typeface="Calibri"/>
                <a:ea typeface="Calibri"/>
                <a:cs typeface="Calibri"/>
                <a:sym typeface="Calibri"/>
              </a:rPr>
              <a:t>‹#›</a:t>
            </a:fld>
            <a:endParaRPr lang="x-none" sz="1800">
              <a:solidFill>
                <a:srgbClr val="FFFFFF"/>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p:spPr>
        <p:txBody>
          <a:bodyPr/>
          <a:lstStyle>
            <a:lvl1pPr>
              <a:defRPr/>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8" name="מציין מיקום של כותרת תחתונה 7"/>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9" name="מציין מיקום של מספר שקופית 8"/>
          <p:cNvSpPr>
            <a:spLocks noGrp="1"/>
          </p:cNvSpPr>
          <p:nvPr>
            <p:ph type="sldNum" sz="quarter" idx="12"/>
          </p:nvPr>
        </p:nvSpPr>
        <p:spPr/>
        <p:txBody>
          <a:bodyPr/>
          <a:lstStyle>
            <a:lvl1pPr>
              <a:defRPr/>
            </a:lvl1pPr>
          </a:lstStyle>
          <a:p>
            <a:fld id="{EBAAA13D-F8E1-4FF9-A893-9BED139E72E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13865606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4" name="מציין מיקום של כותרת תחתונה 3"/>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5" name="מציין מיקום של מספר שקופית 4"/>
          <p:cNvSpPr>
            <a:spLocks noGrp="1"/>
          </p:cNvSpPr>
          <p:nvPr>
            <p:ph type="sldNum" sz="quarter" idx="12"/>
          </p:nvPr>
        </p:nvSpPr>
        <p:spPr/>
        <p:txBody>
          <a:bodyPr/>
          <a:lstStyle>
            <a:lvl1pPr>
              <a:defRPr/>
            </a:lvl1pPr>
          </a:lstStyle>
          <a:p>
            <a:fld id="{28530AE2-BA3D-4B1D-BA71-9E147EDFF084}"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26233371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3" name="מציין מיקום של כותרת תחתונה 2"/>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4" name="מציין מיקום של מספר שקופית 3"/>
          <p:cNvSpPr>
            <a:spLocks noGrp="1"/>
          </p:cNvSpPr>
          <p:nvPr>
            <p:ph type="sldNum" sz="quarter" idx="12"/>
          </p:nvPr>
        </p:nvSpPr>
        <p:spPr/>
        <p:txBody>
          <a:bodyPr/>
          <a:lstStyle>
            <a:lvl1pPr>
              <a:defRPr/>
            </a:lvl1pPr>
          </a:lstStyle>
          <a:p>
            <a:fld id="{FA22D119-B2ED-4DF6-B13F-D2EE19E1AD7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30030147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6" name="מציין מיקום של כותרת תחתונה 5"/>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7" name="מציין מיקום של מספר שקופית 6"/>
          <p:cNvSpPr>
            <a:spLocks noGrp="1"/>
          </p:cNvSpPr>
          <p:nvPr>
            <p:ph type="sldNum" sz="quarter" idx="12"/>
          </p:nvPr>
        </p:nvSpPr>
        <p:spPr/>
        <p:txBody>
          <a:bodyPr/>
          <a:lstStyle>
            <a:lvl1pPr>
              <a:defRPr/>
            </a:lvl1pPr>
          </a:lstStyle>
          <a:p>
            <a:fld id="{0304E84B-467F-4422-934A-3C8E674E652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39180123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6" name="מציין מיקום של כותרת תחתונה 5"/>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7" name="מציין מיקום של מספר שקופית 6"/>
          <p:cNvSpPr>
            <a:spLocks noGrp="1"/>
          </p:cNvSpPr>
          <p:nvPr>
            <p:ph type="sldNum" sz="quarter" idx="12"/>
          </p:nvPr>
        </p:nvSpPr>
        <p:spPr/>
        <p:txBody>
          <a:bodyPr/>
          <a:lstStyle>
            <a:lvl1pPr>
              <a:defRPr/>
            </a:lvl1pPr>
          </a:lstStyle>
          <a:p>
            <a:fld id="{AE4900F3-FDAC-4531-B80C-A6A73FB8402D}"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6378912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98CB578E-B0AB-4CBA-B84F-42DC2D3997DC}"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41840162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515100" y="609600"/>
            <a:ext cx="1943100" cy="5486400"/>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685800" y="609600"/>
            <a:ext cx="5676900" cy="5486400"/>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D746A171-30FD-4ADE-9846-AD7D47ACA571}"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8064742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F134FC17-10FC-45F8-8582-0972723D777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33207173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E3E9B4D0-DC46-41B9-9889-FD754C7DE50E}"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37257294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9A42F4CF-BF98-48ED-9B24-ECC43330F0E5}"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3961848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שני תכנים">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74637"/>
            <a:ext cx="7619999" cy="1143000"/>
          </a:xfrm>
          <a:prstGeom prst="rect">
            <a:avLst/>
          </a:prstGeom>
          <a:noFill/>
          <a:ln>
            <a:noFill/>
          </a:ln>
        </p:spPr>
        <p:txBody>
          <a:bodyPr lIns="91425" tIns="91425" rIns="91425" bIns="91425" anchor="ctr" anchorCtr="0"/>
          <a:lstStyle>
            <a:lvl1pPr marL="0" marR="0" lvl="0" indent="0" algn="l" rtl="1">
              <a:spcBef>
                <a:spcPts val="0"/>
              </a:spcBef>
              <a:buClr>
                <a:schemeClr val="dk2"/>
              </a:buClr>
              <a:buFont typeface="Cambria"/>
              <a:buNone/>
              <a:defRPr sz="4600" b="0" i="0" u="none" strike="noStrike" cap="none">
                <a:solidFill>
                  <a:schemeClr val="dk2"/>
                </a:solidFill>
                <a:latin typeface="Cambria"/>
                <a:ea typeface="Cambria"/>
                <a:cs typeface="Cambria"/>
                <a:sym typeface="Cambr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6" name="Shape 46"/>
          <p:cNvSpPr txBox="1">
            <a:spLocks noGrp="1"/>
          </p:cNvSpPr>
          <p:nvPr>
            <p:ph type="body" idx="1"/>
          </p:nvPr>
        </p:nvSpPr>
        <p:spPr>
          <a:xfrm>
            <a:off x="457200" y="1536191"/>
            <a:ext cx="3657600" cy="4590288"/>
          </a:xfrm>
          <a:prstGeom prst="rect">
            <a:avLst/>
          </a:prstGeom>
          <a:noFill/>
          <a:ln>
            <a:noFill/>
          </a:ln>
        </p:spPr>
        <p:txBody>
          <a:bodyPr lIns="91425" tIns="91425" rIns="91425" bIns="91425" anchor="t" anchorCtr="0"/>
          <a:lstStyle>
            <a:lvl1pPr marL="342900" marR="0" lvl="0" indent="-50800" algn="r" rtl="1">
              <a:spcBef>
                <a:spcPts val="560"/>
              </a:spcBef>
              <a:buClr>
                <a:schemeClr val="accent1"/>
              </a:buClr>
              <a:buSzPct val="100000"/>
              <a:buFont typeface="Arial"/>
              <a:buChar char="•"/>
              <a:defRPr sz="2800" b="0" i="0" u="none" strike="noStrike" cap="none">
                <a:solidFill>
                  <a:schemeClr val="dk1"/>
                </a:solidFill>
                <a:latin typeface="Calibri"/>
                <a:ea typeface="Calibri"/>
                <a:cs typeface="Calibri"/>
                <a:sym typeface="Calibri"/>
              </a:defRPr>
            </a:lvl1pPr>
            <a:lvl2pPr marL="640080" marR="0" lvl="1" indent="-81280" algn="r" rtl="1">
              <a:spcBef>
                <a:spcPts val="480"/>
              </a:spcBef>
              <a:buClr>
                <a:schemeClr val="accent2"/>
              </a:buClr>
              <a:buSzPct val="100000"/>
              <a:buFont typeface="Arial"/>
              <a:buChar char="•"/>
              <a:defRPr sz="2400" b="0" i="0" u="none" strike="noStrike" cap="none">
                <a:solidFill>
                  <a:schemeClr val="dk1"/>
                </a:solidFill>
                <a:latin typeface="Calibri"/>
                <a:ea typeface="Calibri"/>
                <a:cs typeface="Calibri"/>
                <a:sym typeface="Calibri"/>
              </a:defRPr>
            </a:lvl2pPr>
            <a:lvl3pPr marL="1005839" marR="0" lvl="2" indent="-104139" algn="r" rtl="1">
              <a:spcBef>
                <a:spcPts val="400"/>
              </a:spcBef>
              <a:buClr>
                <a:schemeClr val="accent3"/>
              </a:buClr>
              <a:buSzPct val="100000"/>
              <a:buFont typeface="Arial"/>
              <a:buChar char="•"/>
              <a:defRPr sz="2000" b="0" i="0" u="none" strike="noStrike" cap="none">
                <a:solidFill>
                  <a:schemeClr val="dk1"/>
                </a:solidFill>
                <a:latin typeface="Calibri"/>
                <a:ea typeface="Calibri"/>
                <a:cs typeface="Calibri"/>
                <a:sym typeface="Calibri"/>
              </a:defRPr>
            </a:lvl3pPr>
            <a:lvl4pPr marL="1280160" marR="0" lvl="3" indent="-124460" algn="r" rtl="1">
              <a:spcBef>
                <a:spcPts val="360"/>
              </a:spcBef>
              <a:buClr>
                <a:schemeClr val="accent4"/>
              </a:buClr>
              <a:buSzPct val="100000"/>
              <a:buFont typeface="Arial"/>
              <a:buChar char="•"/>
              <a:defRPr sz="1800" b="0" i="0" u="none" strike="noStrike" cap="none">
                <a:solidFill>
                  <a:schemeClr val="dk1"/>
                </a:solidFill>
                <a:latin typeface="Calibri"/>
                <a:ea typeface="Calibri"/>
                <a:cs typeface="Calibri"/>
                <a:sym typeface="Calibri"/>
              </a:defRPr>
            </a:lvl4pPr>
            <a:lvl5pPr marL="1554480" marR="0" lvl="4" indent="-119380" algn="r" rtl="1">
              <a:spcBef>
                <a:spcPts val="360"/>
              </a:spcBef>
              <a:buClr>
                <a:schemeClr val="accent5"/>
              </a:buClr>
              <a:buSzPct val="100000"/>
              <a:buFont typeface="Arial"/>
              <a:buChar char="•"/>
              <a:defRPr sz="1800" b="0" i="0" u="none" strike="noStrike" cap="none">
                <a:solidFill>
                  <a:schemeClr val="dk1"/>
                </a:solidFill>
                <a:latin typeface="Calibri"/>
                <a:ea typeface="Calibri"/>
                <a:cs typeface="Calibri"/>
                <a:sym typeface="Calibri"/>
              </a:defRPr>
            </a:lvl5pPr>
            <a:lvl6pPr marL="1737360" marR="0" lvl="5" indent="-73660" algn="r" rtl="1">
              <a:spcBef>
                <a:spcPts val="360"/>
              </a:spcBef>
              <a:buClr>
                <a:schemeClr val="accent1"/>
              </a:buClr>
              <a:buSzPct val="100000"/>
              <a:buFont typeface="Arial"/>
              <a:buChar char="•"/>
              <a:defRPr sz="1800" b="0" i="0" u="none" strike="noStrike" cap="none">
                <a:solidFill>
                  <a:schemeClr val="dk1"/>
                </a:solidFill>
                <a:latin typeface="Calibri"/>
                <a:ea typeface="Calibri"/>
                <a:cs typeface="Calibri"/>
                <a:sym typeface="Calibri"/>
              </a:defRPr>
            </a:lvl6pPr>
            <a:lvl7pPr marL="1920240" marR="0" lvl="6" indent="-78739" algn="r" rtl="1">
              <a:spcBef>
                <a:spcPts val="360"/>
              </a:spcBef>
              <a:buClr>
                <a:schemeClr val="accent2"/>
              </a:buClr>
              <a:buSzPct val="100000"/>
              <a:buFont typeface="Arial"/>
              <a:buChar char="•"/>
              <a:defRPr sz="1800" b="0" i="0" u="none" strike="noStrike" cap="none">
                <a:solidFill>
                  <a:schemeClr val="dk1"/>
                </a:solidFill>
                <a:latin typeface="Calibri"/>
                <a:ea typeface="Calibri"/>
                <a:cs typeface="Calibri"/>
                <a:sym typeface="Calibri"/>
              </a:defRPr>
            </a:lvl7pPr>
            <a:lvl8pPr marL="2103120" marR="0" lvl="7" indent="-71120" algn="r" rtl="1">
              <a:spcBef>
                <a:spcPts val="360"/>
              </a:spcBef>
              <a:buClr>
                <a:schemeClr val="accent3"/>
              </a:buClr>
              <a:buSzPct val="100000"/>
              <a:buFont typeface="Arial"/>
              <a:buChar char="•"/>
              <a:defRPr sz="1800" b="0" i="0" u="none" strike="noStrike" cap="none">
                <a:solidFill>
                  <a:schemeClr val="dk1"/>
                </a:solidFill>
                <a:latin typeface="Calibri"/>
                <a:ea typeface="Calibri"/>
                <a:cs typeface="Calibri"/>
                <a:sym typeface="Calibri"/>
              </a:defRPr>
            </a:lvl8pPr>
            <a:lvl9pPr marL="2286000" marR="0" lvl="8" indent="-76200" algn="r" rtl="1">
              <a:spcBef>
                <a:spcPts val="360"/>
              </a:spcBef>
              <a:buClr>
                <a:schemeClr val="accent4"/>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2"/>
          </p:nvPr>
        </p:nvSpPr>
        <p:spPr>
          <a:xfrm>
            <a:off x="4419600" y="1536191"/>
            <a:ext cx="3657600" cy="4590288"/>
          </a:xfrm>
          <a:prstGeom prst="rect">
            <a:avLst/>
          </a:prstGeom>
          <a:noFill/>
          <a:ln>
            <a:noFill/>
          </a:ln>
        </p:spPr>
        <p:txBody>
          <a:bodyPr lIns="91425" tIns="91425" rIns="91425" bIns="91425" anchor="t" anchorCtr="0"/>
          <a:lstStyle>
            <a:lvl1pPr marL="342900" marR="0" lvl="0" indent="-50800" algn="r" rtl="1">
              <a:spcBef>
                <a:spcPts val="560"/>
              </a:spcBef>
              <a:buClr>
                <a:schemeClr val="accent1"/>
              </a:buClr>
              <a:buSzPct val="100000"/>
              <a:buFont typeface="Arial"/>
              <a:buChar char="•"/>
              <a:defRPr sz="2800" b="0" i="0" u="none" strike="noStrike" cap="none">
                <a:solidFill>
                  <a:schemeClr val="dk1"/>
                </a:solidFill>
                <a:latin typeface="Calibri"/>
                <a:ea typeface="Calibri"/>
                <a:cs typeface="Calibri"/>
                <a:sym typeface="Calibri"/>
              </a:defRPr>
            </a:lvl1pPr>
            <a:lvl2pPr marL="640080" marR="0" lvl="1" indent="-81280" algn="r" rtl="1">
              <a:spcBef>
                <a:spcPts val="480"/>
              </a:spcBef>
              <a:buClr>
                <a:schemeClr val="accent2"/>
              </a:buClr>
              <a:buSzPct val="100000"/>
              <a:buFont typeface="Arial"/>
              <a:buChar char="•"/>
              <a:defRPr sz="2400" b="0" i="0" u="none" strike="noStrike" cap="none">
                <a:solidFill>
                  <a:schemeClr val="dk1"/>
                </a:solidFill>
                <a:latin typeface="Calibri"/>
                <a:ea typeface="Calibri"/>
                <a:cs typeface="Calibri"/>
                <a:sym typeface="Calibri"/>
              </a:defRPr>
            </a:lvl2pPr>
            <a:lvl3pPr marL="1005839" marR="0" lvl="2" indent="-104139" algn="r" rtl="1">
              <a:spcBef>
                <a:spcPts val="400"/>
              </a:spcBef>
              <a:buClr>
                <a:schemeClr val="accent3"/>
              </a:buClr>
              <a:buSzPct val="100000"/>
              <a:buFont typeface="Arial"/>
              <a:buChar char="•"/>
              <a:defRPr sz="2000" b="0" i="0" u="none" strike="noStrike" cap="none">
                <a:solidFill>
                  <a:schemeClr val="dk1"/>
                </a:solidFill>
                <a:latin typeface="Calibri"/>
                <a:ea typeface="Calibri"/>
                <a:cs typeface="Calibri"/>
                <a:sym typeface="Calibri"/>
              </a:defRPr>
            </a:lvl3pPr>
            <a:lvl4pPr marL="1280160" marR="0" lvl="3" indent="-124460" algn="r" rtl="1">
              <a:spcBef>
                <a:spcPts val="360"/>
              </a:spcBef>
              <a:buClr>
                <a:schemeClr val="accent4"/>
              </a:buClr>
              <a:buSzPct val="100000"/>
              <a:buFont typeface="Arial"/>
              <a:buChar char="•"/>
              <a:defRPr sz="1800" b="0" i="0" u="none" strike="noStrike" cap="none">
                <a:solidFill>
                  <a:schemeClr val="dk1"/>
                </a:solidFill>
                <a:latin typeface="Calibri"/>
                <a:ea typeface="Calibri"/>
                <a:cs typeface="Calibri"/>
                <a:sym typeface="Calibri"/>
              </a:defRPr>
            </a:lvl4pPr>
            <a:lvl5pPr marL="1554480" marR="0" lvl="4" indent="-119380" algn="r" rtl="1">
              <a:spcBef>
                <a:spcPts val="360"/>
              </a:spcBef>
              <a:buClr>
                <a:schemeClr val="accent5"/>
              </a:buClr>
              <a:buSzPct val="100000"/>
              <a:buFont typeface="Arial"/>
              <a:buChar char="•"/>
              <a:defRPr sz="1800" b="0" i="0" u="none" strike="noStrike" cap="none">
                <a:solidFill>
                  <a:schemeClr val="dk1"/>
                </a:solidFill>
                <a:latin typeface="Calibri"/>
                <a:ea typeface="Calibri"/>
                <a:cs typeface="Calibri"/>
                <a:sym typeface="Calibri"/>
              </a:defRPr>
            </a:lvl5pPr>
            <a:lvl6pPr marL="1737360" marR="0" lvl="5" indent="-73660" algn="r" rtl="1">
              <a:spcBef>
                <a:spcPts val="360"/>
              </a:spcBef>
              <a:buClr>
                <a:schemeClr val="accent1"/>
              </a:buClr>
              <a:buSzPct val="100000"/>
              <a:buFont typeface="Arial"/>
              <a:buChar char="•"/>
              <a:defRPr sz="1800" b="0" i="0" u="none" strike="noStrike" cap="none">
                <a:solidFill>
                  <a:schemeClr val="dk1"/>
                </a:solidFill>
                <a:latin typeface="Calibri"/>
                <a:ea typeface="Calibri"/>
                <a:cs typeface="Calibri"/>
                <a:sym typeface="Calibri"/>
              </a:defRPr>
            </a:lvl6pPr>
            <a:lvl7pPr marL="1920240" marR="0" lvl="6" indent="-78739" algn="r" rtl="1">
              <a:spcBef>
                <a:spcPts val="360"/>
              </a:spcBef>
              <a:buClr>
                <a:schemeClr val="accent2"/>
              </a:buClr>
              <a:buSzPct val="100000"/>
              <a:buFont typeface="Arial"/>
              <a:buChar char="•"/>
              <a:defRPr sz="1800" b="0" i="0" u="none" strike="noStrike" cap="none">
                <a:solidFill>
                  <a:schemeClr val="dk1"/>
                </a:solidFill>
                <a:latin typeface="Calibri"/>
                <a:ea typeface="Calibri"/>
                <a:cs typeface="Calibri"/>
                <a:sym typeface="Calibri"/>
              </a:defRPr>
            </a:lvl7pPr>
            <a:lvl8pPr marL="2103120" marR="0" lvl="7" indent="-71120" algn="r" rtl="1">
              <a:spcBef>
                <a:spcPts val="360"/>
              </a:spcBef>
              <a:buClr>
                <a:schemeClr val="accent3"/>
              </a:buClr>
              <a:buSzPct val="100000"/>
              <a:buFont typeface="Arial"/>
              <a:buChar char="•"/>
              <a:defRPr sz="1800" b="0" i="0" u="none" strike="noStrike" cap="none">
                <a:solidFill>
                  <a:schemeClr val="dk1"/>
                </a:solidFill>
                <a:latin typeface="Calibri"/>
                <a:ea typeface="Calibri"/>
                <a:cs typeface="Calibri"/>
                <a:sym typeface="Calibri"/>
              </a:defRPr>
            </a:lvl8pPr>
            <a:lvl9pPr marL="2286000" marR="0" lvl="8" indent="-76200" algn="r" rtl="1">
              <a:spcBef>
                <a:spcPts val="360"/>
              </a:spcBef>
              <a:buClr>
                <a:schemeClr val="accent4"/>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1">
              <a:spcBef>
                <a:spcPts val="0"/>
              </a:spcBef>
              <a:buNone/>
              <a:defRPr sz="1200">
                <a:solidFill>
                  <a:schemeClr val="lt2"/>
                </a:solidFill>
                <a:latin typeface="Calibri"/>
                <a:ea typeface="Calibri"/>
                <a:cs typeface="Calibri"/>
                <a:sym typeface="Calibri"/>
              </a:defRPr>
            </a:lvl1pPr>
            <a:lvl2pPr marL="457200" marR="0" lvl="1" indent="0" algn="r" rtl="1">
              <a:spcBef>
                <a:spcPts val="0"/>
              </a:spcBef>
              <a:buNone/>
              <a:defRPr sz="1800" b="0" i="0" u="none" strike="noStrike" cap="none">
                <a:solidFill>
                  <a:schemeClr val="dk1"/>
                </a:solidFill>
                <a:latin typeface="Calibri"/>
                <a:ea typeface="Calibri"/>
                <a:cs typeface="Calibri"/>
                <a:sym typeface="Calibri"/>
              </a:defRPr>
            </a:lvl2pPr>
            <a:lvl3pPr marL="914400" marR="0" lvl="2" indent="0" algn="r" rtl="1">
              <a:spcBef>
                <a:spcPts val="0"/>
              </a:spcBef>
              <a:buNone/>
              <a:defRPr sz="1800" b="0" i="0" u="none" strike="noStrike" cap="none">
                <a:solidFill>
                  <a:schemeClr val="dk1"/>
                </a:solidFill>
                <a:latin typeface="Calibri"/>
                <a:ea typeface="Calibri"/>
                <a:cs typeface="Calibri"/>
                <a:sym typeface="Calibri"/>
              </a:defRPr>
            </a:lvl3pPr>
            <a:lvl4pPr marL="1371600" marR="0" lvl="3" indent="0" algn="r" rtl="1">
              <a:spcBef>
                <a:spcPts val="0"/>
              </a:spcBef>
              <a:buNone/>
              <a:defRPr sz="1800" b="0" i="0" u="none" strike="noStrike" cap="none">
                <a:solidFill>
                  <a:schemeClr val="dk1"/>
                </a:solidFill>
                <a:latin typeface="Calibri"/>
                <a:ea typeface="Calibri"/>
                <a:cs typeface="Calibri"/>
                <a:sym typeface="Calibri"/>
              </a:defRPr>
            </a:lvl4pPr>
            <a:lvl5pPr marL="1828800" marR="0" lvl="4" indent="0" algn="r" rtl="1">
              <a:spcBef>
                <a:spcPts val="0"/>
              </a:spcBef>
              <a:buNone/>
              <a:defRPr sz="1800" b="0" i="0" u="none" strike="noStrike" cap="none">
                <a:solidFill>
                  <a:schemeClr val="dk1"/>
                </a:solidFill>
                <a:latin typeface="Calibri"/>
                <a:ea typeface="Calibri"/>
                <a:cs typeface="Calibri"/>
                <a:sym typeface="Calibri"/>
              </a:defRPr>
            </a:lvl5pPr>
            <a:lvl6pPr marL="2286000" marR="0" lvl="5" indent="0" algn="r" rtl="1">
              <a:spcBef>
                <a:spcPts val="0"/>
              </a:spcBef>
              <a:buNone/>
              <a:defRPr sz="1800" b="0" i="0" u="none" strike="noStrike" cap="none">
                <a:solidFill>
                  <a:schemeClr val="dk1"/>
                </a:solidFill>
                <a:latin typeface="Calibri"/>
                <a:ea typeface="Calibri"/>
                <a:cs typeface="Calibri"/>
                <a:sym typeface="Calibri"/>
              </a:defRPr>
            </a:lvl6pPr>
            <a:lvl7pPr marL="2743200" marR="0" lvl="6" indent="0" algn="r" rtl="1">
              <a:spcBef>
                <a:spcPts val="0"/>
              </a:spcBef>
              <a:buNone/>
              <a:defRPr sz="1800" b="0" i="0" u="none" strike="noStrike" cap="none">
                <a:solidFill>
                  <a:schemeClr val="dk1"/>
                </a:solidFill>
                <a:latin typeface="Calibri"/>
                <a:ea typeface="Calibri"/>
                <a:cs typeface="Calibri"/>
                <a:sym typeface="Calibri"/>
              </a:defRPr>
            </a:lvl7pPr>
            <a:lvl8pPr marL="3200400" marR="0" lvl="7" indent="0" algn="r" rtl="1">
              <a:spcBef>
                <a:spcPts val="0"/>
              </a:spcBef>
              <a:buNone/>
              <a:defRPr sz="1800" b="0" i="0" u="none" strike="noStrike" cap="none">
                <a:solidFill>
                  <a:schemeClr val="dk1"/>
                </a:solidFill>
                <a:latin typeface="Calibri"/>
                <a:ea typeface="Calibri"/>
                <a:cs typeface="Calibri"/>
                <a:sym typeface="Calibri"/>
              </a:defRPr>
            </a:lvl8pPr>
            <a:lvl9pPr marL="3657600" marR="0" lvl="8" indent="0" algn="r" rtl="1">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ftr" idx="11"/>
          </p:nvPr>
        </p:nvSpPr>
        <p:spPr>
          <a:xfrm rot="-5400000">
            <a:off x="7586909" y="4048759"/>
            <a:ext cx="2367281" cy="365759"/>
          </a:xfrm>
          <a:prstGeom prst="rect">
            <a:avLst/>
          </a:prstGeom>
          <a:noFill/>
          <a:ln>
            <a:noFill/>
          </a:ln>
        </p:spPr>
        <p:txBody>
          <a:bodyPr lIns="91425" tIns="91425" rIns="91425" bIns="91425" anchor="ctr" anchorCtr="0"/>
          <a:lstStyle>
            <a:lvl1pPr marL="0" marR="0" lvl="0" indent="0" algn="r" rtl="1">
              <a:spcBef>
                <a:spcPts val="0"/>
              </a:spcBef>
              <a:buNone/>
              <a:defRPr sz="1200">
                <a:solidFill>
                  <a:schemeClr val="lt2"/>
                </a:solidFill>
                <a:latin typeface="Calibri"/>
                <a:ea typeface="Calibri"/>
                <a:cs typeface="Calibri"/>
                <a:sym typeface="Calibri"/>
              </a:defRPr>
            </a:lvl1pPr>
            <a:lvl2pPr marL="457200" marR="0" lvl="1" indent="0" algn="r" rtl="1">
              <a:spcBef>
                <a:spcPts val="0"/>
              </a:spcBef>
              <a:buNone/>
              <a:defRPr sz="1800" b="0" i="0" u="none" strike="noStrike" cap="none">
                <a:solidFill>
                  <a:schemeClr val="dk1"/>
                </a:solidFill>
                <a:latin typeface="Calibri"/>
                <a:ea typeface="Calibri"/>
                <a:cs typeface="Calibri"/>
                <a:sym typeface="Calibri"/>
              </a:defRPr>
            </a:lvl2pPr>
            <a:lvl3pPr marL="914400" marR="0" lvl="2" indent="0" algn="r" rtl="1">
              <a:spcBef>
                <a:spcPts val="0"/>
              </a:spcBef>
              <a:buNone/>
              <a:defRPr sz="1800" b="0" i="0" u="none" strike="noStrike" cap="none">
                <a:solidFill>
                  <a:schemeClr val="dk1"/>
                </a:solidFill>
                <a:latin typeface="Calibri"/>
                <a:ea typeface="Calibri"/>
                <a:cs typeface="Calibri"/>
                <a:sym typeface="Calibri"/>
              </a:defRPr>
            </a:lvl3pPr>
            <a:lvl4pPr marL="1371600" marR="0" lvl="3" indent="0" algn="r" rtl="1">
              <a:spcBef>
                <a:spcPts val="0"/>
              </a:spcBef>
              <a:buNone/>
              <a:defRPr sz="1800" b="0" i="0" u="none" strike="noStrike" cap="none">
                <a:solidFill>
                  <a:schemeClr val="dk1"/>
                </a:solidFill>
                <a:latin typeface="Calibri"/>
                <a:ea typeface="Calibri"/>
                <a:cs typeface="Calibri"/>
                <a:sym typeface="Calibri"/>
              </a:defRPr>
            </a:lvl4pPr>
            <a:lvl5pPr marL="1828800" marR="0" lvl="4" indent="0" algn="r" rtl="1">
              <a:spcBef>
                <a:spcPts val="0"/>
              </a:spcBef>
              <a:buNone/>
              <a:defRPr sz="1800" b="0" i="0" u="none" strike="noStrike" cap="none">
                <a:solidFill>
                  <a:schemeClr val="dk1"/>
                </a:solidFill>
                <a:latin typeface="Calibri"/>
                <a:ea typeface="Calibri"/>
                <a:cs typeface="Calibri"/>
                <a:sym typeface="Calibri"/>
              </a:defRPr>
            </a:lvl5pPr>
            <a:lvl6pPr marL="2286000" marR="0" lvl="5" indent="0" algn="r" rtl="1">
              <a:spcBef>
                <a:spcPts val="0"/>
              </a:spcBef>
              <a:buNone/>
              <a:defRPr sz="1800" b="0" i="0" u="none" strike="noStrike" cap="none">
                <a:solidFill>
                  <a:schemeClr val="dk1"/>
                </a:solidFill>
                <a:latin typeface="Calibri"/>
                <a:ea typeface="Calibri"/>
                <a:cs typeface="Calibri"/>
                <a:sym typeface="Calibri"/>
              </a:defRPr>
            </a:lvl6pPr>
            <a:lvl7pPr marL="2743200" marR="0" lvl="6" indent="0" algn="r" rtl="1">
              <a:spcBef>
                <a:spcPts val="0"/>
              </a:spcBef>
              <a:buNone/>
              <a:defRPr sz="1800" b="0" i="0" u="none" strike="noStrike" cap="none">
                <a:solidFill>
                  <a:schemeClr val="dk1"/>
                </a:solidFill>
                <a:latin typeface="Calibri"/>
                <a:ea typeface="Calibri"/>
                <a:cs typeface="Calibri"/>
                <a:sym typeface="Calibri"/>
              </a:defRPr>
            </a:lvl7pPr>
            <a:lvl8pPr marL="3200400" marR="0" lvl="7" indent="0" algn="r" rtl="1">
              <a:spcBef>
                <a:spcPts val="0"/>
              </a:spcBef>
              <a:buNone/>
              <a:defRPr sz="1800" b="0" i="0" u="none" strike="noStrike" cap="none">
                <a:solidFill>
                  <a:schemeClr val="dk1"/>
                </a:solidFill>
                <a:latin typeface="Calibri"/>
                <a:ea typeface="Calibri"/>
                <a:cs typeface="Calibri"/>
                <a:sym typeface="Calibri"/>
              </a:defRPr>
            </a:lvl8pPr>
            <a:lvl9pPr marL="3657600" marR="0" lvl="8" indent="0" algn="r" rtl="1">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0" name="Shape 50"/>
          <p:cNvSpPr>
            <a:spLocks noGrp="1"/>
          </p:cNvSpPr>
          <p:nvPr>
            <p:ph type="sldNum" idx="12"/>
          </p:nvPr>
        </p:nvSpPr>
        <p:spPr>
          <a:xfrm>
            <a:off x="8531788" y="5648960"/>
            <a:ext cx="548639" cy="396240"/>
          </a:xfrm>
          <a:prstGeom prst="bracketPair">
            <a:avLst/>
          </a:prstGeom>
          <a:noFill/>
          <a:ln w="19050" cap="flat" cmpd="sng">
            <a:solidFill>
              <a:srgbClr val="FFFFFF"/>
            </a:solidFill>
            <a:prstDash val="solid"/>
            <a:round/>
            <a:headEnd type="none" w="med" len="med"/>
            <a:tailEnd type="none" w="med" len="med"/>
          </a:ln>
        </p:spPr>
        <p:txBody>
          <a:bodyPr lIns="0" tIns="0" rIns="0" bIns="0" anchor="ctr" anchorCtr="0">
            <a:noAutofit/>
          </a:bodyPr>
          <a:lstStyle/>
          <a:p>
            <a:pPr marL="0" marR="0" lvl="0" indent="0" algn="ctr" rtl="1">
              <a:spcBef>
                <a:spcPts val="0"/>
              </a:spcBef>
              <a:buSzPct val="25000"/>
              <a:buNone/>
            </a:pPr>
            <a:fld id="{00000000-1234-1234-1234-123412341234}" type="slidenum">
              <a:rPr lang="x-none" sz="1800">
                <a:solidFill>
                  <a:srgbClr val="FFFFFF"/>
                </a:solidFill>
                <a:latin typeface="Calibri"/>
                <a:ea typeface="Calibri"/>
                <a:cs typeface="Calibri"/>
                <a:sym typeface="Calibri"/>
              </a:rPr>
              <a:t>‹#›</a:t>
            </a:fld>
            <a:endParaRPr lang="x-none" sz="1800">
              <a:solidFill>
                <a:srgbClr val="FFFFFF"/>
              </a:solidFill>
              <a:latin typeface="Calibri"/>
              <a:ea typeface="Calibri"/>
              <a:cs typeface="Calibri"/>
              <a:sym typeface="Calibri"/>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6" name="מציין מיקום של כותרת תחתונה 5"/>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7" name="מציין מיקום של מספר שקופית 6"/>
          <p:cNvSpPr>
            <a:spLocks noGrp="1"/>
          </p:cNvSpPr>
          <p:nvPr>
            <p:ph type="sldNum" sz="quarter" idx="12"/>
          </p:nvPr>
        </p:nvSpPr>
        <p:spPr/>
        <p:txBody>
          <a:bodyPr/>
          <a:lstStyle>
            <a:lvl1pPr>
              <a:defRPr/>
            </a:lvl1pPr>
          </a:lstStyle>
          <a:p>
            <a:fld id="{FBA6B309-D752-432A-8380-6983E0C634DD}"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4655872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p:spPr>
        <p:txBody>
          <a:bodyPr/>
          <a:lstStyle>
            <a:lvl1pPr>
              <a:defRPr/>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8" name="מציין מיקום של כותרת תחתונה 7"/>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9" name="מציין מיקום של מספר שקופית 8"/>
          <p:cNvSpPr>
            <a:spLocks noGrp="1"/>
          </p:cNvSpPr>
          <p:nvPr>
            <p:ph type="sldNum" sz="quarter" idx="12"/>
          </p:nvPr>
        </p:nvSpPr>
        <p:spPr/>
        <p:txBody>
          <a:bodyPr/>
          <a:lstStyle>
            <a:lvl1pPr>
              <a:defRPr/>
            </a:lvl1pPr>
          </a:lstStyle>
          <a:p>
            <a:fld id="{EBAAA13D-F8E1-4FF9-A893-9BED139E72E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14963981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4" name="מציין מיקום של כותרת תחתונה 3"/>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5" name="מציין מיקום של מספר שקופית 4"/>
          <p:cNvSpPr>
            <a:spLocks noGrp="1"/>
          </p:cNvSpPr>
          <p:nvPr>
            <p:ph type="sldNum" sz="quarter" idx="12"/>
          </p:nvPr>
        </p:nvSpPr>
        <p:spPr/>
        <p:txBody>
          <a:bodyPr/>
          <a:lstStyle>
            <a:lvl1pPr>
              <a:defRPr/>
            </a:lvl1pPr>
          </a:lstStyle>
          <a:p>
            <a:fld id="{28530AE2-BA3D-4B1D-BA71-9E147EDFF084}"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32963697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3" name="מציין מיקום של כותרת תחתונה 2"/>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4" name="מציין מיקום של מספר שקופית 3"/>
          <p:cNvSpPr>
            <a:spLocks noGrp="1"/>
          </p:cNvSpPr>
          <p:nvPr>
            <p:ph type="sldNum" sz="quarter" idx="12"/>
          </p:nvPr>
        </p:nvSpPr>
        <p:spPr/>
        <p:txBody>
          <a:bodyPr/>
          <a:lstStyle>
            <a:lvl1pPr>
              <a:defRPr/>
            </a:lvl1pPr>
          </a:lstStyle>
          <a:p>
            <a:fld id="{FA22D119-B2ED-4DF6-B13F-D2EE19E1AD7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12551213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6" name="מציין מיקום של כותרת תחתונה 5"/>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7" name="מציין מיקום של מספר שקופית 6"/>
          <p:cNvSpPr>
            <a:spLocks noGrp="1"/>
          </p:cNvSpPr>
          <p:nvPr>
            <p:ph type="sldNum" sz="quarter" idx="12"/>
          </p:nvPr>
        </p:nvSpPr>
        <p:spPr/>
        <p:txBody>
          <a:bodyPr/>
          <a:lstStyle>
            <a:lvl1pPr>
              <a:defRPr/>
            </a:lvl1pPr>
          </a:lstStyle>
          <a:p>
            <a:fld id="{0304E84B-467F-4422-934A-3C8E674E652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8507467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6" name="מציין מיקום של כותרת תחתונה 5"/>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7" name="מציין מיקום של מספר שקופית 6"/>
          <p:cNvSpPr>
            <a:spLocks noGrp="1"/>
          </p:cNvSpPr>
          <p:nvPr>
            <p:ph type="sldNum" sz="quarter" idx="12"/>
          </p:nvPr>
        </p:nvSpPr>
        <p:spPr/>
        <p:txBody>
          <a:bodyPr/>
          <a:lstStyle>
            <a:lvl1pPr>
              <a:defRPr/>
            </a:lvl1pPr>
          </a:lstStyle>
          <a:p>
            <a:fld id="{AE4900F3-FDAC-4531-B80C-A6A73FB8402D}"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12418718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98CB578E-B0AB-4CBA-B84F-42DC2D3997DC}"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30684843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515100" y="609600"/>
            <a:ext cx="1943100" cy="5486400"/>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685800" y="609600"/>
            <a:ext cx="5676900" cy="5486400"/>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D746A171-30FD-4ADE-9846-AD7D47ACA571}"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7579988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F134FC17-10FC-45F8-8582-0972723D777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30700741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E3E9B4D0-DC46-41B9-9889-FD754C7DE50E}"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237728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השוואה">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457200" y="274637"/>
            <a:ext cx="7619999" cy="1143000"/>
          </a:xfrm>
          <a:prstGeom prst="rect">
            <a:avLst/>
          </a:prstGeom>
          <a:noFill/>
          <a:ln>
            <a:noFill/>
          </a:ln>
        </p:spPr>
        <p:txBody>
          <a:bodyPr lIns="91425" tIns="91425" rIns="91425" bIns="91425" anchor="ctr" anchorCtr="0"/>
          <a:lstStyle>
            <a:lvl1pPr marL="0" marR="0" lvl="0" indent="0" algn="l" rtl="1">
              <a:spcBef>
                <a:spcPts val="0"/>
              </a:spcBef>
              <a:buClr>
                <a:schemeClr val="dk2"/>
              </a:buClr>
              <a:buFont typeface="Cambria"/>
              <a:buNone/>
              <a:defRPr sz="4600" b="0" i="0" u="none" strike="noStrike" cap="none">
                <a:solidFill>
                  <a:schemeClr val="dk2"/>
                </a:solidFill>
                <a:latin typeface="Cambria"/>
                <a:ea typeface="Cambria"/>
                <a:cs typeface="Cambria"/>
                <a:sym typeface="Cambr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3" name="Shape 53"/>
          <p:cNvSpPr txBox="1">
            <a:spLocks noGrp="1"/>
          </p:cNvSpPr>
          <p:nvPr>
            <p:ph type="body" idx="1"/>
          </p:nvPr>
        </p:nvSpPr>
        <p:spPr>
          <a:xfrm>
            <a:off x="457200" y="1535112"/>
            <a:ext cx="3657600" cy="639762"/>
          </a:xfrm>
          <a:prstGeom prst="rect">
            <a:avLst/>
          </a:prstGeom>
          <a:noFill/>
          <a:ln>
            <a:noFill/>
          </a:ln>
        </p:spPr>
        <p:txBody>
          <a:bodyPr lIns="91425" tIns="91425" rIns="91425" bIns="91425" anchor="b" anchorCtr="0"/>
          <a:lstStyle>
            <a:lvl1pPr marL="0" marR="0" lvl="0" indent="0" algn="ctr" rtl="1">
              <a:spcBef>
                <a:spcPts val="400"/>
              </a:spcBef>
              <a:buClr>
                <a:schemeClr val="accent1"/>
              </a:buClr>
              <a:buFont typeface="Arial"/>
              <a:buNone/>
              <a:defRPr sz="2000" b="1" i="0" u="none" strike="noStrike" cap="none">
                <a:solidFill>
                  <a:schemeClr val="dk2"/>
                </a:solidFill>
                <a:latin typeface="Calibri"/>
                <a:ea typeface="Calibri"/>
                <a:cs typeface="Calibri"/>
                <a:sym typeface="Calibri"/>
              </a:defRPr>
            </a:lvl1pPr>
            <a:lvl2pPr marL="457200" marR="0" lvl="1" indent="0" algn="r" rtl="1">
              <a:spcBef>
                <a:spcPts val="400"/>
              </a:spcBef>
              <a:buClr>
                <a:schemeClr val="accent2"/>
              </a:buClr>
              <a:buFont typeface="Arial"/>
              <a:buNone/>
              <a:defRPr sz="2000" b="1" i="0" u="none" strike="noStrike" cap="none">
                <a:solidFill>
                  <a:schemeClr val="dk1"/>
                </a:solidFill>
                <a:latin typeface="Calibri"/>
                <a:ea typeface="Calibri"/>
                <a:cs typeface="Calibri"/>
                <a:sym typeface="Calibri"/>
              </a:defRPr>
            </a:lvl2pPr>
            <a:lvl3pPr marL="914400" marR="0" lvl="2" indent="0" algn="r" rtl="1">
              <a:spcBef>
                <a:spcPts val="360"/>
              </a:spcBef>
              <a:buClr>
                <a:schemeClr val="accent3"/>
              </a:buClr>
              <a:buFont typeface="Arial"/>
              <a:buNone/>
              <a:defRPr sz="1800" b="1" i="0" u="none" strike="noStrike" cap="none">
                <a:solidFill>
                  <a:schemeClr val="dk1"/>
                </a:solidFill>
                <a:latin typeface="Calibri"/>
                <a:ea typeface="Calibri"/>
                <a:cs typeface="Calibri"/>
                <a:sym typeface="Calibri"/>
              </a:defRPr>
            </a:lvl3pPr>
            <a:lvl4pPr marL="1371600" marR="0" lvl="3" indent="0" algn="r" rtl="1">
              <a:spcBef>
                <a:spcPts val="320"/>
              </a:spcBef>
              <a:buClr>
                <a:schemeClr val="accent4"/>
              </a:buClr>
              <a:buFont typeface="Arial"/>
              <a:buNone/>
              <a:defRPr sz="1600" b="1" i="0" u="none" strike="noStrike" cap="none">
                <a:solidFill>
                  <a:schemeClr val="dk1"/>
                </a:solidFill>
                <a:latin typeface="Calibri"/>
                <a:ea typeface="Calibri"/>
                <a:cs typeface="Calibri"/>
                <a:sym typeface="Calibri"/>
              </a:defRPr>
            </a:lvl4pPr>
            <a:lvl5pPr marL="1828800" marR="0" lvl="4" indent="0" algn="r" rtl="1">
              <a:spcBef>
                <a:spcPts val="320"/>
              </a:spcBef>
              <a:buClr>
                <a:schemeClr val="accent5"/>
              </a:buClr>
              <a:buFont typeface="Arial"/>
              <a:buNone/>
              <a:defRPr sz="1600" b="1" i="0" u="none" strike="noStrike" cap="none">
                <a:solidFill>
                  <a:schemeClr val="dk1"/>
                </a:solidFill>
                <a:latin typeface="Calibri"/>
                <a:ea typeface="Calibri"/>
                <a:cs typeface="Calibri"/>
                <a:sym typeface="Calibri"/>
              </a:defRPr>
            </a:lvl5pPr>
            <a:lvl6pPr marL="2286000" marR="0" lvl="5" indent="0" algn="r" rtl="1">
              <a:spcBef>
                <a:spcPts val="320"/>
              </a:spcBef>
              <a:buClr>
                <a:schemeClr val="accent1"/>
              </a:buClr>
              <a:buFont typeface="Arial"/>
              <a:buNone/>
              <a:defRPr sz="1600" b="1" i="0" u="none" strike="noStrike" cap="none">
                <a:solidFill>
                  <a:schemeClr val="dk1"/>
                </a:solidFill>
                <a:latin typeface="Calibri"/>
                <a:ea typeface="Calibri"/>
                <a:cs typeface="Calibri"/>
                <a:sym typeface="Calibri"/>
              </a:defRPr>
            </a:lvl6pPr>
            <a:lvl7pPr marL="2743200" marR="0" lvl="6" indent="0" algn="r" rtl="1">
              <a:spcBef>
                <a:spcPts val="320"/>
              </a:spcBef>
              <a:buClr>
                <a:schemeClr val="accent2"/>
              </a:buClr>
              <a:buFont typeface="Arial"/>
              <a:buNone/>
              <a:defRPr sz="1600" b="1" i="0" u="none" strike="noStrike" cap="none">
                <a:solidFill>
                  <a:schemeClr val="dk1"/>
                </a:solidFill>
                <a:latin typeface="Calibri"/>
                <a:ea typeface="Calibri"/>
                <a:cs typeface="Calibri"/>
                <a:sym typeface="Calibri"/>
              </a:defRPr>
            </a:lvl7pPr>
            <a:lvl8pPr marL="3200400" marR="0" lvl="7" indent="0" algn="r" rtl="1">
              <a:spcBef>
                <a:spcPts val="320"/>
              </a:spcBef>
              <a:buClr>
                <a:schemeClr val="accent3"/>
              </a:buClr>
              <a:buFont typeface="Arial"/>
              <a:buNone/>
              <a:defRPr sz="1600" b="1" i="0" u="none" strike="noStrike" cap="none">
                <a:solidFill>
                  <a:schemeClr val="dk1"/>
                </a:solidFill>
                <a:latin typeface="Calibri"/>
                <a:ea typeface="Calibri"/>
                <a:cs typeface="Calibri"/>
                <a:sym typeface="Calibri"/>
              </a:defRPr>
            </a:lvl8pPr>
            <a:lvl9pPr marL="3657600" marR="0" lvl="8" indent="0" algn="r" rtl="1">
              <a:spcBef>
                <a:spcPts val="320"/>
              </a:spcBef>
              <a:buClr>
                <a:schemeClr val="accent4"/>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body" idx="2"/>
          </p:nvPr>
        </p:nvSpPr>
        <p:spPr>
          <a:xfrm>
            <a:off x="457200" y="2174875"/>
            <a:ext cx="3657600" cy="3951287"/>
          </a:xfrm>
          <a:prstGeom prst="rect">
            <a:avLst/>
          </a:prstGeom>
          <a:noFill/>
          <a:ln>
            <a:noFill/>
          </a:ln>
        </p:spPr>
        <p:txBody>
          <a:bodyPr lIns="91425" tIns="91425" rIns="91425" bIns="91425" anchor="t" anchorCtr="0"/>
          <a:lstStyle>
            <a:lvl1pPr marL="342900" marR="0" lvl="0" indent="-76200" algn="r" rtl="1">
              <a:spcBef>
                <a:spcPts val="480"/>
              </a:spcBef>
              <a:buClr>
                <a:schemeClr val="accent1"/>
              </a:buClr>
              <a:buSzPct val="100000"/>
              <a:buFont typeface="Arial"/>
              <a:buChar char="•"/>
              <a:defRPr sz="2400" b="0" i="0" u="none" strike="noStrike" cap="none">
                <a:solidFill>
                  <a:schemeClr val="dk1"/>
                </a:solidFill>
                <a:latin typeface="Calibri"/>
                <a:ea typeface="Calibri"/>
                <a:cs typeface="Calibri"/>
                <a:sym typeface="Calibri"/>
              </a:defRPr>
            </a:lvl1pPr>
            <a:lvl2pPr marL="640080" marR="0" lvl="1" indent="-106680" algn="r" rtl="1">
              <a:spcBef>
                <a:spcPts val="400"/>
              </a:spcBef>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116839" algn="r" rtl="1">
              <a:spcBef>
                <a:spcPts val="360"/>
              </a:spcBef>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137160" algn="r" rtl="1">
              <a:spcBef>
                <a:spcPts val="320"/>
              </a:spcBef>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132080" algn="r" rtl="1">
              <a:spcBef>
                <a:spcPts val="320"/>
              </a:spcBef>
              <a:buClr>
                <a:schemeClr val="accent5"/>
              </a:buClr>
              <a:buSzPct val="100000"/>
              <a:buFont typeface="Arial"/>
              <a:buChar char="•"/>
              <a:defRPr sz="1600" b="0" i="0" u="none" strike="noStrike" cap="none">
                <a:solidFill>
                  <a:schemeClr val="dk1"/>
                </a:solidFill>
                <a:latin typeface="Calibri"/>
                <a:ea typeface="Calibri"/>
                <a:cs typeface="Calibri"/>
                <a:sym typeface="Calibri"/>
              </a:defRPr>
            </a:lvl5pPr>
            <a:lvl6pPr marL="1737360" marR="0" lvl="5" indent="-86360" algn="r" rtl="1">
              <a:spcBef>
                <a:spcPts val="320"/>
              </a:spcBef>
              <a:buClr>
                <a:schemeClr val="accent1"/>
              </a:buClr>
              <a:buSzPct val="100000"/>
              <a:buFont typeface="Arial"/>
              <a:buChar char="•"/>
              <a:defRPr sz="1600" b="0" i="0" u="none" strike="noStrike" cap="none">
                <a:solidFill>
                  <a:schemeClr val="dk1"/>
                </a:solidFill>
                <a:latin typeface="Calibri"/>
                <a:ea typeface="Calibri"/>
                <a:cs typeface="Calibri"/>
                <a:sym typeface="Calibri"/>
              </a:defRPr>
            </a:lvl6pPr>
            <a:lvl7pPr marL="1920240" marR="0" lvl="6" indent="-91439" algn="r" rtl="1">
              <a:spcBef>
                <a:spcPts val="320"/>
              </a:spcBef>
              <a:buClr>
                <a:schemeClr val="accent2"/>
              </a:buClr>
              <a:buSzPct val="100000"/>
              <a:buFont typeface="Arial"/>
              <a:buChar char="•"/>
              <a:defRPr sz="1600" b="0" i="0" u="none" strike="noStrike" cap="none">
                <a:solidFill>
                  <a:schemeClr val="dk1"/>
                </a:solidFill>
                <a:latin typeface="Calibri"/>
                <a:ea typeface="Calibri"/>
                <a:cs typeface="Calibri"/>
                <a:sym typeface="Calibri"/>
              </a:defRPr>
            </a:lvl7pPr>
            <a:lvl8pPr marL="2103120" marR="0" lvl="7" indent="-83820" algn="r" rtl="1">
              <a:spcBef>
                <a:spcPts val="320"/>
              </a:spcBef>
              <a:buClr>
                <a:schemeClr val="accent3"/>
              </a:buClr>
              <a:buSzPct val="100000"/>
              <a:buFont typeface="Arial"/>
              <a:buChar char="•"/>
              <a:defRPr sz="1600" b="0" i="0" u="none" strike="noStrike" cap="none">
                <a:solidFill>
                  <a:schemeClr val="dk1"/>
                </a:solidFill>
                <a:latin typeface="Calibri"/>
                <a:ea typeface="Calibri"/>
                <a:cs typeface="Calibri"/>
                <a:sym typeface="Calibri"/>
              </a:defRPr>
            </a:lvl8pPr>
            <a:lvl9pPr marL="2286000" marR="0" lvl="8" indent="-88900" algn="r" rtl="1">
              <a:spcBef>
                <a:spcPts val="320"/>
              </a:spcBef>
              <a:buClr>
                <a:schemeClr val="accent4"/>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body" idx="3"/>
          </p:nvPr>
        </p:nvSpPr>
        <p:spPr>
          <a:xfrm>
            <a:off x="4419600" y="1535112"/>
            <a:ext cx="3657600" cy="639762"/>
          </a:xfrm>
          <a:prstGeom prst="rect">
            <a:avLst/>
          </a:prstGeom>
          <a:noFill/>
          <a:ln>
            <a:noFill/>
          </a:ln>
        </p:spPr>
        <p:txBody>
          <a:bodyPr lIns="91425" tIns="91425" rIns="91425" bIns="91425" anchor="b" anchorCtr="0"/>
          <a:lstStyle>
            <a:lvl1pPr marL="0" marR="0" lvl="0" indent="0" algn="ctr" rtl="1">
              <a:spcBef>
                <a:spcPts val="400"/>
              </a:spcBef>
              <a:buClr>
                <a:schemeClr val="accent1"/>
              </a:buClr>
              <a:buFont typeface="Arial"/>
              <a:buNone/>
              <a:defRPr sz="2000" b="1" i="0" u="none" strike="noStrike" cap="none">
                <a:solidFill>
                  <a:schemeClr val="dk2"/>
                </a:solidFill>
                <a:latin typeface="Calibri"/>
                <a:ea typeface="Calibri"/>
                <a:cs typeface="Calibri"/>
                <a:sym typeface="Calibri"/>
              </a:defRPr>
            </a:lvl1pPr>
            <a:lvl2pPr marL="457200" marR="0" lvl="1" indent="0" algn="r" rtl="1">
              <a:spcBef>
                <a:spcPts val="400"/>
              </a:spcBef>
              <a:buClr>
                <a:schemeClr val="accent2"/>
              </a:buClr>
              <a:buFont typeface="Arial"/>
              <a:buNone/>
              <a:defRPr sz="2000" b="1" i="0" u="none" strike="noStrike" cap="none">
                <a:solidFill>
                  <a:schemeClr val="dk1"/>
                </a:solidFill>
                <a:latin typeface="Calibri"/>
                <a:ea typeface="Calibri"/>
                <a:cs typeface="Calibri"/>
                <a:sym typeface="Calibri"/>
              </a:defRPr>
            </a:lvl2pPr>
            <a:lvl3pPr marL="914400" marR="0" lvl="2" indent="0" algn="r" rtl="1">
              <a:spcBef>
                <a:spcPts val="360"/>
              </a:spcBef>
              <a:buClr>
                <a:schemeClr val="accent3"/>
              </a:buClr>
              <a:buFont typeface="Arial"/>
              <a:buNone/>
              <a:defRPr sz="1800" b="1" i="0" u="none" strike="noStrike" cap="none">
                <a:solidFill>
                  <a:schemeClr val="dk1"/>
                </a:solidFill>
                <a:latin typeface="Calibri"/>
                <a:ea typeface="Calibri"/>
                <a:cs typeface="Calibri"/>
                <a:sym typeface="Calibri"/>
              </a:defRPr>
            </a:lvl3pPr>
            <a:lvl4pPr marL="1371600" marR="0" lvl="3" indent="0" algn="r" rtl="1">
              <a:spcBef>
                <a:spcPts val="320"/>
              </a:spcBef>
              <a:buClr>
                <a:schemeClr val="accent4"/>
              </a:buClr>
              <a:buFont typeface="Arial"/>
              <a:buNone/>
              <a:defRPr sz="1600" b="1" i="0" u="none" strike="noStrike" cap="none">
                <a:solidFill>
                  <a:schemeClr val="dk1"/>
                </a:solidFill>
                <a:latin typeface="Calibri"/>
                <a:ea typeface="Calibri"/>
                <a:cs typeface="Calibri"/>
                <a:sym typeface="Calibri"/>
              </a:defRPr>
            </a:lvl4pPr>
            <a:lvl5pPr marL="1828800" marR="0" lvl="4" indent="0" algn="r" rtl="1">
              <a:spcBef>
                <a:spcPts val="320"/>
              </a:spcBef>
              <a:buClr>
                <a:schemeClr val="accent5"/>
              </a:buClr>
              <a:buFont typeface="Arial"/>
              <a:buNone/>
              <a:defRPr sz="1600" b="1" i="0" u="none" strike="noStrike" cap="none">
                <a:solidFill>
                  <a:schemeClr val="dk1"/>
                </a:solidFill>
                <a:latin typeface="Calibri"/>
                <a:ea typeface="Calibri"/>
                <a:cs typeface="Calibri"/>
                <a:sym typeface="Calibri"/>
              </a:defRPr>
            </a:lvl5pPr>
            <a:lvl6pPr marL="2286000" marR="0" lvl="5" indent="0" algn="r" rtl="1">
              <a:spcBef>
                <a:spcPts val="320"/>
              </a:spcBef>
              <a:buClr>
                <a:schemeClr val="accent1"/>
              </a:buClr>
              <a:buFont typeface="Arial"/>
              <a:buNone/>
              <a:defRPr sz="1600" b="1" i="0" u="none" strike="noStrike" cap="none">
                <a:solidFill>
                  <a:schemeClr val="dk1"/>
                </a:solidFill>
                <a:latin typeface="Calibri"/>
                <a:ea typeface="Calibri"/>
                <a:cs typeface="Calibri"/>
                <a:sym typeface="Calibri"/>
              </a:defRPr>
            </a:lvl6pPr>
            <a:lvl7pPr marL="2743200" marR="0" lvl="6" indent="0" algn="r" rtl="1">
              <a:spcBef>
                <a:spcPts val="320"/>
              </a:spcBef>
              <a:buClr>
                <a:schemeClr val="accent2"/>
              </a:buClr>
              <a:buFont typeface="Arial"/>
              <a:buNone/>
              <a:defRPr sz="1600" b="1" i="0" u="none" strike="noStrike" cap="none">
                <a:solidFill>
                  <a:schemeClr val="dk1"/>
                </a:solidFill>
                <a:latin typeface="Calibri"/>
                <a:ea typeface="Calibri"/>
                <a:cs typeface="Calibri"/>
                <a:sym typeface="Calibri"/>
              </a:defRPr>
            </a:lvl7pPr>
            <a:lvl8pPr marL="3200400" marR="0" lvl="7" indent="0" algn="r" rtl="1">
              <a:spcBef>
                <a:spcPts val="320"/>
              </a:spcBef>
              <a:buClr>
                <a:schemeClr val="accent3"/>
              </a:buClr>
              <a:buFont typeface="Arial"/>
              <a:buNone/>
              <a:defRPr sz="1600" b="1" i="0" u="none" strike="noStrike" cap="none">
                <a:solidFill>
                  <a:schemeClr val="dk1"/>
                </a:solidFill>
                <a:latin typeface="Calibri"/>
                <a:ea typeface="Calibri"/>
                <a:cs typeface="Calibri"/>
                <a:sym typeface="Calibri"/>
              </a:defRPr>
            </a:lvl8pPr>
            <a:lvl9pPr marL="3657600" marR="0" lvl="8" indent="0" algn="r" rtl="1">
              <a:spcBef>
                <a:spcPts val="320"/>
              </a:spcBef>
              <a:buClr>
                <a:schemeClr val="accent4"/>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body" idx="4"/>
          </p:nvPr>
        </p:nvSpPr>
        <p:spPr>
          <a:xfrm>
            <a:off x="4419600" y="2174875"/>
            <a:ext cx="3657600" cy="3951287"/>
          </a:xfrm>
          <a:prstGeom prst="rect">
            <a:avLst/>
          </a:prstGeom>
          <a:noFill/>
          <a:ln>
            <a:noFill/>
          </a:ln>
        </p:spPr>
        <p:txBody>
          <a:bodyPr lIns="91425" tIns="91425" rIns="91425" bIns="91425" anchor="t" anchorCtr="0"/>
          <a:lstStyle>
            <a:lvl1pPr marL="342900" marR="0" lvl="0" indent="-76200" algn="r" rtl="1">
              <a:spcBef>
                <a:spcPts val="480"/>
              </a:spcBef>
              <a:buClr>
                <a:schemeClr val="accent1"/>
              </a:buClr>
              <a:buSzPct val="100000"/>
              <a:buFont typeface="Arial"/>
              <a:buChar char="•"/>
              <a:defRPr sz="2400" b="0" i="0" u="none" strike="noStrike" cap="none">
                <a:solidFill>
                  <a:schemeClr val="dk1"/>
                </a:solidFill>
                <a:latin typeface="Calibri"/>
                <a:ea typeface="Calibri"/>
                <a:cs typeface="Calibri"/>
                <a:sym typeface="Calibri"/>
              </a:defRPr>
            </a:lvl1pPr>
            <a:lvl2pPr marL="640080" marR="0" lvl="1" indent="-106680" algn="r" rtl="1">
              <a:spcBef>
                <a:spcPts val="400"/>
              </a:spcBef>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116839" algn="r" rtl="1">
              <a:spcBef>
                <a:spcPts val="360"/>
              </a:spcBef>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137160" algn="r" rtl="1">
              <a:spcBef>
                <a:spcPts val="320"/>
              </a:spcBef>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132080" algn="r" rtl="1">
              <a:spcBef>
                <a:spcPts val="320"/>
              </a:spcBef>
              <a:buClr>
                <a:schemeClr val="accent5"/>
              </a:buClr>
              <a:buSzPct val="100000"/>
              <a:buFont typeface="Arial"/>
              <a:buChar char="•"/>
              <a:defRPr sz="1600" b="0" i="0" u="none" strike="noStrike" cap="none">
                <a:solidFill>
                  <a:schemeClr val="dk1"/>
                </a:solidFill>
                <a:latin typeface="Calibri"/>
                <a:ea typeface="Calibri"/>
                <a:cs typeface="Calibri"/>
                <a:sym typeface="Calibri"/>
              </a:defRPr>
            </a:lvl5pPr>
            <a:lvl6pPr marL="1737360" marR="0" lvl="5" indent="-86360" algn="r" rtl="1">
              <a:spcBef>
                <a:spcPts val="320"/>
              </a:spcBef>
              <a:buClr>
                <a:schemeClr val="accent1"/>
              </a:buClr>
              <a:buSzPct val="100000"/>
              <a:buFont typeface="Arial"/>
              <a:buChar char="•"/>
              <a:defRPr sz="1600" b="0" i="0" u="none" strike="noStrike" cap="none">
                <a:solidFill>
                  <a:schemeClr val="dk1"/>
                </a:solidFill>
                <a:latin typeface="Calibri"/>
                <a:ea typeface="Calibri"/>
                <a:cs typeface="Calibri"/>
                <a:sym typeface="Calibri"/>
              </a:defRPr>
            </a:lvl6pPr>
            <a:lvl7pPr marL="1920240" marR="0" lvl="6" indent="-91439" algn="r" rtl="1">
              <a:spcBef>
                <a:spcPts val="320"/>
              </a:spcBef>
              <a:buClr>
                <a:schemeClr val="accent2"/>
              </a:buClr>
              <a:buSzPct val="100000"/>
              <a:buFont typeface="Arial"/>
              <a:buChar char="•"/>
              <a:defRPr sz="1600" b="0" i="0" u="none" strike="noStrike" cap="none">
                <a:solidFill>
                  <a:schemeClr val="dk1"/>
                </a:solidFill>
                <a:latin typeface="Calibri"/>
                <a:ea typeface="Calibri"/>
                <a:cs typeface="Calibri"/>
                <a:sym typeface="Calibri"/>
              </a:defRPr>
            </a:lvl7pPr>
            <a:lvl8pPr marL="2103120" marR="0" lvl="7" indent="-83820" algn="r" rtl="1">
              <a:spcBef>
                <a:spcPts val="320"/>
              </a:spcBef>
              <a:buClr>
                <a:schemeClr val="accent3"/>
              </a:buClr>
              <a:buSzPct val="100000"/>
              <a:buFont typeface="Arial"/>
              <a:buChar char="•"/>
              <a:defRPr sz="1600" b="0" i="0" u="none" strike="noStrike" cap="none">
                <a:solidFill>
                  <a:schemeClr val="dk1"/>
                </a:solidFill>
                <a:latin typeface="Calibri"/>
                <a:ea typeface="Calibri"/>
                <a:cs typeface="Calibri"/>
                <a:sym typeface="Calibri"/>
              </a:defRPr>
            </a:lvl8pPr>
            <a:lvl9pPr marL="2286000" marR="0" lvl="8" indent="-88900" algn="r" rtl="1">
              <a:spcBef>
                <a:spcPts val="320"/>
              </a:spcBef>
              <a:buClr>
                <a:schemeClr val="accent4"/>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1">
              <a:spcBef>
                <a:spcPts val="0"/>
              </a:spcBef>
              <a:buNone/>
              <a:defRPr sz="1200">
                <a:solidFill>
                  <a:schemeClr val="lt2"/>
                </a:solidFill>
                <a:latin typeface="Calibri"/>
                <a:ea typeface="Calibri"/>
                <a:cs typeface="Calibri"/>
                <a:sym typeface="Calibri"/>
              </a:defRPr>
            </a:lvl1pPr>
            <a:lvl2pPr marL="457200" marR="0" lvl="1" indent="0" algn="r" rtl="1">
              <a:spcBef>
                <a:spcPts val="0"/>
              </a:spcBef>
              <a:buNone/>
              <a:defRPr sz="1800" b="0" i="0" u="none" strike="noStrike" cap="none">
                <a:solidFill>
                  <a:schemeClr val="dk1"/>
                </a:solidFill>
                <a:latin typeface="Calibri"/>
                <a:ea typeface="Calibri"/>
                <a:cs typeface="Calibri"/>
                <a:sym typeface="Calibri"/>
              </a:defRPr>
            </a:lvl2pPr>
            <a:lvl3pPr marL="914400" marR="0" lvl="2" indent="0" algn="r" rtl="1">
              <a:spcBef>
                <a:spcPts val="0"/>
              </a:spcBef>
              <a:buNone/>
              <a:defRPr sz="1800" b="0" i="0" u="none" strike="noStrike" cap="none">
                <a:solidFill>
                  <a:schemeClr val="dk1"/>
                </a:solidFill>
                <a:latin typeface="Calibri"/>
                <a:ea typeface="Calibri"/>
                <a:cs typeface="Calibri"/>
                <a:sym typeface="Calibri"/>
              </a:defRPr>
            </a:lvl3pPr>
            <a:lvl4pPr marL="1371600" marR="0" lvl="3" indent="0" algn="r" rtl="1">
              <a:spcBef>
                <a:spcPts val="0"/>
              </a:spcBef>
              <a:buNone/>
              <a:defRPr sz="1800" b="0" i="0" u="none" strike="noStrike" cap="none">
                <a:solidFill>
                  <a:schemeClr val="dk1"/>
                </a:solidFill>
                <a:latin typeface="Calibri"/>
                <a:ea typeface="Calibri"/>
                <a:cs typeface="Calibri"/>
                <a:sym typeface="Calibri"/>
              </a:defRPr>
            </a:lvl4pPr>
            <a:lvl5pPr marL="1828800" marR="0" lvl="4" indent="0" algn="r" rtl="1">
              <a:spcBef>
                <a:spcPts val="0"/>
              </a:spcBef>
              <a:buNone/>
              <a:defRPr sz="1800" b="0" i="0" u="none" strike="noStrike" cap="none">
                <a:solidFill>
                  <a:schemeClr val="dk1"/>
                </a:solidFill>
                <a:latin typeface="Calibri"/>
                <a:ea typeface="Calibri"/>
                <a:cs typeface="Calibri"/>
                <a:sym typeface="Calibri"/>
              </a:defRPr>
            </a:lvl5pPr>
            <a:lvl6pPr marL="2286000" marR="0" lvl="5" indent="0" algn="r" rtl="1">
              <a:spcBef>
                <a:spcPts val="0"/>
              </a:spcBef>
              <a:buNone/>
              <a:defRPr sz="1800" b="0" i="0" u="none" strike="noStrike" cap="none">
                <a:solidFill>
                  <a:schemeClr val="dk1"/>
                </a:solidFill>
                <a:latin typeface="Calibri"/>
                <a:ea typeface="Calibri"/>
                <a:cs typeface="Calibri"/>
                <a:sym typeface="Calibri"/>
              </a:defRPr>
            </a:lvl6pPr>
            <a:lvl7pPr marL="2743200" marR="0" lvl="6" indent="0" algn="r" rtl="1">
              <a:spcBef>
                <a:spcPts val="0"/>
              </a:spcBef>
              <a:buNone/>
              <a:defRPr sz="1800" b="0" i="0" u="none" strike="noStrike" cap="none">
                <a:solidFill>
                  <a:schemeClr val="dk1"/>
                </a:solidFill>
                <a:latin typeface="Calibri"/>
                <a:ea typeface="Calibri"/>
                <a:cs typeface="Calibri"/>
                <a:sym typeface="Calibri"/>
              </a:defRPr>
            </a:lvl7pPr>
            <a:lvl8pPr marL="3200400" marR="0" lvl="7" indent="0" algn="r" rtl="1">
              <a:spcBef>
                <a:spcPts val="0"/>
              </a:spcBef>
              <a:buNone/>
              <a:defRPr sz="1800" b="0" i="0" u="none" strike="noStrike" cap="none">
                <a:solidFill>
                  <a:schemeClr val="dk1"/>
                </a:solidFill>
                <a:latin typeface="Calibri"/>
                <a:ea typeface="Calibri"/>
                <a:cs typeface="Calibri"/>
                <a:sym typeface="Calibri"/>
              </a:defRPr>
            </a:lvl8pPr>
            <a:lvl9pPr marL="3657600" marR="0" lvl="8" indent="0" algn="r" rtl="1">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rot="-5400000">
            <a:off x="7586909" y="4048759"/>
            <a:ext cx="2367281" cy="365759"/>
          </a:xfrm>
          <a:prstGeom prst="rect">
            <a:avLst/>
          </a:prstGeom>
          <a:noFill/>
          <a:ln>
            <a:noFill/>
          </a:ln>
        </p:spPr>
        <p:txBody>
          <a:bodyPr lIns="91425" tIns="91425" rIns="91425" bIns="91425" anchor="ctr" anchorCtr="0"/>
          <a:lstStyle>
            <a:lvl1pPr marL="0" marR="0" lvl="0" indent="0" algn="r" rtl="1">
              <a:spcBef>
                <a:spcPts val="0"/>
              </a:spcBef>
              <a:buNone/>
              <a:defRPr sz="1200">
                <a:solidFill>
                  <a:schemeClr val="lt2"/>
                </a:solidFill>
                <a:latin typeface="Calibri"/>
                <a:ea typeface="Calibri"/>
                <a:cs typeface="Calibri"/>
                <a:sym typeface="Calibri"/>
              </a:defRPr>
            </a:lvl1pPr>
            <a:lvl2pPr marL="457200" marR="0" lvl="1" indent="0" algn="r" rtl="1">
              <a:spcBef>
                <a:spcPts val="0"/>
              </a:spcBef>
              <a:buNone/>
              <a:defRPr sz="1800" b="0" i="0" u="none" strike="noStrike" cap="none">
                <a:solidFill>
                  <a:schemeClr val="dk1"/>
                </a:solidFill>
                <a:latin typeface="Calibri"/>
                <a:ea typeface="Calibri"/>
                <a:cs typeface="Calibri"/>
                <a:sym typeface="Calibri"/>
              </a:defRPr>
            </a:lvl2pPr>
            <a:lvl3pPr marL="914400" marR="0" lvl="2" indent="0" algn="r" rtl="1">
              <a:spcBef>
                <a:spcPts val="0"/>
              </a:spcBef>
              <a:buNone/>
              <a:defRPr sz="1800" b="0" i="0" u="none" strike="noStrike" cap="none">
                <a:solidFill>
                  <a:schemeClr val="dk1"/>
                </a:solidFill>
                <a:latin typeface="Calibri"/>
                <a:ea typeface="Calibri"/>
                <a:cs typeface="Calibri"/>
                <a:sym typeface="Calibri"/>
              </a:defRPr>
            </a:lvl3pPr>
            <a:lvl4pPr marL="1371600" marR="0" lvl="3" indent="0" algn="r" rtl="1">
              <a:spcBef>
                <a:spcPts val="0"/>
              </a:spcBef>
              <a:buNone/>
              <a:defRPr sz="1800" b="0" i="0" u="none" strike="noStrike" cap="none">
                <a:solidFill>
                  <a:schemeClr val="dk1"/>
                </a:solidFill>
                <a:latin typeface="Calibri"/>
                <a:ea typeface="Calibri"/>
                <a:cs typeface="Calibri"/>
                <a:sym typeface="Calibri"/>
              </a:defRPr>
            </a:lvl4pPr>
            <a:lvl5pPr marL="1828800" marR="0" lvl="4" indent="0" algn="r" rtl="1">
              <a:spcBef>
                <a:spcPts val="0"/>
              </a:spcBef>
              <a:buNone/>
              <a:defRPr sz="1800" b="0" i="0" u="none" strike="noStrike" cap="none">
                <a:solidFill>
                  <a:schemeClr val="dk1"/>
                </a:solidFill>
                <a:latin typeface="Calibri"/>
                <a:ea typeface="Calibri"/>
                <a:cs typeface="Calibri"/>
                <a:sym typeface="Calibri"/>
              </a:defRPr>
            </a:lvl5pPr>
            <a:lvl6pPr marL="2286000" marR="0" lvl="5" indent="0" algn="r" rtl="1">
              <a:spcBef>
                <a:spcPts val="0"/>
              </a:spcBef>
              <a:buNone/>
              <a:defRPr sz="1800" b="0" i="0" u="none" strike="noStrike" cap="none">
                <a:solidFill>
                  <a:schemeClr val="dk1"/>
                </a:solidFill>
                <a:latin typeface="Calibri"/>
                <a:ea typeface="Calibri"/>
                <a:cs typeface="Calibri"/>
                <a:sym typeface="Calibri"/>
              </a:defRPr>
            </a:lvl6pPr>
            <a:lvl7pPr marL="2743200" marR="0" lvl="6" indent="0" algn="r" rtl="1">
              <a:spcBef>
                <a:spcPts val="0"/>
              </a:spcBef>
              <a:buNone/>
              <a:defRPr sz="1800" b="0" i="0" u="none" strike="noStrike" cap="none">
                <a:solidFill>
                  <a:schemeClr val="dk1"/>
                </a:solidFill>
                <a:latin typeface="Calibri"/>
                <a:ea typeface="Calibri"/>
                <a:cs typeface="Calibri"/>
                <a:sym typeface="Calibri"/>
              </a:defRPr>
            </a:lvl7pPr>
            <a:lvl8pPr marL="3200400" marR="0" lvl="7" indent="0" algn="r" rtl="1">
              <a:spcBef>
                <a:spcPts val="0"/>
              </a:spcBef>
              <a:buNone/>
              <a:defRPr sz="1800" b="0" i="0" u="none" strike="noStrike" cap="none">
                <a:solidFill>
                  <a:schemeClr val="dk1"/>
                </a:solidFill>
                <a:latin typeface="Calibri"/>
                <a:ea typeface="Calibri"/>
                <a:cs typeface="Calibri"/>
                <a:sym typeface="Calibri"/>
              </a:defRPr>
            </a:lvl8pPr>
            <a:lvl9pPr marL="3657600" marR="0" lvl="8" indent="0" algn="r" rtl="1">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a:spLocks noGrp="1"/>
          </p:cNvSpPr>
          <p:nvPr>
            <p:ph type="sldNum" idx="12"/>
          </p:nvPr>
        </p:nvSpPr>
        <p:spPr>
          <a:xfrm>
            <a:off x="8531788" y="5648960"/>
            <a:ext cx="548639" cy="396240"/>
          </a:xfrm>
          <a:prstGeom prst="bracketPair">
            <a:avLst/>
          </a:prstGeom>
          <a:noFill/>
          <a:ln w="19050" cap="flat" cmpd="sng">
            <a:solidFill>
              <a:srgbClr val="FFFFFF"/>
            </a:solidFill>
            <a:prstDash val="solid"/>
            <a:round/>
            <a:headEnd type="none" w="med" len="med"/>
            <a:tailEnd type="none" w="med" len="med"/>
          </a:ln>
        </p:spPr>
        <p:txBody>
          <a:bodyPr lIns="0" tIns="0" rIns="0" bIns="0" anchor="ctr" anchorCtr="0">
            <a:noAutofit/>
          </a:bodyPr>
          <a:lstStyle/>
          <a:p>
            <a:pPr marL="0" marR="0" lvl="0" indent="0" algn="ctr" rtl="1">
              <a:spcBef>
                <a:spcPts val="0"/>
              </a:spcBef>
              <a:buSzPct val="25000"/>
              <a:buNone/>
            </a:pPr>
            <a:fld id="{00000000-1234-1234-1234-123412341234}" type="slidenum">
              <a:rPr lang="x-none" sz="1800">
                <a:solidFill>
                  <a:srgbClr val="FFFFFF"/>
                </a:solidFill>
                <a:latin typeface="Calibri"/>
                <a:ea typeface="Calibri"/>
                <a:cs typeface="Calibri"/>
                <a:sym typeface="Calibri"/>
              </a:rPr>
              <a:t>‹#›</a:t>
            </a:fld>
            <a:endParaRPr lang="x-none" sz="1800">
              <a:solidFill>
                <a:srgbClr val="FFFFFF"/>
              </a:solidFill>
              <a:latin typeface="Calibri"/>
              <a:ea typeface="Calibri"/>
              <a:cs typeface="Calibri"/>
              <a:sym typeface="Calibri"/>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9A42F4CF-BF98-48ED-9B24-ECC43330F0E5}"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42230824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6" name="מציין מיקום של כותרת תחתונה 5"/>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7" name="מציין מיקום של מספר שקופית 6"/>
          <p:cNvSpPr>
            <a:spLocks noGrp="1"/>
          </p:cNvSpPr>
          <p:nvPr>
            <p:ph type="sldNum" sz="quarter" idx="12"/>
          </p:nvPr>
        </p:nvSpPr>
        <p:spPr/>
        <p:txBody>
          <a:bodyPr/>
          <a:lstStyle>
            <a:lvl1pPr>
              <a:defRPr/>
            </a:lvl1pPr>
          </a:lstStyle>
          <a:p>
            <a:fld id="{FBA6B309-D752-432A-8380-6983E0C634DD}"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32764822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p:spPr>
        <p:txBody>
          <a:bodyPr/>
          <a:lstStyle>
            <a:lvl1pPr>
              <a:defRPr/>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8" name="מציין מיקום של כותרת תחתונה 7"/>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9" name="מציין מיקום של מספר שקופית 8"/>
          <p:cNvSpPr>
            <a:spLocks noGrp="1"/>
          </p:cNvSpPr>
          <p:nvPr>
            <p:ph type="sldNum" sz="quarter" idx="12"/>
          </p:nvPr>
        </p:nvSpPr>
        <p:spPr/>
        <p:txBody>
          <a:bodyPr/>
          <a:lstStyle>
            <a:lvl1pPr>
              <a:defRPr/>
            </a:lvl1pPr>
          </a:lstStyle>
          <a:p>
            <a:fld id="{EBAAA13D-F8E1-4FF9-A893-9BED139E72E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8022150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4" name="מציין מיקום של כותרת תחתונה 3"/>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5" name="מציין מיקום של מספר שקופית 4"/>
          <p:cNvSpPr>
            <a:spLocks noGrp="1"/>
          </p:cNvSpPr>
          <p:nvPr>
            <p:ph type="sldNum" sz="quarter" idx="12"/>
          </p:nvPr>
        </p:nvSpPr>
        <p:spPr/>
        <p:txBody>
          <a:bodyPr/>
          <a:lstStyle>
            <a:lvl1pPr>
              <a:defRPr/>
            </a:lvl1pPr>
          </a:lstStyle>
          <a:p>
            <a:fld id="{28530AE2-BA3D-4B1D-BA71-9E147EDFF084}"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21130147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3" name="מציין מיקום של כותרת תחתונה 2"/>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4" name="מציין מיקום של מספר שקופית 3"/>
          <p:cNvSpPr>
            <a:spLocks noGrp="1"/>
          </p:cNvSpPr>
          <p:nvPr>
            <p:ph type="sldNum" sz="quarter" idx="12"/>
          </p:nvPr>
        </p:nvSpPr>
        <p:spPr/>
        <p:txBody>
          <a:bodyPr/>
          <a:lstStyle>
            <a:lvl1pPr>
              <a:defRPr/>
            </a:lvl1pPr>
          </a:lstStyle>
          <a:p>
            <a:fld id="{FA22D119-B2ED-4DF6-B13F-D2EE19E1AD7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27309798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6" name="מציין מיקום של כותרת תחתונה 5"/>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7" name="מציין מיקום של מספר שקופית 6"/>
          <p:cNvSpPr>
            <a:spLocks noGrp="1"/>
          </p:cNvSpPr>
          <p:nvPr>
            <p:ph type="sldNum" sz="quarter" idx="12"/>
          </p:nvPr>
        </p:nvSpPr>
        <p:spPr/>
        <p:txBody>
          <a:bodyPr/>
          <a:lstStyle>
            <a:lvl1pPr>
              <a:defRPr/>
            </a:lvl1pPr>
          </a:lstStyle>
          <a:p>
            <a:fld id="{0304E84B-467F-4422-934A-3C8E674E652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8389026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6" name="מציין מיקום של כותרת תחתונה 5"/>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7" name="מציין מיקום של מספר שקופית 6"/>
          <p:cNvSpPr>
            <a:spLocks noGrp="1"/>
          </p:cNvSpPr>
          <p:nvPr>
            <p:ph type="sldNum" sz="quarter" idx="12"/>
          </p:nvPr>
        </p:nvSpPr>
        <p:spPr/>
        <p:txBody>
          <a:bodyPr/>
          <a:lstStyle>
            <a:lvl1pPr>
              <a:defRPr/>
            </a:lvl1pPr>
          </a:lstStyle>
          <a:p>
            <a:fld id="{AE4900F3-FDAC-4531-B80C-A6A73FB8402D}"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5136961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98CB578E-B0AB-4CBA-B84F-42DC2D3997DC}"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16455978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515100" y="609600"/>
            <a:ext cx="1943100" cy="5486400"/>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685800" y="609600"/>
            <a:ext cx="5676900" cy="5486400"/>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D746A171-30FD-4ADE-9846-AD7D47ACA571}"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35596759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F134FC17-10FC-45F8-8582-0972723D777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158170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תוכן עם כיתוב">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304801" y="5495544"/>
            <a:ext cx="7772400" cy="594359"/>
          </a:xfrm>
          <a:prstGeom prst="rect">
            <a:avLst/>
          </a:prstGeom>
          <a:noFill/>
          <a:ln>
            <a:noFill/>
          </a:ln>
        </p:spPr>
        <p:txBody>
          <a:bodyPr lIns="91425" tIns="91425" rIns="91425" bIns="91425" anchor="b" anchorCtr="0"/>
          <a:lstStyle>
            <a:lvl1pPr marL="0" marR="0" lvl="0" indent="0" algn="ctr" rtl="1">
              <a:spcBef>
                <a:spcPts val="0"/>
              </a:spcBef>
              <a:buClr>
                <a:schemeClr val="dk2"/>
              </a:buClr>
              <a:buFont typeface="Cambria"/>
              <a:buNone/>
              <a:defRPr sz="2200" b="1" i="0" u="none" strike="noStrike" cap="none">
                <a:solidFill>
                  <a:schemeClr val="dk2"/>
                </a:solidFill>
                <a:latin typeface="Cambria"/>
                <a:ea typeface="Cambria"/>
                <a:cs typeface="Cambria"/>
                <a:sym typeface="Cambr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2" name="Shape 62"/>
          <p:cNvSpPr txBox="1">
            <a:spLocks noGrp="1"/>
          </p:cNvSpPr>
          <p:nvPr>
            <p:ph type="body" idx="1"/>
          </p:nvPr>
        </p:nvSpPr>
        <p:spPr>
          <a:xfrm>
            <a:off x="304798" y="6096000"/>
            <a:ext cx="7772400" cy="609599"/>
          </a:xfrm>
          <a:prstGeom prst="rect">
            <a:avLst/>
          </a:prstGeom>
          <a:noFill/>
          <a:ln>
            <a:noFill/>
          </a:ln>
        </p:spPr>
        <p:txBody>
          <a:bodyPr lIns="91425" tIns="91425" rIns="91425" bIns="91425" anchor="t" anchorCtr="0"/>
          <a:lstStyle>
            <a:lvl1pPr marL="0" marR="0" lvl="0" indent="0" algn="ctr" rtl="1">
              <a:spcBef>
                <a:spcPts val="320"/>
              </a:spcBef>
              <a:buClr>
                <a:schemeClr val="accent1"/>
              </a:buClr>
              <a:buFont typeface="Arial"/>
              <a:buNone/>
              <a:defRPr sz="1600" b="0" i="0" u="none" strike="noStrike" cap="none">
                <a:solidFill>
                  <a:schemeClr val="dk1"/>
                </a:solidFill>
                <a:latin typeface="Calibri"/>
                <a:ea typeface="Calibri"/>
                <a:cs typeface="Calibri"/>
                <a:sym typeface="Calibri"/>
              </a:defRPr>
            </a:lvl1pPr>
            <a:lvl2pPr marL="457200" marR="0" lvl="1" indent="0" algn="r" rtl="1">
              <a:spcBef>
                <a:spcPts val="240"/>
              </a:spcBef>
              <a:buClr>
                <a:schemeClr val="accent2"/>
              </a:buClr>
              <a:buFont typeface="Arial"/>
              <a:buNone/>
              <a:defRPr sz="1200" b="0" i="0" u="none" strike="noStrike" cap="none">
                <a:solidFill>
                  <a:schemeClr val="dk1"/>
                </a:solidFill>
                <a:latin typeface="Calibri"/>
                <a:ea typeface="Calibri"/>
                <a:cs typeface="Calibri"/>
                <a:sym typeface="Calibri"/>
              </a:defRPr>
            </a:lvl2pPr>
            <a:lvl3pPr marL="914400" marR="0" lvl="2" indent="0" algn="r" rtl="1">
              <a:spcBef>
                <a:spcPts val="200"/>
              </a:spcBef>
              <a:buClr>
                <a:schemeClr val="accent3"/>
              </a:buClr>
              <a:buFont typeface="Arial"/>
              <a:buNone/>
              <a:defRPr sz="1000" b="0" i="0" u="none" strike="noStrike" cap="none">
                <a:solidFill>
                  <a:schemeClr val="dk1"/>
                </a:solidFill>
                <a:latin typeface="Calibri"/>
                <a:ea typeface="Calibri"/>
                <a:cs typeface="Calibri"/>
                <a:sym typeface="Calibri"/>
              </a:defRPr>
            </a:lvl3pPr>
            <a:lvl4pPr marL="1371600" marR="0" lvl="3" indent="0" algn="r" rtl="1">
              <a:spcBef>
                <a:spcPts val="180"/>
              </a:spcBef>
              <a:buClr>
                <a:schemeClr val="accent4"/>
              </a:buClr>
              <a:buFont typeface="Arial"/>
              <a:buNone/>
              <a:defRPr sz="900" b="0" i="0" u="none" strike="noStrike" cap="none">
                <a:solidFill>
                  <a:schemeClr val="dk1"/>
                </a:solidFill>
                <a:latin typeface="Calibri"/>
                <a:ea typeface="Calibri"/>
                <a:cs typeface="Calibri"/>
                <a:sym typeface="Calibri"/>
              </a:defRPr>
            </a:lvl4pPr>
            <a:lvl5pPr marL="1828800" marR="0" lvl="4" indent="0" algn="r" rtl="1">
              <a:spcBef>
                <a:spcPts val="180"/>
              </a:spcBef>
              <a:buClr>
                <a:schemeClr val="accent5"/>
              </a:buClr>
              <a:buFont typeface="Arial"/>
              <a:buNone/>
              <a:defRPr sz="900" b="0" i="0" u="none" strike="noStrike" cap="none">
                <a:solidFill>
                  <a:schemeClr val="dk1"/>
                </a:solidFill>
                <a:latin typeface="Calibri"/>
                <a:ea typeface="Calibri"/>
                <a:cs typeface="Calibri"/>
                <a:sym typeface="Calibri"/>
              </a:defRPr>
            </a:lvl5pPr>
            <a:lvl6pPr marL="2286000" marR="0" lvl="5" indent="0" algn="r" rtl="1">
              <a:spcBef>
                <a:spcPts val="180"/>
              </a:spcBef>
              <a:buClr>
                <a:schemeClr val="accent1"/>
              </a:buClr>
              <a:buFont typeface="Arial"/>
              <a:buNone/>
              <a:defRPr sz="900" b="0" i="0" u="none" strike="noStrike" cap="none">
                <a:solidFill>
                  <a:schemeClr val="dk1"/>
                </a:solidFill>
                <a:latin typeface="Calibri"/>
                <a:ea typeface="Calibri"/>
                <a:cs typeface="Calibri"/>
                <a:sym typeface="Calibri"/>
              </a:defRPr>
            </a:lvl6pPr>
            <a:lvl7pPr marL="2743200" marR="0" lvl="6" indent="0" algn="r" rtl="1">
              <a:spcBef>
                <a:spcPts val="180"/>
              </a:spcBef>
              <a:buClr>
                <a:schemeClr val="accent2"/>
              </a:buClr>
              <a:buFont typeface="Arial"/>
              <a:buNone/>
              <a:defRPr sz="900" b="0" i="0" u="none" strike="noStrike" cap="none">
                <a:solidFill>
                  <a:schemeClr val="dk1"/>
                </a:solidFill>
                <a:latin typeface="Calibri"/>
                <a:ea typeface="Calibri"/>
                <a:cs typeface="Calibri"/>
                <a:sym typeface="Calibri"/>
              </a:defRPr>
            </a:lvl7pPr>
            <a:lvl8pPr marL="3200400" marR="0" lvl="7" indent="0" algn="r" rtl="1">
              <a:spcBef>
                <a:spcPts val="180"/>
              </a:spcBef>
              <a:buClr>
                <a:schemeClr val="accent3"/>
              </a:buClr>
              <a:buFont typeface="Arial"/>
              <a:buNone/>
              <a:defRPr sz="900" b="0" i="0" u="none" strike="noStrike" cap="none">
                <a:solidFill>
                  <a:schemeClr val="dk1"/>
                </a:solidFill>
                <a:latin typeface="Calibri"/>
                <a:ea typeface="Calibri"/>
                <a:cs typeface="Calibri"/>
                <a:sym typeface="Calibri"/>
              </a:defRPr>
            </a:lvl8pPr>
            <a:lvl9pPr marL="3657600" marR="0" lvl="8" indent="0" algn="r" rtl="1">
              <a:spcBef>
                <a:spcPts val="180"/>
              </a:spcBef>
              <a:buClr>
                <a:schemeClr val="accent4"/>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1">
              <a:spcBef>
                <a:spcPts val="0"/>
              </a:spcBef>
              <a:buNone/>
              <a:defRPr sz="1200">
                <a:solidFill>
                  <a:schemeClr val="lt2"/>
                </a:solidFill>
                <a:latin typeface="Calibri"/>
                <a:ea typeface="Calibri"/>
                <a:cs typeface="Calibri"/>
                <a:sym typeface="Calibri"/>
              </a:defRPr>
            </a:lvl1pPr>
            <a:lvl2pPr marL="457200" marR="0" lvl="1" indent="0" algn="r" rtl="1">
              <a:spcBef>
                <a:spcPts val="0"/>
              </a:spcBef>
              <a:buNone/>
              <a:defRPr sz="1800" b="0" i="0" u="none" strike="noStrike" cap="none">
                <a:solidFill>
                  <a:schemeClr val="dk1"/>
                </a:solidFill>
                <a:latin typeface="Calibri"/>
                <a:ea typeface="Calibri"/>
                <a:cs typeface="Calibri"/>
                <a:sym typeface="Calibri"/>
              </a:defRPr>
            </a:lvl2pPr>
            <a:lvl3pPr marL="914400" marR="0" lvl="2" indent="0" algn="r" rtl="1">
              <a:spcBef>
                <a:spcPts val="0"/>
              </a:spcBef>
              <a:buNone/>
              <a:defRPr sz="1800" b="0" i="0" u="none" strike="noStrike" cap="none">
                <a:solidFill>
                  <a:schemeClr val="dk1"/>
                </a:solidFill>
                <a:latin typeface="Calibri"/>
                <a:ea typeface="Calibri"/>
                <a:cs typeface="Calibri"/>
                <a:sym typeface="Calibri"/>
              </a:defRPr>
            </a:lvl3pPr>
            <a:lvl4pPr marL="1371600" marR="0" lvl="3" indent="0" algn="r" rtl="1">
              <a:spcBef>
                <a:spcPts val="0"/>
              </a:spcBef>
              <a:buNone/>
              <a:defRPr sz="1800" b="0" i="0" u="none" strike="noStrike" cap="none">
                <a:solidFill>
                  <a:schemeClr val="dk1"/>
                </a:solidFill>
                <a:latin typeface="Calibri"/>
                <a:ea typeface="Calibri"/>
                <a:cs typeface="Calibri"/>
                <a:sym typeface="Calibri"/>
              </a:defRPr>
            </a:lvl4pPr>
            <a:lvl5pPr marL="1828800" marR="0" lvl="4" indent="0" algn="r" rtl="1">
              <a:spcBef>
                <a:spcPts val="0"/>
              </a:spcBef>
              <a:buNone/>
              <a:defRPr sz="1800" b="0" i="0" u="none" strike="noStrike" cap="none">
                <a:solidFill>
                  <a:schemeClr val="dk1"/>
                </a:solidFill>
                <a:latin typeface="Calibri"/>
                <a:ea typeface="Calibri"/>
                <a:cs typeface="Calibri"/>
                <a:sym typeface="Calibri"/>
              </a:defRPr>
            </a:lvl5pPr>
            <a:lvl6pPr marL="2286000" marR="0" lvl="5" indent="0" algn="r" rtl="1">
              <a:spcBef>
                <a:spcPts val="0"/>
              </a:spcBef>
              <a:buNone/>
              <a:defRPr sz="1800" b="0" i="0" u="none" strike="noStrike" cap="none">
                <a:solidFill>
                  <a:schemeClr val="dk1"/>
                </a:solidFill>
                <a:latin typeface="Calibri"/>
                <a:ea typeface="Calibri"/>
                <a:cs typeface="Calibri"/>
                <a:sym typeface="Calibri"/>
              </a:defRPr>
            </a:lvl6pPr>
            <a:lvl7pPr marL="2743200" marR="0" lvl="6" indent="0" algn="r" rtl="1">
              <a:spcBef>
                <a:spcPts val="0"/>
              </a:spcBef>
              <a:buNone/>
              <a:defRPr sz="1800" b="0" i="0" u="none" strike="noStrike" cap="none">
                <a:solidFill>
                  <a:schemeClr val="dk1"/>
                </a:solidFill>
                <a:latin typeface="Calibri"/>
                <a:ea typeface="Calibri"/>
                <a:cs typeface="Calibri"/>
                <a:sym typeface="Calibri"/>
              </a:defRPr>
            </a:lvl7pPr>
            <a:lvl8pPr marL="3200400" marR="0" lvl="7" indent="0" algn="r" rtl="1">
              <a:spcBef>
                <a:spcPts val="0"/>
              </a:spcBef>
              <a:buNone/>
              <a:defRPr sz="1800" b="0" i="0" u="none" strike="noStrike" cap="none">
                <a:solidFill>
                  <a:schemeClr val="dk1"/>
                </a:solidFill>
                <a:latin typeface="Calibri"/>
                <a:ea typeface="Calibri"/>
                <a:cs typeface="Calibri"/>
                <a:sym typeface="Calibri"/>
              </a:defRPr>
            </a:lvl8pPr>
            <a:lvl9pPr marL="3657600" marR="0" lvl="8" indent="0" algn="r" rtl="1">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ftr" idx="11"/>
          </p:nvPr>
        </p:nvSpPr>
        <p:spPr>
          <a:xfrm rot="-5400000">
            <a:off x="7586909" y="4048759"/>
            <a:ext cx="2367281" cy="365759"/>
          </a:xfrm>
          <a:prstGeom prst="rect">
            <a:avLst/>
          </a:prstGeom>
          <a:noFill/>
          <a:ln>
            <a:noFill/>
          </a:ln>
        </p:spPr>
        <p:txBody>
          <a:bodyPr lIns="91425" tIns="91425" rIns="91425" bIns="91425" anchor="ctr" anchorCtr="0"/>
          <a:lstStyle>
            <a:lvl1pPr marL="0" marR="0" lvl="0" indent="0" algn="r" rtl="1">
              <a:spcBef>
                <a:spcPts val="0"/>
              </a:spcBef>
              <a:buNone/>
              <a:defRPr sz="1200">
                <a:solidFill>
                  <a:schemeClr val="lt2"/>
                </a:solidFill>
                <a:latin typeface="Calibri"/>
                <a:ea typeface="Calibri"/>
                <a:cs typeface="Calibri"/>
                <a:sym typeface="Calibri"/>
              </a:defRPr>
            </a:lvl1pPr>
            <a:lvl2pPr marL="457200" marR="0" lvl="1" indent="0" algn="r" rtl="1">
              <a:spcBef>
                <a:spcPts val="0"/>
              </a:spcBef>
              <a:buNone/>
              <a:defRPr sz="1800" b="0" i="0" u="none" strike="noStrike" cap="none">
                <a:solidFill>
                  <a:schemeClr val="dk1"/>
                </a:solidFill>
                <a:latin typeface="Calibri"/>
                <a:ea typeface="Calibri"/>
                <a:cs typeface="Calibri"/>
                <a:sym typeface="Calibri"/>
              </a:defRPr>
            </a:lvl2pPr>
            <a:lvl3pPr marL="914400" marR="0" lvl="2" indent="0" algn="r" rtl="1">
              <a:spcBef>
                <a:spcPts val="0"/>
              </a:spcBef>
              <a:buNone/>
              <a:defRPr sz="1800" b="0" i="0" u="none" strike="noStrike" cap="none">
                <a:solidFill>
                  <a:schemeClr val="dk1"/>
                </a:solidFill>
                <a:latin typeface="Calibri"/>
                <a:ea typeface="Calibri"/>
                <a:cs typeface="Calibri"/>
                <a:sym typeface="Calibri"/>
              </a:defRPr>
            </a:lvl3pPr>
            <a:lvl4pPr marL="1371600" marR="0" lvl="3" indent="0" algn="r" rtl="1">
              <a:spcBef>
                <a:spcPts val="0"/>
              </a:spcBef>
              <a:buNone/>
              <a:defRPr sz="1800" b="0" i="0" u="none" strike="noStrike" cap="none">
                <a:solidFill>
                  <a:schemeClr val="dk1"/>
                </a:solidFill>
                <a:latin typeface="Calibri"/>
                <a:ea typeface="Calibri"/>
                <a:cs typeface="Calibri"/>
                <a:sym typeface="Calibri"/>
              </a:defRPr>
            </a:lvl4pPr>
            <a:lvl5pPr marL="1828800" marR="0" lvl="4" indent="0" algn="r" rtl="1">
              <a:spcBef>
                <a:spcPts val="0"/>
              </a:spcBef>
              <a:buNone/>
              <a:defRPr sz="1800" b="0" i="0" u="none" strike="noStrike" cap="none">
                <a:solidFill>
                  <a:schemeClr val="dk1"/>
                </a:solidFill>
                <a:latin typeface="Calibri"/>
                <a:ea typeface="Calibri"/>
                <a:cs typeface="Calibri"/>
                <a:sym typeface="Calibri"/>
              </a:defRPr>
            </a:lvl5pPr>
            <a:lvl6pPr marL="2286000" marR="0" lvl="5" indent="0" algn="r" rtl="1">
              <a:spcBef>
                <a:spcPts val="0"/>
              </a:spcBef>
              <a:buNone/>
              <a:defRPr sz="1800" b="0" i="0" u="none" strike="noStrike" cap="none">
                <a:solidFill>
                  <a:schemeClr val="dk1"/>
                </a:solidFill>
                <a:latin typeface="Calibri"/>
                <a:ea typeface="Calibri"/>
                <a:cs typeface="Calibri"/>
                <a:sym typeface="Calibri"/>
              </a:defRPr>
            </a:lvl6pPr>
            <a:lvl7pPr marL="2743200" marR="0" lvl="6" indent="0" algn="r" rtl="1">
              <a:spcBef>
                <a:spcPts val="0"/>
              </a:spcBef>
              <a:buNone/>
              <a:defRPr sz="1800" b="0" i="0" u="none" strike="noStrike" cap="none">
                <a:solidFill>
                  <a:schemeClr val="dk1"/>
                </a:solidFill>
                <a:latin typeface="Calibri"/>
                <a:ea typeface="Calibri"/>
                <a:cs typeface="Calibri"/>
                <a:sym typeface="Calibri"/>
              </a:defRPr>
            </a:lvl7pPr>
            <a:lvl8pPr marL="3200400" marR="0" lvl="7" indent="0" algn="r" rtl="1">
              <a:spcBef>
                <a:spcPts val="0"/>
              </a:spcBef>
              <a:buNone/>
              <a:defRPr sz="1800" b="0" i="0" u="none" strike="noStrike" cap="none">
                <a:solidFill>
                  <a:schemeClr val="dk1"/>
                </a:solidFill>
                <a:latin typeface="Calibri"/>
                <a:ea typeface="Calibri"/>
                <a:cs typeface="Calibri"/>
                <a:sym typeface="Calibri"/>
              </a:defRPr>
            </a:lvl8pPr>
            <a:lvl9pPr marL="3657600" marR="0" lvl="8" indent="0" algn="r" rtl="1">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a:spLocks noGrp="1"/>
          </p:cNvSpPr>
          <p:nvPr>
            <p:ph type="sldNum" idx="12"/>
          </p:nvPr>
        </p:nvSpPr>
        <p:spPr>
          <a:xfrm>
            <a:off x="8531788" y="5648960"/>
            <a:ext cx="548639" cy="396240"/>
          </a:xfrm>
          <a:prstGeom prst="bracketPair">
            <a:avLst/>
          </a:prstGeom>
          <a:noFill/>
          <a:ln w="19050" cap="flat" cmpd="sng">
            <a:solidFill>
              <a:srgbClr val="FFFFFF"/>
            </a:solidFill>
            <a:prstDash val="solid"/>
            <a:round/>
            <a:headEnd type="none" w="med" len="med"/>
            <a:tailEnd type="none" w="med" len="med"/>
          </a:ln>
        </p:spPr>
        <p:txBody>
          <a:bodyPr lIns="0" tIns="0" rIns="0" bIns="0" anchor="ctr" anchorCtr="0">
            <a:noAutofit/>
          </a:bodyPr>
          <a:lstStyle/>
          <a:p>
            <a:pPr marL="0" marR="0" lvl="0" indent="0" algn="ctr" rtl="1">
              <a:spcBef>
                <a:spcPts val="0"/>
              </a:spcBef>
              <a:buSzPct val="25000"/>
              <a:buNone/>
            </a:pPr>
            <a:fld id="{00000000-1234-1234-1234-123412341234}" type="slidenum">
              <a:rPr lang="x-none" sz="1800">
                <a:solidFill>
                  <a:srgbClr val="FFFFFF"/>
                </a:solidFill>
                <a:latin typeface="Calibri"/>
                <a:ea typeface="Calibri"/>
                <a:cs typeface="Calibri"/>
                <a:sym typeface="Calibri"/>
              </a:rPr>
              <a:t>‹#›</a:t>
            </a:fld>
            <a:endParaRPr lang="x-none" sz="1800">
              <a:solidFill>
                <a:srgbClr val="FFFFFF"/>
              </a:solidFill>
              <a:latin typeface="Calibri"/>
              <a:ea typeface="Calibri"/>
              <a:cs typeface="Calibri"/>
              <a:sym typeface="Calibri"/>
            </a:endParaRPr>
          </a:p>
        </p:txBody>
      </p:sp>
      <p:sp>
        <p:nvSpPr>
          <p:cNvPr id="66" name="Shape 66"/>
          <p:cNvSpPr txBox="1">
            <a:spLocks noGrp="1"/>
          </p:cNvSpPr>
          <p:nvPr>
            <p:ph type="body" idx="2"/>
          </p:nvPr>
        </p:nvSpPr>
        <p:spPr>
          <a:xfrm>
            <a:off x="304800" y="381000"/>
            <a:ext cx="7772400" cy="4942839"/>
          </a:xfrm>
          <a:prstGeom prst="rect">
            <a:avLst/>
          </a:prstGeom>
          <a:noFill/>
          <a:ln>
            <a:noFill/>
          </a:ln>
        </p:spPr>
        <p:txBody>
          <a:bodyPr lIns="91425" tIns="91425" rIns="91425" bIns="91425" anchor="t" anchorCtr="0"/>
          <a:lstStyle>
            <a:lvl1pPr marL="342900" marR="0" lvl="0" indent="-88900" algn="r" rtl="1">
              <a:spcBef>
                <a:spcPts val="440"/>
              </a:spcBef>
              <a:buClr>
                <a:schemeClr val="accent1"/>
              </a:buClr>
              <a:buSzPct val="100000"/>
              <a:buFont typeface="Arial"/>
              <a:buChar char="•"/>
              <a:defRPr sz="2200" b="0" i="0" u="none" strike="noStrike" cap="none">
                <a:solidFill>
                  <a:schemeClr val="dk1"/>
                </a:solidFill>
                <a:latin typeface="Calibri"/>
                <a:ea typeface="Calibri"/>
                <a:cs typeface="Calibri"/>
                <a:sym typeface="Calibri"/>
              </a:defRPr>
            </a:lvl1pPr>
            <a:lvl2pPr marL="640080" marR="0" lvl="1" indent="-106680" algn="r" rtl="1">
              <a:spcBef>
                <a:spcPts val="400"/>
              </a:spcBef>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116839" algn="r" rtl="1">
              <a:spcBef>
                <a:spcPts val="360"/>
              </a:spcBef>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137160" algn="r" rtl="1">
              <a:spcBef>
                <a:spcPts val="320"/>
              </a:spcBef>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144780" algn="r" rtl="1">
              <a:spcBef>
                <a:spcPts val="280"/>
              </a:spcBef>
              <a:buClr>
                <a:schemeClr val="accent5"/>
              </a:buClr>
              <a:buSzPct val="100000"/>
              <a:buFont typeface="Arial"/>
              <a:buChar char="•"/>
              <a:defRPr sz="1400" b="0" i="0" u="none" strike="noStrike" cap="none">
                <a:solidFill>
                  <a:schemeClr val="dk1"/>
                </a:solidFill>
                <a:latin typeface="Calibri"/>
                <a:ea typeface="Calibri"/>
                <a:cs typeface="Calibri"/>
                <a:sym typeface="Calibri"/>
              </a:defRPr>
            </a:lvl5pPr>
            <a:lvl6pPr marL="1737360" marR="0" lvl="5" indent="-99060" algn="r" rtl="1">
              <a:spcBef>
                <a:spcPts val="280"/>
              </a:spcBef>
              <a:buClr>
                <a:schemeClr val="accent1"/>
              </a:buClr>
              <a:buSzPct val="100000"/>
              <a:buFont typeface="Arial"/>
              <a:buChar char="•"/>
              <a:defRPr sz="1400" b="0" i="0" u="none" strike="noStrike" cap="none">
                <a:solidFill>
                  <a:schemeClr val="dk1"/>
                </a:solidFill>
                <a:latin typeface="Calibri"/>
                <a:ea typeface="Calibri"/>
                <a:cs typeface="Calibri"/>
                <a:sym typeface="Calibri"/>
              </a:defRPr>
            </a:lvl6pPr>
            <a:lvl7pPr marL="1920240" marR="0" lvl="6" indent="-104139" algn="r" rtl="1">
              <a:spcBef>
                <a:spcPts val="280"/>
              </a:spcBef>
              <a:buClr>
                <a:schemeClr val="accent2"/>
              </a:buClr>
              <a:buSzPct val="100000"/>
              <a:buFont typeface="Arial"/>
              <a:buChar char="•"/>
              <a:defRPr sz="1400" b="0" i="0" u="none" strike="noStrike" cap="none">
                <a:solidFill>
                  <a:schemeClr val="dk1"/>
                </a:solidFill>
                <a:latin typeface="Calibri"/>
                <a:ea typeface="Calibri"/>
                <a:cs typeface="Calibri"/>
                <a:sym typeface="Calibri"/>
              </a:defRPr>
            </a:lvl7pPr>
            <a:lvl8pPr marL="2103120" marR="0" lvl="7" indent="-96520" algn="r" rtl="1">
              <a:spcBef>
                <a:spcPts val="280"/>
              </a:spcBef>
              <a:buClr>
                <a:schemeClr val="accent3"/>
              </a:buClr>
              <a:buSzPct val="100000"/>
              <a:buFont typeface="Arial"/>
              <a:buChar char="•"/>
              <a:defRPr sz="1400" b="0" i="0" u="none" strike="noStrike" cap="none">
                <a:solidFill>
                  <a:schemeClr val="dk1"/>
                </a:solidFill>
                <a:latin typeface="Calibri"/>
                <a:ea typeface="Calibri"/>
                <a:cs typeface="Calibri"/>
                <a:sym typeface="Calibri"/>
              </a:defRPr>
            </a:lvl8pPr>
            <a:lvl9pPr marL="2286000" marR="0" lvl="8" indent="-101600" algn="r" rtl="1">
              <a:spcBef>
                <a:spcPts val="280"/>
              </a:spcBef>
              <a:buClr>
                <a:schemeClr val="accent4"/>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E3E9B4D0-DC46-41B9-9889-FD754C7DE50E}"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28510037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9A42F4CF-BF98-48ED-9B24-ECC43330F0E5}"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40227665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6" name="מציין מיקום של כותרת תחתונה 5"/>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7" name="מציין מיקום של מספר שקופית 6"/>
          <p:cNvSpPr>
            <a:spLocks noGrp="1"/>
          </p:cNvSpPr>
          <p:nvPr>
            <p:ph type="sldNum" sz="quarter" idx="12"/>
          </p:nvPr>
        </p:nvSpPr>
        <p:spPr/>
        <p:txBody>
          <a:bodyPr/>
          <a:lstStyle>
            <a:lvl1pPr>
              <a:defRPr/>
            </a:lvl1pPr>
          </a:lstStyle>
          <a:p>
            <a:fld id="{FBA6B309-D752-432A-8380-6983E0C634DD}"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39612823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p:spPr>
        <p:txBody>
          <a:bodyPr/>
          <a:lstStyle>
            <a:lvl1pPr>
              <a:defRPr/>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8" name="מציין מיקום של כותרת תחתונה 7"/>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9" name="מציין מיקום של מספר שקופית 8"/>
          <p:cNvSpPr>
            <a:spLocks noGrp="1"/>
          </p:cNvSpPr>
          <p:nvPr>
            <p:ph type="sldNum" sz="quarter" idx="12"/>
          </p:nvPr>
        </p:nvSpPr>
        <p:spPr/>
        <p:txBody>
          <a:bodyPr/>
          <a:lstStyle>
            <a:lvl1pPr>
              <a:defRPr/>
            </a:lvl1pPr>
          </a:lstStyle>
          <a:p>
            <a:fld id="{EBAAA13D-F8E1-4FF9-A893-9BED139E72E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35079234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4" name="מציין מיקום של כותרת תחתונה 3"/>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5" name="מציין מיקום של מספר שקופית 4"/>
          <p:cNvSpPr>
            <a:spLocks noGrp="1"/>
          </p:cNvSpPr>
          <p:nvPr>
            <p:ph type="sldNum" sz="quarter" idx="12"/>
          </p:nvPr>
        </p:nvSpPr>
        <p:spPr/>
        <p:txBody>
          <a:bodyPr/>
          <a:lstStyle>
            <a:lvl1pPr>
              <a:defRPr/>
            </a:lvl1pPr>
          </a:lstStyle>
          <a:p>
            <a:fld id="{28530AE2-BA3D-4B1D-BA71-9E147EDFF084}"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23481561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3" name="מציין מיקום של כותרת תחתונה 2"/>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4" name="מציין מיקום של מספר שקופית 3"/>
          <p:cNvSpPr>
            <a:spLocks noGrp="1"/>
          </p:cNvSpPr>
          <p:nvPr>
            <p:ph type="sldNum" sz="quarter" idx="12"/>
          </p:nvPr>
        </p:nvSpPr>
        <p:spPr/>
        <p:txBody>
          <a:bodyPr/>
          <a:lstStyle>
            <a:lvl1pPr>
              <a:defRPr/>
            </a:lvl1pPr>
          </a:lstStyle>
          <a:p>
            <a:fld id="{FA22D119-B2ED-4DF6-B13F-D2EE19E1AD7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19218834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6" name="מציין מיקום של כותרת תחתונה 5"/>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7" name="מציין מיקום של מספר שקופית 6"/>
          <p:cNvSpPr>
            <a:spLocks noGrp="1"/>
          </p:cNvSpPr>
          <p:nvPr>
            <p:ph type="sldNum" sz="quarter" idx="12"/>
          </p:nvPr>
        </p:nvSpPr>
        <p:spPr/>
        <p:txBody>
          <a:bodyPr/>
          <a:lstStyle>
            <a:lvl1pPr>
              <a:defRPr/>
            </a:lvl1pPr>
          </a:lstStyle>
          <a:p>
            <a:fld id="{0304E84B-467F-4422-934A-3C8E674E652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3679886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6" name="מציין מיקום של כותרת תחתונה 5"/>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7" name="מציין מיקום של מספר שקופית 6"/>
          <p:cNvSpPr>
            <a:spLocks noGrp="1"/>
          </p:cNvSpPr>
          <p:nvPr>
            <p:ph type="sldNum" sz="quarter" idx="12"/>
          </p:nvPr>
        </p:nvSpPr>
        <p:spPr/>
        <p:txBody>
          <a:bodyPr/>
          <a:lstStyle>
            <a:lvl1pPr>
              <a:defRPr/>
            </a:lvl1pPr>
          </a:lstStyle>
          <a:p>
            <a:fld id="{AE4900F3-FDAC-4531-B80C-A6A73FB8402D}"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40073728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98CB578E-B0AB-4CBA-B84F-42DC2D3997DC}"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27646375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515100" y="609600"/>
            <a:ext cx="1943100" cy="5486400"/>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685800" y="609600"/>
            <a:ext cx="5676900" cy="5486400"/>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D746A171-30FD-4ADE-9846-AD7D47ACA571}"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3357463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תמונה עם כיתוב">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301752" y="5495278"/>
            <a:ext cx="7772400" cy="594625"/>
          </a:xfrm>
          <a:prstGeom prst="rect">
            <a:avLst/>
          </a:prstGeom>
          <a:noFill/>
          <a:ln>
            <a:noFill/>
          </a:ln>
        </p:spPr>
        <p:txBody>
          <a:bodyPr lIns="91425" tIns="91425" rIns="91425" bIns="91425" anchor="b" anchorCtr="0"/>
          <a:lstStyle>
            <a:lvl1pPr marL="0" marR="0" lvl="0" indent="0" algn="ctr" rtl="1">
              <a:spcBef>
                <a:spcPts val="0"/>
              </a:spcBef>
              <a:buClr>
                <a:schemeClr val="dk2"/>
              </a:buClr>
              <a:buFont typeface="Cambria"/>
              <a:buNone/>
              <a:defRPr sz="2200" b="1" i="0" u="none" strike="noStrike" cap="none">
                <a:solidFill>
                  <a:schemeClr val="dk2"/>
                </a:solidFill>
                <a:latin typeface="Cambria"/>
                <a:ea typeface="Cambria"/>
                <a:cs typeface="Cambria"/>
                <a:sym typeface="Cambr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a:spLocks noGrp="1"/>
          </p:cNvSpPr>
          <p:nvPr>
            <p:ph type="pic" idx="2"/>
          </p:nvPr>
        </p:nvSpPr>
        <p:spPr>
          <a:xfrm>
            <a:off x="0" y="0"/>
            <a:ext cx="8458200" cy="5486399"/>
          </a:xfrm>
          <a:prstGeom prst="rect">
            <a:avLst/>
          </a:prstGeom>
          <a:noFill/>
          <a:ln>
            <a:noFill/>
          </a:ln>
        </p:spPr>
        <p:txBody>
          <a:bodyPr lIns="91425" tIns="91425" rIns="91425" bIns="91425" anchor="t" anchorCtr="0"/>
          <a:lstStyle>
            <a:lvl1pPr marL="0" marR="0" lvl="0" indent="0" algn="r" rtl="1">
              <a:spcBef>
                <a:spcPts val="640"/>
              </a:spcBef>
              <a:buClr>
                <a:schemeClr val="accent1"/>
              </a:buClr>
              <a:buFont typeface="Arial"/>
              <a:buNone/>
              <a:defRPr sz="3200" b="0" i="0" u="none" strike="noStrike" cap="none">
                <a:solidFill>
                  <a:schemeClr val="dk1"/>
                </a:solidFill>
                <a:latin typeface="Calibri"/>
                <a:ea typeface="Calibri"/>
                <a:cs typeface="Calibri"/>
                <a:sym typeface="Calibri"/>
              </a:defRPr>
            </a:lvl1pPr>
            <a:lvl2pPr marL="457200" marR="0" lvl="1" indent="0" algn="r" rtl="1">
              <a:spcBef>
                <a:spcPts val="560"/>
              </a:spcBef>
              <a:buClr>
                <a:schemeClr val="accent2"/>
              </a:buClr>
              <a:buFont typeface="Arial"/>
              <a:buNone/>
              <a:defRPr sz="2800" b="0" i="0" u="none" strike="noStrike" cap="none">
                <a:solidFill>
                  <a:schemeClr val="dk1"/>
                </a:solidFill>
                <a:latin typeface="Calibri"/>
                <a:ea typeface="Calibri"/>
                <a:cs typeface="Calibri"/>
                <a:sym typeface="Calibri"/>
              </a:defRPr>
            </a:lvl2pPr>
            <a:lvl3pPr marL="914400" marR="0" lvl="2" indent="0" algn="r" rtl="1">
              <a:spcBef>
                <a:spcPts val="480"/>
              </a:spcBef>
              <a:buClr>
                <a:schemeClr val="accent3"/>
              </a:buClr>
              <a:buFont typeface="Arial"/>
              <a:buNone/>
              <a:defRPr sz="2400" b="0" i="0" u="none" strike="noStrike" cap="none">
                <a:solidFill>
                  <a:schemeClr val="dk1"/>
                </a:solidFill>
                <a:latin typeface="Calibri"/>
                <a:ea typeface="Calibri"/>
                <a:cs typeface="Calibri"/>
                <a:sym typeface="Calibri"/>
              </a:defRPr>
            </a:lvl3pPr>
            <a:lvl4pPr marL="1371600" marR="0" lvl="3" indent="0" algn="r" rtl="1">
              <a:spcBef>
                <a:spcPts val="400"/>
              </a:spcBef>
              <a:buClr>
                <a:schemeClr val="accent4"/>
              </a:buClr>
              <a:buFont typeface="Arial"/>
              <a:buNone/>
              <a:defRPr sz="2000" b="0" i="0" u="none" strike="noStrike" cap="none">
                <a:solidFill>
                  <a:schemeClr val="dk1"/>
                </a:solidFill>
                <a:latin typeface="Calibri"/>
                <a:ea typeface="Calibri"/>
                <a:cs typeface="Calibri"/>
                <a:sym typeface="Calibri"/>
              </a:defRPr>
            </a:lvl4pPr>
            <a:lvl5pPr marL="1828800" marR="0" lvl="4" indent="0" algn="r" rtl="1">
              <a:spcBef>
                <a:spcPts val="400"/>
              </a:spcBef>
              <a:buClr>
                <a:schemeClr val="accent5"/>
              </a:buClr>
              <a:buFont typeface="Arial"/>
              <a:buNone/>
              <a:defRPr sz="2000" b="0" i="0" u="none" strike="noStrike" cap="none">
                <a:solidFill>
                  <a:schemeClr val="dk1"/>
                </a:solidFill>
                <a:latin typeface="Calibri"/>
                <a:ea typeface="Calibri"/>
                <a:cs typeface="Calibri"/>
                <a:sym typeface="Calibri"/>
              </a:defRPr>
            </a:lvl5pPr>
            <a:lvl6pPr marL="2286000" marR="0" lvl="5" indent="0" algn="r" rtl="1">
              <a:spcBef>
                <a:spcPts val="400"/>
              </a:spcBef>
              <a:buClr>
                <a:schemeClr val="accent1"/>
              </a:buClr>
              <a:buFont typeface="Arial"/>
              <a:buNone/>
              <a:defRPr sz="2000" b="0" i="0" u="none" strike="noStrike" cap="none">
                <a:solidFill>
                  <a:schemeClr val="dk1"/>
                </a:solidFill>
                <a:latin typeface="Calibri"/>
                <a:ea typeface="Calibri"/>
                <a:cs typeface="Calibri"/>
                <a:sym typeface="Calibri"/>
              </a:defRPr>
            </a:lvl6pPr>
            <a:lvl7pPr marL="2743200" marR="0" lvl="6" indent="0" algn="r" rtl="1">
              <a:spcBef>
                <a:spcPts val="400"/>
              </a:spcBef>
              <a:buClr>
                <a:schemeClr val="accent2"/>
              </a:buClr>
              <a:buFont typeface="Arial"/>
              <a:buNone/>
              <a:defRPr sz="2000" b="0" i="0" u="none" strike="noStrike" cap="none">
                <a:solidFill>
                  <a:schemeClr val="dk1"/>
                </a:solidFill>
                <a:latin typeface="Calibri"/>
                <a:ea typeface="Calibri"/>
                <a:cs typeface="Calibri"/>
                <a:sym typeface="Calibri"/>
              </a:defRPr>
            </a:lvl7pPr>
            <a:lvl8pPr marL="3200400" marR="0" lvl="7" indent="0" algn="r" rtl="1">
              <a:spcBef>
                <a:spcPts val="400"/>
              </a:spcBef>
              <a:buClr>
                <a:schemeClr val="accent3"/>
              </a:buClr>
              <a:buFont typeface="Arial"/>
              <a:buNone/>
              <a:defRPr sz="2000" b="0" i="0" u="none" strike="noStrike" cap="none">
                <a:solidFill>
                  <a:schemeClr val="dk1"/>
                </a:solidFill>
                <a:latin typeface="Calibri"/>
                <a:ea typeface="Calibri"/>
                <a:cs typeface="Calibri"/>
                <a:sym typeface="Calibri"/>
              </a:defRPr>
            </a:lvl8pPr>
            <a:lvl9pPr marL="3657600" marR="0" lvl="8" indent="0" algn="r" rtl="1">
              <a:spcBef>
                <a:spcPts val="400"/>
              </a:spcBef>
              <a:buClr>
                <a:schemeClr val="accent4"/>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1"/>
          </p:nvPr>
        </p:nvSpPr>
        <p:spPr>
          <a:xfrm>
            <a:off x="301752" y="6096000"/>
            <a:ext cx="7772400" cy="612648"/>
          </a:xfrm>
          <a:prstGeom prst="rect">
            <a:avLst/>
          </a:prstGeom>
          <a:noFill/>
          <a:ln>
            <a:noFill/>
          </a:ln>
        </p:spPr>
        <p:txBody>
          <a:bodyPr lIns="91425" tIns="91425" rIns="91425" bIns="91425" anchor="t" anchorCtr="0"/>
          <a:lstStyle>
            <a:lvl1pPr marL="0" marR="0" lvl="0" indent="0" algn="ctr" rtl="1">
              <a:spcBef>
                <a:spcPts val="320"/>
              </a:spcBef>
              <a:buClr>
                <a:schemeClr val="accent1"/>
              </a:buClr>
              <a:buFont typeface="Arial"/>
              <a:buNone/>
              <a:defRPr sz="1600" b="0" i="0" u="none" strike="noStrike" cap="none">
                <a:solidFill>
                  <a:schemeClr val="dk1"/>
                </a:solidFill>
                <a:latin typeface="Calibri"/>
                <a:ea typeface="Calibri"/>
                <a:cs typeface="Calibri"/>
                <a:sym typeface="Calibri"/>
              </a:defRPr>
            </a:lvl1pPr>
            <a:lvl2pPr marL="457200" marR="0" lvl="1" indent="0" algn="r" rtl="1">
              <a:spcBef>
                <a:spcPts val="240"/>
              </a:spcBef>
              <a:buClr>
                <a:schemeClr val="accent2"/>
              </a:buClr>
              <a:buFont typeface="Arial"/>
              <a:buNone/>
              <a:defRPr sz="1200" b="0" i="0" u="none" strike="noStrike" cap="none">
                <a:solidFill>
                  <a:schemeClr val="dk1"/>
                </a:solidFill>
                <a:latin typeface="Calibri"/>
                <a:ea typeface="Calibri"/>
                <a:cs typeface="Calibri"/>
                <a:sym typeface="Calibri"/>
              </a:defRPr>
            </a:lvl2pPr>
            <a:lvl3pPr marL="914400" marR="0" lvl="2" indent="0" algn="r" rtl="1">
              <a:spcBef>
                <a:spcPts val="200"/>
              </a:spcBef>
              <a:buClr>
                <a:schemeClr val="accent3"/>
              </a:buClr>
              <a:buFont typeface="Arial"/>
              <a:buNone/>
              <a:defRPr sz="1000" b="0" i="0" u="none" strike="noStrike" cap="none">
                <a:solidFill>
                  <a:schemeClr val="dk1"/>
                </a:solidFill>
                <a:latin typeface="Calibri"/>
                <a:ea typeface="Calibri"/>
                <a:cs typeface="Calibri"/>
                <a:sym typeface="Calibri"/>
              </a:defRPr>
            </a:lvl3pPr>
            <a:lvl4pPr marL="1371600" marR="0" lvl="3" indent="0" algn="r" rtl="1">
              <a:spcBef>
                <a:spcPts val="180"/>
              </a:spcBef>
              <a:buClr>
                <a:schemeClr val="accent4"/>
              </a:buClr>
              <a:buFont typeface="Arial"/>
              <a:buNone/>
              <a:defRPr sz="900" b="0" i="0" u="none" strike="noStrike" cap="none">
                <a:solidFill>
                  <a:schemeClr val="dk1"/>
                </a:solidFill>
                <a:latin typeface="Calibri"/>
                <a:ea typeface="Calibri"/>
                <a:cs typeface="Calibri"/>
                <a:sym typeface="Calibri"/>
              </a:defRPr>
            </a:lvl4pPr>
            <a:lvl5pPr marL="1828800" marR="0" lvl="4" indent="0" algn="r" rtl="1">
              <a:spcBef>
                <a:spcPts val="180"/>
              </a:spcBef>
              <a:buClr>
                <a:schemeClr val="accent5"/>
              </a:buClr>
              <a:buFont typeface="Arial"/>
              <a:buNone/>
              <a:defRPr sz="900" b="0" i="0" u="none" strike="noStrike" cap="none">
                <a:solidFill>
                  <a:schemeClr val="dk1"/>
                </a:solidFill>
                <a:latin typeface="Calibri"/>
                <a:ea typeface="Calibri"/>
                <a:cs typeface="Calibri"/>
                <a:sym typeface="Calibri"/>
              </a:defRPr>
            </a:lvl5pPr>
            <a:lvl6pPr marL="2286000" marR="0" lvl="5" indent="0" algn="r" rtl="1">
              <a:spcBef>
                <a:spcPts val="180"/>
              </a:spcBef>
              <a:buClr>
                <a:schemeClr val="accent1"/>
              </a:buClr>
              <a:buFont typeface="Arial"/>
              <a:buNone/>
              <a:defRPr sz="900" b="0" i="0" u="none" strike="noStrike" cap="none">
                <a:solidFill>
                  <a:schemeClr val="dk1"/>
                </a:solidFill>
                <a:latin typeface="Calibri"/>
                <a:ea typeface="Calibri"/>
                <a:cs typeface="Calibri"/>
                <a:sym typeface="Calibri"/>
              </a:defRPr>
            </a:lvl6pPr>
            <a:lvl7pPr marL="2743200" marR="0" lvl="6" indent="0" algn="r" rtl="1">
              <a:spcBef>
                <a:spcPts val="180"/>
              </a:spcBef>
              <a:buClr>
                <a:schemeClr val="accent2"/>
              </a:buClr>
              <a:buFont typeface="Arial"/>
              <a:buNone/>
              <a:defRPr sz="900" b="0" i="0" u="none" strike="noStrike" cap="none">
                <a:solidFill>
                  <a:schemeClr val="dk1"/>
                </a:solidFill>
                <a:latin typeface="Calibri"/>
                <a:ea typeface="Calibri"/>
                <a:cs typeface="Calibri"/>
                <a:sym typeface="Calibri"/>
              </a:defRPr>
            </a:lvl7pPr>
            <a:lvl8pPr marL="3200400" marR="0" lvl="7" indent="0" algn="r" rtl="1">
              <a:spcBef>
                <a:spcPts val="180"/>
              </a:spcBef>
              <a:buClr>
                <a:schemeClr val="accent3"/>
              </a:buClr>
              <a:buFont typeface="Arial"/>
              <a:buNone/>
              <a:defRPr sz="900" b="0" i="0" u="none" strike="noStrike" cap="none">
                <a:solidFill>
                  <a:schemeClr val="dk1"/>
                </a:solidFill>
                <a:latin typeface="Calibri"/>
                <a:ea typeface="Calibri"/>
                <a:cs typeface="Calibri"/>
                <a:sym typeface="Calibri"/>
              </a:defRPr>
            </a:lvl8pPr>
            <a:lvl9pPr marL="3657600" marR="0" lvl="8" indent="0" algn="r" rtl="1">
              <a:spcBef>
                <a:spcPts val="180"/>
              </a:spcBef>
              <a:buClr>
                <a:schemeClr val="accent4"/>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1">
              <a:spcBef>
                <a:spcPts val="0"/>
              </a:spcBef>
              <a:buNone/>
              <a:defRPr sz="1200">
                <a:solidFill>
                  <a:schemeClr val="lt2"/>
                </a:solidFill>
                <a:latin typeface="Calibri"/>
                <a:ea typeface="Calibri"/>
                <a:cs typeface="Calibri"/>
                <a:sym typeface="Calibri"/>
              </a:defRPr>
            </a:lvl1pPr>
            <a:lvl2pPr marL="457200" marR="0" lvl="1" indent="0" algn="r" rtl="1">
              <a:spcBef>
                <a:spcPts val="0"/>
              </a:spcBef>
              <a:buNone/>
              <a:defRPr sz="1800" b="0" i="0" u="none" strike="noStrike" cap="none">
                <a:solidFill>
                  <a:schemeClr val="dk1"/>
                </a:solidFill>
                <a:latin typeface="Calibri"/>
                <a:ea typeface="Calibri"/>
                <a:cs typeface="Calibri"/>
                <a:sym typeface="Calibri"/>
              </a:defRPr>
            </a:lvl2pPr>
            <a:lvl3pPr marL="914400" marR="0" lvl="2" indent="0" algn="r" rtl="1">
              <a:spcBef>
                <a:spcPts val="0"/>
              </a:spcBef>
              <a:buNone/>
              <a:defRPr sz="1800" b="0" i="0" u="none" strike="noStrike" cap="none">
                <a:solidFill>
                  <a:schemeClr val="dk1"/>
                </a:solidFill>
                <a:latin typeface="Calibri"/>
                <a:ea typeface="Calibri"/>
                <a:cs typeface="Calibri"/>
                <a:sym typeface="Calibri"/>
              </a:defRPr>
            </a:lvl3pPr>
            <a:lvl4pPr marL="1371600" marR="0" lvl="3" indent="0" algn="r" rtl="1">
              <a:spcBef>
                <a:spcPts val="0"/>
              </a:spcBef>
              <a:buNone/>
              <a:defRPr sz="1800" b="0" i="0" u="none" strike="noStrike" cap="none">
                <a:solidFill>
                  <a:schemeClr val="dk1"/>
                </a:solidFill>
                <a:latin typeface="Calibri"/>
                <a:ea typeface="Calibri"/>
                <a:cs typeface="Calibri"/>
                <a:sym typeface="Calibri"/>
              </a:defRPr>
            </a:lvl4pPr>
            <a:lvl5pPr marL="1828800" marR="0" lvl="4" indent="0" algn="r" rtl="1">
              <a:spcBef>
                <a:spcPts val="0"/>
              </a:spcBef>
              <a:buNone/>
              <a:defRPr sz="1800" b="0" i="0" u="none" strike="noStrike" cap="none">
                <a:solidFill>
                  <a:schemeClr val="dk1"/>
                </a:solidFill>
                <a:latin typeface="Calibri"/>
                <a:ea typeface="Calibri"/>
                <a:cs typeface="Calibri"/>
                <a:sym typeface="Calibri"/>
              </a:defRPr>
            </a:lvl5pPr>
            <a:lvl6pPr marL="2286000" marR="0" lvl="5" indent="0" algn="r" rtl="1">
              <a:spcBef>
                <a:spcPts val="0"/>
              </a:spcBef>
              <a:buNone/>
              <a:defRPr sz="1800" b="0" i="0" u="none" strike="noStrike" cap="none">
                <a:solidFill>
                  <a:schemeClr val="dk1"/>
                </a:solidFill>
                <a:latin typeface="Calibri"/>
                <a:ea typeface="Calibri"/>
                <a:cs typeface="Calibri"/>
                <a:sym typeface="Calibri"/>
              </a:defRPr>
            </a:lvl6pPr>
            <a:lvl7pPr marL="2743200" marR="0" lvl="6" indent="0" algn="r" rtl="1">
              <a:spcBef>
                <a:spcPts val="0"/>
              </a:spcBef>
              <a:buNone/>
              <a:defRPr sz="1800" b="0" i="0" u="none" strike="noStrike" cap="none">
                <a:solidFill>
                  <a:schemeClr val="dk1"/>
                </a:solidFill>
                <a:latin typeface="Calibri"/>
                <a:ea typeface="Calibri"/>
                <a:cs typeface="Calibri"/>
                <a:sym typeface="Calibri"/>
              </a:defRPr>
            </a:lvl7pPr>
            <a:lvl8pPr marL="3200400" marR="0" lvl="7" indent="0" algn="r" rtl="1">
              <a:spcBef>
                <a:spcPts val="0"/>
              </a:spcBef>
              <a:buNone/>
              <a:defRPr sz="1800" b="0" i="0" u="none" strike="noStrike" cap="none">
                <a:solidFill>
                  <a:schemeClr val="dk1"/>
                </a:solidFill>
                <a:latin typeface="Calibri"/>
                <a:ea typeface="Calibri"/>
                <a:cs typeface="Calibri"/>
                <a:sym typeface="Calibri"/>
              </a:defRPr>
            </a:lvl8pPr>
            <a:lvl9pPr marL="3657600" marR="0" lvl="8" indent="0" algn="r" rtl="1">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a:spLocks noGrp="1"/>
          </p:cNvSpPr>
          <p:nvPr>
            <p:ph type="sldNum" idx="12"/>
          </p:nvPr>
        </p:nvSpPr>
        <p:spPr>
          <a:xfrm>
            <a:off x="8531788" y="5648960"/>
            <a:ext cx="548639" cy="396240"/>
          </a:xfrm>
          <a:prstGeom prst="bracketPair">
            <a:avLst/>
          </a:prstGeom>
          <a:noFill/>
          <a:ln w="19050" cap="flat" cmpd="sng">
            <a:solidFill>
              <a:srgbClr val="FFFFFF"/>
            </a:solidFill>
            <a:prstDash val="solid"/>
            <a:round/>
            <a:headEnd type="none" w="med" len="med"/>
            <a:tailEnd type="none" w="med" len="med"/>
          </a:ln>
        </p:spPr>
        <p:txBody>
          <a:bodyPr lIns="0" tIns="0" rIns="0" bIns="0" anchor="ctr" anchorCtr="0">
            <a:noAutofit/>
          </a:bodyPr>
          <a:lstStyle/>
          <a:p>
            <a:pPr marL="0" marR="0" lvl="0" indent="0" algn="ctr" rtl="1">
              <a:spcBef>
                <a:spcPts val="0"/>
              </a:spcBef>
              <a:buSzPct val="25000"/>
              <a:buNone/>
            </a:pPr>
            <a:fld id="{00000000-1234-1234-1234-123412341234}" type="slidenum">
              <a:rPr lang="x-none" sz="1800">
                <a:solidFill>
                  <a:srgbClr val="FFFFFF"/>
                </a:solidFill>
                <a:latin typeface="Calibri"/>
                <a:ea typeface="Calibri"/>
                <a:cs typeface="Calibri"/>
                <a:sym typeface="Calibri"/>
              </a:rPr>
              <a:t>‹#›</a:t>
            </a:fld>
            <a:endParaRPr lang="x-none" sz="1800">
              <a:solidFill>
                <a:srgbClr val="FFFFFF"/>
              </a:solidFill>
              <a:latin typeface="Calibri"/>
              <a:ea typeface="Calibri"/>
              <a:cs typeface="Calibri"/>
              <a:sym typeface="Calibri"/>
            </a:endParaRPr>
          </a:p>
        </p:txBody>
      </p:sp>
      <p:sp>
        <p:nvSpPr>
          <p:cNvPr id="73" name="Shape 73"/>
          <p:cNvSpPr txBox="1">
            <a:spLocks noGrp="1"/>
          </p:cNvSpPr>
          <p:nvPr>
            <p:ph type="ftr" idx="11"/>
          </p:nvPr>
        </p:nvSpPr>
        <p:spPr>
          <a:xfrm rot="-5400000">
            <a:off x="7586909" y="4048759"/>
            <a:ext cx="2367281" cy="365759"/>
          </a:xfrm>
          <a:prstGeom prst="rect">
            <a:avLst/>
          </a:prstGeom>
          <a:noFill/>
          <a:ln>
            <a:noFill/>
          </a:ln>
        </p:spPr>
        <p:txBody>
          <a:bodyPr lIns="91425" tIns="91425" rIns="91425" bIns="91425" anchor="ctr" anchorCtr="0"/>
          <a:lstStyle>
            <a:lvl1pPr marL="0" marR="0" lvl="0" indent="0" algn="r" rtl="1">
              <a:spcBef>
                <a:spcPts val="0"/>
              </a:spcBef>
              <a:buNone/>
              <a:defRPr sz="1200">
                <a:solidFill>
                  <a:schemeClr val="lt2"/>
                </a:solidFill>
                <a:latin typeface="Calibri"/>
                <a:ea typeface="Calibri"/>
                <a:cs typeface="Calibri"/>
                <a:sym typeface="Calibri"/>
              </a:defRPr>
            </a:lvl1pPr>
            <a:lvl2pPr marL="457200" marR="0" lvl="1" indent="0" algn="r" rtl="1">
              <a:spcBef>
                <a:spcPts val="0"/>
              </a:spcBef>
              <a:buNone/>
              <a:defRPr sz="1800" b="0" i="0" u="none" strike="noStrike" cap="none">
                <a:solidFill>
                  <a:schemeClr val="dk1"/>
                </a:solidFill>
                <a:latin typeface="Calibri"/>
                <a:ea typeface="Calibri"/>
                <a:cs typeface="Calibri"/>
                <a:sym typeface="Calibri"/>
              </a:defRPr>
            </a:lvl2pPr>
            <a:lvl3pPr marL="914400" marR="0" lvl="2" indent="0" algn="r" rtl="1">
              <a:spcBef>
                <a:spcPts val="0"/>
              </a:spcBef>
              <a:buNone/>
              <a:defRPr sz="1800" b="0" i="0" u="none" strike="noStrike" cap="none">
                <a:solidFill>
                  <a:schemeClr val="dk1"/>
                </a:solidFill>
                <a:latin typeface="Calibri"/>
                <a:ea typeface="Calibri"/>
                <a:cs typeface="Calibri"/>
                <a:sym typeface="Calibri"/>
              </a:defRPr>
            </a:lvl3pPr>
            <a:lvl4pPr marL="1371600" marR="0" lvl="3" indent="0" algn="r" rtl="1">
              <a:spcBef>
                <a:spcPts val="0"/>
              </a:spcBef>
              <a:buNone/>
              <a:defRPr sz="1800" b="0" i="0" u="none" strike="noStrike" cap="none">
                <a:solidFill>
                  <a:schemeClr val="dk1"/>
                </a:solidFill>
                <a:latin typeface="Calibri"/>
                <a:ea typeface="Calibri"/>
                <a:cs typeface="Calibri"/>
                <a:sym typeface="Calibri"/>
              </a:defRPr>
            </a:lvl4pPr>
            <a:lvl5pPr marL="1828800" marR="0" lvl="4" indent="0" algn="r" rtl="1">
              <a:spcBef>
                <a:spcPts val="0"/>
              </a:spcBef>
              <a:buNone/>
              <a:defRPr sz="1800" b="0" i="0" u="none" strike="noStrike" cap="none">
                <a:solidFill>
                  <a:schemeClr val="dk1"/>
                </a:solidFill>
                <a:latin typeface="Calibri"/>
                <a:ea typeface="Calibri"/>
                <a:cs typeface="Calibri"/>
                <a:sym typeface="Calibri"/>
              </a:defRPr>
            </a:lvl5pPr>
            <a:lvl6pPr marL="2286000" marR="0" lvl="5" indent="0" algn="r" rtl="1">
              <a:spcBef>
                <a:spcPts val="0"/>
              </a:spcBef>
              <a:buNone/>
              <a:defRPr sz="1800" b="0" i="0" u="none" strike="noStrike" cap="none">
                <a:solidFill>
                  <a:schemeClr val="dk1"/>
                </a:solidFill>
                <a:latin typeface="Calibri"/>
                <a:ea typeface="Calibri"/>
                <a:cs typeface="Calibri"/>
                <a:sym typeface="Calibri"/>
              </a:defRPr>
            </a:lvl6pPr>
            <a:lvl7pPr marL="2743200" marR="0" lvl="6" indent="0" algn="r" rtl="1">
              <a:spcBef>
                <a:spcPts val="0"/>
              </a:spcBef>
              <a:buNone/>
              <a:defRPr sz="1800" b="0" i="0" u="none" strike="noStrike" cap="none">
                <a:solidFill>
                  <a:schemeClr val="dk1"/>
                </a:solidFill>
                <a:latin typeface="Calibri"/>
                <a:ea typeface="Calibri"/>
                <a:cs typeface="Calibri"/>
                <a:sym typeface="Calibri"/>
              </a:defRPr>
            </a:lvl7pPr>
            <a:lvl8pPr marL="3200400" marR="0" lvl="7" indent="0" algn="r" rtl="1">
              <a:spcBef>
                <a:spcPts val="0"/>
              </a:spcBef>
              <a:buNone/>
              <a:defRPr sz="1800" b="0" i="0" u="none" strike="noStrike" cap="none">
                <a:solidFill>
                  <a:schemeClr val="dk1"/>
                </a:solidFill>
                <a:latin typeface="Calibri"/>
                <a:ea typeface="Calibri"/>
                <a:cs typeface="Calibri"/>
                <a:sym typeface="Calibri"/>
              </a:defRPr>
            </a:lvl8pPr>
            <a:lvl9pPr marL="3657600" marR="0" lvl="8" indent="0" algn="r" rtl="1">
              <a:spcBef>
                <a:spcPts val="0"/>
              </a:spcBef>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F134FC17-10FC-45F8-8582-0972723D777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3339765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E3E9B4D0-DC46-41B9-9889-FD754C7DE50E}"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13017696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9A42F4CF-BF98-48ED-9B24-ECC43330F0E5}"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375429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6" name="מציין מיקום של כותרת תחתונה 5"/>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7" name="מציין מיקום של מספר שקופית 6"/>
          <p:cNvSpPr>
            <a:spLocks noGrp="1"/>
          </p:cNvSpPr>
          <p:nvPr>
            <p:ph type="sldNum" sz="quarter" idx="12"/>
          </p:nvPr>
        </p:nvSpPr>
        <p:spPr/>
        <p:txBody>
          <a:bodyPr/>
          <a:lstStyle>
            <a:lvl1pPr>
              <a:defRPr/>
            </a:lvl1pPr>
          </a:lstStyle>
          <a:p>
            <a:fld id="{FBA6B309-D752-432A-8380-6983E0C634DD}"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22336001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p:spPr>
        <p:txBody>
          <a:bodyPr/>
          <a:lstStyle>
            <a:lvl1pPr>
              <a:defRPr/>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8" name="מציין מיקום של כותרת תחתונה 7"/>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9" name="מציין מיקום של מספר שקופית 8"/>
          <p:cNvSpPr>
            <a:spLocks noGrp="1"/>
          </p:cNvSpPr>
          <p:nvPr>
            <p:ph type="sldNum" sz="quarter" idx="12"/>
          </p:nvPr>
        </p:nvSpPr>
        <p:spPr/>
        <p:txBody>
          <a:bodyPr/>
          <a:lstStyle>
            <a:lvl1pPr>
              <a:defRPr/>
            </a:lvl1pPr>
          </a:lstStyle>
          <a:p>
            <a:fld id="{EBAAA13D-F8E1-4FF9-A893-9BED139E72E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1193129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4" name="מציין מיקום של כותרת תחתונה 3"/>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5" name="מציין מיקום של מספר שקופית 4"/>
          <p:cNvSpPr>
            <a:spLocks noGrp="1"/>
          </p:cNvSpPr>
          <p:nvPr>
            <p:ph type="sldNum" sz="quarter" idx="12"/>
          </p:nvPr>
        </p:nvSpPr>
        <p:spPr/>
        <p:txBody>
          <a:bodyPr/>
          <a:lstStyle>
            <a:lvl1pPr>
              <a:defRPr/>
            </a:lvl1pPr>
          </a:lstStyle>
          <a:p>
            <a:fld id="{28530AE2-BA3D-4B1D-BA71-9E147EDFF084}"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28201633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3" name="מציין מיקום של כותרת תחתונה 2"/>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4" name="מציין מיקום של מספר שקופית 3"/>
          <p:cNvSpPr>
            <a:spLocks noGrp="1"/>
          </p:cNvSpPr>
          <p:nvPr>
            <p:ph type="sldNum" sz="quarter" idx="12"/>
          </p:nvPr>
        </p:nvSpPr>
        <p:spPr/>
        <p:txBody>
          <a:bodyPr/>
          <a:lstStyle>
            <a:lvl1pPr>
              <a:defRPr/>
            </a:lvl1pPr>
          </a:lstStyle>
          <a:p>
            <a:fld id="{FA22D119-B2ED-4DF6-B13F-D2EE19E1AD7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31332438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6" name="מציין מיקום של כותרת תחתונה 5"/>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7" name="מציין מיקום של מספר שקופית 6"/>
          <p:cNvSpPr>
            <a:spLocks noGrp="1"/>
          </p:cNvSpPr>
          <p:nvPr>
            <p:ph type="sldNum" sz="quarter" idx="12"/>
          </p:nvPr>
        </p:nvSpPr>
        <p:spPr/>
        <p:txBody>
          <a:bodyPr/>
          <a:lstStyle>
            <a:lvl1pPr>
              <a:defRPr/>
            </a:lvl1pPr>
          </a:lstStyle>
          <a:p>
            <a:fld id="{0304E84B-467F-4422-934A-3C8E674E6528}"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21961837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6" name="מציין מיקום של כותרת תחתונה 5"/>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7" name="מציין מיקום של מספר שקופית 6"/>
          <p:cNvSpPr>
            <a:spLocks noGrp="1"/>
          </p:cNvSpPr>
          <p:nvPr>
            <p:ph type="sldNum" sz="quarter" idx="12"/>
          </p:nvPr>
        </p:nvSpPr>
        <p:spPr/>
        <p:txBody>
          <a:bodyPr/>
          <a:lstStyle>
            <a:lvl1pPr>
              <a:defRPr/>
            </a:lvl1pPr>
          </a:lstStyle>
          <a:p>
            <a:fld id="{AE4900F3-FDAC-4531-B80C-A6A73FB8402D}"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13680951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smtClean="0"/>
            </a:lvl1pPr>
          </a:lstStyle>
          <a:p>
            <a:pPr>
              <a:defRPr/>
            </a:pPr>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smtClean="0"/>
            </a:lvl1pPr>
          </a:lstStyle>
          <a:p>
            <a:pPr>
              <a:defRPr/>
            </a:pPr>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98CB578E-B0AB-4CBA-B84F-42DC2D3997DC}" type="slidenum">
              <a:rPr lang="he-IL"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2409411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75000">
              <a:schemeClr val="lt1"/>
            </a:gs>
            <a:gs pos="100000">
              <a:srgbClr val="D8D8D8"/>
            </a:gs>
          </a:gsLst>
          <a:path path="circle">
            <a:fillToRect l="50000" t="50000" r="50000" b="50000"/>
          </a:path>
          <a:tileRect/>
        </a:gra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7619999" cy="1143000"/>
          </a:xfrm>
          <a:prstGeom prst="rect">
            <a:avLst/>
          </a:prstGeom>
          <a:noFill/>
          <a:ln>
            <a:noFill/>
          </a:ln>
        </p:spPr>
        <p:txBody>
          <a:bodyPr lIns="91425" tIns="91425" rIns="91425" bIns="91425" anchor="ctr" anchorCtr="0"/>
          <a:lstStyle>
            <a:lvl1pPr marL="0" marR="0" lvl="0" indent="0" algn="l" rtl="1">
              <a:spcBef>
                <a:spcPts val="0"/>
              </a:spcBef>
              <a:buClr>
                <a:schemeClr val="dk2"/>
              </a:buClr>
              <a:buFont typeface="Cambria"/>
              <a:buNone/>
              <a:defRPr sz="4600" b="0" i="0" u="none" strike="noStrike" cap="none">
                <a:solidFill>
                  <a:schemeClr val="dk2"/>
                </a:solidFill>
                <a:latin typeface="Cambria"/>
                <a:ea typeface="Cambria"/>
                <a:cs typeface="Cambria"/>
                <a:sym typeface="Cambr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7619999" cy="4800600"/>
          </a:xfrm>
          <a:prstGeom prst="rect">
            <a:avLst/>
          </a:prstGeom>
          <a:noFill/>
          <a:ln>
            <a:noFill/>
          </a:ln>
        </p:spPr>
        <p:txBody>
          <a:bodyPr lIns="91425" tIns="91425" rIns="91425" bIns="91425" anchor="t" anchorCtr="0"/>
          <a:lstStyle>
            <a:lvl1pPr marL="342900" marR="0" lvl="0" indent="-88900" algn="r" rtl="1">
              <a:spcBef>
                <a:spcPts val="440"/>
              </a:spcBef>
              <a:buClr>
                <a:schemeClr val="accent1"/>
              </a:buClr>
              <a:buSzPct val="100000"/>
              <a:buFont typeface="Arial"/>
              <a:buChar char="•"/>
              <a:defRPr sz="2200" b="0" i="0" u="none" strike="noStrike" cap="none">
                <a:solidFill>
                  <a:schemeClr val="dk1"/>
                </a:solidFill>
                <a:latin typeface="Calibri"/>
                <a:ea typeface="Calibri"/>
                <a:cs typeface="Calibri"/>
                <a:sym typeface="Calibri"/>
              </a:defRPr>
            </a:lvl1pPr>
            <a:lvl2pPr marL="640080" marR="0" lvl="1" indent="-106680" algn="r" rtl="1">
              <a:spcBef>
                <a:spcPts val="400"/>
              </a:spcBef>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116839" algn="r" rtl="1">
              <a:spcBef>
                <a:spcPts val="360"/>
              </a:spcBef>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137160" algn="r" rtl="1">
              <a:spcBef>
                <a:spcPts val="320"/>
              </a:spcBef>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144780" algn="r" rtl="1">
              <a:spcBef>
                <a:spcPts val="280"/>
              </a:spcBef>
              <a:buClr>
                <a:schemeClr val="accent5"/>
              </a:buClr>
              <a:buSzPct val="100000"/>
              <a:buFont typeface="Arial"/>
              <a:buChar char="•"/>
              <a:defRPr sz="1400" b="0" i="0" u="none" strike="noStrike" cap="none">
                <a:solidFill>
                  <a:schemeClr val="dk1"/>
                </a:solidFill>
                <a:latin typeface="Calibri"/>
                <a:ea typeface="Calibri"/>
                <a:cs typeface="Calibri"/>
                <a:sym typeface="Calibri"/>
              </a:defRPr>
            </a:lvl5pPr>
            <a:lvl6pPr marL="1737360" marR="0" lvl="5" indent="-99060" algn="r" rtl="1">
              <a:spcBef>
                <a:spcPts val="280"/>
              </a:spcBef>
              <a:buClr>
                <a:schemeClr val="accent1"/>
              </a:buClr>
              <a:buSzPct val="100000"/>
              <a:buFont typeface="Arial"/>
              <a:buChar char="•"/>
              <a:defRPr sz="1400" b="0" i="0" u="none" strike="noStrike" cap="none">
                <a:solidFill>
                  <a:schemeClr val="dk1"/>
                </a:solidFill>
                <a:latin typeface="Calibri"/>
                <a:ea typeface="Calibri"/>
                <a:cs typeface="Calibri"/>
                <a:sym typeface="Calibri"/>
              </a:defRPr>
            </a:lvl6pPr>
            <a:lvl7pPr marL="1920240" marR="0" lvl="6" indent="-104139" algn="r" rtl="1">
              <a:spcBef>
                <a:spcPts val="280"/>
              </a:spcBef>
              <a:buClr>
                <a:schemeClr val="accent2"/>
              </a:buClr>
              <a:buSzPct val="100000"/>
              <a:buFont typeface="Arial"/>
              <a:buChar char="•"/>
              <a:defRPr sz="1400" b="0" i="0" u="none" strike="noStrike" cap="none">
                <a:solidFill>
                  <a:schemeClr val="dk1"/>
                </a:solidFill>
                <a:latin typeface="Calibri"/>
                <a:ea typeface="Calibri"/>
                <a:cs typeface="Calibri"/>
                <a:sym typeface="Calibri"/>
              </a:defRPr>
            </a:lvl7pPr>
            <a:lvl8pPr marL="2103120" marR="0" lvl="7" indent="-96520" algn="r" rtl="1">
              <a:spcBef>
                <a:spcPts val="280"/>
              </a:spcBef>
              <a:buClr>
                <a:schemeClr val="accent3"/>
              </a:buClr>
              <a:buSzPct val="100000"/>
              <a:buFont typeface="Arial"/>
              <a:buChar char="•"/>
              <a:defRPr sz="1400" b="0" i="0" u="none" strike="noStrike" cap="none">
                <a:solidFill>
                  <a:schemeClr val="dk1"/>
                </a:solidFill>
                <a:latin typeface="Calibri"/>
                <a:ea typeface="Calibri"/>
                <a:cs typeface="Calibri"/>
                <a:sym typeface="Calibri"/>
              </a:defRPr>
            </a:lvl8pPr>
            <a:lvl9pPr marL="2286000" marR="0" lvl="8" indent="-101600" algn="r" rtl="1">
              <a:spcBef>
                <a:spcPts val="280"/>
              </a:spcBef>
              <a:buClr>
                <a:schemeClr val="accent4"/>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 name="Shape 12"/>
          <p:cNvSpPr/>
          <p:nvPr/>
        </p:nvSpPr>
        <p:spPr>
          <a:xfrm>
            <a:off x="8458200" y="0"/>
            <a:ext cx="685799" cy="6858000"/>
          </a:xfrm>
          <a:prstGeom prst="rect">
            <a:avLst/>
          </a:prstGeom>
          <a:solidFill>
            <a:schemeClr val="dk2"/>
          </a:solidFill>
          <a:ln>
            <a:noFill/>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alibri"/>
              <a:ea typeface="Calibri"/>
              <a:cs typeface="Calibri"/>
              <a:sym typeface="Calibri"/>
            </a:endParaRPr>
          </a:p>
        </p:txBody>
      </p:sp>
      <p:sp>
        <p:nvSpPr>
          <p:cNvPr id="13" name="Shape 13"/>
          <p:cNvSpPr/>
          <p:nvPr/>
        </p:nvSpPr>
        <p:spPr>
          <a:xfrm>
            <a:off x="8458200" y="5486400"/>
            <a:ext cx="685799" cy="685799"/>
          </a:xfrm>
          <a:prstGeom prst="rect">
            <a:avLst/>
          </a:prstGeom>
          <a:solidFill>
            <a:schemeClr val="accent1"/>
          </a:solidFill>
          <a:ln>
            <a:noFill/>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alibri"/>
              <a:ea typeface="Calibri"/>
              <a:cs typeface="Calibri"/>
              <a:sym typeface="Calibri"/>
            </a:endParaRPr>
          </a:p>
        </p:txBody>
      </p:sp>
      <p:sp>
        <p:nvSpPr>
          <p:cNvPr id="14" name="Shape 14"/>
          <p:cNvSpPr>
            <a:spLocks noGrp="1"/>
          </p:cNvSpPr>
          <p:nvPr>
            <p:ph type="sldNum" idx="12"/>
          </p:nvPr>
        </p:nvSpPr>
        <p:spPr>
          <a:xfrm>
            <a:off x="8531788" y="5648960"/>
            <a:ext cx="548639" cy="396240"/>
          </a:xfrm>
          <a:prstGeom prst="bracketPair">
            <a:avLst/>
          </a:prstGeom>
          <a:noFill/>
          <a:ln w="19050" cap="flat" cmpd="sng">
            <a:solidFill>
              <a:srgbClr val="FFFFFF"/>
            </a:solidFill>
            <a:prstDash val="solid"/>
            <a:round/>
            <a:headEnd type="none" w="med" len="med"/>
            <a:tailEnd type="none" w="med" len="med"/>
          </a:ln>
        </p:spPr>
        <p:txBody>
          <a:bodyPr lIns="0" tIns="0" rIns="0" bIns="0" anchor="ctr" anchorCtr="0">
            <a:noAutofit/>
          </a:bodyPr>
          <a:lstStyle/>
          <a:p>
            <a:pPr marL="0" marR="0" lvl="0" indent="0" algn="ctr" rtl="1">
              <a:spcBef>
                <a:spcPts val="0"/>
              </a:spcBef>
              <a:buSzPct val="25000"/>
              <a:buNone/>
            </a:pPr>
            <a:fld id="{00000000-1234-1234-1234-123412341234}" type="slidenum">
              <a:rPr lang="x-none" sz="1800" b="0" i="0" u="none" strike="noStrike" cap="none">
                <a:solidFill>
                  <a:srgbClr val="FFFFFF"/>
                </a:solidFill>
                <a:latin typeface="Calibri"/>
                <a:ea typeface="Calibri"/>
                <a:cs typeface="Calibri"/>
                <a:sym typeface="Calibri"/>
              </a:rPr>
              <a:t>‹#›</a:t>
            </a:fld>
            <a:endParaRPr lang="x-none" sz="1800" b="0" i="0" u="none" strike="noStrike" cap="none">
              <a:solidFill>
                <a:srgbClr val="FFFFFF"/>
              </a:solidFill>
              <a:latin typeface="Calibri"/>
              <a:ea typeface="Calibri"/>
              <a:cs typeface="Calibri"/>
              <a:sym typeface="Calibri"/>
            </a:endParaRPr>
          </a:p>
        </p:txBody>
      </p:sp>
      <p:sp>
        <p:nvSpPr>
          <p:cNvPr id="15" name="Shape 15"/>
          <p:cNvSpPr txBox="1">
            <a:spLocks noGrp="1"/>
          </p:cNvSpPr>
          <p:nvPr>
            <p:ph type="ftr" idx="11"/>
          </p:nvPr>
        </p:nvSpPr>
        <p:spPr>
          <a:xfrm rot="-5400000">
            <a:off x="7586909" y="4048759"/>
            <a:ext cx="2367281" cy="365759"/>
          </a:xfrm>
          <a:prstGeom prst="rect">
            <a:avLst/>
          </a:prstGeom>
          <a:noFill/>
          <a:ln>
            <a:noFill/>
          </a:ln>
        </p:spPr>
        <p:txBody>
          <a:bodyPr lIns="91425" tIns="91425" rIns="91425" bIns="91425" anchor="ctr" anchorCtr="0"/>
          <a:lstStyle>
            <a:lvl1pPr marL="0" marR="0" lvl="0" indent="0" algn="r" rtl="1">
              <a:spcBef>
                <a:spcPts val="0"/>
              </a:spcBef>
              <a:buNone/>
              <a:defRPr sz="1200" b="0" i="0" u="none" strike="noStrike" cap="none">
                <a:solidFill>
                  <a:schemeClr val="lt2"/>
                </a:solidFill>
                <a:latin typeface="Calibri"/>
                <a:ea typeface="Calibri"/>
                <a:cs typeface="Calibri"/>
                <a:sym typeface="Calibri"/>
              </a:defRPr>
            </a:lvl1pPr>
            <a:lvl2pPr marL="457200" marR="0" lvl="1" indent="0" algn="r" rtl="1">
              <a:spcBef>
                <a:spcPts val="0"/>
              </a:spcBef>
              <a:buNone/>
              <a:defRPr sz="1800" b="0" i="0" u="none" strike="noStrike" cap="none">
                <a:solidFill>
                  <a:schemeClr val="dk1"/>
                </a:solidFill>
                <a:latin typeface="Calibri"/>
                <a:ea typeface="Calibri"/>
                <a:cs typeface="Calibri"/>
                <a:sym typeface="Calibri"/>
              </a:defRPr>
            </a:lvl2pPr>
            <a:lvl3pPr marL="914400" marR="0" lvl="2" indent="0" algn="r" rtl="1">
              <a:spcBef>
                <a:spcPts val="0"/>
              </a:spcBef>
              <a:buNone/>
              <a:defRPr sz="1800" b="0" i="0" u="none" strike="noStrike" cap="none">
                <a:solidFill>
                  <a:schemeClr val="dk1"/>
                </a:solidFill>
                <a:latin typeface="Calibri"/>
                <a:ea typeface="Calibri"/>
                <a:cs typeface="Calibri"/>
                <a:sym typeface="Calibri"/>
              </a:defRPr>
            </a:lvl3pPr>
            <a:lvl4pPr marL="1371600" marR="0" lvl="3" indent="0" algn="r" rtl="1">
              <a:spcBef>
                <a:spcPts val="0"/>
              </a:spcBef>
              <a:buNone/>
              <a:defRPr sz="1800" b="0" i="0" u="none" strike="noStrike" cap="none">
                <a:solidFill>
                  <a:schemeClr val="dk1"/>
                </a:solidFill>
                <a:latin typeface="Calibri"/>
                <a:ea typeface="Calibri"/>
                <a:cs typeface="Calibri"/>
                <a:sym typeface="Calibri"/>
              </a:defRPr>
            </a:lvl4pPr>
            <a:lvl5pPr marL="1828800" marR="0" lvl="4" indent="0" algn="r" rtl="1">
              <a:spcBef>
                <a:spcPts val="0"/>
              </a:spcBef>
              <a:buNone/>
              <a:defRPr sz="1800" b="0" i="0" u="none" strike="noStrike" cap="none">
                <a:solidFill>
                  <a:schemeClr val="dk1"/>
                </a:solidFill>
                <a:latin typeface="Calibri"/>
                <a:ea typeface="Calibri"/>
                <a:cs typeface="Calibri"/>
                <a:sym typeface="Calibri"/>
              </a:defRPr>
            </a:lvl5pPr>
            <a:lvl6pPr marL="2286000" marR="0" lvl="5" indent="0" algn="r" rtl="1">
              <a:spcBef>
                <a:spcPts val="0"/>
              </a:spcBef>
              <a:buNone/>
              <a:defRPr sz="1800" b="0" i="0" u="none" strike="noStrike" cap="none">
                <a:solidFill>
                  <a:schemeClr val="dk1"/>
                </a:solidFill>
                <a:latin typeface="Calibri"/>
                <a:ea typeface="Calibri"/>
                <a:cs typeface="Calibri"/>
                <a:sym typeface="Calibri"/>
              </a:defRPr>
            </a:lvl6pPr>
            <a:lvl7pPr marL="2743200" marR="0" lvl="6" indent="0" algn="r" rtl="1">
              <a:spcBef>
                <a:spcPts val="0"/>
              </a:spcBef>
              <a:buNone/>
              <a:defRPr sz="1800" b="0" i="0" u="none" strike="noStrike" cap="none">
                <a:solidFill>
                  <a:schemeClr val="dk1"/>
                </a:solidFill>
                <a:latin typeface="Calibri"/>
                <a:ea typeface="Calibri"/>
                <a:cs typeface="Calibri"/>
                <a:sym typeface="Calibri"/>
              </a:defRPr>
            </a:lvl7pPr>
            <a:lvl8pPr marL="3200400" marR="0" lvl="7" indent="0" algn="r" rtl="1">
              <a:spcBef>
                <a:spcPts val="0"/>
              </a:spcBef>
              <a:buNone/>
              <a:defRPr sz="1800" b="0" i="0" u="none" strike="noStrike" cap="none">
                <a:solidFill>
                  <a:schemeClr val="dk1"/>
                </a:solidFill>
                <a:latin typeface="Calibri"/>
                <a:ea typeface="Calibri"/>
                <a:cs typeface="Calibri"/>
                <a:sym typeface="Calibri"/>
              </a:defRPr>
            </a:lvl8pPr>
            <a:lvl9pPr marL="3657600" marR="0" lvl="8" indent="0" algn="r" rtl="1">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1">
              <a:spcBef>
                <a:spcPts val="0"/>
              </a:spcBef>
              <a:buNone/>
              <a:defRPr sz="1200" b="0" i="0" u="none" strike="noStrike" cap="none">
                <a:solidFill>
                  <a:schemeClr val="lt2"/>
                </a:solidFill>
                <a:latin typeface="Calibri"/>
                <a:ea typeface="Calibri"/>
                <a:cs typeface="Calibri"/>
                <a:sym typeface="Calibri"/>
              </a:defRPr>
            </a:lvl1pPr>
            <a:lvl2pPr marL="457200" marR="0" lvl="1" indent="0" algn="r" rtl="1">
              <a:spcBef>
                <a:spcPts val="0"/>
              </a:spcBef>
              <a:buNone/>
              <a:defRPr sz="1800" b="0" i="0" u="none" strike="noStrike" cap="none">
                <a:solidFill>
                  <a:schemeClr val="dk1"/>
                </a:solidFill>
                <a:latin typeface="Calibri"/>
                <a:ea typeface="Calibri"/>
                <a:cs typeface="Calibri"/>
                <a:sym typeface="Calibri"/>
              </a:defRPr>
            </a:lvl2pPr>
            <a:lvl3pPr marL="914400" marR="0" lvl="2" indent="0" algn="r" rtl="1">
              <a:spcBef>
                <a:spcPts val="0"/>
              </a:spcBef>
              <a:buNone/>
              <a:defRPr sz="1800" b="0" i="0" u="none" strike="noStrike" cap="none">
                <a:solidFill>
                  <a:schemeClr val="dk1"/>
                </a:solidFill>
                <a:latin typeface="Calibri"/>
                <a:ea typeface="Calibri"/>
                <a:cs typeface="Calibri"/>
                <a:sym typeface="Calibri"/>
              </a:defRPr>
            </a:lvl3pPr>
            <a:lvl4pPr marL="1371600" marR="0" lvl="3" indent="0" algn="r" rtl="1">
              <a:spcBef>
                <a:spcPts val="0"/>
              </a:spcBef>
              <a:buNone/>
              <a:defRPr sz="1800" b="0" i="0" u="none" strike="noStrike" cap="none">
                <a:solidFill>
                  <a:schemeClr val="dk1"/>
                </a:solidFill>
                <a:latin typeface="Calibri"/>
                <a:ea typeface="Calibri"/>
                <a:cs typeface="Calibri"/>
                <a:sym typeface="Calibri"/>
              </a:defRPr>
            </a:lvl4pPr>
            <a:lvl5pPr marL="1828800" marR="0" lvl="4" indent="0" algn="r" rtl="1">
              <a:spcBef>
                <a:spcPts val="0"/>
              </a:spcBef>
              <a:buNone/>
              <a:defRPr sz="1800" b="0" i="0" u="none" strike="noStrike" cap="none">
                <a:solidFill>
                  <a:schemeClr val="dk1"/>
                </a:solidFill>
                <a:latin typeface="Calibri"/>
                <a:ea typeface="Calibri"/>
                <a:cs typeface="Calibri"/>
                <a:sym typeface="Calibri"/>
              </a:defRPr>
            </a:lvl5pPr>
            <a:lvl6pPr marL="2286000" marR="0" lvl="5" indent="0" algn="r" rtl="1">
              <a:spcBef>
                <a:spcPts val="0"/>
              </a:spcBef>
              <a:buNone/>
              <a:defRPr sz="1800" b="0" i="0" u="none" strike="noStrike" cap="none">
                <a:solidFill>
                  <a:schemeClr val="dk1"/>
                </a:solidFill>
                <a:latin typeface="Calibri"/>
                <a:ea typeface="Calibri"/>
                <a:cs typeface="Calibri"/>
                <a:sym typeface="Calibri"/>
              </a:defRPr>
            </a:lvl6pPr>
            <a:lvl7pPr marL="2743200" marR="0" lvl="6" indent="0" algn="r" rtl="1">
              <a:spcBef>
                <a:spcPts val="0"/>
              </a:spcBef>
              <a:buNone/>
              <a:defRPr sz="1800" b="0" i="0" u="none" strike="noStrike" cap="none">
                <a:solidFill>
                  <a:schemeClr val="dk1"/>
                </a:solidFill>
                <a:latin typeface="Calibri"/>
                <a:ea typeface="Calibri"/>
                <a:cs typeface="Calibri"/>
                <a:sym typeface="Calibri"/>
              </a:defRPr>
            </a:lvl7pPr>
            <a:lvl8pPr marL="3200400" marR="0" lvl="7" indent="0" algn="r" rtl="1">
              <a:spcBef>
                <a:spcPts val="0"/>
              </a:spcBef>
              <a:buNone/>
              <a:defRPr sz="1800" b="0" i="0" u="none" strike="noStrike" cap="none">
                <a:solidFill>
                  <a:schemeClr val="dk1"/>
                </a:solidFill>
                <a:latin typeface="Calibri"/>
                <a:ea typeface="Calibri"/>
                <a:cs typeface="Calibri"/>
                <a:sym typeface="Calibri"/>
              </a:defRPr>
            </a:lvl8pPr>
            <a:lvl9pPr marL="3657600" marR="0" lvl="8" indent="0" algn="r" rtl="1">
              <a:spcBef>
                <a:spcPts val="0"/>
              </a:spcBef>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he-IL"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he-IL" smtClean="0"/>
              <a:t>Click to edit Master text styles</a:t>
            </a:r>
          </a:p>
          <a:p>
            <a:pPr lvl="1"/>
            <a:r>
              <a:rPr lang="en-US" altLang="he-IL" smtClean="0"/>
              <a:t>Second level</a:t>
            </a:r>
          </a:p>
          <a:p>
            <a:pPr lvl="2"/>
            <a:r>
              <a:rPr lang="en-US" altLang="he-IL" smtClean="0"/>
              <a:t>Third level</a:t>
            </a:r>
          </a:p>
          <a:p>
            <a:pPr lvl="3"/>
            <a:r>
              <a:rPr lang="en-US" altLang="he-IL" smtClean="0"/>
              <a:t>Fourth level</a:t>
            </a:r>
          </a:p>
          <a:p>
            <a:pPr lvl="4"/>
            <a:r>
              <a:rPr lang="en-US" altLang="he-IL"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Times" charset="0"/>
              </a:defRPr>
            </a:lvl1pPr>
          </a:lstStyle>
          <a:p>
            <a:pPr eaLnBrk="0" fontAlgn="base" hangingPunct="0">
              <a:spcBef>
                <a:spcPct val="0"/>
              </a:spcBef>
              <a:spcAft>
                <a:spcPct val="0"/>
              </a:spcAft>
              <a:defRPr/>
            </a:pPr>
            <a:endParaRPr lang="en-US" altLang="he-IL" kern="120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Times" charset="0"/>
              </a:defRPr>
            </a:lvl1pPr>
          </a:lstStyle>
          <a:p>
            <a:pPr eaLnBrk="0" fontAlgn="base" hangingPunct="0">
              <a:spcBef>
                <a:spcPct val="0"/>
              </a:spcBef>
              <a:spcAft>
                <a:spcPct val="0"/>
              </a:spcAft>
              <a:defRPr/>
            </a:pPr>
            <a:endParaRPr lang="en-US" altLang="he-IL" kern="120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Arial" panose="020B0604020202020204" pitchFamily="34" charset="0"/>
              </a:defRPr>
            </a:lvl1pPr>
          </a:lstStyle>
          <a:p>
            <a:pPr eaLnBrk="0" fontAlgn="base" hangingPunct="0">
              <a:spcBef>
                <a:spcPct val="0"/>
              </a:spcBef>
              <a:spcAft>
                <a:spcPct val="0"/>
              </a:spcAft>
            </a:pPr>
            <a:fld id="{0D0B910A-FC5A-451B-8359-9AB82FC00727}" type="slidenum">
              <a:rPr lang="he-IL" altLang="he-IL" kern="1200" smtClean="0">
                <a:latin typeface="Times" panose="02020603050405020304" pitchFamily="18" charset="0"/>
                <a:ea typeface="+mn-ea"/>
              </a:rPr>
              <a:pPr eaLnBrk="0" fontAlgn="base" hangingPunct="0">
                <a:spcBef>
                  <a:spcPct val="0"/>
                </a:spcBef>
                <a:spcAft>
                  <a:spcPct val="0"/>
                </a:spcAft>
              </a:pPr>
              <a:t>‹#›</a:t>
            </a:fld>
            <a:endParaRPr lang="en-US" altLang="he-IL" kern="1200" smtClean="0">
              <a:latin typeface="Times" panose="02020603050405020304" pitchFamily="18" charset="0"/>
              <a:ea typeface="+mn-ea"/>
            </a:endParaRPr>
          </a:p>
        </p:txBody>
      </p:sp>
    </p:spTree>
    <p:extLst>
      <p:ext uri="{BB962C8B-B14F-4D97-AF65-F5344CB8AC3E}">
        <p14:creationId xmlns:p14="http://schemas.microsoft.com/office/powerpoint/2010/main" val="410004944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he-IL"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he-IL" smtClean="0"/>
              <a:t>Click to edit Master text styles</a:t>
            </a:r>
          </a:p>
          <a:p>
            <a:pPr lvl="1"/>
            <a:r>
              <a:rPr lang="en-US" altLang="he-IL" smtClean="0"/>
              <a:t>Second level</a:t>
            </a:r>
          </a:p>
          <a:p>
            <a:pPr lvl="2"/>
            <a:r>
              <a:rPr lang="en-US" altLang="he-IL" smtClean="0"/>
              <a:t>Third level</a:t>
            </a:r>
          </a:p>
          <a:p>
            <a:pPr lvl="3"/>
            <a:r>
              <a:rPr lang="en-US" altLang="he-IL" smtClean="0"/>
              <a:t>Fourth level</a:t>
            </a:r>
          </a:p>
          <a:p>
            <a:pPr lvl="4"/>
            <a:r>
              <a:rPr lang="en-US" altLang="he-IL"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Times" charset="0"/>
              </a:defRPr>
            </a:lvl1pPr>
          </a:lstStyle>
          <a:p>
            <a:pPr eaLnBrk="0" fontAlgn="base" hangingPunct="0">
              <a:spcBef>
                <a:spcPct val="0"/>
              </a:spcBef>
              <a:spcAft>
                <a:spcPct val="0"/>
              </a:spcAft>
              <a:defRPr/>
            </a:pPr>
            <a:endParaRPr lang="en-US" altLang="he-IL" kern="120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Times" charset="0"/>
              </a:defRPr>
            </a:lvl1pPr>
          </a:lstStyle>
          <a:p>
            <a:pPr eaLnBrk="0" fontAlgn="base" hangingPunct="0">
              <a:spcBef>
                <a:spcPct val="0"/>
              </a:spcBef>
              <a:spcAft>
                <a:spcPct val="0"/>
              </a:spcAft>
              <a:defRPr/>
            </a:pPr>
            <a:endParaRPr lang="en-US" altLang="he-IL" kern="120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Arial" panose="020B0604020202020204" pitchFamily="34" charset="0"/>
              </a:defRPr>
            </a:lvl1pPr>
          </a:lstStyle>
          <a:p>
            <a:pPr eaLnBrk="0" fontAlgn="base" hangingPunct="0">
              <a:spcBef>
                <a:spcPct val="0"/>
              </a:spcBef>
              <a:spcAft>
                <a:spcPct val="0"/>
              </a:spcAft>
            </a:pPr>
            <a:fld id="{0D0B910A-FC5A-451B-8359-9AB82FC00727}" type="slidenum">
              <a:rPr lang="he-IL" altLang="he-IL" kern="1200" smtClean="0">
                <a:latin typeface="Times" panose="02020603050405020304" pitchFamily="18" charset="0"/>
                <a:ea typeface="+mn-ea"/>
              </a:rPr>
              <a:pPr eaLnBrk="0" fontAlgn="base" hangingPunct="0">
                <a:spcBef>
                  <a:spcPct val="0"/>
                </a:spcBef>
                <a:spcAft>
                  <a:spcPct val="0"/>
                </a:spcAft>
              </a:pPr>
              <a:t>‹#›</a:t>
            </a:fld>
            <a:endParaRPr lang="en-US" altLang="he-IL" kern="1200" smtClean="0">
              <a:latin typeface="Times" panose="02020603050405020304" pitchFamily="18" charset="0"/>
              <a:ea typeface="+mn-ea"/>
            </a:endParaRPr>
          </a:p>
        </p:txBody>
      </p:sp>
    </p:spTree>
    <p:extLst>
      <p:ext uri="{BB962C8B-B14F-4D97-AF65-F5344CB8AC3E}">
        <p14:creationId xmlns:p14="http://schemas.microsoft.com/office/powerpoint/2010/main" val="78923527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he-IL"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he-IL" smtClean="0"/>
              <a:t>Click to edit Master text styles</a:t>
            </a:r>
          </a:p>
          <a:p>
            <a:pPr lvl="1"/>
            <a:r>
              <a:rPr lang="en-US" altLang="he-IL" smtClean="0"/>
              <a:t>Second level</a:t>
            </a:r>
          </a:p>
          <a:p>
            <a:pPr lvl="2"/>
            <a:r>
              <a:rPr lang="en-US" altLang="he-IL" smtClean="0"/>
              <a:t>Third level</a:t>
            </a:r>
          </a:p>
          <a:p>
            <a:pPr lvl="3"/>
            <a:r>
              <a:rPr lang="en-US" altLang="he-IL" smtClean="0"/>
              <a:t>Fourth level</a:t>
            </a:r>
          </a:p>
          <a:p>
            <a:pPr lvl="4"/>
            <a:r>
              <a:rPr lang="en-US" altLang="he-IL"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Times" charset="0"/>
              </a:defRPr>
            </a:lvl1pPr>
          </a:lstStyle>
          <a:p>
            <a:pPr eaLnBrk="0" fontAlgn="base" hangingPunct="0">
              <a:spcBef>
                <a:spcPct val="0"/>
              </a:spcBef>
              <a:spcAft>
                <a:spcPct val="0"/>
              </a:spcAft>
              <a:defRPr/>
            </a:pPr>
            <a:endParaRPr lang="en-US" altLang="he-IL" kern="120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Times" charset="0"/>
              </a:defRPr>
            </a:lvl1pPr>
          </a:lstStyle>
          <a:p>
            <a:pPr eaLnBrk="0" fontAlgn="base" hangingPunct="0">
              <a:spcBef>
                <a:spcPct val="0"/>
              </a:spcBef>
              <a:spcAft>
                <a:spcPct val="0"/>
              </a:spcAft>
              <a:defRPr/>
            </a:pPr>
            <a:endParaRPr lang="en-US" altLang="he-IL" kern="120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Arial" panose="020B0604020202020204" pitchFamily="34" charset="0"/>
              </a:defRPr>
            </a:lvl1pPr>
          </a:lstStyle>
          <a:p>
            <a:pPr eaLnBrk="0" fontAlgn="base" hangingPunct="0">
              <a:spcBef>
                <a:spcPct val="0"/>
              </a:spcBef>
              <a:spcAft>
                <a:spcPct val="0"/>
              </a:spcAft>
            </a:pPr>
            <a:fld id="{0D0B910A-FC5A-451B-8359-9AB82FC00727}" type="slidenum">
              <a:rPr lang="he-IL" altLang="he-IL" kern="1200" smtClean="0">
                <a:latin typeface="Times" panose="02020603050405020304" pitchFamily="18" charset="0"/>
                <a:ea typeface="+mn-ea"/>
              </a:rPr>
              <a:pPr eaLnBrk="0" fontAlgn="base" hangingPunct="0">
                <a:spcBef>
                  <a:spcPct val="0"/>
                </a:spcBef>
                <a:spcAft>
                  <a:spcPct val="0"/>
                </a:spcAft>
              </a:pPr>
              <a:t>‹#›</a:t>
            </a:fld>
            <a:endParaRPr lang="en-US" altLang="he-IL" kern="1200" smtClean="0">
              <a:latin typeface="Times" panose="02020603050405020304" pitchFamily="18" charset="0"/>
              <a:ea typeface="+mn-ea"/>
            </a:endParaRPr>
          </a:p>
        </p:txBody>
      </p:sp>
    </p:spTree>
    <p:extLst>
      <p:ext uri="{BB962C8B-B14F-4D97-AF65-F5344CB8AC3E}">
        <p14:creationId xmlns:p14="http://schemas.microsoft.com/office/powerpoint/2010/main" val="385819651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he-IL"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he-IL" smtClean="0"/>
              <a:t>Click to edit Master text styles</a:t>
            </a:r>
          </a:p>
          <a:p>
            <a:pPr lvl="1"/>
            <a:r>
              <a:rPr lang="en-US" altLang="he-IL" smtClean="0"/>
              <a:t>Second level</a:t>
            </a:r>
          </a:p>
          <a:p>
            <a:pPr lvl="2"/>
            <a:r>
              <a:rPr lang="en-US" altLang="he-IL" smtClean="0"/>
              <a:t>Third level</a:t>
            </a:r>
          </a:p>
          <a:p>
            <a:pPr lvl="3"/>
            <a:r>
              <a:rPr lang="en-US" altLang="he-IL" smtClean="0"/>
              <a:t>Fourth level</a:t>
            </a:r>
          </a:p>
          <a:p>
            <a:pPr lvl="4"/>
            <a:r>
              <a:rPr lang="en-US" altLang="he-IL"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Times" charset="0"/>
              </a:defRPr>
            </a:lvl1pPr>
          </a:lstStyle>
          <a:p>
            <a:pPr eaLnBrk="0" fontAlgn="base" hangingPunct="0">
              <a:spcBef>
                <a:spcPct val="0"/>
              </a:spcBef>
              <a:spcAft>
                <a:spcPct val="0"/>
              </a:spcAft>
              <a:defRPr/>
            </a:pPr>
            <a:endParaRPr lang="en-US" altLang="he-IL" kern="120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Times" charset="0"/>
              </a:defRPr>
            </a:lvl1pPr>
          </a:lstStyle>
          <a:p>
            <a:pPr eaLnBrk="0" fontAlgn="base" hangingPunct="0">
              <a:spcBef>
                <a:spcPct val="0"/>
              </a:spcBef>
              <a:spcAft>
                <a:spcPct val="0"/>
              </a:spcAft>
              <a:defRPr/>
            </a:pPr>
            <a:endParaRPr lang="en-US" altLang="he-IL" kern="120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Arial" panose="020B0604020202020204" pitchFamily="34" charset="0"/>
              </a:defRPr>
            </a:lvl1pPr>
          </a:lstStyle>
          <a:p>
            <a:pPr eaLnBrk="0" fontAlgn="base" hangingPunct="0">
              <a:spcBef>
                <a:spcPct val="0"/>
              </a:spcBef>
              <a:spcAft>
                <a:spcPct val="0"/>
              </a:spcAft>
            </a:pPr>
            <a:fld id="{0D0B910A-FC5A-451B-8359-9AB82FC00727}" type="slidenum">
              <a:rPr lang="he-IL" altLang="he-IL" kern="1200" smtClean="0">
                <a:latin typeface="Times" panose="02020603050405020304" pitchFamily="18" charset="0"/>
                <a:ea typeface="+mn-ea"/>
              </a:rPr>
              <a:pPr eaLnBrk="0" fontAlgn="base" hangingPunct="0">
                <a:spcBef>
                  <a:spcPct val="0"/>
                </a:spcBef>
                <a:spcAft>
                  <a:spcPct val="0"/>
                </a:spcAft>
              </a:pPr>
              <a:t>‹#›</a:t>
            </a:fld>
            <a:endParaRPr lang="en-US" altLang="he-IL" kern="1200" smtClean="0">
              <a:latin typeface="Times" panose="02020603050405020304" pitchFamily="18" charset="0"/>
              <a:ea typeface="+mn-ea"/>
            </a:endParaRPr>
          </a:p>
        </p:txBody>
      </p:sp>
    </p:spTree>
    <p:extLst>
      <p:ext uri="{BB962C8B-B14F-4D97-AF65-F5344CB8AC3E}">
        <p14:creationId xmlns:p14="http://schemas.microsoft.com/office/powerpoint/2010/main" val="382907750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he-IL"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he-IL" smtClean="0"/>
              <a:t>Click to edit Master text styles</a:t>
            </a:r>
          </a:p>
          <a:p>
            <a:pPr lvl="1"/>
            <a:r>
              <a:rPr lang="en-US" altLang="he-IL" smtClean="0"/>
              <a:t>Second level</a:t>
            </a:r>
          </a:p>
          <a:p>
            <a:pPr lvl="2"/>
            <a:r>
              <a:rPr lang="en-US" altLang="he-IL" smtClean="0"/>
              <a:t>Third level</a:t>
            </a:r>
          </a:p>
          <a:p>
            <a:pPr lvl="3"/>
            <a:r>
              <a:rPr lang="en-US" altLang="he-IL" smtClean="0"/>
              <a:t>Fourth level</a:t>
            </a:r>
          </a:p>
          <a:p>
            <a:pPr lvl="4"/>
            <a:r>
              <a:rPr lang="en-US" altLang="he-IL"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Times" charset="0"/>
              </a:defRPr>
            </a:lvl1pPr>
          </a:lstStyle>
          <a:p>
            <a:pPr eaLnBrk="0" fontAlgn="base" hangingPunct="0">
              <a:spcBef>
                <a:spcPct val="0"/>
              </a:spcBef>
              <a:spcAft>
                <a:spcPct val="0"/>
              </a:spcAft>
              <a:defRPr/>
            </a:pPr>
            <a:endParaRPr lang="en-US" altLang="he-IL" kern="120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Times" charset="0"/>
              </a:defRPr>
            </a:lvl1pPr>
          </a:lstStyle>
          <a:p>
            <a:pPr eaLnBrk="0" fontAlgn="base" hangingPunct="0">
              <a:spcBef>
                <a:spcPct val="0"/>
              </a:spcBef>
              <a:spcAft>
                <a:spcPct val="0"/>
              </a:spcAft>
              <a:defRPr/>
            </a:pPr>
            <a:endParaRPr lang="en-US" altLang="he-IL" kern="120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Arial" panose="020B0604020202020204" pitchFamily="34" charset="0"/>
              </a:defRPr>
            </a:lvl1pPr>
          </a:lstStyle>
          <a:p>
            <a:pPr eaLnBrk="0" fontAlgn="base" hangingPunct="0">
              <a:spcBef>
                <a:spcPct val="0"/>
              </a:spcBef>
              <a:spcAft>
                <a:spcPct val="0"/>
              </a:spcAft>
            </a:pPr>
            <a:fld id="{0D0B910A-FC5A-451B-8359-9AB82FC00727}" type="slidenum">
              <a:rPr lang="he-IL" altLang="he-IL" kern="1200" smtClean="0">
                <a:latin typeface="Times" panose="02020603050405020304" pitchFamily="18" charset="0"/>
                <a:ea typeface="+mn-ea"/>
              </a:rPr>
              <a:pPr eaLnBrk="0" fontAlgn="base" hangingPunct="0">
                <a:spcBef>
                  <a:spcPct val="0"/>
                </a:spcBef>
                <a:spcAft>
                  <a:spcPct val="0"/>
                </a:spcAft>
              </a:pPr>
              <a:t>‹#›</a:t>
            </a:fld>
            <a:endParaRPr lang="en-US" altLang="he-IL" kern="1200" smtClean="0">
              <a:latin typeface="Times" panose="02020603050405020304" pitchFamily="18" charset="0"/>
              <a:ea typeface="+mn-ea"/>
            </a:endParaRPr>
          </a:p>
        </p:txBody>
      </p:sp>
    </p:spTree>
    <p:extLst>
      <p:ext uri="{BB962C8B-B14F-4D97-AF65-F5344CB8AC3E}">
        <p14:creationId xmlns:p14="http://schemas.microsoft.com/office/powerpoint/2010/main" val="72046974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he-IL"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he-IL" smtClean="0"/>
              <a:t>Click to edit Master text styles</a:t>
            </a:r>
          </a:p>
          <a:p>
            <a:pPr lvl="1"/>
            <a:r>
              <a:rPr lang="en-US" altLang="he-IL" smtClean="0"/>
              <a:t>Second level</a:t>
            </a:r>
          </a:p>
          <a:p>
            <a:pPr lvl="2"/>
            <a:r>
              <a:rPr lang="en-US" altLang="he-IL" smtClean="0"/>
              <a:t>Third level</a:t>
            </a:r>
          </a:p>
          <a:p>
            <a:pPr lvl="3"/>
            <a:r>
              <a:rPr lang="en-US" altLang="he-IL" smtClean="0"/>
              <a:t>Fourth level</a:t>
            </a:r>
          </a:p>
          <a:p>
            <a:pPr lvl="4"/>
            <a:r>
              <a:rPr lang="en-US" altLang="he-IL"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Times" charset="0"/>
              </a:defRPr>
            </a:lvl1pPr>
          </a:lstStyle>
          <a:p>
            <a:pPr eaLnBrk="0" fontAlgn="base" hangingPunct="0">
              <a:spcBef>
                <a:spcPct val="0"/>
              </a:spcBef>
              <a:spcAft>
                <a:spcPct val="0"/>
              </a:spcAft>
              <a:defRPr/>
            </a:pPr>
            <a:endParaRPr lang="en-US" altLang="he-IL" kern="120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Times" charset="0"/>
              </a:defRPr>
            </a:lvl1pPr>
          </a:lstStyle>
          <a:p>
            <a:pPr eaLnBrk="0" fontAlgn="base" hangingPunct="0">
              <a:spcBef>
                <a:spcPct val="0"/>
              </a:spcBef>
              <a:spcAft>
                <a:spcPct val="0"/>
              </a:spcAft>
              <a:defRPr/>
            </a:pPr>
            <a:endParaRPr lang="en-US" altLang="he-IL" kern="120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Arial" panose="020B0604020202020204" pitchFamily="34" charset="0"/>
              </a:defRPr>
            </a:lvl1pPr>
          </a:lstStyle>
          <a:p>
            <a:pPr eaLnBrk="0" fontAlgn="base" hangingPunct="0">
              <a:spcBef>
                <a:spcPct val="0"/>
              </a:spcBef>
              <a:spcAft>
                <a:spcPct val="0"/>
              </a:spcAft>
            </a:pPr>
            <a:fld id="{0D0B910A-FC5A-451B-8359-9AB82FC00727}" type="slidenum">
              <a:rPr lang="he-IL" altLang="he-IL" kern="1200" smtClean="0">
                <a:latin typeface="Times" panose="02020603050405020304" pitchFamily="18" charset="0"/>
                <a:ea typeface="+mn-ea"/>
              </a:rPr>
              <a:pPr eaLnBrk="0" fontAlgn="base" hangingPunct="0">
                <a:spcBef>
                  <a:spcPct val="0"/>
                </a:spcBef>
                <a:spcAft>
                  <a:spcPct val="0"/>
                </a:spcAft>
              </a:pPr>
              <a:t>‹#›</a:t>
            </a:fld>
            <a:endParaRPr lang="en-US" altLang="he-IL" kern="1200" smtClean="0">
              <a:latin typeface="Times" panose="02020603050405020304" pitchFamily="18" charset="0"/>
              <a:ea typeface="+mn-ea"/>
            </a:endParaRPr>
          </a:p>
        </p:txBody>
      </p:sp>
    </p:spTree>
    <p:extLst>
      <p:ext uri="{BB962C8B-B14F-4D97-AF65-F5344CB8AC3E}">
        <p14:creationId xmlns:p14="http://schemas.microsoft.com/office/powerpoint/2010/main" val="401446031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he-IL"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he-IL" smtClean="0"/>
              <a:t>Click to edit Master text styles</a:t>
            </a:r>
          </a:p>
          <a:p>
            <a:pPr lvl="1"/>
            <a:r>
              <a:rPr lang="en-US" altLang="he-IL" smtClean="0"/>
              <a:t>Second level</a:t>
            </a:r>
          </a:p>
          <a:p>
            <a:pPr lvl="2"/>
            <a:r>
              <a:rPr lang="en-US" altLang="he-IL" smtClean="0"/>
              <a:t>Third level</a:t>
            </a:r>
          </a:p>
          <a:p>
            <a:pPr lvl="3"/>
            <a:r>
              <a:rPr lang="en-US" altLang="he-IL" smtClean="0"/>
              <a:t>Fourth level</a:t>
            </a:r>
          </a:p>
          <a:p>
            <a:pPr lvl="4"/>
            <a:r>
              <a:rPr lang="en-US" altLang="he-IL"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Times" charset="0"/>
              </a:defRPr>
            </a:lvl1pPr>
          </a:lstStyle>
          <a:p>
            <a:pPr eaLnBrk="0" fontAlgn="base" hangingPunct="0">
              <a:spcBef>
                <a:spcPct val="0"/>
              </a:spcBef>
              <a:spcAft>
                <a:spcPct val="0"/>
              </a:spcAft>
              <a:defRPr/>
            </a:pPr>
            <a:endParaRPr lang="en-US" altLang="he-IL" kern="120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Times" charset="0"/>
              </a:defRPr>
            </a:lvl1pPr>
          </a:lstStyle>
          <a:p>
            <a:pPr eaLnBrk="0" fontAlgn="base" hangingPunct="0">
              <a:spcBef>
                <a:spcPct val="0"/>
              </a:spcBef>
              <a:spcAft>
                <a:spcPct val="0"/>
              </a:spcAft>
              <a:defRPr/>
            </a:pPr>
            <a:endParaRPr lang="en-US" altLang="he-IL" kern="120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Arial" panose="020B0604020202020204" pitchFamily="34" charset="0"/>
              </a:defRPr>
            </a:lvl1pPr>
          </a:lstStyle>
          <a:p>
            <a:pPr eaLnBrk="0" fontAlgn="base" hangingPunct="0">
              <a:spcBef>
                <a:spcPct val="0"/>
              </a:spcBef>
              <a:spcAft>
                <a:spcPct val="0"/>
              </a:spcAft>
            </a:pPr>
            <a:fld id="{0D0B910A-FC5A-451B-8359-9AB82FC00727}" type="slidenum">
              <a:rPr lang="he-IL" altLang="he-IL" kern="1200" smtClean="0">
                <a:latin typeface="Times" panose="02020603050405020304" pitchFamily="18" charset="0"/>
                <a:ea typeface="+mn-ea"/>
              </a:rPr>
              <a:pPr eaLnBrk="0" fontAlgn="base" hangingPunct="0">
                <a:spcBef>
                  <a:spcPct val="0"/>
                </a:spcBef>
                <a:spcAft>
                  <a:spcPct val="0"/>
                </a:spcAft>
              </a:pPr>
              <a:t>‹#›</a:t>
            </a:fld>
            <a:endParaRPr lang="en-US" altLang="he-IL" kern="1200" smtClean="0">
              <a:latin typeface="Times" panose="02020603050405020304" pitchFamily="18" charset="0"/>
              <a:ea typeface="+mn-ea"/>
            </a:endParaRPr>
          </a:p>
        </p:txBody>
      </p:sp>
    </p:spTree>
    <p:extLst>
      <p:ext uri="{BB962C8B-B14F-4D97-AF65-F5344CB8AC3E}">
        <p14:creationId xmlns:p14="http://schemas.microsoft.com/office/powerpoint/2010/main" val="28315336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he-IL"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he-IL" smtClean="0"/>
              <a:t>Click to edit Master text styles</a:t>
            </a:r>
          </a:p>
          <a:p>
            <a:pPr lvl="1"/>
            <a:r>
              <a:rPr lang="en-US" altLang="he-IL" smtClean="0"/>
              <a:t>Second level</a:t>
            </a:r>
          </a:p>
          <a:p>
            <a:pPr lvl="2"/>
            <a:r>
              <a:rPr lang="en-US" altLang="he-IL" smtClean="0"/>
              <a:t>Third level</a:t>
            </a:r>
          </a:p>
          <a:p>
            <a:pPr lvl="3"/>
            <a:r>
              <a:rPr lang="en-US" altLang="he-IL" smtClean="0"/>
              <a:t>Fourth level</a:t>
            </a:r>
          </a:p>
          <a:p>
            <a:pPr lvl="4"/>
            <a:r>
              <a:rPr lang="en-US" altLang="he-IL"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Times" charset="0"/>
              </a:defRPr>
            </a:lvl1pPr>
          </a:lstStyle>
          <a:p>
            <a:pPr eaLnBrk="0" fontAlgn="base" hangingPunct="0">
              <a:spcBef>
                <a:spcPct val="0"/>
              </a:spcBef>
              <a:spcAft>
                <a:spcPct val="0"/>
              </a:spcAft>
              <a:defRPr/>
            </a:pPr>
            <a:endParaRPr lang="en-US" altLang="he-IL" kern="120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Times" charset="0"/>
              </a:defRPr>
            </a:lvl1pPr>
          </a:lstStyle>
          <a:p>
            <a:pPr eaLnBrk="0" fontAlgn="base" hangingPunct="0">
              <a:spcBef>
                <a:spcPct val="0"/>
              </a:spcBef>
              <a:spcAft>
                <a:spcPct val="0"/>
              </a:spcAft>
              <a:defRPr/>
            </a:pPr>
            <a:endParaRPr lang="en-US" altLang="he-IL" kern="120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Arial" panose="020B0604020202020204" pitchFamily="34" charset="0"/>
              </a:defRPr>
            </a:lvl1pPr>
          </a:lstStyle>
          <a:p>
            <a:pPr eaLnBrk="0" fontAlgn="base" hangingPunct="0">
              <a:spcBef>
                <a:spcPct val="0"/>
              </a:spcBef>
              <a:spcAft>
                <a:spcPct val="0"/>
              </a:spcAft>
            </a:pPr>
            <a:fld id="{0D0B910A-FC5A-451B-8359-9AB82FC00727}" type="slidenum">
              <a:rPr lang="he-IL" altLang="he-IL" kern="1200" smtClean="0">
                <a:latin typeface="Times" panose="02020603050405020304" pitchFamily="18" charset="0"/>
                <a:ea typeface="+mn-ea"/>
              </a:rPr>
              <a:pPr eaLnBrk="0" fontAlgn="base" hangingPunct="0">
                <a:spcBef>
                  <a:spcPct val="0"/>
                </a:spcBef>
                <a:spcAft>
                  <a:spcPct val="0"/>
                </a:spcAft>
              </a:pPr>
              <a:t>‹#›</a:t>
            </a:fld>
            <a:endParaRPr lang="en-US" altLang="he-IL" kern="1200" smtClean="0">
              <a:latin typeface="Times" panose="02020603050405020304" pitchFamily="18" charset="0"/>
              <a:ea typeface="+mn-ea"/>
            </a:endParaRPr>
          </a:p>
        </p:txBody>
      </p:sp>
    </p:spTree>
    <p:extLst>
      <p:ext uri="{BB962C8B-B14F-4D97-AF65-F5344CB8AC3E}">
        <p14:creationId xmlns:p14="http://schemas.microsoft.com/office/powerpoint/2010/main" val="427588137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he-IL"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he-IL" smtClean="0"/>
              <a:t>Click to edit Master text styles</a:t>
            </a:r>
          </a:p>
          <a:p>
            <a:pPr lvl="1"/>
            <a:r>
              <a:rPr lang="en-US" altLang="he-IL" smtClean="0"/>
              <a:t>Second level</a:t>
            </a:r>
          </a:p>
          <a:p>
            <a:pPr lvl="2"/>
            <a:r>
              <a:rPr lang="en-US" altLang="he-IL" smtClean="0"/>
              <a:t>Third level</a:t>
            </a:r>
          </a:p>
          <a:p>
            <a:pPr lvl="3"/>
            <a:r>
              <a:rPr lang="en-US" altLang="he-IL" smtClean="0"/>
              <a:t>Fourth level</a:t>
            </a:r>
          </a:p>
          <a:p>
            <a:pPr lvl="4"/>
            <a:r>
              <a:rPr lang="en-US" altLang="he-IL"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Times" charset="0"/>
              </a:defRPr>
            </a:lvl1pPr>
          </a:lstStyle>
          <a:p>
            <a:pPr eaLnBrk="0" fontAlgn="base" hangingPunct="0">
              <a:spcBef>
                <a:spcPct val="0"/>
              </a:spcBef>
              <a:spcAft>
                <a:spcPct val="0"/>
              </a:spcAft>
              <a:defRPr/>
            </a:pPr>
            <a:endParaRPr lang="en-US" altLang="he-IL" kern="120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Times" charset="0"/>
              </a:defRPr>
            </a:lvl1pPr>
          </a:lstStyle>
          <a:p>
            <a:pPr eaLnBrk="0" fontAlgn="base" hangingPunct="0">
              <a:spcBef>
                <a:spcPct val="0"/>
              </a:spcBef>
              <a:spcAft>
                <a:spcPct val="0"/>
              </a:spcAft>
              <a:defRPr/>
            </a:pPr>
            <a:endParaRPr lang="en-US" altLang="he-IL" kern="120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Arial" panose="020B0604020202020204" pitchFamily="34" charset="0"/>
              </a:defRPr>
            </a:lvl1pPr>
          </a:lstStyle>
          <a:p>
            <a:pPr eaLnBrk="0" fontAlgn="base" hangingPunct="0">
              <a:spcBef>
                <a:spcPct val="0"/>
              </a:spcBef>
              <a:spcAft>
                <a:spcPct val="0"/>
              </a:spcAft>
            </a:pPr>
            <a:fld id="{0D0B910A-FC5A-451B-8359-9AB82FC00727}" type="slidenum">
              <a:rPr lang="he-IL" altLang="he-IL" kern="1200" smtClean="0">
                <a:latin typeface="Times" panose="02020603050405020304" pitchFamily="18" charset="0"/>
                <a:ea typeface="+mn-ea"/>
              </a:rPr>
              <a:pPr eaLnBrk="0" fontAlgn="base" hangingPunct="0">
                <a:spcBef>
                  <a:spcPct val="0"/>
                </a:spcBef>
                <a:spcAft>
                  <a:spcPct val="0"/>
                </a:spcAft>
              </a:pPr>
              <a:t>‹#›</a:t>
            </a:fld>
            <a:endParaRPr lang="en-US" altLang="he-IL" kern="1200" smtClean="0">
              <a:latin typeface="Times" panose="02020603050405020304" pitchFamily="18" charset="0"/>
              <a:ea typeface="+mn-ea"/>
            </a:endParaRPr>
          </a:p>
        </p:txBody>
      </p:sp>
    </p:spTree>
    <p:extLst>
      <p:ext uri="{BB962C8B-B14F-4D97-AF65-F5344CB8AC3E}">
        <p14:creationId xmlns:p14="http://schemas.microsoft.com/office/powerpoint/2010/main" val="144116077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5.jpe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8.jpe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10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2.xml"/><Relationship Id="rId1" Type="http://schemas.openxmlformats.org/officeDocument/2006/relationships/slideLayout" Target="../slideLayouts/slideLayout63.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85.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4.xml"/><Relationship Id="rId1" Type="http://schemas.openxmlformats.org/officeDocument/2006/relationships/slideLayout" Target="../slideLayouts/slideLayout73.xml"/></Relationships>
</file>

<file path=ppt/slides/_rels/slide64.xml.rels><?xml version="1.0" encoding="UTF-8" standalone="yes"?>
<Relationships xmlns="http://schemas.openxmlformats.org/package/2006/relationships"><Relationship Id="rId3" Type="http://schemas.openxmlformats.org/officeDocument/2006/relationships/hyperlink" Target="https://youtu.be/HFNWGCx_Eu4"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hyperlink" Target="http://he.wikipedia.org/wiki/%D7%90%D7%95%D7%98%D7%9D_%D7%A9%D7%A8%D7%99%D7%A8_%D7%94%D7%9C%D7%91" TargetMode="External"/><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hyperlink" Target="http://www.infomed.co.il/glossary/g_3612.htm" TargetMode="External"/><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6.xml"/><Relationship Id="rId1" Type="http://schemas.openxmlformats.org/officeDocument/2006/relationships/slideLayout" Target="../slideLayouts/slideLayout96.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7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ctrTitle"/>
          </p:nvPr>
        </p:nvSpPr>
        <p:spPr>
          <a:xfrm>
            <a:off x="922929" y="0"/>
            <a:ext cx="7074659" cy="1037230"/>
          </a:xfrm>
          <a:prstGeom prst="rect">
            <a:avLst/>
          </a:prstGeom>
          <a:noFill/>
          <a:ln>
            <a:noFill/>
          </a:ln>
        </p:spPr>
        <p:txBody>
          <a:bodyPr lIns="91425" tIns="45700" rIns="91425" bIns="45700" anchor="b" anchorCtr="0">
            <a:noAutofit/>
          </a:bodyPr>
          <a:lstStyle/>
          <a:p>
            <a:pPr marL="0" marR="0" lvl="0" indent="0" algn="ctr" rtl="1">
              <a:spcBef>
                <a:spcPts val="0"/>
              </a:spcBef>
              <a:buClr>
                <a:schemeClr val="dk2"/>
              </a:buClr>
              <a:buSzPct val="25000"/>
              <a:buFont typeface="Arial"/>
              <a:buNone/>
            </a:pPr>
            <a:r>
              <a:rPr lang="x-none" sz="6600" b="1" i="0" u="none" strike="noStrike" cap="none" dirty="0">
                <a:solidFill>
                  <a:schemeClr val="dk2"/>
                </a:solidFill>
                <a:latin typeface="Arial"/>
                <a:ea typeface="Arial"/>
                <a:cs typeface="Arial"/>
                <a:sym typeface="Arial"/>
              </a:rPr>
              <a:t>המטולוגיה</a:t>
            </a:r>
          </a:p>
        </p:txBody>
      </p:sp>
      <p:sp>
        <p:nvSpPr>
          <p:cNvPr id="91" name="Shape 91"/>
          <p:cNvSpPr txBox="1">
            <a:spLocks noGrp="1"/>
          </p:cNvSpPr>
          <p:nvPr>
            <p:ph type="subTitle" idx="1"/>
          </p:nvPr>
        </p:nvSpPr>
        <p:spPr>
          <a:xfrm>
            <a:off x="2893324" y="992675"/>
            <a:ext cx="3822321" cy="631409"/>
          </a:xfrm>
          <a:prstGeom prst="rect">
            <a:avLst/>
          </a:prstGeom>
          <a:noFill/>
          <a:ln>
            <a:noFill/>
          </a:ln>
        </p:spPr>
        <p:txBody>
          <a:bodyPr lIns="91425" tIns="45700" rIns="91425" bIns="45700" anchor="t" anchorCtr="0">
            <a:noAutofit/>
          </a:bodyPr>
          <a:lstStyle/>
          <a:p>
            <a:pPr marL="0" marR="0" lvl="0" indent="0" algn="ctr" rtl="1">
              <a:spcBef>
                <a:spcPts val="0"/>
              </a:spcBef>
              <a:buClr>
                <a:schemeClr val="accent1"/>
              </a:buClr>
              <a:buSzPct val="25000"/>
              <a:buFont typeface="Arial"/>
              <a:buNone/>
            </a:pPr>
            <a:r>
              <a:rPr lang="x-none" sz="3600" b="1" i="0" u="none" strike="noStrike" cap="none" dirty="0">
                <a:solidFill>
                  <a:srgbClr val="FF0000"/>
                </a:solidFill>
                <a:latin typeface="Arial"/>
                <a:ea typeface="Arial"/>
                <a:cs typeface="Arial"/>
                <a:sym typeface="Arial"/>
              </a:rPr>
              <a:t>רקמת הדם</a:t>
            </a:r>
          </a:p>
        </p:txBody>
      </p:sp>
      <p:pic>
        <p:nvPicPr>
          <p:cNvPr id="92" name="Shape 92"/>
          <p:cNvPicPr preferRelativeResize="0"/>
          <p:nvPr/>
        </p:nvPicPr>
        <p:blipFill>
          <a:blip r:embed="rId3">
            <a:alphaModFix/>
          </a:blip>
          <a:stretch>
            <a:fillRect/>
          </a:stretch>
        </p:blipFill>
        <p:spPr>
          <a:xfrm>
            <a:off x="4385752" y="1470820"/>
            <a:ext cx="3944500" cy="3585675"/>
          </a:xfrm>
          <a:prstGeom prst="rect">
            <a:avLst/>
          </a:prstGeom>
          <a:noFill/>
          <a:ln>
            <a:noFill/>
          </a:ln>
        </p:spPr>
      </p:pic>
      <p:pic>
        <p:nvPicPr>
          <p:cNvPr id="6" name="Picture 2" descr="figure 19-01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524" y="3261816"/>
            <a:ext cx="4284112" cy="337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486300" y="274637"/>
            <a:ext cx="7620000" cy="1143000"/>
          </a:xfrm>
          <a:prstGeom prst="rect">
            <a:avLst/>
          </a:prstGeom>
        </p:spPr>
        <p:txBody>
          <a:bodyPr lIns="91425" tIns="91425" rIns="91425" bIns="91425" anchor="ctr" anchorCtr="0">
            <a:noAutofit/>
          </a:bodyPr>
          <a:lstStyle/>
          <a:p>
            <a:pPr lvl="0" algn="r" rtl="1">
              <a:spcBef>
                <a:spcPts val="0"/>
              </a:spcBef>
              <a:buNone/>
            </a:pPr>
            <a:r>
              <a:rPr lang="x-none" sz="3000" b="1">
                <a:solidFill>
                  <a:srgbClr val="FF0000"/>
                </a:solidFill>
                <a:latin typeface="Arial"/>
                <a:ea typeface="Arial"/>
                <a:cs typeface="Arial"/>
                <a:sym typeface="Arial"/>
              </a:rPr>
              <a:t>ג.שומנים בפלסמה</a:t>
            </a:r>
          </a:p>
        </p:txBody>
      </p:sp>
      <p:sp>
        <p:nvSpPr>
          <p:cNvPr id="158" name="Shape 158"/>
          <p:cNvSpPr txBox="1">
            <a:spLocks noGrp="1"/>
          </p:cNvSpPr>
          <p:nvPr>
            <p:ph type="body" idx="1"/>
          </p:nvPr>
        </p:nvSpPr>
        <p:spPr>
          <a:xfrm>
            <a:off x="0" y="1192700"/>
            <a:ext cx="8423400" cy="5665500"/>
          </a:xfrm>
          <a:prstGeom prst="rect">
            <a:avLst/>
          </a:prstGeom>
        </p:spPr>
        <p:txBody>
          <a:bodyPr lIns="91425" tIns="91425" rIns="91425" bIns="91425" anchor="t" anchorCtr="0">
            <a:noAutofit/>
          </a:bodyPr>
          <a:lstStyle/>
          <a:p>
            <a:pPr marL="0" lvl="0" indent="-69850" algn="r" rtl="1">
              <a:lnSpc>
                <a:spcPct val="80000"/>
              </a:lnSpc>
              <a:spcBef>
                <a:spcPts val="600"/>
              </a:spcBef>
              <a:buClr>
                <a:schemeClr val="dk1"/>
              </a:buClr>
              <a:buSzPct val="45833"/>
              <a:buFont typeface="Arial"/>
              <a:buNone/>
            </a:pPr>
            <a:r>
              <a:rPr lang="x-none" sz="2400" b="1" dirty="0">
                <a:solidFill>
                  <a:srgbClr val="FF0000"/>
                </a:solidFill>
                <a:latin typeface="David"/>
                <a:ea typeface="David"/>
                <a:cs typeface="David"/>
                <a:sym typeface="David"/>
              </a:rPr>
              <a:t> טריגליצרידים וכולסטרול - </a:t>
            </a:r>
            <a:r>
              <a:rPr lang="x-none" sz="2400" dirty="0">
                <a:latin typeface="David"/>
                <a:ea typeface="David"/>
                <a:cs typeface="David"/>
                <a:sym typeface="David"/>
              </a:rPr>
              <a:t>השומנים העיקריים בדם.</a:t>
            </a:r>
          </a:p>
          <a:p>
            <a:pPr marL="0" lvl="0" indent="0" algn="r" rtl="1">
              <a:lnSpc>
                <a:spcPct val="80000"/>
              </a:lnSpc>
              <a:spcBef>
                <a:spcPts val="600"/>
              </a:spcBef>
              <a:buNone/>
            </a:pPr>
            <a:r>
              <a:rPr lang="x-none" sz="2400" dirty="0">
                <a:latin typeface="David"/>
                <a:ea typeface="David"/>
                <a:cs typeface="David"/>
                <a:sym typeface="David"/>
              </a:rPr>
              <a:t>ריכוזם בדם משפיע על התפתחות של מחלות לב וכלי דם.</a:t>
            </a:r>
          </a:p>
          <a:p>
            <a:pPr marL="0" lvl="0" indent="0" rtl="1">
              <a:lnSpc>
                <a:spcPct val="115000"/>
              </a:lnSpc>
              <a:spcBef>
                <a:spcPts val="700"/>
              </a:spcBef>
              <a:buNone/>
            </a:pPr>
            <a:r>
              <a:rPr lang="x-none" sz="2400" dirty="0">
                <a:latin typeface="David"/>
                <a:ea typeface="David"/>
                <a:cs typeface="David"/>
                <a:sym typeface="David"/>
              </a:rPr>
              <a:t>ישנם שני סוגי חלקיקי כולסטרול  שנבדלים בגודל,בכמות ובצפיפות :</a:t>
            </a:r>
          </a:p>
          <a:p>
            <a:pPr marL="0" lvl="0" indent="0" rtl="1">
              <a:lnSpc>
                <a:spcPct val="115000"/>
              </a:lnSpc>
              <a:spcBef>
                <a:spcPts val="700"/>
              </a:spcBef>
              <a:buNone/>
            </a:pPr>
            <a:endParaRPr sz="2400" dirty="0">
              <a:latin typeface="David"/>
              <a:ea typeface="David"/>
              <a:cs typeface="David"/>
              <a:sym typeface="David"/>
            </a:endParaRPr>
          </a:p>
          <a:p>
            <a:pPr marL="457200" lvl="0" indent="-457200" rtl="1">
              <a:lnSpc>
                <a:spcPct val="115000"/>
              </a:lnSpc>
              <a:spcBef>
                <a:spcPts val="700"/>
              </a:spcBef>
              <a:buFont typeface="+mj-lt"/>
              <a:buAutoNum type="arabicPeriod"/>
            </a:pPr>
            <a:r>
              <a:rPr lang="x-none" sz="2400" b="1" dirty="0" smtClean="0">
                <a:latin typeface="David"/>
                <a:ea typeface="David"/>
                <a:cs typeface="David"/>
                <a:sym typeface="David"/>
              </a:rPr>
              <a:t>כולסטרול </a:t>
            </a:r>
            <a:r>
              <a:rPr lang="x-none" sz="2400" b="1" dirty="0">
                <a:latin typeface="David"/>
                <a:ea typeface="David"/>
                <a:cs typeface="David"/>
                <a:sym typeface="David"/>
              </a:rPr>
              <a:t>הנקרא LDL Density Lipoproteins  Low</a:t>
            </a:r>
            <a:r>
              <a:rPr lang="x-none" sz="2400" dirty="0">
                <a:latin typeface="David"/>
                <a:ea typeface="David"/>
                <a:cs typeface="David"/>
                <a:sym typeface="David"/>
              </a:rPr>
              <a:t>  או "הכולסטרול הרע", זהו הכולסטרול אשר מצטבר בדפנות כלי הדם. </a:t>
            </a:r>
          </a:p>
          <a:p>
            <a:pPr marL="0" lvl="0" indent="0" rtl="1">
              <a:lnSpc>
                <a:spcPct val="115000"/>
              </a:lnSpc>
              <a:spcBef>
                <a:spcPts val="700"/>
              </a:spcBef>
              <a:buNone/>
            </a:pPr>
            <a:endParaRPr sz="2400" dirty="0">
              <a:latin typeface="David"/>
              <a:ea typeface="David"/>
              <a:cs typeface="David"/>
              <a:sym typeface="David"/>
            </a:endParaRPr>
          </a:p>
          <a:p>
            <a:pPr marL="0" lvl="0" indent="-69850" rtl="1">
              <a:lnSpc>
                <a:spcPct val="115000"/>
              </a:lnSpc>
              <a:spcBef>
                <a:spcPts val="700"/>
              </a:spcBef>
              <a:buClr>
                <a:schemeClr val="dk1"/>
              </a:buClr>
              <a:buSzPct val="45833"/>
              <a:buFont typeface="Arial"/>
              <a:buNone/>
            </a:pPr>
            <a:r>
              <a:rPr lang="he-IL" sz="2400" dirty="0" smtClean="0">
                <a:latin typeface="David"/>
                <a:ea typeface="David"/>
                <a:cs typeface="David"/>
                <a:sym typeface="David"/>
              </a:rPr>
              <a:t>2. </a:t>
            </a:r>
            <a:r>
              <a:rPr lang="x-none" sz="2400" b="1" dirty="0" smtClean="0">
                <a:latin typeface="David"/>
                <a:ea typeface="David"/>
                <a:cs typeface="David"/>
                <a:sym typeface="David"/>
              </a:rPr>
              <a:t>כולסטרול </a:t>
            </a:r>
            <a:r>
              <a:rPr lang="x-none" sz="2400" b="1" dirty="0">
                <a:latin typeface="David"/>
                <a:ea typeface="David"/>
                <a:cs typeface="David"/>
                <a:sym typeface="David"/>
              </a:rPr>
              <a:t>הנקרא HDL, High Density Lipoproteins</a:t>
            </a:r>
            <a:r>
              <a:rPr lang="x-none" sz="2400" dirty="0">
                <a:latin typeface="David"/>
                <a:ea typeface="David"/>
                <a:cs typeface="David"/>
                <a:sym typeface="David"/>
              </a:rPr>
              <a:t>  </a:t>
            </a:r>
            <a:r>
              <a:rPr lang="he-IL" sz="2400" dirty="0" smtClean="0">
                <a:latin typeface="David"/>
                <a:ea typeface="David"/>
                <a:cs typeface="David"/>
                <a:sym typeface="David"/>
              </a:rPr>
              <a:t>  </a:t>
            </a:r>
            <a:r>
              <a:rPr lang="x-none" sz="2400" dirty="0" smtClean="0">
                <a:latin typeface="David"/>
                <a:ea typeface="David"/>
                <a:cs typeface="David"/>
                <a:sym typeface="David"/>
              </a:rPr>
              <a:t>או </a:t>
            </a:r>
            <a:r>
              <a:rPr lang="x-none" sz="2400" dirty="0">
                <a:latin typeface="David"/>
                <a:ea typeface="David"/>
                <a:cs typeface="David"/>
                <a:sym typeface="David"/>
              </a:rPr>
              <a:t>"הכולסטרול </a:t>
            </a:r>
            <a:r>
              <a:rPr lang="x-none" sz="2400" dirty="0" smtClean="0">
                <a:latin typeface="David"/>
                <a:ea typeface="David"/>
                <a:cs typeface="David"/>
                <a:sym typeface="David"/>
              </a:rPr>
              <a:t>הטוב</a:t>
            </a:r>
            <a:r>
              <a:rPr lang="he-IL" sz="2400" dirty="0" smtClean="0">
                <a:latin typeface="David"/>
                <a:ea typeface="David"/>
                <a:cs typeface="David"/>
                <a:sym typeface="David"/>
              </a:rPr>
              <a:t>" </a:t>
            </a:r>
            <a:r>
              <a:rPr lang="x-none" sz="2400" dirty="0" smtClean="0">
                <a:latin typeface="David"/>
                <a:ea typeface="David"/>
                <a:cs typeface="David"/>
                <a:sym typeface="David"/>
              </a:rPr>
              <a:t>המכיל </a:t>
            </a:r>
            <a:r>
              <a:rPr lang="x-none" sz="2400" dirty="0">
                <a:latin typeface="David"/>
                <a:ea typeface="David"/>
                <a:cs typeface="David"/>
                <a:sym typeface="David"/>
              </a:rPr>
              <a:t>פחות כולסטרול ויותר חלבון מהקודם. הוא מגיע לכבד, ושם משמש הכולסטרול שבו לייצור מיצי המרה. מיצי המרה מופרשים לתוך צינור העיכול ויוצאים מהגוף. בכך עוזר ה- </a:t>
            </a:r>
            <a:r>
              <a:rPr lang="x-none" sz="2400" b="1" dirty="0">
                <a:latin typeface="David"/>
                <a:ea typeface="David"/>
                <a:cs typeface="David"/>
                <a:sym typeface="David"/>
              </a:rPr>
              <a:t>HDL</a:t>
            </a:r>
            <a:r>
              <a:rPr lang="x-none" sz="2400" dirty="0">
                <a:latin typeface="David"/>
                <a:ea typeface="David"/>
                <a:cs typeface="David"/>
                <a:sym typeface="David"/>
              </a:rPr>
              <a:t> לגוף להיפטר מן הכולסטרול.</a:t>
            </a:r>
          </a:p>
          <a:p>
            <a:pPr marL="0" lvl="0" indent="0" rtl="1">
              <a:lnSpc>
                <a:spcPct val="115000"/>
              </a:lnSpc>
              <a:spcBef>
                <a:spcPts val="0"/>
              </a:spcBef>
              <a:buNone/>
            </a:pPr>
            <a:endParaRPr sz="2400" dirty="0">
              <a:latin typeface="David"/>
              <a:ea typeface="David"/>
              <a:cs typeface="David"/>
              <a:sym typeface="David"/>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252200" y="349162"/>
            <a:ext cx="7620000" cy="1143000"/>
          </a:xfrm>
          <a:prstGeom prst="rect">
            <a:avLst/>
          </a:prstGeom>
        </p:spPr>
        <p:txBody>
          <a:bodyPr lIns="91425" tIns="91425" rIns="91425" bIns="91425" anchor="ctr" anchorCtr="0">
            <a:noAutofit/>
          </a:bodyPr>
          <a:lstStyle/>
          <a:p>
            <a:pPr lvl="0" algn="r" rtl="1">
              <a:lnSpc>
                <a:spcPct val="115000"/>
              </a:lnSpc>
              <a:spcBef>
                <a:spcPts val="0"/>
              </a:spcBef>
              <a:buClr>
                <a:schemeClr val="dk1"/>
              </a:buClr>
              <a:buSzPct val="36666"/>
              <a:buFont typeface="Arial"/>
              <a:buNone/>
            </a:pPr>
            <a:r>
              <a:rPr lang="x-none" sz="3000" b="1">
                <a:solidFill>
                  <a:srgbClr val="FF0000"/>
                </a:solidFill>
                <a:latin typeface="David"/>
                <a:ea typeface="David"/>
                <a:cs typeface="David"/>
                <a:sym typeface="David"/>
              </a:rPr>
              <a:t>ד.גלוקוז בפלסמה</a:t>
            </a:r>
            <a:r>
              <a:rPr lang="x-none" sz="2400">
                <a:solidFill>
                  <a:schemeClr val="dk1"/>
                </a:solidFill>
                <a:latin typeface="David"/>
                <a:ea typeface="David"/>
                <a:cs typeface="David"/>
                <a:sym typeface="David"/>
              </a:rPr>
              <a:t> </a:t>
            </a:r>
          </a:p>
        </p:txBody>
      </p:sp>
      <p:sp>
        <p:nvSpPr>
          <p:cNvPr id="165" name="Shape 165"/>
          <p:cNvSpPr txBox="1">
            <a:spLocks noGrp="1"/>
          </p:cNvSpPr>
          <p:nvPr>
            <p:ph type="body" idx="1"/>
          </p:nvPr>
        </p:nvSpPr>
        <p:spPr>
          <a:xfrm>
            <a:off x="457200" y="1062250"/>
            <a:ext cx="7910400" cy="5413200"/>
          </a:xfrm>
          <a:prstGeom prst="rect">
            <a:avLst/>
          </a:prstGeom>
        </p:spPr>
        <p:txBody>
          <a:bodyPr lIns="91425" tIns="91425" rIns="91425" bIns="91425" anchor="t" anchorCtr="0">
            <a:noAutofit/>
          </a:bodyPr>
          <a:lstStyle/>
          <a:p>
            <a:pPr marL="0" lvl="0" indent="0" algn="r" rtl="1">
              <a:lnSpc>
                <a:spcPct val="115000"/>
              </a:lnSpc>
              <a:spcBef>
                <a:spcPts val="0"/>
              </a:spcBef>
              <a:buNone/>
            </a:pPr>
            <a:endParaRPr sz="3000" b="1">
              <a:solidFill>
                <a:srgbClr val="FF0000"/>
              </a:solidFill>
              <a:latin typeface="David"/>
              <a:ea typeface="David"/>
              <a:cs typeface="David"/>
              <a:sym typeface="David"/>
            </a:endParaRPr>
          </a:p>
          <a:p>
            <a:pPr marL="0" lvl="0" indent="0" algn="r" rtl="1">
              <a:lnSpc>
                <a:spcPct val="115000"/>
              </a:lnSpc>
              <a:spcBef>
                <a:spcPts val="0"/>
              </a:spcBef>
              <a:buNone/>
            </a:pPr>
            <a:r>
              <a:rPr lang="x-none" sz="2400">
                <a:latin typeface="David"/>
                <a:ea typeface="David"/>
                <a:cs typeface="David"/>
                <a:sym typeface="David"/>
              </a:rPr>
              <a:t>מקורו במזון.</a:t>
            </a:r>
          </a:p>
          <a:p>
            <a:pPr marL="0" lvl="0" indent="0" algn="r" rtl="1">
              <a:lnSpc>
                <a:spcPct val="115000"/>
              </a:lnSpc>
              <a:spcBef>
                <a:spcPts val="0"/>
              </a:spcBef>
              <a:buNone/>
            </a:pPr>
            <a:r>
              <a:rPr lang="x-none" sz="2400">
                <a:latin typeface="David"/>
                <a:ea typeface="David"/>
                <a:cs typeface="David"/>
                <a:sym typeface="David"/>
              </a:rPr>
              <a:t>תפקיד מרכזי בהפקת האנרגיה בתא. </a:t>
            </a:r>
          </a:p>
          <a:p>
            <a:pPr marL="0" lvl="0" indent="0" algn="r" rtl="1">
              <a:lnSpc>
                <a:spcPct val="115000"/>
              </a:lnSpc>
              <a:spcBef>
                <a:spcPts val="0"/>
              </a:spcBef>
              <a:buNone/>
            </a:pPr>
            <a:r>
              <a:rPr lang="x-none" sz="2400">
                <a:latin typeface="David"/>
                <a:ea typeface="David"/>
                <a:cs typeface="David"/>
                <a:sym typeface="David"/>
              </a:rPr>
              <a:t>ריכוזו בדם עד  110 מ"ג ב- 100 סמ"ק.  </a:t>
            </a:r>
          </a:p>
          <a:p>
            <a:pPr marL="0" lvl="0" indent="0" algn="r" rtl="1">
              <a:lnSpc>
                <a:spcPct val="115000"/>
              </a:lnSpc>
              <a:spcBef>
                <a:spcPts val="0"/>
              </a:spcBef>
              <a:buNone/>
            </a:pPr>
            <a:r>
              <a:rPr lang="x-none" sz="2400">
                <a:latin typeface="David"/>
                <a:ea typeface="David"/>
                <a:cs typeface="David"/>
                <a:sym typeface="David"/>
              </a:rPr>
              <a:t>ריכוזו עולה במחלת הסוכרת או אחרי לקיחת סטרואידים.</a:t>
            </a:r>
          </a:p>
          <a:p>
            <a:pPr marL="0" lvl="0" indent="0" algn="r" rtl="1">
              <a:lnSpc>
                <a:spcPct val="115000"/>
              </a:lnSpc>
              <a:spcBef>
                <a:spcPts val="0"/>
              </a:spcBef>
              <a:buNone/>
            </a:pPr>
            <a:r>
              <a:rPr lang="x-none" sz="2400">
                <a:latin typeface="David"/>
                <a:ea typeface="David"/>
                <a:cs typeface="David"/>
                <a:sym typeface="David"/>
              </a:rPr>
              <a:t>ריכוזו נמוך במקרים של בעיות בכבד או בלבלב.</a:t>
            </a:r>
          </a:p>
          <a:p>
            <a:pPr marL="0" lvl="0" indent="0" algn="r" rtl="1">
              <a:lnSpc>
                <a:spcPct val="115000"/>
              </a:lnSpc>
              <a:spcBef>
                <a:spcPts val="0"/>
              </a:spcBef>
              <a:buNone/>
            </a:pPr>
            <a:endParaRPr sz="2400">
              <a:latin typeface="David"/>
              <a:ea typeface="David"/>
              <a:cs typeface="David"/>
              <a:sym typeface="David"/>
            </a:endParaRPr>
          </a:p>
          <a:p>
            <a:pPr marL="0" lvl="0" indent="0" algn="r" rtl="1">
              <a:lnSpc>
                <a:spcPct val="115000"/>
              </a:lnSpc>
              <a:spcBef>
                <a:spcPts val="0"/>
              </a:spcBef>
              <a:buNone/>
            </a:pPr>
            <a:endParaRPr sz="2400">
              <a:latin typeface="David"/>
              <a:ea typeface="David"/>
              <a:cs typeface="David"/>
              <a:sym typeface="David"/>
            </a:endParaRPr>
          </a:p>
          <a:p>
            <a:pPr marL="0" lvl="0" indent="0" algn="r" rtl="1">
              <a:spcBef>
                <a:spcPts val="0"/>
              </a:spcBef>
              <a:buNone/>
            </a:pPr>
            <a:r>
              <a:rPr lang="x-none" sz="3000" b="1">
                <a:solidFill>
                  <a:srgbClr val="FF0000"/>
                </a:solidFill>
                <a:latin typeface="David"/>
                <a:ea typeface="David"/>
                <a:cs typeface="David"/>
                <a:sym typeface="David"/>
              </a:rPr>
              <a:t>ה.ויטמינים בפלסמה</a:t>
            </a:r>
          </a:p>
          <a:p>
            <a:pPr marL="0" lvl="0" indent="0" algn="r" rtl="1">
              <a:lnSpc>
                <a:spcPct val="115000"/>
              </a:lnSpc>
              <a:spcBef>
                <a:spcPts val="0"/>
              </a:spcBef>
              <a:buNone/>
            </a:pPr>
            <a:r>
              <a:rPr lang="x-none" sz="2400">
                <a:latin typeface="David"/>
                <a:ea typeface="David"/>
                <a:cs typeface="David"/>
                <a:sym typeface="David"/>
              </a:rPr>
              <a:t>מקורם במזון.</a:t>
            </a:r>
          </a:p>
          <a:p>
            <a:pPr lvl="0" algn="r" rtl="1">
              <a:spcBef>
                <a:spcPts val="0"/>
              </a:spcBef>
              <a:buNone/>
            </a:pPr>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Shape 170"/>
          <p:cNvPicPr preferRelativeResize="0">
            <a:picLocks noGrp="1"/>
          </p:cNvPicPr>
          <p:nvPr>
            <p:ph type="body" idx="4294967295"/>
          </p:nvPr>
        </p:nvPicPr>
        <p:blipFill rotWithShape="1">
          <a:blip r:embed="rId3">
            <a:alphaModFix/>
          </a:blip>
          <a:srcRect/>
          <a:stretch/>
        </p:blipFill>
        <p:spPr>
          <a:xfrm>
            <a:off x="0" y="0"/>
            <a:ext cx="9215438" cy="6858000"/>
          </a:xfrm>
          <a:prstGeom prst="rect">
            <a:avLst/>
          </a:prstGeom>
          <a:noFill/>
          <a:ln>
            <a:noFill/>
          </a:ln>
        </p:spPr>
      </p:pic>
      <p:sp>
        <p:nvSpPr>
          <p:cNvPr id="171" name="Shape 171"/>
          <p:cNvSpPr/>
          <p:nvPr/>
        </p:nvSpPr>
        <p:spPr>
          <a:xfrm>
            <a:off x="7884367" y="3501007"/>
            <a:ext cx="1365709" cy="792087"/>
          </a:xfrm>
          <a:prstGeom prst="ellipse">
            <a:avLst/>
          </a:prstGeom>
          <a:noFill/>
          <a:ln w="25400" cap="flat" cmpd="sng">
            <a:solidFill>
              <a:schemeClr val="dk2"/>
            </a:solidFill>
            <a:prstDash val="solid"/>
            <a:round/>
            <a:headEnd type="none" w="med" len="med"/>
            <a:tailEnd type="none" w="med" len="med"/>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alibri"/>
              <a:ea typeface="Calibri"/>
              <a:cs typeface="Calibri"/>
              <a:sym typeface="Calibri"/>
            </a:endParaRPr>
          </a:p>
        </p:txBody>
      </p:sp>
      <p:sp>
        <p:nvSpPr>
          <p:cNvPr id="172" name="Shape 172"/>
          <p:cNvSpPr txBox="1"/>
          <p:nvPr/>
        </p:nvSpPr>
        <p:spPr>
          <a:xfrm>
            <a:off x="3365680" y="207691"/>
            <a:ext cx="3960299" cy="1077300"/>
          </a:xfrm>
          <a:prstGeom prst="rect">
            <a:avLst/>
          </a:prstGeom>
          <a:noFill/>
          <a:ln w="9525" cap="flat" cmpd="sng">
            <a:solidFill>
              <a:schemeClr val="dk2"/>
            </a:solidFill>
            <a:prstDash val="solid"/>
            <a:round/>
            <a:headEnd type="none" w="med" len="med"/>
            <a:tailEnd type="none" w="med" len="med"/>
          </a:ln>
        </p:spPr>
        <p:txBody>
          <a:bodyPr lIns="91425" tIns="45700" rIns="91425" bIns="45700" anchor="t" anchorCtr="0">
            <a:noAutofit/>
          </a:bodyPr>
          <a:lstStyle/>
          <a:p>
            <a:pPr marL="0" marR="0" lvl="0" indent="0" algn="ctr" rtl="1">
              <a:spcBef>
                <a:spcPts val="0"/>
              </a:spcBef>
              <a:buSzPct val="25000"/>
              <a:buNone/>
            </a:pPr>
            <a:r>
              <a:rPr lang="x-none" sz="3200" b="1" i="0" u="none" strike="noStrike" cap="none">
                <a:solidFill>
                  <a:srgbClr val="FF0000"/>
                </a:solidFill>
                <a:latin typeface="David"/>
                <a:ea typeface="David"/>
                <a:cs typeface="David"/>
                <a:sym typeface="David"/>
              </a:rPr>
              <a:t>תאי הדם נוצרים במוח העצם</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Shape 178"/>
          <p:cNvPicPr preferRelativeResize="0"/>
          <p:nvPr/>
        </p:nvPicPr>
        <p:blipFill rotWithShape="1">
          <a:blip r:embed="rId3">
            <a:alphaModFix/>
          </a:blip>
          <a:srcRect t="-13710" b="13709"/>
          <a:stretch/>
        </p:blipFill>
        <p:spPr>
          <a:xfrm>
            <a:off x="98675" y="146800"/>
            <a:ext cx="8624224" cy="6596075"/>
          </a:xfrm>
          <a:prstGeom prst="rect">
            <a:avLst/>
          </a:prstGeom>
          <a:noFill/>
          <a:ln>
            <a:noFill/>
          </a:ln>
        </p:spPr>
      </p:pic>
      <p:sp>
        <p:nvSpPr>
          <p:cNvPr id="179" name="Shape 179"/>
          <p:cNvSpPr txBox="1"/>
          <p:nvPr/>
        </p:nvSpPr>
        <p:spPr>
          <a:xfrm>
            <a:off x="1776175" y="641400"/>
            <a:ext cx="6414000" cy="690600"/>
          </a:xfrm>
          <a:prstGeom prst="rect">
            <a:avLst/>
          </a:prstGeom>
          <a:noFill/>
          <a:ln>
            <a:noFill/>
          </a:ln>
        </p:spPr>
        <p:txBody>
          <a:bodyPr lIns="91425" tIns="91425" rIns="91425" bIns="91425" anchor="t" anchorCtr="0">
            <a:noAutofit/>
          </a:bodyPr>
          <a:lstStyle/>
          <a:p>
            <a:pPr lvl="0" algn="ctr" rtl="1">
              <a:spcBef>
                <a:spcPts val="0"/>
              </a:spcBef>
              <a:buNone/>
            </a:pPr>
            <a:r>
              <a:rPr lang="x-none" sz="3600" b="1">
                <a:solidFill>
                  <a:srgbClr val="FF0000"/>
                </a:solidFill>
                <a:latin typeface="David"/>
                <a:ea typeface="David"/>
                <a:cs typeface="David"/>
                <a:sym typeface="David"/>
              </a:rPr>
              <a:t>סוגי תאי הדם</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gure 19-0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82" y="-109182"/>
            <a:ext cx="8404047" cy="6967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82217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Shape 185"/>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p:nvPr/>
        </p:nvSpPr>
        <p:spPr>
          <a:xfrm>
            <a:off x="0" y="82225"/>
            <a:ext cx="8321700" cy="1430700"/>
          </a:xfrm>
          <a:prstGeom prst="rect">
            <a:avLst/>
          </a:prstGeom>
          <a:noFill/>
          <a:ln>
            <a:noFill/>
          </a:ln>
        </p:spPr>
        <p:txBody>
          <a:bodyPr lIns="91425" tIns="91425" rIns="91425" bIns="91425" anchor="ctr" anchorCtr="0">
            <a:noAutofit/>
          </a:bodyPr>
          <a:lstStyle/>
          <a:p>
            <a:pPr lvl="0" algn="r" rtl="0">
              <a:spcBef>
                <a:spcPts val="0"/>
              </a:spcBef>
              <a:buNone/>
            </a:pPr>
            <a:r>
              <a:rPr lang="x-none" sz="3200" b="1" dirty="0" smtClean="0">
                <a:solidFill>
                  <a:srgbClr val="FF0000"/>
                </a:solidFill>
              </a:rPr>
              <a:t>תאי </a:t>
            </a:r>
            <a:r>
              <a:rPr lang="x-none" sz="3200" b="1" dirty="0">
                <a:solidFill>
                  <a:srgbClr val="FF0000"/>
                </a:solidFill>
              </a:rPr>
              <a:t>הדם השונים </a:t>
            </a:r>
            <a:r>
              <a:rPr lang="x-none" sz="3200" b="1" dirty="0" smtClean="0">
                <a:solidFill>
                  <a:srgbClr val="FF0000"/>
                </a:solidFill>
              </a:rPr>
              <a:t>ותפק</a:t>
            </a:r>
            <a:r>
              <a:rPr lang="he-IL" sz="3200" b="1" dirty="0" smtClean="0">
                <a:solidFill>
                  <a:srgbClr val="FF0000"/>
                </a:solidFill>
              </a:rPr>
              <a:t>י</a:t>
            </a:r>
            <a:r>
              <a:rPr lang="x-none" sz="3200" b="1" dirty="0" smtClean="0">
                <a:solidFill>
                  <a:srgbClr val="FF0000"/>
                </a:solidFill>
              </a:rPr>
              <a:t>ד</a:t>
            </a:r>
            <a:r>
              <a:rPr lang="he-IL" sz="3200" b="1" dirty="0">
                <a:solidFill>
                  <a:srgbClr val="FF0000"/>
                </a:solidFill>
              </a:rPr>
              <a:t>י</a:t>
            </a:r>
            <a:r>
              <a:rPr lang="he-IL" sz="3200" b="1" dirty="0" smtClean="0">
                <a:solidFill>
                  <a:srgbClr val="FF0000"/>
                </a:solidFill>
              </a:rPr>
              <a:t>הם </a:t>
            </a:r>
            <a:r>
              <a:rPr lang="x-none" sz="3200" b="1" dirty="0" smtClean="0">
                <a:solidFill>
                  <a:srgbClr val="FF0000"/>
                </a:solidFill>
              </a:rPr>
              <a:t>העיקריים</a:t>
            </a:r>
            <a:endParaRPr lang="x-none" sz="3200" b="1" dirty="0">
              <a:solidFill>
                <a:srgbClr val="FF0000"/>
              </a:solidFill>
            </a:endParaRPr>
          </a:p>
        </p:txBody>
      </p:sp>
      <p:sp>
        <p:nvSpPr>
          <p:cNvPr id="192" name="Shape 192"/>
          <p:cNvSpPr txBox="1"/>
          <p:nvPr/>
        </p:nvSpPr>
        <p:spPr>
          <a:xfrm>
            <a:off x="706229" y="1193753"/>
            <a:ext cx="7746000" cy="1019700"/>
          </a:xfrm>
          <a:prstGeom prst="rect">
            <a:avLst/>
          </a:prstGeom>
          <a:noFill/>
          <a:ln>
            <a:noFill/>
          </a:ln>
        </p:spPr>
        <p:txBody>
          <a:bodyPr lIns="91425" tIns="91425" rIns="91425" bIns="91425" anchor="t" anchorCtr="0">
            <a:noAutofit/>
          </a:bodyPr>
          <a:lstStyle/>
          <a:p>
            <a:pPr lvl="0" rtl="1">
              <a:lnSpc>
                <a:spcPct val="100000"/>
              </a:lnSpc>
              <a:spcBef>
                <a:spcPts val="500"/>
              </a:spcBef>
              <a:buNone/>
            </a:pPr>
            <a:r>
              <a:rPr lang="x-none" sz="2000" b="1" dirty="0">
                <a:solidFill>
                  <a:schemeClr val="dk1"/>
                </a:solidFill>
              </a:rPr>
              <a:t>סוג התא                תפקידים עיקריים                             כמות התאים </a:t>
            </a:r>
          </a:p>
          <a:p>
            <a:pPr lvl="0" rtl="1">
              <a:lnSpc>
                <a:spcPct val="100000"/>
              </a:lnSpc>
              <a:spcBef>
                <a:spcPts val="500"/>
              </a:spcBef>
              <a:buNone/>
            </a:pPr>
            <a:r>
              <a:rPr lang="x-none" sz="2000" b="1" dirty="0">
                <a:solidFill>
                  <a:schemeClr val="dk1"/>
                </a:solidFill>
              </a:rPr>
              <a:t>                                                                                   במיקרוליטר דם </a:t>
            </a:r>
          </a:p>
          <a:p>
            <a:pPr lvl="0" algn="r" rtl="1">
              <a:lnSpc>
                <a:spcPct val="115000"/>
              </a:lnSpc>
              <a:spcBef>
                <a:spcPts val="500"/>
              </a:spcBef>
              <a:buNone/>
            </a:pPr>
            <a:r>
              <a:rPr lang="x-none" sz="2000" dirty="0">
                <a:solidFill>
                  <a:schemeClr val="dk1"/>
                </a:solidFill>
              </a:rPr>
              <a:t>                   </a:t>
            </a:r>
          </a:p>
          <a:p>
            <a:pPr lvl="0" algn="r" rtl="1">
              <a:lnSpc>
                <a:spcPct val="115000"/>
              </a:lnSpc>
              <a:spcBef>
                <a:spcPts val="500"/>
              </a:spcBef>
              <a:buNone/>
            </a:pPr>
            <a:r>
              <a:rPr lang="x-none" sz="2000" dirty="0">
                <a:solidFill>
                  <a:schemeClr val="dk1"/>
                </a:solidFill>
              </a:rPr>
              <a:t>                        </a:t>
            </a:r>
            <a:r>
              <a:rPr lang="x-none" sz="1800" dirty="0">
                <a:solidFill>
                  <a:schemeClr val="dk1"/>
                </a:solidFill>
              </a:rPr>
              <a:t> </a:t>
            </a:r>
            <a:r>
              <a:rPr lang="x-none" sz="1800" dirty="0">
                <a:solidFill>
                  <a:schemeClr val="dk1"/>
                </a:solidFill>
                <a:latin typeface="David"/>
                <a:ea typeface="David"/>
                <a:cs typeface="David"/>
                <a:sym typeface="David"/>
              </a:rPr>
              <a:t>הובלת חמצן מן הריאות לרקמות</a:t>
            </a:r>
          </a:p>
          <a:p>
            <a:pPr lvl="0" algn="r" rtl="1">
              <a:lnSpc>
                <a:spcPct val="115000"/>
              </a:lnSpc>
              <a:spcBef>
                <a:spcPts val="500"/>
              </a:spcBef>
              <a:buNone/>
            </a:pPr>
            <a:r>
              <a:rPr lang="x-none" sz="1800" dirty="0">
                <a:solidFill>
                  <a:schemeClr val="dk1"/>
                </a:solidFill>
                <a:latin typeface="David"/>
                <a:ea typeface="David"/>
                <a:cs typeface="David"/>
                <a:sym typeface="David"/>
              </a:rPr>
              <a:t>                   הובלת פחמן דו חמצני מן הרקמות לריאות</a:t>
            </a:r>
            <a:r>
              <a:rPr lang="x-none" sz="1800" b="1" dirty="0">
                <a:solidFill>
                  <a:schemeClr val="dk1"/>
                </a:solidFill>
                <a:latin typeface="David"/>
                <a:ea typeface="David"/>
                <a:cs typeface="David"/>
                <a:sym typeface="David"/>
              </a:rPr>
              <a:t> </a:t>
            </a:r>
          </a:p>
          <a:p>
            <a:pPr lvl="0" algn="r" rtl="1">
              <a:lnSpc>
                <a:spcPct val="115000"/>
              </a:lnSpc>
              <a:spcBef>
                <a:spcPts val="500"/>
              </a:spcBef>
              <a:buNone/>
            </a:pPr>
            <a:endParaRPr sz="1800" b="1" dirty="0">
              <a:solidFill>
                <a:schemeClr val="dk1"/>
              </a:solidFill>
            </a:endParaRPr>
          </a:p>
          <a:p>
            <a:pPr lvl="0" rtl="1">
              <a:lnSpc>
                <a:spcPct val="115000"/>
              </a:lnSpc>
              <a:spcBef>
                <a:spcPts val="500"/>
              </a:spcBef>
              <a:buNone/>
            </a:pPr>
            <a:endParaRPr sz="2000" b="1" dirty="0">
              <a:solidFill>
                <a:schemeClr val="dk1"/>
              </a:solidFill>
            </a:endParaRPr>
          </a:p>
          <a:p>
            <a:pPr lvl="0" algn="r" rtl="1">
              <a:lnSpc>
                <a:spcPct val="115000"/>
              </a:lnSpc>
              <a:spcBef>
                <a:spcPts val="700"/>
              </a:spcBef>
              <a:buNone/>
            </a:pPr>
            <a:r>
              <a:rPr lang="x-none" sz="2800" b="1" dirty="0">
                <a:solidFill>
                  <a:srgbClr val="D60093"/>
                </a:solidFill>
              </a:rPr>
              <a:t>            </a:t>
            </a:r>
          </a:p>
          <a:p>
            <a:pPr lvl="0" rtl="0">
              <a:spcBef>
                <a:spcPts val="0"/>
              </a:spcBef>
              <a:buNone/>
            </a:pPr>
            <a:endParaRPr dirty="0"/>
          </a:p>
        </p:txBody>
      </p:sp>
      <p:cxnSp>
        <p:nvCxnSpPr>
          <p:cNvPr id="193" name="Shape 193"/>
          <p:cNvCxnSpPr/>
          <p:nvPr/>
        </p:nvCxnSpPr>
        <p:spPr>
          <a:xfrm>
            <a:off x="6974769" y="1388229"/>
            <a:ext cx="33000" cy="5295600"/>
          </a:xfrm>
          <a:prstGeom prst="straightConnector1">
            <a:avLst/>
          </a:prstGeom>
          <a:noFill/>
          <a:ln w="9525" cap="flat" cmpd="sng">
            <a:solidFill>
              <a:schemeClr val="dk2"/>
            </a:solidFill>
            <a:prstDash val="solid"/>
            <a:round/>
            <a:headEnd type="none" w="lg" len="lg"/>
            <a:tailEnd type="none" w="lg" len="lg"/>
          </a:ln>
        </p:spPr>
      </p:cxnSp>
      <p:cxnSp>
        <p:nvCxnSpPr>
          <p:cNvPr id="194" name="Shape 194"/>
          <p:cNvCxnSpPr/>
          <p:nvPr/>
        </p:nvCxnSpPr>
        <p:spPr>
          <a:xfrm>
            <a:off x="2368362" y="1430800"/>
            <a:ext cx="49200" cy="5476500"/>
          </a:xfrm>
          <a:prstGeom prst="straightConnector1">
            <a:avLst/>
          </a:prstGeom>
          <a:noFill/>
          <a:ln w="9525" cap="flat" cmpd="sng">
            <a:solidFill>
              <a:schemeClr val="dk2"/>
            </a:solidFill>
            <a:prstDash val="solid"/>
            <a:round/>
            <a:headEnd type="none" w="lg" len="lg"/>
            <a:tailEnd type="none" w="lg" len="lg"/>
          </a:ln>
        </p:spPr>
      </p:cxnSp>
      <p:cxnSp>
        <p:nvCxnSpPr>
          <p:cNvPr id="195" name="Shape 195"/>
          <p:cNvCxnSpPr>
            <a:stCxn id="192" idx="3"/>
            <a:endCxn id="192" idx="3"/>
          </p:cNvCxnSpPr>
          <p:nvPr/>
        </p:nvCxnSpPr>
        <p:spPr>
          <a:xfrm>
            <a:off x="8452229" y="1703603"/>
            <a:ext cx="0" cy="0"/>
          </a:xfrm>
          <a:prstGeom prst="straightConnector1">
            <a:avLst/>
          </a:prstGeom>
          <a:noFill/>
          <a:ln w="9525" cap="flat" cmpd="sng">
            <a:solidFill>
              <a:schemeClr val="dk2"/>
            </a:solidFill>
            <a:prstDash val="solid"/>
            <a:round/>
            <a:headEnd type="none" w="lg" len="lg"/>
            <a:tailEnd type="none" w="lg" len="lg"/>
          </a:ln>
        </p:spPr>
      </p:cxnSp>
      <p:cxnSp>
        <p:nvCxnSpPr>
          <p:cNvPr id="196" name="Shape 196"/>
          <p:cNvCxnSpPr/>
          <p:nvPr/>
        </p:nvCxnSpPr>
        <p:spPr>
          <a:xfrm>
            <a:off x="82225" y="2236650"/>
            <a:ext cx="8568300" cy="16500"/>
          </a:xfrm>
          <a:prstGeom prst="straightConnector1">
            <a:avLst/>
          </a:prstGeom>
          <a:noFill/>
          <a:ln w="9525" cap="flat" cmpd="sng">
            <a:solidFill>
              <a:schemeClr val="dk2"/>
            </a:solidFill>
            <a:prstDash val="solid"/>
            <a:round/>
            <a:headEnd type="none" w="lg" len="lg"/>
            <a:tailEnd type="none" w="lg" len="lg"/>
          </a:ln>
        </p:spPr>
      </p:cxnSp>
      <p:sp>
        <p:nvSpPr>
          <p:cNvPr id="197" name="Shape 197"/>
          <p:cNvSpPr txBox="1"/>
          <p:nvPr/>
        </p:nvSpPr>
        <p:spPr>
          <a:xfrm>
            <a:off x="6948400" y="2368150"/>
            <a:ext cx="1595400" cy="954000"/>
          </a:xfrm>
          <a:prstGeom prst="rect">
            <a:avLst/>
          </a:prstGeom>
          <a:noFill/>
          <a:ln>
            <a:noFill/>
          </a:ln>
        </p:spPr>
        <p:txBody>
          <a:bodyPr lIns="91425" tIns="91425" rIns="91425" bIns="91425" anchor="ctr" anchorCtr="0">
            <a:noAutofit/>
          </a:bodyPr>
          <a:lstStyle/>
          <a:p>
            <a:pPr lvl="0" algn="r" rtl="1">
              <a:lnSpc>
                <a:spcPct val="100000"/>
              </a:lnSpc>
              <a:spcBef>
                <a:spcPts val="500"/>
              </a:spcBef>
              <a:buNone/>
            </a:pPr>
            <a:r>
              <a:rPr lang="x-none" sz="2000" b="1" dirty="0">
                <a:solidFill>
                  <a:schemeClr val="dk1"/>
                </a:solidFill>
              </a:rPr>
              <a:t>תאי דם אדומים</a:t>
            </a:r>
          </a:p>
          <a:p>
            <a:pPr lvl="0" algn="r" rtl="1">
              <a:lnSpc>
                <a:spcPct val="100000"/>
              </a:lnSpc>
              <a:spcBef>
                <a:spcPts val="500"/>
              </a:spcBef>
              <a:buNone/>
            </a:pPr>
            <a:r>
              <a:rPr lang="x-none" sz="2000" b="1" dirty="0">
                <a:solidFill>
                  <a:srgbClr val="FF0000"/>
                </a:solidFill>
              </a:rPr>
              <a:t>הובלה     </a:t>
            </a:r>
            <a:r>
              <a:rPr lang="x-none" sz="2000" b="1" dirty="0" smtClean="0">
                <a:solidFill>
                  <a:srgbClr val="FF0000"/>
                </a:solidFill>
              </a:rPr>
              <a:t>      </a:t>
            </a:r>
            <a:endParaRPr lang="x-none" sz="2000" b="1" dirty="0">
              <a:solidFill>
                <a:srgbClr val="FF0000"/>
              </a:solidFill>
            </a:endParaRPr>
          </a:p>
        </p:txBody>
      </p:sp>
      <p:cxnSp>
        <p:nvCxnSpPr>
          <p:cNvPr id="198" name="Shape 198"/>
          <p:cNvCxnSpPr/>
          <p:nvPr/>
        </p:nvCxnSpPr>
        <p:spPr>
          <a:xfrm rot="10800000">
            <a:off x="32925" y="3404275"/>
            <a:ext cx="8403900" cy="16500"/>
          </a:xfrm>
          <a:prstGeom prst="straightConnector1">
            <a:avLst/>
          </a:prstGeom>
          <a:noFill/>
          <a:ln w="9525" cap="flat" cmpd="sng">
            <a:solidFill>
              <a:schemeClr val="dk2"/>
            </a:solidFill>
            <a:prstDash val="solid"/>
            <a:round/>
            <a:headEnd type="none" w="lg" len="lg"/>
            <a:tailEnd type="none" w="lg" len="lg"/>
          </a:ln>
        </p:spPr>
      </p:cxnSp>
      <p:sp>
        <p:nvSpPr>
          <p:cNvPr id="199" name="Shape 199"/>
          <p:cNvSpPr txBox="1"/>
          <p:nvPr/>
        </p:nvSpPr>
        <p:spPr>
          <a:xfrm>
            <a:off x="6956675" y="3568800"/>
            <a:ext cx="1480200" cy="773100"/>
          </a:xfrm>
          <a:prstGeom prst="rect">
            <a:avLst/>
          </a:prstGeom>
          <a:noFill/>
          <a:ln>
            <a:noFill/>
          </a:ln>
        </p:spPr>
        <p:txBody>
          <a:bodyPr lIns="91425" tIns="91425" rIns="91425" bIns="91425" anchor="t" anchorCtr="0">
            <a:noAutofit/>
          </a:bodyPr>
          <a:lstStyle/>
          <a:p>
            <a:pPr lvl="0" algn="r" rtl="1">
              <a:spcBef>
                <a:spcPts val="0"/>
              </a:spcBef>
              <a:buNone/>
            </a:pPr>
            <a:r>
              <a:rPr lang="x-none" sz="1800" b="1"/>
              <a:t>תאי דם לבנים</a:t>
            </a:r>
          </a:p>
          <a:p>
            <a:pPr lvl="0" algn="r" rtl="1">
              <a:spcBef>
                <a:spcPts val="0"/>
              </a:spcBef>
              <a:buNone/>
            </a:pPr>
            <a:r>
              <a:rPr lang="x-none" sz="1800" b="1">
                <a:solidFill>
                  <a:srgbClr val="FF0000"/>
                </a:solidFill>
              </a:rPr>
              <a:t>הגנה</a:t>
            </a:r>
          </a:p>
        </p:txBody>
      </p:sp>
      <p:cxnSp>
        <p:nvCxnSpPr>
          <p:cNvPr id="200" name="Shape 200"/>
          <p:cNvCxnSpPr/>
          <p:nvPr/>
        </p:nvCxnSpPr>
        <p:spPr>
          <a:xfrm rot="10800000">
            <a:off x="-16525" y="6035825"/>
            <a:ext cx="8436900" cy="49200"/>
          </a:xfrm>
          <a:prstGeom prst="straightConnector1">
            <a:avLst/>
          </a:prstGeom>
          <a:noFill/>
          <a:ln w="9525" cap="flat" cmpd="sng">
            <a:solidFill>
              <a:schemeClr val="dk2"/>
            </a:solidFill>
            <a:prstDash val="solid"/>
            <a:round/>
            <a:headEnd type="none" w="lg" len="lg"/>
            <a:tailEnd type="none" w="lg" len="lg"/>
          </a:ln>
        </p:spPr>
      </p:cxnSp>
      <p:sp>
        <p:nvSpPr>
          <p:cNvPr id="201" name="Shape 201"/>
          <p:cNvSpPr txBox="1"/>
          <p:nvPr/>
        </p:nvSpPr>
        <p:spPr>
          <a:xfrm>
            <a:off x="7121125" y="6216700"/>
            <a:ext cx="1208700" cy="690600"/>
          </a:xfrm>
          <a:prstGeom prst="rect">
            <a:avLst/>
          </a:prstGeom>
          <a:noFill/>
          <a:ln>
            <a:noFill/>
          </a:ln>
        </p:spPr>
        <p:txBody>
          <a:bodyPr lIns="91425" tIns="91425" rIns="91425" bIns="91425" anchor="t" anchorCtr="0">
            <a:noAutofit/>
          </a:bodyPr>
          <a:lstStyle/>
          <a:p>
            <a:pPr lvl="0" rtl="1">
              <a:spcBef>
                <a:spcPts val="0"/>
              </a:spcBef>
              <a:buNone/>
            </a:pPr>
            <a:r>
              <a:rPr lang="x-none" sz="1800" b="1"/>
              <a:t>טסיות דם</a:t>
            </a:r>
          </a:p>
          <a:p>
            <a:pPr lvl="0" rtl="1">
              <a:spcBef>
                <a:spcPts val="0"/>
              </a:spcBef>
              <a:buNone/>
            </a:pPr>
            <a:r>
              <a:rPr lang="x-none" sz="1800" b="1">
                <a:solidFill>
                  <a:srgbClr val="FF0000"/>
                </a:solidFill>
              </a:rPr>
              <a:t>קרישה</a:t>
            </a:r>
          </a:p>
        </p:txBody>
      </p:sp>
      <p:sp>
        <p:nvSpPr>
          <p:cNvPr id="202" name="Shape 202"/>
          <p:cNvSpPr txBox="1"/>
          <p:nvPr/>
        </p:nvSpPr>
        <p:spPr>
          <a:xfrm>
            <a:off x="674300" y="2631375"/>
            <a:ext cx="1907700" cy="509700"/>
          </a:xfrm>
          <a:prstGeom prst="rect">
            <a:avLst/>
          </a:prstGeom>
          <a:noFill/>
          <a:ln>
            <a:noFill/>
          </a:ln>
        </p:spPr>
        <p:txBody>
          <a:bodyPr lIns="91425" tIns="91425" rIns="91425" bIns="91425" anchor="t" anchorCtr="0">
            <a:noAutofit/>
          </a:bodyPr>
          <a:lstStyle/>
          <a:p>
            <a:pPr lvl="0" algn="ctr" rtl="1">
              <a:lnSpc>
                <a:spcPct val="115000"/>
              </a:lnSpc>
              <a:spcBef>
                <a:spcPts val="500"/>
              </a:spcBef>
              <a:buClr>
                <a:schemeClr val="dk1"/>
              </a:buClr>
              <a:buSzPct val="55000"/>
              <a:buFont typeface="Arial"/>
              <a:buNone/>
            </a:pPr>
            <a:r>
              <a:rPr lang="x-none" sz="2000">
                <a:solidFill>
                  <a:schemeClr val="dk1"/>
                </a:solidFill>
              </a:rPr>
              <a:t>5,000,000</a:t>
            </a:r>
          </a:p>
          <a:p>
            <a:pPr lvl="0">
              <a:spcBef>
                <a:spcPts val="0"/>
              </a:spcBef>
              <a:buNone/>
            </a:pPr>
            <a:endParaRPr/>
          </a:p>
        </p:txBody>
      </p:sp>
      <p:sp>
        <p:nvSpPr>
          <p:cNvPr id="203" name="Shape 203"/>
          <p:cNvSpPr txBox="1"/>
          <p:nvPr/>
        </p:nvSpPr>
        <p:spPr>
          <a:xfrm>
            <a:off x="509825" y="3749700"/>
            <a:ext cx="1595400" cy="509700"/>
          </a:xfrm>
          <a:prstGeom prst="rect">
            <a:avLst/>
          </a:prstGeom>
          <a:noFill/>
          <a:ln>
            <a:noFill/>
          </a:ln>
        </p:spPr>
        <p:txBody>
          <a:bodyPr lIns="91425" tIns="91425" rIns="91425" bIns="91425" anchor="t" anchorCtr="0">
            <a:noAutofit/>
          </a:bodyPr>
          <a:lstStyle/>
          <a:p>
            <a:pPr lvl="0" algn="r">
              <a:spcBef>
                <a:spcPts val="0"/>
              </a:spcBef>
              <a:buNone/>
            </a:pPr>
            <a:r>
              <a:rPr lang="x-none" sz="1800"/>
              <a:t>7,000</a:t>
            </a:r>
          </a:p>
        </p:txBody>
      </p:sp>
      <p:sp>
        <p:nvSpPr>
          <p:cNvPr id="204" name="Shape 204"/>
          <p:cNvSpPr txBox="1"/>
          <p:nvPr/>
        </p:nvSpPr>
        <p:spPr>
          <a:xfrm>
            <a:off x="2493625" y="3460500"/>
            <a:ext cx="4576200" cy="2535600"/>
          </a:xfrm>
          <a:prstGeom prst="rect">
            <a:avLst/>
          </a:prstGeom>
          <a:noFill/>
          <a:ln>
            <a:noFill/>
          </a:ln>
        </p:spPr>
        <p:txBody>
          <a:bodyPr lIns="91425" tIns="91425" rIns="91425" bIns="91425" anchor="t" anchorCtr="0">
            <a:noAutofit/>
          </a:bodyPr>
          <a:lstStyle/>
          <a:p>
            <a:pPr lvl="0" algn="r" rtl="1">
              <a:lnSpc>
                <a:spcPct val="100000"/>
              </a:lnSpc>
              <a:spcBef>
                <a:spcPts val="500"/>
              </a:spcBef>
              <a:buClr>
                <a:schemeClr val="dk1"/>
              </a:buClr>
              <a:buSzPct val="61111"/>
              <a:buFont typeface="Arial"/>
              <a:buNone/>
            </a:pPr>
            <a:r>
              <a:rPr lang="x-none" sz="1800" b="1" u="sng">
                <a:solidFill>
                  <a:srgbClr val="FF0000"/>
                </a:solidFill>
                <a:latin typeface="David"/>
                <a:ea typeface="David"/>
                <a:cs typeface="David"/>
                <a:sym typeface="David"/>
              </a:rPr>
              <a:t>גרנולוציטים</a:t>
            </a:r>
          </a:p>
          <a:p>
            <a:pPr lvl="0" algn="r" rtl="1">
              <a:lnSpc>
                <a:spcPct val="100000"/>
              </a:lnSpc>
              <a:spcBef>
                <a:spcPts val="500"/>
              </a:spcBef>
              <a:buClr>
                <a:schemeClr val="dk1"/>
              </a:buClr>
              <a:buSzPct val="61111"/>
              <a:buFont typeface="Arial"/>
              <a:buNone/>
            </a:pPr>
            <a:r>
              <a:rPr lang="x-none" sz="1800" u="sng">
                <a:solidFill>
                  <a:schemeClr val="dk1"/>
                </a:solidFill>
                <a:latin typeface="David"/>
                <a:ea typeface="David"/>
                <a:cs typeface="David"/>
                <a:sym typeface="David"/>
              </a:rPr>
              <a:t>נויטרופילים</a:t>
            </a:r>
            <a:r>
              <a:rPr lang="x-none" sz="1800">
                <a:solidFill>
                  <a:schemeClr val="dk1"/>
                </a:solidFill>
                <a:latin typeface="David"/>
                <a:ea typeface="David"/>
                <a:cs typeface="David"/>
                <a:sym typeface="David"/>
              </a:rPr>
              <a:t>: בולעים גורמים זרים קטנים</a:t>
            </a:r>
          </a:p>
          <a:p>
            <a:pPr lvl="0" algn="r" rtl="1">
              <a:lnSpc>
                <a:spcPct val="100000"/>
              </a:lnSpc>
              <a:spcBef>
                <a:spcPts val="500"/>
              </a:spcBef>
              <a:buClr>
                <a:schemeClr val="dk1"/>
              </a:buClr>
              <a:buSzPct val="61111"/>
              <a:buFont typeface="Arial"/>
              <a:buNone/>
            </a:pPr>
            <a:r>
              <a:rPr lang="x-none" sz="1800" u="sng">
                <a:solidFill>
                  <a:schemeClr val="dk1"/>
                </a:solidFill>
                <a:latin typeface="David"/>
                <a:ea typeface="David"/>
                <a:cs typeface="David"/>
                <a:sym typeface="David"/>
              </a:rPr>
              <a:t>בזופילים</a:t>
            </a:r>
            <a:r>
              <a:rPr lang="x-none" sz="1800">
                <a:solidFill>
                  <a:schemeClr val="dk1"/>
                </a:solidFill>
                <a:latin typeface="David"/>
                <a:ea typeface="David"/>
                <a:cs typeface="David"/>
                <a:sym typeface="David"/>
              </a:rPr>
              <a:t>: פעילים במצבי אלרגיה</a:t>
            </a:r>
          </a:p>
          <a:p>
            <a:pPr lvl="0" algn="r" rtl="1">
              <a:lnSpc>
                <a:spcPct val="100000"/>
              </a:lnSpc>
              <a:spcBef>
                <a:spcPts val="500"/>
              </a:spcBef>
              <a:buClr>
                <a:schemeClr val="dk1"/>
              </a:buClr>
              <a:buSzPct val="61111"/>
              <a:buFont typeface="Arial"/>
              <a:buNone/>
            </a:pPr>
            <a:r>
              <a:rPr lang="x-none" sz="1800" u="sng">
                <a:solidFill>
                  <a:schemeClr val="dk1"/>
                </a:solidFill>
                <a:latin typeface="David"/>
                <a:ea typeface="David"/>
                <a:cs typeface="David"/>
                <a:sym typeface="David"/>
              </a:rPr>
              <a:t>אאוזינופילים</a:t>
            </a:r>
            <a:r>
              <a:rPr lang="x-none" sz="1800">
                <a:solidFill>
                  <a:schemeClr val="dk1"/>
                </a:solidFill>
                <a:latin typeface="David"/>
                <a:ea typeface="David"/>
                <a:cs typeface="David"/>
                <a:sym typeface="David"/>
              </a:rPr>
              <a:t>: מגינים מפני פרזיטים</a:t>
            </a:r>
          </a:p>
          <a:p>
            <a:pPr lvl="0" algn="r" rtl="1">
              <a:lnSpc>
                <a:spcPct val="100000"/>
              </a:lnSpc>
              <a:spcBef>
                <a:spcPts val="500"/>
              </a:spcBef>
              <a:buClr>
                <a:schemeClr val="dk1"/>
              </a:buClr>
              <a:buSzPct val="61111"/>
              <a:buFont typeface="Arial"/>
              <a:buNone/>
            </a:pPr>
            <a:r>
              <a:rPr lang="x-none" sz="1800" b="1" u="sng">
                <a:solidFill>
                  <a:srgbClr val="FF0000"/>
                </a:solidFill>
                <a:latin typeface="David"/>
                <a:ea typeface="David"/>
                <a:cs typeface="David"/>
                <a:sym typeface="David"/>
              </a:rPr>
              <a:t>אגרנולוציטים</a:t>
            </a:r>
          </a:p>
          <a:p>
            <a:pPr lvl="0" algn="r" rtl="1">
              <a:lnSpc>
                <a:spcPct val="100000"/>
              </a:lnSpc>
              <a:spcBef>
                <a:spcPts val="500"/>
              </a:spcBef>
              <a:buClr>
                <a:schemeClr val="dk1"/>
              </a:buClr>
              <a:buSzPct val="61111"/>
              <a:buFont typeface="Arial"/>
              <a:buNone/>
            </a:pPr>
            <a:r>
              <a:rPr lang="x-none" sz="1800" u="sng">
                <a:solidFill>
                  <a:schemeClr val="dk1"/>
                </a:solidFill>
                <a:latin typeface="David"/>
                <a:ea typeface="David"/>
                <a:cs typeface="David"/>
                <a:sym typeface="David"/>
              </a:rPr>
              <a:t>מונוציטים</a:t>
            </a:r>
            <a:r>
              <a:rPr lang="x-none" sz="1800">
                <a:solidFill>
                  <a:schemeClr val="dk1"/>
                </a:solidFill>
                <a:latin typeface="David"/>
                <a:ea typeface="David"/>
                <a:cs typeface="David"/>
                <a:sym typeface="David"/>
              </a:rPr>
              <a:t>: תאי מוצא למקרופאג'ים שהם תאים בולעים.</a:t>
            </a:r>
          </a:p>
          <a:p>
            <a:pPr lvl="0" algn="r" rtl="1">
              <a:lnSpc>
                <a:spcPct val="100000"/>
              </a:lnSpc>
              <a:spcBef>
                <a:spcPts val="500"/>
              </a:spcBef>
              <a:buClr>
                <a:schemeClr val="dk1"/>
              </a:buClr>
              <a:buSzPct val="61111"/>
              <a:buFont typeface="Arial"/>
              <a:buNone/>
            </a:pPr>
            <a:r>
              <a:rPr lang="x-none" sz="1800" u="sng">
                <a:solidFill>
                  <a:schemeClr val="dk1"/>
                </a:solidFill>
                <a:latin typeface="David"/>
                <a:ea typeface="David"/>
                <a:cs typeface="David"/>
                <a:sym typeface="David"/>
              </a:rPr>
              <a:t>לימפוציטים</a:t>
            </a:r>
            <a:r>
              <a:rPr lang="x-none" sz="1800">
                <a:solidFill>
                  <a:schemeClr val="dk1"/>
                </a:solidFill>
                <a:latin typeface="David"/>
                <a:ea typeface="David"/>
                <a:cs typeface="David"/>
                <a:sym typeface="David"/>
              </a:rPr>
              <a:t>: התאים העיקריים במערכת החיסון</a:t>
            </a:r>
            <a:r>
              <a:rPr lang="x-none" sz="1800">
                <a:solidFill>
                  <a:schemeClr val="dk1"/>
                </a:solidFill>
              </a:rPr>
              <a:t>. </a:t>
            </a:r>
          </a:p>
        </p:txBody>
      </p:sp>
      <p:sp>
        <p:nvSpPr>
          <p:cNvPr id="205" name="Shape 205"/>
          <p:cNvSpPr txBox="1"/>
          <p:nvPr/>
        </p:nvSpPr>
        <p:spPr>
          <a:xfrm>
            <a:off x="2647825" y="6282400"/>
            <a:ext cx="4267800" cy="444000"/>
          </a:xfrm>
          <a:prstGeom prst="rect">
            <a:avLst/>
          </a:prstGeom>
          <a:noFill/>
          <a:ln>
            <a:noFill/>
          </a:ln>
        </p:spPr>
        <p:txBody>
          <a:bodyPr lIns="91425" tIns="91425" rIns="91425" bIns="91425" anchor="t" anchorCtr="0">
            <a:noAutofit/>
          </a:bodyPr>
          <a:lstStyle/>
          <a:p>
            <a:pPr lvl="0" rtl="1">
              <a:lnSpc>
                <a:spcPct val="115000"/>
              </a:lnSpc>
              <a:spcBef>
                <a:spcPts val="500"/>
              </a:spcBef>
              <a:buClr>
                <a:schemeClr val="dk1"/>
              </a:buClr>
              <a:buSzPct val="61111"/>
              <a:buFont typeface="Arial"/>
              <a:buNone/>
            </a:pPr>
            <a:r>
              <a:rPr lang="x-none" sz="1800">
                <a:solidFill>
                  <a:schemeClr val="dk1"/>
                </a:solidFill>
                <a:latin typeface="David"/>
                <a:ea typeface="David"/>
                <a:cs typeface="David"/>
                <a:sym typeface="David"/>
              </a:rPr>
              <a:t>מסייעות בתהליך קרישת הדם</a:t>
            </a:r>
          </a:p>
          <a:p>
            <a:pPr lvl="0">
              <a:spcBef>
                <a:spcPts val="0"/>
              </a:spcBef>
              <a:buNone/>
            </a:pPr>
            <a:endParaRPr/>
          </a:p>
        </p:txBody>
      </p:sp>
      <p:sp>
        <p:nvSpPr>
          <p:cNvPr id="206" name="Shape 206"/>
          <p:cNvSpPr txBox="1"/>
          <p:nvPr/>
        </p:nvSpPr>
        <p:spPr>
          <a:xfrm>
            <a:off x="534625" y="6035825"/>
            <a:ext cx="1907700" cy="378300"/>
          </a:xfrm>
          <a:prstGeom prst="rect">
            <a:avLst/>
          </a:prstGeom>
          <a:noFill/>
          <a:ln>
            <a:noFill/>
          </a:ln>
        </p:spPr>
        <p:txBody>
          <a:bodyPr lIns="91425" tIns="91425" rIns="91425" bIns="91425" anchor="t" anchorCtr="0">
            <a:noAutofit/>
          </a:bodyPr>
          <a:lstStyle/>
          <a:p>
            <a:pPr lvl="0" algn="r" rtl="1">
              <a:spcBef>
                <a:spcPts val="0"/>
              </a:spcBef>
              <a:buNone/>
            </a:pPr>
            <a:r>
              <a:rPr lang="x-none" sz="1800">
                <a:latin typeface="David"/>
                <a:ea typeface="David"/>
                <a:cs typeface="David"/>
                <a:sym typeface="David"/>
              </a:rPr>
              <a:t>300,000</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p:nvPr/>
        </p:nvSpPr>
        <p:spPr>
          <a:xfrm>
            <a:off x="0" y="0"/>
            <a:ext cx="8091600" cy="1134900"/>
          </a:xfrm>
          <a:prstGeom prst="rect">
            <a:avLst/>
          </a:prstGeom>
          <a:noFill/>
          <a:ln>
            <a:noFill/>
          </a:ln>
        </p:spPr>
        <p:txBody>
          <a:bodyPr lIns="91425" tIns="91425" rIns="91425" bIns="91425" anchor="ctr" anchorCtr="0">
            <a:noAutofit/>
          </a:bodyPr>
          <a:lstStyle/>
          <a:p>
            <a:pPr lvl="0" algn="ctr" rtl="1">
              <a:lnSpc>
                <a:spcPct val="115000"/>
              </a:lnSpc>
              <a:spcBef>
                <a:spcPts val="500"/>
              </a:spcBef>
              <a:buNone/>
            </a:pPr>
            <a:r>
              <a:rPr lang="x-none" sz="3600" b="1">
                <a:solidFill>
                  <a:srgbClr val="FF0000"/>
                </a:solidFill>
                <a:latin typeface="David"/>
                <a:ea typeface="David"/>
                <a:cs typeface="David"/>
                <a:sym typeface="David"/>
              </a:rPr>
              <a:t>משך החיים של תאי הדם</a:t>
            </a:r>
          </a:p>
        </p:txBody>
      </p:sp>
      <p:sp>
        <p:nvSpPr>
          <p:cNvPr id="213" name="Shape 213"/>
          <p:cNvSpPr txBox="1"/>
          <p:nvPr/>
        </p:nvSpPr>
        <p:spPr>
          <a:xfrm>
            <a:off x="0" y="875875"/>
            <a:ext cx="8453400" cy="5867100"/>
          </a:xfrm>
          <a:prstGeom prst="rect">
            <a:avLst/>
          </a:prstGeom>
          <a:noFill/>
          <a:ln>
            <a:noFill/>
          </a:ln>
        </p:spPr>
        <p:txBody>
          <a:bodyPr lIns="91425" tIns="91425" rIns="91425" bIns="91425" anchor="t" anchorCtr="0">
            <a:noAutofit/>
          </a:bodyPr>
          <a:lstStyle/>
          <a:p>
            <a:pPr lvl="0" algn="r" rtl="1">
              <a:lnSpc>
                <a:spcPct val="115000"/>
              </a:lnSpc>
              <a:spcBef>
                <a:spcPts val="600"/>
              </a:spcBef>
              <a:buClr>
                <a:schemeClr val="dk1"/>
              </a:buClr>
              <a:buSzPct val="44000"/>
              <a:buFont typeface="Arial"/>
              <a:buNone/>
            </a:pPr>
            <a:r>
              <a:rPr lang="x-none" sz="2450">
                <a:solidFill>
                  <a:srgbClr val="0BD0D9"/>
                </a:solidFill>
              </a:rPr>
              <a:t></a:t>
            </a:r>
            <a:r>
              <a:rPr lang="x-none" sz="2600">
                <a:solidFill>
                  <a:schemeClr val="dk1"/>
                </a:solidFill>
              </a:rPr>
              <a:t>תאי דם אדומים – כ- 120 ימים.</a:t>
            </a:r>
          </a:p>
          <a:p>
            <a:pPr lvl="0" algn="r" rtl="1">
              <a:lnSpc>
                <a:spcPct val="115000"/>
              </a:lnSpc>
              <a:spcBef>
                <a:spcPts val="600"/>
              </a:spcBef>
              <a:buClr>
                <a:schemeClr val="dk1"/>
              </a:buClr>
              <a:buSzPct val="44000"/>
              <a:buFont typeface="Arial"/>
              <a:buNone/>
            </a:pPr>
            <a:r>
              <a:rPr lang="x-none" sz="2450">
                <a:solidFill>
                  <a:srgbClr val="0BD0D9"/>
                </a:solidFill>
              </a:rPr>
              <a:t></a:t>
            </a:r>
            <a:r>
              <a:rPr lang="x-none" sz="2600">
                <a:solidFill>
                  <a:schemeClr val="dk1"/>
                </a:solidFill>
              </a:rPr>
              <a:t>טסיות הדם – 5-10 ימים.</a:t>
            </a:r>
          </a:p>
          <a:p>
            <a:pPr lvl="0" algn="r" rtl="1">
              <a:lnSpc>
                <a:spcPct val="115000"/>
              </a:lnSpc>
              <a:spcBef>
                <a:spcPts val="600"/>
              </a:spcBef>
              <a:buClr>
                <a:schemeClr val="dk1"/>
              </a:buClr>
              <a:buSzPct val="44000"/>
              <a:buFont typeface="Arial"/>
              <a:buNone/>
            </a:pPr>
            <a:r>
              <a:rPr lang="x-none" sz="2450">
                <a:solidFill>
                  <a:srgbClr val="0BD0D9"/>
                </a:solidFill>
              </a:rPr>
              <a:t></a:t>
            </a:r>
            <a:r>
              <a:rPr lang="x-none" sz="2600">
                <a:solidFill>
                  <a:schemeClr val="dk1"/>
                </a:solidFill>
              </a:rPr>
              <a:t>תאי הדם הלבנים –</a:t>
            </a:r>
          </a:p>
          <a:p>
            <a:pPr lvl="0" algn="r" rtl="1">
              <a:lnSpc>
                <a:spcPct val="115000"/>
              </a:lnSpc>
              <a:spcBef>
                <a:spcPts val="600"/>
              </a:spcBef>
              <a:buClr>
                <a:schemeClr val="dk1"/>
              </a:buClr>
              <a:buSzPct val="68750"/>
              <a:buFont typeface="Arial"/>
              <a:buNone/>
            </a:pPr>
            <a:r>
              <a:rPr lang="x-none" sz="1550">
                <a:solidFill>
                  <a:srgbClr val="0BD0D9"/>
                </a:solidFill>
                <a:latin typeface="Courier New"/>
                <a:ea typeface="Courier New"/>
                <a:cs typeface="Courier New"/>
                <a:sym typeface="Courier New"/>
              </a:rPr>
              <a:t>o</a:t>
            </a:r>
            <a:r>
              <a:rPr lang="x-none" sz="2400">
                <a:solidFill>
                  <a:schemeClr val="dk1"/>
                </a:solidFill>
              </a:rPr>
              <a:t>נויטרופילים – עד 3 ימים</a:t>
            </a:r>
          </a:p>
          <a:p>
            <a:pPr lvl="0" algn="r" rtl="1">
              <a:lnSpc>
                <a:spcPct val="115000"/>
              </a:lnSpc>
              <a:spcBef>
                <a:spcPts val="600"/>
              </a:spcBef>
              <a:buClr>
                <a:schemeClr val="dk1"/>
              </a:buClr>
              <a:buSzPct val="68750"/>
              <a:buFont typeface="Arial"/>
              <a:buNone/>
            </a:pPr>
            <a:r>
              <a:rPr lang="x-none" sz="1550">
                <a:solidFill>
                  <a:srgbClr val="0BD0D9"/>
                </a:solidFill>
                <a:latin typeface="Courier New"/>
                <a:ea typeface="Courier New"/>
                <a:cs typeface="Courier New"/>
                <a:sym typeface="Courier New"/>
              </a:rPr>
              <a:t>o</a:t>
            </a:r>
            <a:r>
              <a:rPr lang="x-none" sz="2400">
                <a:solidFill>
                  <a:schemeClr val="dk1"/>
                </a:solidFill>
              </a:rPr>
              <a:t>בזופילים – עד 3 ימים</a:t>
            </a:r>
          </a:p>
          <a:p>
            <a:pPr lvl="0" algn="r" rtl="1">
              <a:lnSpc>
                <a:spcPct val="115000"/>
              </a:lnSpc>
              <a:spcBef>
                <a:spcPts val="600"/>
              </a:spcBef>
              <a:buClr>
                <a:schemeClr val="dk1"/>
              </a:buClr>
              <a:buSzPct val="68750"/>
              <a:buFont typeface="Arial"/>
              <a:buNone/>
            </a:pPr>
            <a:r>
              <a:rPr lang="x-none" sz="1550">
                <a:solidFill>
                  <a:srgbClr val="0BD0D9"/>
                </a:solidFill>
                <a:latin typeface="Courier New"/>
                <a:ea typeface="Courier New"/>
                <a:cs typeface="Courier New"/>
                <a:sym typeface="Courier New"/>
              </a:rPr>
              <a:t>o</a:t>
            </a:r>
            <a:r>
              <a:rPr lang="x-none" sz="2400">
                <a:solidFill>
                  <a:schemeClr val="dk1"/>
                </a:solidFill>
              </a:rPr>
              <a:t>אאוזונופילים – 8-12 ימים</a:t>
            </a:r>
          </a:p>
          <a:p>
            <a:pPr lvl="0" algn="r" rtl="1">
              <a:lnSpc>
                <a:spcPct val="115000"/>
              </a:lnSpc>
              <a:spcBef>
                <a:spcPts val="600"/>
              </a:spcBef>
              <a:buClr>
                <a:schemeClr val="dk1"/>
              </a:buClr>
              <a:buSzPct val="68750"/>
              <a:buFont typeface="Arial"/>
              <a:buNone/>
            </a:pPr>
            <a:r>
              <a:rPr lang="x-none" sz="1550">
                <a:solidFill>
                  <a:srgbClr val="0BD0D9"/>
                </a:solidFill>
                <a:latin typeface="Courier New"/>
                <a:ea typeface="Courier New"/>
                <a:cs typeface="Courier New"/>
                <a:sym typeface="Courier New"/>
              </a:rPr>
              <a:t>o</a:t>
            </a:r>
            <a:r>
              <a:rPr lang="x-none" sz="2400">
                <a:solidFill>
                  <a:schemeClr val="dk1"/>
                </a:solidFill>
              </a:rPr>
              <a:t>מונוציטים – מספר חודשים</a:t>
            </a:r>
          </a:p>
          <a:p>
            <a:pPr lvl="0" algn="r" rtl="1">
              <a:lnSpc>
                <a:spcPct val="115000"/>
              </a:lnSpc>
              <a:spcBef>
                <a:spcPts val="600"/>
              </a:spcBef>
              <a:buClr>
                <a:schemeClr val="dk1"/>
              </a:buClr>
              <a:buSzPct val="68750"/>
              <a:buFont typeface="Arial"/>
              <a:buNone/>
            </a:pPr>
            <a:r>
              <a:rPr lang="x-none" sz="1550">
                <a:solidFill>
                  <a:srgbClr val="0BD0D9"/>
                </a:solidFill>
                <a:latin typeface="Courier New"/>
                <a:ea typeface="Courier New"/>
                <a:cs typeface="Courier New"/>
                <a:sym typeface="Courier New"/>
              </a:rPr>
              <a:t>o</a:t>
            </a:r>
            <a:r>
              <a:rPr lang="x-none" sz="2400">
                <a:solidFill>
                  <a:schemeClr val="dk1"/>
                </a:solidFill>
              </a:rPr>
              <a:t>לימפוציטים – שנים רבות</a:t>
            </a:r>
          </a:p>
          <a:p>
            <a:pPr lvl="0" algn="r" rtl="1">
              <a:lnSpc>
                <a:spcPct val="115000"/>
              </a:lnSpc>
              <a:spcBef>
                <a:spcPts val="600"/>
              </a:spcBef>
              <a:buClr>
                <a:schemeClr val="dk1"/>
              </a:buClr>
              <a:buSzPct val="68750"/>
              <a:buFont typeface="Arial"/>
              <a:buNone/>
            </a:pPr>
            <a:r>
              <a:rPr lang="x-none" sz="1550">
                <a:solidFill>
                  <a:srgbClr val="0BD0D9"/>
                </a:solidFill>
                <a:latin typeface="Courier New"/>
                <a:ea typeface="Courier New"/>
                <a:cs typeface="Courier New"/>
                <a:sym typeface="Courier New"/>
              </a:rPr>
              <a:t>o</a:t>
            </a:r>
          </a:p>
          <a:p>
            <a:pPr lvl="0" algn="r" rtl="1">
              <a:lnSpc>
                <a:spcPct val="115000"/>
              </a:lnSpc>
              <a:spcBef>
                <a:spcPts val="600"/>
              </a:spcBef>
              <a:buClr>
                <a:schemeClr val="dk1"/>
              </a:buClr>
              <a:buSzPct val="42307"/>
              <a:buFont typeface="Arial"/>
              <a:buNone/>
            </a:pPr>
            <a:r>
              <a:rPr lang="x-none" sz="2600" b="1">
                <a:solidFill>
                  <a:srgbClr val="FF0000"/>
                </a:solidFill>
              </a:rPr>
              <a:t>           מסקנה: תאי הדם  מתחדשים ללא הרף !</a:t>
            </a:r>
          </a:p>
          <a:p>
            <a:pPr lvl="0" algn="r" rtl="1">
              <a:spcBef>
                <a:spcPts val="0"/>
              </a:spcBef>
              <a:buNone/>
            </a:pPr>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782638"/>
            <a:ext cx="10191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he-IL" altLang="he-IL" sz="1800"/>
          </a:p>
        </p:txBody>
      </p:sp>
      <p:sp>
        <p:nvSpPr>
          <p:cNvPr id="22531" name="Rectangle 3"/>
          <p:cNvSpPr>
            <a:spLocks noChangeArrowheads="1"/>
          </p:cNvSpPr>
          <p:nvPr/>
        </p:nvSpPr>
        <p:spPr bwMode="auto">
          <a:xfrm>
            <a:off x="0" y="782638"/>
            <a:ext cx="10191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he-IL" altLang="he-IL" sz="1800"/>
          </a:p>
        </p:txBody>
      </p:sp>
      <p:sp>
        <p:nvSpPr>
          <p:cNvPr id="22532" name="Rectangle 4"/>
          <p:cNvSpPr>
            <a:spLocks noChangeArrowheads="1"/>
          </p:cNvSpPr>
          <p:nvPr/>
        </p:nvSpPr>
        <p:spPr bwMode="auto">
          <a:xfrm>
            <a:off x="0" y="782638"/>
            <a:ext cx="10191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he-IL" altLang="he-IL" sz="1800"/>
          </a:p>
        </p:txBody>
      </p:sp>
      <p:sp>
        <p:nvSpPr>
          <p:cNvPr id="22533" name="Rectangle 5"/>
          <p:cNvSpPr>
            <a:spLocks noChangeArrowheads="1"/>
          </p:cNvSpPr>
          <p:nvPr/>
        </p:nvSpPr>
        <p:spPr bwMode="auto">
          <a:xfrm>
            <a:off x="0" y="782638"/>
            <a:ext cx="10191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he-IL" altLang="he-IL" sz="1800"/>
          </a:p>
        </p:txBody>
      </p:sp>
      <p:sp>
        <p:nvSpPr>
          <p:cNvPr id="22534" name="Rectangle 6"/>
          <p:cNvSpPr>
            <a:spLocks noChangeArrowheads="1"/>
          </p:cNvSpPr>
          <p:nvPr/>
        </p:nvSpPr>
        <p:spPr bwMode="auto">
          <a:xfrm>
            <a:off x="11498263" y="62388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r" rtl="1">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he-IL" altLang="he-IL" sz="1800"/>
          </a:p>
        </p:txBody>
      </p:sp>
      <p:sp>
        <p:nvSpPr>
          <p:cNvPr id="22535" name="Rectangle 10"/>
          <p:cNvSpPr>
            <a:spLocks noChangeArrowheads="1"/>
          </p:cNvSpPr>
          <p:nvPr/>
        </p:nvSpPr>
        <p:spPr bwMode="auto">
          <a:xfrm>
            <a:off x="1251306" y="386995"/>
            <a:ext cx="64119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rtl="1">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he-IL" altLang="he-IL" sz="4000" b="1" dirty="0">
                <a:solidFill>
                  <a:srgbClr val="FF0000"/>
                </a:solidFill>
                <a:latin typeface="David" panose="020E0502060401010101" pitchFamily="34" charset="-79"/>
                <a:cs typeface="David" panose="020E0502060401010101" pitchFamily="34" charset="-79"/>
              </a:rPr>
              <a:t>המרכיבים התאיים של הדם</a:t>
            </a:r>
            <a:endParaRPr lang="en-US" altLang="he-IL" sz="4000" b="1" dirty="0">
              <a:solidFill>
                <a:srgbClr val="FF0000"/>
              </a:solidFill>
              <a:latin typeface="David" panose="020E0502060401010101" pitchFamily="34" charset="-79"/>
              <a:cs typeface="David" panose="020E0502060401010101" pitchFamily="34" charset="-79"/>
            </a:endParaRPr>
          </a:p>
        </p:txBody>
      </p:sp>
      <p:graphicFrame>
        <p:nvGraphicFramePr>
          <p:cNvPr id="15395" name="Group 35"/>
          <p:cNvGraphicFramePr>
            <a:graphicFrameLocks noGrp="1"/>
          </p:cNvGraphicFramePr>
          <p:nvPr>
            <p:ph/>
            <p:extLst>
              <p:ext uri="{D42A27DB-BD31-4B8C-83A1-F6EECF244321}">
                <p14:modId xmlns:p14="http://schemas.microsoft.com/office/powerpoint/2010/main" val="605774009"/>
              </p:ext>
            </p:extLst>
          </p:nvPr>
        </p:nvGraphicFramePr>
        <p:xfrm>
          <a:off x="193963" y="1828799"/>
          <a:ext cx="8103875" cy="2048890"/>
        </p:xfrm>
        <a:graphic>
          <a:graphicData uri="http://schemas.openxmlformats.org/drawingml/2006/table">
            <a:tbl>
              <a:tblPr rtl="1"/>
              <a:tblGrid>
                <a:gridCol w="1458509"/>
                <a:gridCol w="1242782"/>
                <a:gridCol w="1350646"/>
                <a:gridCol w="1350646"/>
                <a:gridCol w="1350646"/>
                <a:gridCol w="1350646"/>
              </a:tblGrid>
              <a:tr h="750436">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800" b="1" i="0" u="none" strike="noStrike" cap="none" normalizeH="0" baseline="0" dirty="0" smtClean="0">
                          <a:ln>
                            <a:noFill/>
                          </a:ln>
                          <a:solidFill>
                            <a:srgbClr val="FF0000"/>
                          </a:solidFill>
                          <a:effectLst/>
                          <a:latin typeface="Arial" charset="0"/>
                          <a:cs typeface="Arial" charset="0"/>
                        </a:rPr>
                        <a:t>סוג התא</a:t>
                      </a:r>
                      <a:endParaRPr kumimoji="0" lang="en-US" sz="1800" b="1" i="0" u="none" strike="noStrike" cap="none" normalizeH="0" baseline="0" dirty="0" smtClean="0">
                        <a:ln>
                          <a:noFill/>
                        </a:ln>
                        <a:solidFill>
                          <a:srgbClr val="FF0000"/>
                        </a:solidFill>
                        <a:effectLst/>
                        <a:latin typeface="Arial" charset="0"/>
                        <a:cs typeface="Arial" charset="0"/>
                      </a:endParaRP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he-IL" sz="1800" b="1" i="0" u="none" strike="noStrike" cap="none" normalizeH="0" baseline="0" dirty="0" smtClean="0">
                        <a:ln>
                          <a:noFill/>
                        </a:ln>
                        <a:solidFill>
                          <a:srgbClr val="FF0000"/>
                        </a:solidFill>
                        <a:effectLst/>
                        <a:latin typeface="Arial" charset="0"/>
                        <a:cs typeface="Arial"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800" b="1" i="0" u="none" strike="noStrike" cap="none" normalizeH="0" baseline="0" dirty="0" smtClean="0">
                          <a:ln>
                            <a:noFill/>
                          </a:ln>
                          <a:solidFill>
                            <a:srgbClr val="FF0000"/>
                          </a:solidFill>
                          <a:effectLst/>
                          <a:latin typeface="Arial" charset="0"/>
                          <a:cs typeface="Arial" charset="0"/>
                        </a:rPr>
                        <a:t>תיאור</a:t>
                      </a:r>
                      <a:endParaRPr kumimoji="0" lang="en-US" sz="1800" b="1" i="0" u="none" strike="noStrike" cap="none" normalizeH="0" baseline="0" dirty="0" smtClean="0">
                        <a:ln>
                          <a:noFill/>
                        </a:ln>
                        <a:solidFill>
                          <a:srgbClr val="FF0000"/>
                        </a:solidFill>
                        <a:effectLst/>
                        <a:latin typeface="Arial" charset="0"/>
                        <a:cs typeface="Arial"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800" b="1" i="0" u="none" strike="noStrike" cap="none" normalizeH="0" baseline="0" dirty="0" smtClean="0">
                          <a:ln>
                            <a:noFill/>
                          </a:ln>
                          <a:solidFill>
                            <a:srgbClr val="FF0000"/>
                          </a:solidFill>
                          <a:effectLst/>
                          <a:latin typeface="Arial" charset="0"/>
                          <a:cs typeface="Arial" charset="0"/>
                        </a:rPr>
                        <a:t>מספר תאים בממ"ק</a:t>
                      </a:r>
                      <a:endParaRPr kumimoji="0" lang="en-US" sz="1800" b="1" i="0" u="none" strike="noStrike" cap="none" normalizeH="0" baseline="0" dirty="0" smtClean="0">
                        <a:ln>
                          <a:noFill/>
                        </a:ln>
                        <a:solidFill>
                          <a:srgbClr val="FF0000"/>
                        </a:solidFill>
                        <a:effectLst/>
                        <a:latin typeface="Arial" charset="0"/>
                        <a:cs typeface="Arial"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800" b="1" i="0" u="none" strike="noStrike" cap="none" normalizeH="0" baseline="0" dirty="0" smtClean="0">
                          <a:ln>
                            <a:noFill/>
                          </a:ln>
                          <a:solidFill>
                            <a:srgbClr val="FF0000"/>
                          </a:solidFill>
                          <a:effectLst/>
                          <a:latin typeface="Arial" charset="0"/>
                          <a:cs typeface="Arial" charset="0"/>
                        </a:rPr>
                        <a:t>אורך חיים</a:t>
                      </a:r>
                      <a:endParaRPr kumimoji="0" lang="en-US" sz="1800" b="1" i="0" u="none" strike="noStrike" cap="none" normalizeH="0" baseline="0" dirty="0" smtClean="0">
                        <a:ln>
                          <a:noFill/>
                        </a:ln>
                        <a:solidFill>
                          <a:srgbClr val="FF0000"/>
                        </a:solidFill>
                        <a:effectLst/>
                        <a:latin typeface="Arial" charset="0"/>
                        <a:cs typeface="Arial"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800" b="1" i="0" u="none" strike="noStrike" cap="none" normalizeH="0" baseline="0" dirty="0" smtClean="0">
                          <a:ln>
                            <a:noFill/>
                          </a:ln>
                          <a:solidFill>
                            <a:srgbClr val="FF0000"/>
                          </a:solidFill>
                          <a:effectLst/>
                          <a:latin typeface="Arial" charset="0"/>
                          <a:cs typeface="Arial" charset="0"/>
                        </a:rPr>
                        <a:t>תפקיד</a:t>
                      </a:r>
                      <a:endParaRPr kumimoji="0" lang="en-US" sz="1800" b="1" i="0" u="none" strike="noStrike" cap="none" normalizeH="0" baseline="0" dirty="0" smtClean="0">
                        <a:ln>
                          <a:noFill/>
                        </a:ln>
                        <a:solidFill>
                          <a:srgbClr val="FF0000"/>
                        </a:solidFill>
                        <a:effectLst/>
                        <a:latin typeface="Arial" charset="0"/>
                        <a:cs typeface="Arial" charset="0"/>
                      </a:endParaRPr>
                    </a:p>
                  </a:txBody>
                  <a:tcPr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46639">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800" b="0" i="0" u="none" strike="noStrike" cap="none" normalizeH="0" baseline="0" dirty="0" smtClean="0">
                          <a:ln>
                            <a:noFill/>
                          </a:ln>
                          <a:solidFill>
                            <a:schemeClr val="tx1"/>
                          </a:solidFill>
                          <a:effectLst/>
                          <a:latin typeface="Arial" charset="0"/>
                          <a:cs typeface="Arial" charset="0"/>
                        </a:rPr>
                        <a:t>תאי דם אדומים</a:t>
                      </a:r>
                      <a:endParaRPr kumimoji="0" lang="en-US" sz="1800" b="0" i="0" u="none" strike="noStrike" cap="none" normalizeH="0" baseline="0" dirty="0" smtClean="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0" i="0" u="none" strike="noStrike" cap="none" normalizeH="0" baseline="0" dirty="0" smtClean="0">
                          <a:ln>
                            <a:noFill/>
                          </a:ln>
                          <a:solidFill>
                            <a:schemeClr val="tx1"/>
                          </a:solidFill>
                          <a:effectLst/>
                          <a:latin typeface="Arial" charset="0"/>
                          <a:cs typeface="Arial" charset="0"/>
                        </a:rPr>
                        <a:t>Erythrocytes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he-IL" sz="1800" b="0" i="0" u="none" strike="noStrike" cap="none" normalizeH="0" baseline="0" dirty="0" smtClean="0">
                        <a:ln>
                          <a:noFill/>
                        </a:ln>
                        <a:solidFill>
                          <a:schemeClr val="tx1"/>
                        </a:solidFill>
                        <a:effectLst/>
                        <a:latin typeface="Arial"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800" b="0" i="0" u="none" strike="noStrike" cap="none" normalizeH="0" baseline="0" dirty="0" err="1" smtClean="0">
                          <a:ln>
                            <a:noFill/>
                          </a:ln>
                          <a:solidFill>
                            <a:schemeClr val="tx1"/>
                          </a:solidFill>
                          <a:effectLst/>
                          <a:latin typeface="Arial" charset="0"/>
                          <a:cs typeface="Arial" charset="0"/>
                        </a:rPr>
                        <a:t>דיסקיות</a:t>
                      </a:r>
                      <a:r>
                        <a:rPr kumimoji="0" lang="he-IL" sz="1800" b="0" i="0" u="none" strike="noStrike" cap="none" normalizeH="0" baseline="0" dirty="0" smtClean="0">
                          <a:ln>
                            <a:noFill/>
                          </a:ln>
                          <a:solidFill>
                            <a:schemeClr val="tx1"/>
                          </a:solidFill>
                          <a:effectLst/>
                          <a:latin typeface="Arial" charset="0"/>
                          <a:cs typeface="Arial" charset="0"/>
                        </a:rPr>
                        <a:t> דו קעורות.</a:t>
                      </a:r>
                    </a:p>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800" b="0" i="0" u="none" strike="noStrike" cap="none" normalizeH="0" baseline="0" dirty="0" smtClean="0">
                          <a:ln>
                            <a:noFill/>
                          </a:ln>
                          <a:solidFill>
                            <a:schemeClr val="tx1"/>
                          </a:solidFill>
                          <a:effectLst/>
                          <a:latin typeface="Arial" charset="0"/>
                          <a:cs typeface="Arial" charset="0"/>
                        </a:rPr>
                        <a:t>חסרות גרעין</a:t>
                      </a:r>
                    </a:p>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dirty="0" smtClean="0">
                        <a:ln>
                          <a:noFill/>
                        </a:ln>
                        <a:solidFill>
                          <a:schemeClr val="tx1"/>
                        </a:solidFill>
                        <a:effectLst/>
                        <a:latin typeface="Arial"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800" b="0" i="0" u="none" strike="noStrike" cap="none" normalizeH="0" baseline="0" dirty="0" smtClean="0">
                          <a:ln>
                            <a:noFill/>
                          </a:ln>
                          <a:solidFill>
                            <a:schemeClr val="tx1"/>
                          </a:solidFill>
                          <a:effectLst/>
                          <a:latin typeface="Arial" charset="0"/>
                          <a:cs typeface="Arial" charset="0"/>
                        </a:rPr>
                        <a:t>4-6 </a:t>
                      </a:r>
                      <a:r>
                        <a:rPr kumimoji="0" lang="he-IL" sz="1800" b="0" i="0" u="none" strike="noStrike" cap="none" normalizeH="0" baseline="0" dirty="0" err="1" smtClean="0">
                          <a:ln>
                            <a:noFill/>
                          </a:ln>
                          <a:solidFill>
                            <a:schemeClr val="tx1"/>
                          </a:solidFill>
                          <a:effectLst/>
                          <a:latin typeface="Arial" charset="0"/>
                          <a:cs typeface="Arial" charset="0"/>
                        </a:rPr>
                        <a:t>מליון</a:t>
                      </a:r>
                      <a:endParaRPr kumimoji="0" lang="en-US" sz="1800" b="0" i="0" u="none" strike="noStrike" cap="none" normalizeH="0" baseline="0" dirty="0" smtClean="0">
                        <a:ln>
                          <a:noFill/>
                        </a:ln>
                        <a:solidFill>
                          <a:schemeClr val="tx1"/>
                        </a:solidFill>
                        <a:effectLst/>
                        <a:latin typeface="Arial"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800" b="0" i="0" u="none" strike="noStrike" cap="none" normalizeH="0" baseline="0" dirty="0" smtClean="0">
                          <a:ln>
                            <a:noFill/>
                          </a:ln>
                          <a:solidFill>
                            <a:schemeClr val="tx1"/>
                          </a:solidFill>
                          <a:effectLst/>
                          <a:latin typeface="Arial" charset="0"/>
                          <a:cs typeface="Arial" charset="0"/>
                        </a:rPr>
                        <a:t>כ-120 יום</a:t>
                      </a:r>
                      <a:endParaRPr kumimoji="0" lang="en-US" sz="1800" b="0" i="0" u="none" strike="noStrike" cap="none" normalizeH="0" baseline="0" dirty="0" smtClean="0">
                        <a:ln>
                          <a:noFill/>
                        </a:ln>
                        <a:solidFill>
                          <a:schemeClr val="tx1"/>
                        </a:solidFill>
                        <a:effectLst/>
                        <a:latin typeface="Arial"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800" b="0" i="0" u="none" strike="noStrike" cap="none" normalizeH="0" baseline="0" dirty="0" smtClean="0">
                          <a:ln>
                            <a:noFill/>
                          </a:ln>
                          <a:solidFill>
                            <a:schemeClr val="tx1"/>
                          </a:solidFill>
                          <a:effectLst/>
                          <a:latin typeface="Arial" charset="0"/>
                          <a:cs typeface="Arial" charset="0"/>
                        </a:rPr>
                        <a:t>מעבירים חמצן ופחמן דו-חמצני</a:t>
                      </a:r>
                      <a:endParaRPr kumimoji="0" lang="en-US" sz="1800" b="0" i="0" u="none" strike="noStrike" cap="none" normalizeH="0" baseline="0" dirty="0" smtClean="0">
                        <a:ln>
                          <a:noFill/>
                        </a:ln>
                        <a:solidFill>
                          <a:schemeClr val="tx1"/>
                        </a:solidFill>
                        <a:effectLst/>
                        <a:latin typeface="Arial"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2559" name="Picture 34" descr="cel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6050" y="2649208"/>
            <a:ext cx="1167831" cy="111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0" name="Picture 6" descr="http://www.cancerinfo.co.il/images/tam/da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2214" y="3985667"/>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76071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782638"/>
            <a:ext cx="10191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he-IL" altLang="he-IL" sz="1800"/>
          </a:p>
        </p:txBody>
      </p:sp>
      <p:sp>
        <p:nvSpPr>
          <p:cNvPr id="23555" name="Rectangle 3"/>
          <p:cNvSpPr>
            <a:spLocks noChangeArrowheads="1"/>
          </p:cNvSpPr>
          <p:nvPr/>
        </p:nvSpPr>
        <p:spPr bwMode="auto">
          <a:xfrm>
            <a:off x="0" y="782638"/>
            <a:ext cx="10191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he-IL" altLang="he-IL" sz="1800"/>
          </a:p>
        </p:txBody>
      </p:sp>
      <p:sp>
        <p:nvSpPr>
          <p:cNvPr id="23556" name="Rectangle 4"/>
          <p:cNvSpPr>
            <a:spLocks noChangeArrowheads="1"/>
          </p:cNvSpPr>
          <p:nvPr/>
        </p:nvSpPr>
        <p:spPr bwMode="auto">
          <a:xfrm>
            <a:off x="0" y="782638"/>
            <a:ext cx="10191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he-IL" altLang="he-IL" sz="1800"/>
          </a:p>
        </p:txBody>
      </p:sp>
      <p:sp>
        <p:nvSpPr>
          <p:cNvPr id="23557" name="Rectangle 5"/>
          <p:cNvSpPr>
            <a:spLocks noChangeArrowheads="1"/>
          </p:cNvSpPr>
          <p:nvPr/>
        </p:nvSpPr>
        <p:spPr bwMode="auto">
          <a:xfrm>
            <a:off x="0" y="782638"/>
            <a:ext cx="10191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he-IL" altLang="he-IL" sz="1800"/>
          </a:p>
        </p:txBody>
      </p:sp>
      <p:sp>
        <p:nvSpPr>
          <p:cNvPr id="23558" name="Rectangle 29"/>
          <p:cNvSpPr>
            <a:spLocks noChangeArrowheads="1"/>
          </p:cNvSpPr>
          <p:nvPr/>
        </p:nvSpPr>
        <p:spPr bwMode="auto">
          <a:xfrm>
            <a:off x="11498263" y="62388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r" rtl="1">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he-IL" altLang="he-IL" sz="1800"/>
          </a:p>
        </p:txBody>
      </p:sp>
      <p:sp>
        <p:nvSpPr>
          <p:cNvPr id="23559" name="Rectangle 34"/>
          <p:cNvSpPr>
            <a:spLocks noChangeArrowheads="1"/>
          </p:cNvSpPr>
          <p:nvPr/>
        </p:nvSpPr>
        <p:spPr bwMode="auto">
          <a:xfrm>
            <a:off x="2274888" y="277813"/>
            <a:ext cx="64119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rtl="1">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he-IL" altLang="he-IL" sz="4000" b="1" dirty="0">
                <a:solidFill>
                  <a:srgbClr val="FF0000"/>
                </a:solidFill>
                <a:latin typeface="David" panose="020E0502060401010101" pitchFamily="34" charset="-79"/>
                <a:cs typeface="David" panose="020E0502060401010101" pitchFamily="34" charset="-79"/>
              </a:rPr>
              <a:t>המרכיבים התאיים של הדם</a:t>
            </a:r>
            <a:endParaRPr lang="en-US" altLang="he-IL" sz="4000" b="1" dirty="0">
              <a:solidFill>
                <a:srgbClr val="FF0000"/>
              </a:solidFill>
              <a:latin typeface="David" panose="020E0502060401010101" pitchFamily="34" charset="-79"/>
              <a:cs typeface="David" panose="020E0502060401010101" pitchFamily="34" charset="-79"/>
            </a:endParaRPr>
          </a:p>
        </p:txBody>
      </p:sp>
      <p:sp>
        <p:nvSpPr>
          <p:cNvPr id="3" name="כותרת 2"/>
          <p:cNvSpPr>
            <a:spLocks noGrp="1"/>
          </p:cNvSpPr>
          <p:nvPr>
            <p:ph type="title"/>
          </p:nvPr>
        </p:nvSpPr>
        <p:spPr/>
        <p:txBody>
          <a:bodyPr/>
          <a:lstStyle/>
          <a:p>
            <a:endParaRPr lang="he-IL"/>
          </a:p>
        </p:txBody>
      </p:sp>
      <p:sp>
        <p:nvSpPr>
          <p:cNvPr id="4" name="מציין מיקום טקסט 3"/>
          <p:cNvSpPr>
            <a:spLocks noGrp="1"/>
          </p:cNvSpPr>
          <p:nvPr>
            <p:ph type="body" idx="1"/>
          </p:nvPr>
        </p:nvSpPr>
        <p:spPr/>
        <p:txBody>
          <a:bodyPr/>
          <a:lstStyle/>
          <a:p>
            <a:endParaRPr lang="he-IL"/>
          </a:p>
        </p:txBody>
      </p:sp>
      <p:graphicFrame>
        <p:nvGraphicFramePr>
          <p:cNvPr id="16433" name="Group 49"/>
          <p:cNvGraphicFramePr>
            <a:graphicFrameLocks noGrp="1"/>
          </p:cNvGraphicFramePr>
          <p:nvPr>
            <p:ph sz="half" idx="4294967295"/>
            <p:extLst>
              <p:ext uri="{D42A27DB-BD31-4B8C-83A1-F6EECF244321}">
                <p14:modId xmlns:p14="http://schemas.microsoft.com/office/powerpoint/2010/main" val="1472931961"/>
              </p:ext>
            </p:extLst>
          </p:nvPr>
        </p:nvGraphicFramePr>
        <p:xfrm>
          <a:off x="-212" y="914400"/>
          <a:ext cx="8529850" cy="5803805"/>
        </p:xfrm>
        <a:graphic>
          <a:graphicData uri="http://schemas.openxmlformats.org/drawingml/2006/table">
            <a:tbl>
              <a:tblPr rtl="1"/>
              <a:tblGrid>
                <a:gridCol w="1421912"/>
                <a:gridCol w="1421912"/>
                <a:gridCol w="2175072"/>
                <a:gridCol w="1058318"/>
                <a:gridCol w="1030724"/>
                <a:gridCol w="1421912"/>
              </a:tblGrid>
              <a:tr h="1491740">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800" b="1" i="0" u="none" strike="noStrike" cap="none" normalizeH="0" baseline="0" dirty="0" smtClean="0">
                          <a:ln>
                            <a:noFill/>
                          </a:ln>
                          <a:solidFill>
                            <a:srgbClr val="FF0000"/>
                          </a:solidFill>
                          <a:effectLst/>
                          <a:latin typeface="Arial" charset="0"/>
                          <a:cs typeface="Arial" charset="0"/>
                        </a:rPr>
                        <a:t>תאי דם לבנים</a:t>
                      </a:r>
                      <a:endParaRPr kumimoji="0" lang="en-US" sz="1800" b="1" i="0" u="none" strike="noStrike" cap="none" normalizeH="0" baseline="0" dirty="0" smtClean="0">
                        <a:ln>
                          <a:noFill/>
                        </a:ln>
                        <a:solidFill>
                          <a:srgbClr val="FF0000"/>
                        </a:solidFill>
                        <a:effectLst/>
                        <a:latin typeface="Arial" charset="0"/>
                        <a:cs typeface="Arial" charset="0"/>
                      </a:endParaRPr>
                    </a:p>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1" i="0" u="none" strike="noStrike" cap="none" normalizeH="0" baseline="0" dirty="0" smtClean="0">
                        <a:ln>
                          <a:noFill/>
                        </a:ln>
                        <a:solidFill>
                          <a:srgbClr val="FF0000"/>
                        </a:solidFill>
                        <a:effectLst/>
                        <a:latin typeface="Arial" charset="0"/>
                        <a:cs typeface="Arial" charset="0"/>
                      </a:endParaRP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800" b="1" i="0" u="none" strike="noStrike" cap="none" normalizeH="0" baseline="0" dirty="0" err="1" smtClean="0">
                          <a:ln>
                            <a:noFill/>
                          </a:ln>
                          <a:solidFill>
                            <a:srgbClr val="FF0000"/>
                          </a:solidFill>
                          <a:effectLst/>
                          <a:latin typeface="Arial" charset="0"/>
                          <a:cs typeface="Arial" charset="0"/>
                        </a:rPr>
                        <a:t>גרנולוציטים</a:t>
                      </a:r>
                      <a:endParaRPr kumimoji="0" lang="he-IL" sz="1800" b="1" i="0" u="none" strike="noStrike" cap="none" normalizeH="0" baseline="0" dirty="0" smtClean="0">
                        <a:ln>
                          <a:noFill/>
                        </a:ln>
                        <a:solidFill>
                          <a:srgbClr val="FF0000"/>
                        </a:solidFill>
                        <a:effectLst/>
                        <a:latin typeface="Arial" charset="0"/>
                        <a:cs typeface="Arial"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800" b="1" i="0" u="none" strike="noStrike" cap="none" normalizeH="0" baseline="0" dirty="0" smtClean="0">
                          <a:ln>
                            <a:noFill/>
                          </a:ln>
                          <a:solidFill>
                            <a:srgbClr val="FF0000"/>
                          </a:solidFill>
                          <a:effectLst/>
                          <a:latin typeface="Arial" charset="0"/>
                          <a:cs typeface="Arial" charset="0"/>
                        </a:rPr>
                        <a:t>תיאור</a:t>
                      </a:r>
                      <a:endParaRPr kumimoji="0" lang="en-US" sz="1800" b="1" i="0" u="none" strike="noStrike" cap="none" normalizeH="0" baseline="0" dirty="0" smtClean="0">
                        <a:ln>
                          <a:noFill/>
                        </a:ln>
                        <a:solidFill>
                          <a:srgbClr val="FF0000"/>
                        </a:solidFill>
                        <a:effectLst/>
                        <a:latin typeface="Arial" charset="0"/>
                        <a:cs typeface="Arial"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800" b="1" i="0" u="none" strike="noStrike" cap="none" normalizeH="0" baseline="0" dirty="0" smtClean="0">
                          <a:ln>
                            <a:noFill/>
                          </a:ln>
                          <a:solidFill>
                            <a:srgbClr val="FF0000"/>
                          </a:solidFill>
                          <a:effectLst/>
                          <a:latin typeface="Arial" charset="0"/>
                          <a:cs typeface="Arial" charset="0"/>
                        </a:rPr>
                        <a:t>אחוז מכלל תאי הדם הלבנים</a:t>
                      </a:r>
                      <a:endParaRPr kumimoji="0" lang="en-US" sz="1800" b="1" i="0" u="none" strike="noStrike" cap="none" normalizeH="0" baseline="0" dirty="0" smtClean="0">
                        <a:ln>
                          <a:noFill/>
                        </a:ln>
                        <a:solidFill>
                          <a:srgbClr val="FF0000"/>
                        </a:solidFill>
                        <a:effectLst/>
                        <a:latin typeface="Arial" charset="0"/>
                        <a:cs typeface="Arial"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800" b="1" i="0" u="none" strike="noStrike" cap="none" normalizeH="0" baseline="0" dirty="0" smtClean="0">
                          <a:ln>
                            <a:noFill/>
                          </a:ln>
                          <a:solidFill>
                            <a:srgbClr val="FF0000"/>
                          </a:solidFill>
                          <a:effectLst/>
                          <a:latin typeface="Arial" charset="0"/>
                          <a:cs typeface="Arial" charset="0"/>
                        </a:rPr>
                        <a:t>אורך חיים</a:t>
                      </a:r>
                      <a:endParaRPr kumimoji="0" lang="en-US" sz="1800" b="1" i="0" u="none" strike="noStrike" cap="none" normalizeH="0" baseline="0" dirty="0" smtClean="0">
                        <a:ln>
                          <a:noFill/>
                        </a:ln>
                        <a:solidFill>
                          <a:srgbClr val="FF0000"/>
                        </a:solidFill>
                        <a:effectLst/>
                        <a:latin typeface="Arial" charset="0"/>
                        <a:cs typeface="Arial"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800" b="1" i="0" u="none" strike="noStrike" cap="none" normalizeH="0" baseline="0" dirty="0" smtClean="0">
                          <a:ln>
                            <a:noFill/>
                          </a:ln>
                          <a:solidFill>
                            <a:srgbClr val="FF0000"/>
                          </a:solidFill>
                          <a:effectLst/>
                          <a:latin typeface="Arial" charset="0"/>
                          <a:cs typeface="Arial" charset="0"/>
                        </a:rPr>
                        <a:t>תפקיד</a:t>
                      </a:r>
                      <a:endParaRPr kumimoji="0" lang="en-US" sz="1800" b="1" i="0" u="none" strike="noStrike" cap="none" normalizeH="0" baseline="0" dirty="0" smtClean="0">
                        <a:ln>
                          <a:noFill/>
                        </a:ln>
                        <a:solidFill>
                          <a:srgbClr val="FF0000"/>
                        </a:solidFill>
                        <a:effectLst/>
                        <a:latin typeface="Arial" charset="0"/>
                        <a:cs typeface="Arial" charset="0"/>
                      </a:endParaRPr>
                    </a:p>
                    <a:p>
                      <a:pPr marL="0" marR="0" lvl="0" indent="0" algn="ctr" defTabSz="914400" rtl="1"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FF0000"/>
                        </a:solidFill>
                        <a:effectLst/>
                        <a:latin typeface="Arial" charset="0"/>
                        <a:cs typeface="Arial" charset="0"/>
                      </a:endParaRP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81203">
                <a:tc>
                  <a:txBody>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he-IL" sz="1600" b="0" i="0" u="none" strike="noStrike" cap="none" normalizeH="0" baseline="0" dirty="0" err="1" smtClean="0">
                          <a:ln>
                            <a:noFill/>
                          </a:ln>
                          <a:solidFill>
                            <a:schemeClr val="tx1"/>
                          </a:solidFill>
                          <a:effectLst/>
                          <a:latin typeface="Arial" charset="0"/>
                          <a:cs typeface="Arial" charset="0"/>
                        </a:rPr>
                        <a:t>נויטרופילים</a:t>
                      </a:r>
                      <a:endParaRPr kumimoji="0" lang="en-US" sz="1600" b="0" i="0" u="none" strike="noStrike" cap="none" normalizeH="0" baseline="0" dirty="0" smtClean="0">
                        <a:ln>
                          <a:noFill/>
                        </a:ln>
                        <a:solidFill>
                          <a:schemeClr val="tx1"/>
                        </a:solidFill>
                        <a:effectLst/>
                        <a:latin typeface="Arial" charset="0"/>
                        <a:cs typeface="Arial"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he-IL" sz="1600" b="0" i="0" u="none" strike="noStrike" cap="none" normalizeH="0" baseline="0" dirty="0" smtClean="0">
                          <a:ln>
                            <a:noFill/>
                          </a:ln>
                          <a:solidFill>
                            <a:schemeClr val="tx1"/>
                          </a:solidFill>
                          <a:effectLst/>
                          <a:latin typeface="Arial" charset="0"/>
                          <a:cs typeface="Arial" charset="0"/>
                        </a:rPr>
                        <a:t>(</a:t>
                      </a:r>
                      <a:r>
                        <a:rPr kumimoji="0" lang="he-IL" sz="1600" b="0" i="0" u="none" strike="noStrike" cap="none" normalizeH="0" baseline="0" dirty="0" err="1" smtClean="0">
                          <a:ln>
                            <a:noFill/>
                          </a:ln>
                          <a:solidFill>
                            <a:schemeClr val="tx1"/>
                          </a:solidFill>
                          <a:effectLst/>
                          <a:latin typeface="Arial" charset="0"/>
                          <a:cs typeface="Arial" charset="0"/>
                        </a:rPr>
                        <a:t>מיקרופאגים</a:t>
                      </a:r>
                      <a:r>
                        <a:rPr kumimoji="0" lang="he-IL" sz="1600" b="0" i="0" u="none" strike="noStrike" cap="none" normalizeH="0" baseline="0" dirty="0" smtClean="0">
                          <a:ln>
                            <a:noFill/>
                          </a:ln>
                          <a:solidFill>
                            <a:schemeClr val="tx1"/>
                          </a:solidFill>
                          <a:effectLst/>
                          <a:latin typeface="Arial" charset="0"/>
                          <a:cs typeface="Arial" charset="0"/>
                        </a:rPr>
                        <a:t>)</a:t>
                      </a:r>
                      <a:endParaRPr kumimoji="0" lang="en-US" sz="1600" b="0" i="0" u="none" strike="noStrike" cap="none" normalizeH="0" baseline="0" dirty="0" smtClean="0">
                        <a:ln>
                          <a:noFill/>
                        </a:ln>
                        <a:solidFill>
                          <a:schemeClr val="tx1"/>
                        </a:solidFill>
                        <a:effectLst/>
                        <a:latin typeface="Arial" charset="0"/>
                        <a:cs typeface="Arial"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he-IL" sz="1800" b="0" i="0" u="none" strike="noStrike" cap="none" normalizeH="0" baseline="0" smtClean="0">
                        <a:ln>
                          <a:noFill/>
                        </a:ln>
                        <a:solidFill>
                          <a:schemeClr val="tx1"/>
                        </a:solidFill>
                        <a:effectLst/>
                        <a:latin typeface="Arial" charset="0"/>
                        <a:cs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600" b="0" i="0" u="none" strike="noStrike" cap="none" normalizeH="0" baseline="0" smtClean="0">
                          <a:ln>
                            <a:noFill/>
                          </a:ln>
                          <a:solidFill>
                            <a:schemeClr val="tx1"/>
                          </a:solidFill>
                          <a:effectLst/>
                          <a:latin typeface="Arial" charset="0"/>
                          <a:cs typeface="Arial" charset="0"/>
                        </a:rPr>
                        <a:t>גרעין רב-אונתי. ציטופלסמה בהירה. גרגור עדין.</a:t>
                      </a:r>
                      <a:endParaRPr kumimoji="0" lang="en-US" sz="1600" b="0" i="0" u="none" strike="noStrike" cap="none" normalizeH="0" baseline="0" smtClean="0">
                        <a:ln>
                          <a:noFill/>
                        </a:ln>
                        <a:solidFill>
                          <a:schemeClr val="tx1"/>
                        </a:solidFill>
                        <a:effectLst/>
                        <a:latin typeface="Arial" charset="0"/>
                        <a:cs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600" b="0" i="0" u="none" strike="noStrike" cap="none" normalizeH="0" baseline="0" dirty="0" smtClean="0">
                          <a:ln>
                            <a:noFill/>
                          </a:ln>
                          <a:solidFill>
                            <a:schemeClr val="tx1"/>
                          </a:solidFill>
                          <a:effectLst/>
                          <a:latin typeface="Arial" charset="0"/>
                          <a:cs typeface="Arial" charset="0"/>
                        </a:rPr>
                        <a:t>40-70%</a:t>
                      </a:r>
                      <a:endParaRPr kumimoji="0" lang="en-US" sz="1600" b="0" i="0" u="none" strike="noStrike" cap="none" normalizeH="0" baseline="0" dirty="0" smtClean="0">
                        <a:ln>
                          <a:noFill/>
                        </a:ln>
                        <a:solidFill>
                          <a:schemeClr val="tx1"/>
                        </a:solidFill>
                        <a:effectLst/>
                        <a:latin typeface="Arial" charset="0"/>
                        <a:cs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600" b="0" i="0" u="none" strike="noStrike" cap="none" normalizeH="0" baseline="0" smtClean="0">
                          <a:ln>
                            <a:noFill/>
                          </a:ln>
                          <a:solidFill>
                            <a:schemeClr val="tx1"/>
                          </a:solidFill>
                          <a:effectLst/>
                          <a:latin typeface="Arial" charset="0"/>
                          <a:cs typeface="Arial" charset="0"/>
                        </a:rPr>
                        <a:t>6 - 72 שעות</a:t>
                      </a:r>
                    </a:p>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he-IL" sz="1600" b="0" i="0" u="none" strike="noStrike" cap="none" normalizeH="0" baseline="0" smtClean="0">
                        <a:ln>
                          <a:noFill/>
                        </a:ln>
                        <a:solidFill>
                          <a:schemeClr val="tx1"/>
                        </a:solidFill>
                        <a:effectLst/>
                        <a:latin typeface="Arial" charset="0"/>
                        <a:cs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he-IL" sz="1600" b="0" i="0" u="none" strike="noStrike" cap="none" normalizeH="0" baseline="0" smtClean="0">
                          <a:ln>
                            <a:noFill/>
                          </a:ln>
                          <a:solidFill>
                            <a:schemeClr val="tx1"/>
                          </a:solidFill>
                          <a:effectLst/>
                          <a:latin typeface="Arial" charset="0"/>
                          <a:cs typeface="Arial" charset="0"/>
                        </a:rPr>
                        <a:t>בולעים חיידקים.</a:t>
                      </a:r>
                    </a:p>
                    <a:p>
                      <a:pPr marL="0" marR="0" lvl="0" indent="0" algn="ctr" defTabSz="914400" rtl="1" eaLnBrk="0" fontAlgn="base" latinLnBrk="0" hangingPunct="0">
                        <a:lnSpc>
                          <a:spcPct val="100000"/>
                        </a:lnSpc>
                        <a:spcBef>
                          <a:spcPct val="0"/>
                        </a:spcBef>
                        <a:spcAft>
                          <a:spcPct val="0"/>
                        </a:spcAft>
                        <a:buClrTx/>
                        <a:buSzTx/>
                        <a:buFontTx/>
                        <a:buNone/>
                        <a:tabLst/>
                      </a:pPr>
                      <a:r>
                        <a:rPr kumimoji="0" lang="he-IL" sz="1600" b="0" i="0" u="none" strike="noStrike" cap="none" normalizeH="0" baseline="0" smtClean="0">
                          <a:ln>
                            <a:noFill/>
                          </a:ln>
                          <a:solidFill>
                            <a:schemeClr val="tx1"/>
                          </a:solidFill>
                          <a:effectLst/>
                          <a:latin typeface="Arial" charset="0"/>
                          <a:cs typeface="Arial" charset="0"/>
                        </a:rPr>
                        <a:t>יוצאים ממחזור הדם אל הרקמות.</a:t>
                      </a:r>
                      <a:endParaRPr kumimoji="0" lang="en-US" sz="1600" b="0" i="0" u="none" strike="noStrike" cap="none" normalizeH="0" baseline="0" smtClean="0">
                        <a:ln>
                          <a:noFill/>
                        </a:ln>
                        <a:solidFill>
                          <a:schemeClr val="tx1"/>
                        </a:solidFill>
                        <a:effectLst/>
                        <a:latin typeface="Arial" charset="0"/>
                        <a:cs typeface="Arial" charset="0"/>
                      </a:endParaRPr>
                    </a:p>
                    <a:p>
                      <a:pPr marL="0" marR="0" lvl="0" indent="0" algn="ctr" defTabSz="914400" rtl="1"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cs typeface="Arial"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70228">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600" b="0" i="0" u="none" strike="noStrike" cap="none" normalizeH="0" baseline="0" smtClean="0">
                          <a:ln>
                            <a:noFill/>
                          </a:ln>
                          <a:solidFill>
                            <a:schemeClr val="tx1"/>
                          </a:solidFill>
                          <a:effectLst/>
                          <a:latin typeface="Arial" charset="0"/>
                          <a:cs typeface="Arial" charset="0"/>
                        </a:rPr>
                        <a:t>אאוזינופילים</a:t>
                      </a:r>
                      <a:endParaRPr kumimoji="0" lang="en-US" sz="1600" b="0" i="0" u="none" strike="noStrike" cap="none" normalizeH="0" baseline="0" smtClean="0">
                        <a:ln>
                          <a:noFill/>
                        </a:ln>
                        <a:solidFill>
                          <a:schemeClr val="tx1"/>
                        </a:solidFill>
                        <a:effectLst/>
                        <a:latin typeface="Arial" charset="0"/>
                        <a:cs typeface="Arial"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he-IL" sz="1800" b="0" i="0" u="none" strike="noStrike" cap="none" normalizeH="0" baseline="0" smtClean="0">
                        <a:ln>
                          <a:noFill/>
                        </a:ln>
                        <a:solidFill>
                          <a:schemeClr val="tx1"/>
                        </a:solidFill>
                        <a:effectLst/>
                        <a:latin typeface="Arial" charset="0"/>
                        <a:cs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he-IL" sz="1600" b="0" i="0" u="none" strike="noStrike" cap="none" normalizeH="0" baseline="0" smtClean="0">
                          <a:ln>
                            <a:noFill/>
                          </a:ln>
                          <a:solidFill>
                            <a:schemeClr val="tx1"/>
                          </a:solidFill>
                          <a:effectLst/>
                          <a:latin typeface="Arial" charset="0"/>
                          <a:cs typeface="Arial" charset="0"/>
                        </a:rPr>
                        <a:t>גרעין דו-אונתי. גרגור גס בציטופלסמה שנצבעת בורוד בצבעים חומציים. </a:t>
                      </a:r>
                      <a:endParaRPr kumimoji="0" lang="en-US" sz="1600" b="0" i="0" u="none" strike="noStrike" cap="none" normalizeH="0" baseline="0" smtClean="0">
                        <a:ln>
                          <a:noFill/>
                        </a:ln>
                        <a:solidFill>
                          <a:schemeClr val="tx1"/>
                        </a:solidFill>
                        <a:effectLst/>
                        <a:latin typeface="Arial" charset="0"/>
                        <a:cs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600" b="0" i="0" u="none" strike="noStrike" cap="none" normalizeH="0" baseline="0" smtClean="0">
                          <a:ln>
                            <a:noFill/>
                          </a:ln>
                          <a:solidFill>
                            <a:schemeClr val="tx1"/>
                          </a:solidFill>
                          <a:effectLst/>
                          <a:latin typeface="Arial" charset="0"/>
                          <a:cs typeface="Arial" charset="0"/>
                        </a:rPr>
                        <a:t>1-4%</a:t>
                      </a:r>
                      <a:endParaRPr kumimoji="0" lang="en-US" sz="1600" b="0" i="0" u="none" strike="noStrike" cap="none" normalizeH="0" baseline="0" smtClean="0">
                        <a:ln>
                          <a:noFill/>
                        </a:ln>
                        <a:solidFill>
                          <a:schemeClr val="tx1"/>
                        </a:solidFill>
                        <a:effectLst/>
                        <a:latin typeface="Arial" charset="0"/>
                        <a:cs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600" b="0" i="0" u="none" strike="noStrike" cap="none" normalizeH="0" baseline="0" smtClean="0">
                          <a:ln>
                            <a:noFill/>
                          </a:ln>
                          <a:solidFill>
                            <a:schemeClr val="tx1"/>
                          </a:solidFill>
                          <a:effectLst/>
                          <a:latin typeface="Arial" charset="0"/>
                          <a:cs typeface="Arial" charset="0"/>
                        </a:rPr>
                        <a:t>8 - 12 יום</a:t>
                      </a:r>
                      <a:endParaRPr kumimoji="0" lang="he-IL" sz="1400" b="0" i="0" u="none" strike="noStrike" cap="none" normalizeH="0" baseline="0" smtClean="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he-IL" sz="1600" b="0" i="0" u="none" strike="noStrike" cap="none" normalizeH="0" baseline="0" smtClean="0">
                        <a:ln>
                          <a:noFill/>
                        </a:ln>
                        <a:solidFill>
                          <a:schemeClr val="tx1"/>
                        </a:solidFill>
                        <a:effectLst/>
                        <a:latin typeface="Arial" charset="0"/>
                        <a:cs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he-IL" sz="1600" b="0" i="0" u="none" strike="noStrike" cap="none" normalizeH="0" baseline="0" smtClean="0">
                          <a:ln>
                            <a:noFill/>
                          </a:ln>
                          <a:solidFill>
                            <a:schemeClr val="tx1"/>
                          </a:solidFill>
                          <a:effectLst/>
                          <a:latin typeface="Arial" charset="0"/>
                          <a:cs typeface="Arial" charset="0"/>
                        </a:rPr>
                        <a:t>בולעים תצמיד נוגדן-אנטיגן. מתקיפים טפילים.</a:t>
                      </a:r>
                      <a:endParaRPr kumimoji="0" lang="en-US" sz="1600" b="0" i="0" u="none" strike="noStrike" cap="none" normalizeH="0" baseline="0" smtClean="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600" b="0" i="0" u="none" strike="noStrike" cap="none" normalizeH="0" baseline="0" smtClean="0">
                        <a:ln>
                          <a:noFill/>
                        </a:ln>
                        <a:solidFill>
                          <a:schemeClr val="tx1"/>
                        </a:solidFill>
                        <a:effectLst/>
                        <a:latin typeface="Arial" charset="0"/>
                        <a:cs typeface="Arial"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60634">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600" b="0" i="0" u="none" strike="noStrike" cap="none" normalizeH="0" baseline="0" smtClean="0">
                          <a:ln>
                            <a:noFill/>
                          </a:ln>
                          <a:solidFill>
                            <a:schemeClr val="tx1"/>
                          </a:solidFill>
                          <a:effectLst/>
                          <a:latin typeface="Arial" charset="0"/>
                          <a:cs typeface="Arial" charset="0"/>
                        </a:rPr>
                        <a:t>בזופילים</a:t>
                      </a:r>
                      <a:endParaRPr kumimoji="0" lang="en-US" sz="1600" b="0" i="0" u="none" strike="noStrike" cap="none" normalizeH="0" baseline="0" smtClean="0">
                        <a:ln>
                          <a:noFill/>
                        </a:ln>
                        <a:solidFill>
                          <a:schemeClr val="tx1"/>
                        </a:solidFill>
                        <a:effectLst/>
                        <a:latin typeface="Arial" charset="0"/>
                        <a:cs typeface="Arial"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he-IL" sz="1800" b="0" i="0" u="none" strike="noStrike" cap="none" normalizeH="0" baseline="0" smtClean="0">
                        <a:ln>
                          <a:noFill/>
                        </a:ln>
                        <a:solidFill>
                          <a:schemeClr val="tx1"/>
                        </a:solidFill>
                        <a:effectLst/>
                        <a:latin typeface="Arial" charset="0"/>
                        <a:cs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600" b="0" i="0" u="none" strike="noStrike" cap="none" normalizeH="0" baseline="0" smtClean="0">
                          <a:ln>
                            <a:noFill/>
                          </a:ln>
                          <a:solidFill>
                            <a:schemeClr val="tx1"/>
                          </a:solidFill>
                          <a:effectLst/>
                          <a:latin typeface="Arial" charset="0"/>
                          <a:cs typeface="Arial" charset="0"/>
                        </a:rPr>
                        <a:t>גרגירים גדולים בציטופלסמה שנצבעת בכחול בצבעים בסיסיים גרעין דו-אונתי. </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600" b="0" i="0" u="none" strike="noStrike" cap="none" normalizeH="0" baseline="0" dirty="0" smtClean="0">
                          <a:ln>
                            <a:noFill/>
                          </a:ln>
                          <a:solidFill>
                            <a:schemeClr val="tx1"/>
                          </a:solidFill>
                          <a:effectLst/>
                          <a:latin typeface="Arial" charset="0"/>
                          <a:cs typeface="Arial" charset="0"/>
                        </a:rPr>
                        <a:t>1%-0.5</a:t>
                      </a:r>
                      <a:r>
                        <a:rPr kumimoji="0" lang="en-US" sz="1600" b="0" i="0" u="none" strike="noStrike" cap="none" normalizeH="0" baseline="0" dirty="0" smtClean="0">
                          <a:ln>
                            <a:noFill/>
                          </a:ln>
                          <a:solidFill>
                            <a:schemeClr val="tx1"/>
                          </a:solidFill>
                          <a:effectLst/>
                          <a:latin typeface="Arial" charset="0"/>
                          <a:cs typeface="Arial" charset="0"/>
                        </a:rPr>
                        <a:t> </a:t>
                      </a:r>
                      <a:r>
                        <a:rPr kumimoji="0" lang="he-IL" sz="1600" b="0" i="0" u="none" strike="noStrike" cap="none" normalizeH="0" baseline="0" dirty="0" smtClean="0">
                          <a:ln>
                            <a:noFill/>
                          </a:ln>
                          <a:solidFill>
                            <a:schemeClr val="tx1"/>
                          </a:solidFill>
                          <a:effectLst/>
                          <a:latin typeface="Arial" charset="0"/>
                          <a:cs typeface="Arial" charset="0"/>
                        </a:rPr>
                        <a:t> </a:t>
                      </a:r>
                      <a:endParaRPr kumimoji="0" lang="en-US" sz="1600" b="0" i="0" u="none" strike="noStrike" cap="none" normalizeH="0" baseline="0" dirty="0" smtClean="0">
                        <a:ln>
                          <a:noFill/>
                        </a:ln>
                        <a:solidFill>
                          <a:schemeClr val="tx1"/>
                        </a:solidFill>
                        <a:effectLst/>
                        <a:latin typeface="Arial" charset="0"/>
                        <a:cs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600" b="0" i="0" u="none" strike="noStrike" cap="none" normalizeH="0" baseline="0" smtClean="0">
                          <a:ln>
                            <a:noFill/>
                          </a:ln>
                          <a:solidFill>
                            <a:schemeClr val="tx1"/>
                          </a:solidFill>
                          <a:effectLst/>
                          <a:latin typeface="Arial" charset="0"/>
                          <a:cs typeface="Arial" charset="0"/>
                        </a:rPr>
                        <a:t>3 - 72 שעות</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he-IL" sz="1600" b="0" i="0" u="none" strike="noStrike" cap="none" normalizeH="0" baseline="0" dirty="0" smtClean="0">
                          <a:ln>
                            <a:noFill/>
                          </a:ln>
                          <a:solidFill>
                            <a:schemeClr val="tx1"/>
                          </a:solidFill>
                          <a:effectLst/>
                          <a:latin typeface="Arial" charset="0"/>
                          <a:cs typeface="Arial" charset="0"/>
                        </a:rPr>
                        <a:t>משחררים היסטמין</a:t>
                      </a:r>
                      <a:endParaRPr kumimoji="0" lang="en-US" sz="1600" b="0" i="0" u="none" strike="noStrike" cap="none" normalizeH="0" baseline="0" dirty="0" smtClean="0">
                        <a:ln>
                          <a:noFill/>
                        </a:ln>
                        <a:solidFill>
                          <a:schemeClr val="tx1"/>
                        </a:solidFill>
                        <a:effectLst/>
                        <a:latin typeface="Arial" charset="0"/>
                        <a:cs typeface="Arial"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he-IL" sz="1600" b="0" i="0" u="none" strike="noStrike" cap="none" normalizeH="0" baseline="0" dirty="0" smtClean="0">
                          <a:ln>
                            <a:noFill/>
                          </a:ln>
                          <a:solidFill>
                            <a:schemeClr val="tx1"/>
                          </a:solidFill>
                          <a:effectLst/>
                          <a:latin typeface="Arial" charset="0"/>
                          <a:cs typeface="Arial" charset="0"/>
                        </a:rPr>
                        <a:t>יוצרים הפרין</a:t>
                      </a:r>
                      <a:endParaRPr kumimoji="0" lang="en-US" sz="1600" b="0" i="0" u="none" strike="noStrike" cap="none" normalizeH="0" baseline="0" dirty="0" smtClean="0">
                        <a:ln>
                          <a:noFill/>
                        </a:ln>
                        <a:solidFill>
                          <a:schemeClr val="tx1"/>
                        </a:solidFill>
                        <a:effectLst/>
                        <a:latin typeface="Arial" charset="0"/>
                        <a:cs typeface="Arial"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3597" name="Picture 31" descr="cel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8075" y="2638686"/>
            <a:ext cx="13716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8" name="Picture 32" descr="cell-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3961" y="4265684"/>
            <a:ext cx="1430338"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9" name="Picture 33" descr="cell-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3651" y="5640079"/>
            <a:ext cx="136683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8509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Shape 97"/>
          <p:cNvPicPr preferRelativeResize="0"/>
          <p:nvPr/>
        </p:nvPicPr>
        <p:blipFill rotWithShape="1">
          <a:blip r:embed="rId3">
            <a:alphaModFix/>
          </a:blip>
          <a:srcRect/>
          <a:stretch/>
        </p:blipFill>
        <p:spPr>
          <a:xfrm>
            <a:off x="4139951" y="1052736"/>
            <a:ext cx="4155713" cy="4475383"/>
          </a:xfrm>
          <a:prstGeom prst="rect">
            <a:avLst/>
          </a:prstGeom>
          <a:noFill/>
          <a:ln>
            <a:noFill/>
          </a:ln>
        </p:spPr>
      </p:pic>
      <p:pic>
        <p:nvPicPr>
          <p:cNvPr id="98" name="Shape 98"/>
          <p:cNvPicPr preferRelativeResize="0"/>
          <p:nvPr/>
        </p:nvPicPr>
        <p:blipFill rotWithShape="1">
          <a:blip r:embed="rId4">
            <a:alphaModFix/>
          </a:blip>
          <a:srcRect/>
          <a:stretch/>
        </p:blipFill>
        <p:spPr>
          <a:xfrm>
            <a:off x="1199404" y="1250136"/>
            <a:ext cx="1685925" cy="3048000"/>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782638"/>
            <a:ext cx="10191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he-IL" altLang="he-IL" sz="1800"/>
          </a:p>
        </p:txBody>
      </p:sp>
      <p:sp>
        <p:nvSpPr>
          <p:cNvPr id="24579" name="Rectangle 3"/>
          <p:cNvSpPr>
            <a:spLocks noChangeArrowheads="1"/>
          </p:cNvSpPr>
          <p:nvPr/>
        </p:nvSpPr>
        <p:spPr bwMode="auto">
          <a:xfrm>
            <a:off x="0" y="782638"/>
            <a:ext cx="10191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he-IL" altLang="he-IL" sz="1800"/>
          </a:p>
        </p:txBody>
      </p:sp>
      <p:sp>
        <p:nvSpPr>
          <p:cNvPr id="24580" name="Rectangle 4"/>
          <p:cNvSpPr>
            <a:spLocks noChangeArrowheads="1"/>
          </p:cNvSpPr>
          <p:nvPr/>
        </p:nvSpPr>
        <p:spPr bwMode="auto">
          <a:xfrm>
            <a:off x="0" y="782638"/>
            <a:ext cx="10191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he-IL" altLang="he-IL" sz="1800"/>
          </a:p>
        </p:txBody>
      </p:sp>
      <p:sp>
        <p:nvSpPr>
          <p:cNvPr id="24581" name="Rectangle 5"/>
          <p:cNvSpPr>
            <a:spLocks noChangeArrowheads="1"/>
          </p:cNvSpPr>
          <p:nvPr/>
        </p:nvSpPr>
        <p:spPr bwMode="auto">
          <a:xfrm>
            <a:off x="0" y="782638"/>
            <a:ext cx="10191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he-IL" altLang="he-IL" sz="1800"/>
          </a:p>
        </p:txBody>
      </p:sp>
      <p:sp>
        <p:nvSpPr>
          <p:cNvPr id="24582" name="Rectangle 29"/>
          <p:cNvSpPr>
            <a:spLocks noChangeArrowheads="1"/>
          </p:cNvSpPr>
          <p:nvPr/>
        </p:nvSpPr>
        <p:spPr bwMode="auto">
          <a:xfrm>
            <a:off x="11498263" y="62388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r" rtl="1">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he-IL" altLang="he-IL" sz="1800"/>
          </a:p>
        </p:txBody>
      </p:sp>
      <p:sp>
        <p:nvSpPr>
          <p:cNvPr id="24583" name="Rectangle 34"/>
          <p:cNvSpPr>
            <a:spLocks noChangeArrowheads="1"/>
          </p:cNvSpPr>
          <p:nvPr/>
        </p:nvSpPr>
        <p:spPr bwMode="auto">
          <a:xfrm>
            <a:off x="2274888" y="277813"/>
            <a:ext cx="64119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rtl="1">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he-IL" altLang="he-IL" sz="4000" b="1" dirty="0">
                <a:solidFill>
                  <a:srgbClr val="FF0000"/>
                </a:solidFill>
                <a:latin typeface="David" panose="020E0502060401010101" pitchFamily="34" charset="-79"/>
                <a:cs typeface="David" panose="020E0502060401010101" pitchFamily="34" charset="-79"/>
              </a:rPr>
              <a:t>המרכיבים התאיים של הדם</a:t>
            </a:r>
            <a:endParaRPr lang="en-US" altLang="he-IL" sz="4000" b="1" dirty="0">
              <a:solidFill>
                <a:srgbClr val="FF0000"/>
              </a:solidFill>
              <a:latin typeface="David" panose="020E0502060401010101" pitchFamily="34" charset="-79"/>
              <a:cs typeface="David" panose="020E0502060401010101" pitchFamily="34" charset="-79"/>
            </a:endParaRPr>
          </a:p>
        </p:txBody>
      </p:sp>
      <p:graphicFrame>
        <p:nvGraphicFramePr>
          <p:cNvPr id="17457" name="Group 49"/>
          <p:cNvGraphicFramePr>
            <a:graphicFrameLocks noGrp="1"/>
          </p:cNvGraphicFramePr>
          <p:nvPr>
            <p:ph sz="half" idx="1"/>
            <p:extLst>
              <p:ext uri="{D42A27DB-BD31-4B8C-83A1-F6EECF244321}">
                <p14:modId xmlns:p14="http://schemas.microsoft.com/office/powerpoint/2010/main" val="1945264779"/>
              </p:ext>
            </p:extLst>
          </p:nvPr>
        </p:nvGraphicFramePr>
        <p:xfrm>
          <a:off x="-1" y="928049"/>
          <a:ext cx="8475261" cy="5745706"/>
        </p:xfrm>
        <a:graphic>
          <a:graphicData uri="http://schemas.openxmlformats.org/drawingml/2006/table">
            <a:tbl>
              <a:tblPr rtl="1"/>
              <a:tblGrid>
                <a:gridCol w="1412812"/>
                <a:gridCol w="1412812"/>
                <a:gridCol w="1843430"/>
                <a:gridCol w="1296691"/>
                <a:gridCol w="851558"/>
                <a:gridCol w="1657958"/>
              </a:tblGrid>
              <a:tr h="1427338">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800" b="1" i="0" u="none" strike="noStrike" cap="none" normalizeH="0" baseline="0" dirty="0" smtClean="0">
                          <a:ln>
                            <a:noFill/>
                          </a:ln>
                          <a:solidFill>
                            <a:srgbClr val="FF0000"/>
                          </a:solidFill>
                          <a:effectLst/>
                          <a:latin typeface="David" panose="020E0502060401010101" pitchFamily="34" charset="-79"/>
                          <a:cs typeface="David" panose="020E0502060401010101" pitchFamily="34" charset="-79"/>
                        </a:rPr>
                        <a:t>תאי דם לבנים</a:t>
                      </a:r>
                      <a:endParaRPr kumimoji="0" lang="en-US" sz="1800" b="1" i="0" u="none" strike="noStrike" cap="none" normalizeH="0" baseline="0" dirty="0" smtClean="0">
                        <a:ln>
                          <a:noFill/>
                        </a:ln>
                        <a:solidFill>
                          <a:srgbClr val="FF0000"/>
                        </a:solidFill>
                        <a:effectLst/>
                        <a:latin typeface="David" panose="020E0502060401010101" pitchFamily="34" charset="-79"/>
                        <a:cs typeface="David" panose="020E0502060401010101" pitchFamily="34" charset="-79"/>
                      </a:endParaRP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800" b="1" i="0" u="none" strike="noStrike" cap="none" normalizeH="0" baseline="0" dirty="0" err="1" smtClean="0">
                          <a:ln>
                            <a:noFill/>
                          </a:ln>
                          <a:solidFill>
                            <a:srgbClr val="FF0000"/>
                          </a:solidFill>
                          <a:effectLst/>
                          <a:latin typeface="David" panose="020E0502060401010101" pitchFamily="34" charset="-79"/>
                          <a:cs typeface="David" panose="020E0502060401010101" pitchFamily="34" charset="-79"/>
                        </a:rPr>
                        <a:t>אגרנולוציטים</a:t>
                      </a:r>
                      <a:endParaRPr kumimoji="0" lang="he-IL" sz="1800" b="1" i="0" u="none" strike="noStrike" cap="none" normalizeH="0" baseline="0" dirty="0" smtClean="0">
                        <a:ln>
                          <a:noFill/>
                        </a:ln>
                        <a:solidFill>
                          <a:srgbClr val="FF0000"/>
                        </a:solidFill>
                        <a:effectLst/>
                        <a:latin typeface="David" panose="020E0502060401010101" pitchFamily="34" charset="-79"/>
                        <a:cs typeface="David" panose="020E0502060401010101" pitchFamily="34" charset="-79"/>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800" b="1" i="0" u="none" strike="noStrike" cap="none" normalizeH="0" baseline="0" dirty="0" smtClean="0">
                          <a:ln>
                            <a:noFill/>
                          </a:ln>
                          <a:solidFill>
                            <a:srgbClr val="FF0000"/>
                          </a:solidFill>
                          <a:effectLst/>
                          <a:latin typeface="David" panose="020E0502060401010101" pitchFamily="34" charset="-79"/>
                          <a:cs typeface="David" panose="020E0502060401010101" pitchFamily="34" charset="-79"/>
                        </a:rPr>
                        <a:t>תיאור</a:t>
                      </a:r>
                      <a:endParaRPr kumimoji="0" lang="en-US" sz="1800" b="1" i="0" u="none" strike="noStrike" cap="none" normalizeH="0" baseline="0" dirty="0" smtClean="0">
                        <a:ln>
                          <a:noFill/>
                        </a:ln>
                        <a:solidFill>
                          <a:srgbClr val="FF0000"/>
                        </a:solidFill>
                        <a:effectLst/>
                        <a:latin typeface="David" panose="020E0502060401010101" pitchFamily="34" charset="-79"/>
                        <a:cs typeface="David" panose="020E0502060401010101" pitchFamily="34" charset="-79"/>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800" b="1" i="0" u="none" strike="noStrike" cap="none" normalizeH="0" baseline="0" dirty="0" smtClean="0">
                          <a:ln>
                            <a:noFill/>
                          </a:ln>
                          <a:solidFill>
                            <a:srgbClr val="FF0000"/>
                          </a:solidFill>
                          <a:effectLst/>
                          <a:latin typeface="David" panose="020E0502060401010101" pitchFamily="34" charset="-79"/>
                          <a:cs typeface="David" panose="020E0502060401010101" pitchFamily="34" charset="-79"/>
                        </a:rPr>
                        <a:t>אחוז מכלל תאי הדם הלבנים</a:t>
                      </a:r>
                      <a:endParaRPr kumimoji="0" lang="en-US" sz="1800" b="1" i="0" u="none" strike="noStrike" cap="none" normalizeH="0" baseline="0" dirty="0" smtClean="0">
                        <a:ln>
                          <a:noFill/>
                        </a:ln>
                        <a:solidFill>
                          <a:srgbClr val="FF0000"/>
                        </a:solidFill>
                        <a:effectLst/>
                        <a:latin typeface="David" panose="020E0502060401010101" pitchFamily="34" charset="-79"/>
                        <a:cs typeface="David" panose="020E0502060401010101" pitchFamily="34" charset="-79"/>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800" b="1" i="0" u="none" strike="noStrike" cap="none" normalizeH="0" baseline="0" dirty="0" smtClean="0">
                          <a:ln>
                            <a:noFill/>
                          </a:ln>
                          <a:solidFill>
                            <a:srgbClr val="FF0000"/>
                          </a:solidFill>
                          <a:effectLst/>
                          <a:latin typeface="David" panose="020E0502060401010101" pitchFamily="34" charset="-79"/>
                          <a:cs typeface="David" panose="020E0502060401010101" pitchFamily="34" charset="-79"/>
                        </a:rPr>
                        <a:t>אורך חיים</a:t>
                      </a:r>
                      <a:endParaRPr kumimoji="0" lang="en-US" sz="1800" b="1" i="0" u="none" strike="noStrike" cap="none" normalizeH="0" baseline="0" dirty="0" smtClean="0">
                        <a:ln>
                          <a:noFill/>
                        </a:ln>
                        <a:solidFill>
                          <a:srgbClr val="FF0000"/>
                        </a:solidFill>
                        <a:effectLst/>
                        <a:latin typeface="David" panose="020E0502060401010101" pitchFamily="34" charset="-79"/>
                        <a:cs typeface="David" panose="020E0502060401010101" pitchFamily="34" charset="-79"/>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800" b="1" i="0" u="none" strike="noStrike" cap="none" normalizeH="0" baseline="0" dirty="0" smtClean="0">
                          <a:ln>
                            <a:noFill/>
                          </a:ln>
                          <a:solidFill>
                            <a:srgbClr val="FF0000"/>
                          </a:solidFill>
                          <a:effectLst/>
                          <a:latin typeface="David" panose="020E0502060401010101" pitchFamily="34" charset="-79"/>
                          <a:cs typeface="David" panose="020E0502060401010101" pitchFamily="34" charset="-79"/>
                        </a:rPr>
                        <a:t>תפקיד</a:t>
                      </a:r>
                      <a:endParaRPr kumimoji="0" lang="en-US" sz="1800" b="1" i="0" u="none" strike="noStrike" cap="none" normalizeH="0" baseline="0" dirty="0" smtClean="0">
                        <a:ln>
                          <a:noFill/>
                        </a:ln>
                        <a:solidFill>
                          <a:srgbClr val="FF0000"/>
                        </a:solidFill>
                        <a:effectLst/>
                        <a:latin typeface="David" panose="020E0502060401010101" pitchFamily="34" charset="-79"/>
                        <a:cs typeface="David" panose="020E0502060401010101" pitchFamily="34" charset="-79"/>
                      </a:endParaRPr>
                    </a:p>
                    <a:p>
                      <a:pPr marL="0" marR="0" lvl="0" indent="0" algn="ctr" defTabSz="914400" rtl="1"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FF0000"/>
                        </a:solidFill>
                        <a:effectLst/>
                        <a:latin typeface="David" panose="020E0502060401010101" pitchFamily="34" charset="-79"/>
                        <a:cs typeface="David" panose="020E0502060401010101" pitchFamily="34" charset="-79"/>
                      </a:endParaRP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82119">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600" b="0" i="0" u="none" strike="noStrike" cap="none" normalizeH="0" baseline="0" smtClean="0">
                          <a:ln>
                            <a:noFill/>
                          </a:ln>
                          <a:solidFill>
                            <a:schemeClr val="tx1"/>
                          </a:solidFill>
                          <a:effectLst/>
                          <a:latin typeface="Arial" charset="0"/>
                          <a:cs typeface="Arial" charset="0"/>
                        </a:rPr>
                        <a:t>מונוציטים</a:t>
                      </a:r>
                      <a:endParaRPr kumimoji="0" lang="en-US" sz="1600" b="0" i="0" u="none" strike="noStrike" cap="none" normalizeH="0" baseline="0" smtClean="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600" b="0" i="0" u="none" strike="noStrike" cap="none" normalizeH="0" baseline="0" smtClean="0">
                          <a:ln>
                            <a:noFill/>
                          </a:ln>
                          <a:solidFill>
                            <a:schemeClr val="tx1"/>
                          </a:solidFill>
                          <a:effectLst/>
                          <a:latin typeface="Arial" charset="0"/>
                          <a:cs typeface="Arial" charset="0"/>
                        </a:rPr>
                        <a:t>(מקרופאגים)</a:t>
                      </a:r>
                      <a:endParaRPr kumimoji="0" lang="en-US" sz="1600" b="0" i="0" u="none" strike="noStrike" cap="none" normalizeH="0" baseline="0" smtClean="0">
                        <a:ln>
                          <a:noFill/>
                        </a:ln>
                        <a:solidFill>
                          <a:schemeClr val="tx1"/>
                        </a:solidFill>
                        <a:effectLst/>
                        <a:latin typeface="Arial" charset="0"/>
                        <a:cs typeface="Arial"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he-IL" sz="1800" b="0" i="0" u="none" strike="noStrike" cap="none" normalizeH="0" baseline="0" dirty="0" smtClean="0">
                        <a:ln>
                          <a:noFill/>
                        </a:ln>
                        <a:solidFill>
                          <a:schemeClr val="tx1"/>
                        </a:solidFill>
                        <a:effectLst/>
                        <a:latin typeface="Arial" charset="0"/>
                        <a:cs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600" b="0" i="0" u="none" strike="noStrike" cap="none" normalizeH="0" baseline="0" dirty="0" smtClean="0">
                          <a:ln>
                            <a:noFill/>
                          </a:ln>
                          <a:solidFill>
                            <a:schemeClr val="tx1"/>
                          </a:solidFill>
                          <a:effectLst/>
                          <a:latin typeface="Arial" charset="0"/>
                          <a:cs typeface="Arial" charset="0"/>
                        </a:rPr>
                        <a:t>ציטופלסמה אפורה-כחולה לא מגורגרת, גרעין בצורת  </a:t>
                      </a:r>
                      <a:r>
                        <a:rPr kumimoji="0" lang="en-US" sz="1600" b="0" i="0" u="none" strike="noStrike" cap="none" normalizeH="0" baseline="0" dirty="0" smtClean="0">
                          <a:ln>
                            <a:noFill/>
                          </a:ln>
                          <a:solidFill>
                            <a:schemeClr val="tx1"/>
                          </a:solidFill>
                          <a:effectLst/>
                          <a:latin typeface="Arial" charset="0"/>
                          <a:cs typeface="Arial" charset="0"/>
                        </a:rPr>
                        <a:t>U</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600" b="0" i="0" u="none" strike="noStrike" cap="none" normalizeH="0" baseline="0" dirty="0" smtClean="0">
                          <a:ln>
                            <a:noFill/>
                          </a:ln>
                          <a:solidFill>
                            <a:schemeClr val="tx1"/>
                          </a:solidFill>
                          <a:effectLst/>
                          <a:latin typeface="Arial" charset="0"/>
                          <a:cs typeface="Arial" charset="0"/>
                        </a:rPr>
                        <a:t>4-8%</a:t>
                      </a:r>
                      <a:endParaRPr kumimoji="0" lang="en-US" sz="1600" b="0" i="0" u="none" strike="noStrike" cap="none" normalizeH="0" baseline="0" dirty="0" smtClean="0">
                        <a:ln>
                          <a:noFill/>
                        </a:ln>
                        <a:solidFill>
                          <a:schemeClr val="tx1"/>
                        </a:solidFill>
                        <a:effectLst/>
                        <a:latin typeface="Arial" charset="0"/>
                        <a:cs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600" b="0" i="0" u="none" strike="noStrike" cap="none" normalizeH="0" baseline="0" smtClean="0">
                          <a:ln>
                            <a:noFill/>
                          </a:ln>
                          <a:solidFill>
                            <a:schemeClr val="tx1"/>
                          </a:solidFill>
                          <a:effectLst/>
                          <a:latin typeface="Arial" charset="0"/>
                          <a:cs typeface="Arial" charset="0"/>
                        </a:rPr>
                        <a:t>מספר חודשים</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600" b="0" i="0" u="none" strike="noStrike" cap="none" normalizeH="0" baseline="0" smtClean="0">
                          <a:ln>
                            <a:noFill/>
                          </a:ln>
                          <a:solidFill>
                            <a:schemeClr val="tx1"/>
                          </a:solidFill>
                          <a:effectLst/>
                          <a:latin typeface="Arial" charset="0"/>
                          <a:cs typeface="Arial" charset="0"/>
                        </a:rPr>
                        <a:t>בולעים חיידקים, חלקי תאים ותאים מתים יוצאים ממחזור הדם משתתפים בתגובה החיסונית מנקים שאריות.</a:t>
                      </a:r>
                      <a:endParaRPr kumimoji="0" lang="en-US" sz="1600" b="0" i="0" u="none" strike="noStrike" cap="none" normalizeH="0" baseline="0" smtClean="0">
                        <a:ln>
                          <a:noFill/>
                        </a:ln>
                        <a:solidFill>
                          <a:schemeClr val="tx1"/>
                        </a:solidFill>
                        <a:effectLst/>
                        <a:latin typeface="Arial" charset="0"/>
                        <a:cs typeface="Arial"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9794">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600" b="0" i="0" u="none" strike="noStrike" cap="none" normalizeH="0" baseline="0" smtClean="0">
                          <a:ln>
                            <a:noFill/>
                          </a:ln>
                          <a:solidFill>
                            <a:schemeClr val="tx1"/>
                          </a:solidFill>
                          <a:effectLst/>
                          <a:latin typeface="Arial" charset="0"/>
                          <a:cs typeface="Arial" charset="0"/>
                        </a:rPr>
                        <a:t>לימפוציטים</a:t>
                      </a:r>
                      <a:endParaRPr kumimoji="0" lang="en-US" sz="1600" b="0" i="0" u="none" strike="noStrike" cap="none" normalizeH="0" baseline="0" smtClean="0">
                        <a:ln>
                          <a:noFill/>
                        </a:ln>
                        <a:solidFill>
                          <a:schemeClr val="tx1"/>
                        </a:solidFill>
                        <a:effectLst/>
                        <a:latin typeface="Arial" charset="0"/>
                        <a:cs typeface="Arial"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he-IL" sz="1800" b="0" i="0" u="none" strike="noStrike" cap="none" normalizeH="0" baseline="0" smtClean="0">
                        <a:ln>
                          <a:noFill/>
                        </a:ln>
                        <a:solidFill>
                          <a:schemeClr val="tx1"/>
                        </a:solidFill>
                        <a:effectLst/>
                        <a:latin typeface="Arial" charset="0"/>
                        <a:cs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600" b="0" i="0" u="none" strike="noStrike" cap="none" normalizeH="0" baseline="0" smtClean="0">
                          <a:ln>
                            <a:noFill/>
                          </a:ln>
                          <a:solidFill>
                            <a:schemeClr val="tx1"/>
                          </a:solidFill>
                          <a:effectLst/>
                          <a:latin typeface="Arial" charset="0"/>
                          <a:cs typeface="Arial" charset="0"/>
                        </a:rPr>
                        <a:t>גרעין עגול שממלא כמעט את כל התא.</a:t>
                      </a:r>
                      <a:endParaRPr kumimoji="0" lang="en-US" sz="1600" b="0" i="0" u="none" strike="noStrike" cap="none" normalizeH="0" baseline="0" smtClean="0">
                        <a:ln>
                          <a:noFill/>
                        </a:ln>
                        <a:solidFill>
                          <a:schemeClr val="tx1"/>
                        </a:solidFill>
                        <a:effectLst/>
                        <a:latin typeface="Arial" charset="0"/>
                        <a:cs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600" b="0" i="0" u="none" strike="noStrike" cap="none" normalizeH="0" baseline="0" smtClean="0">
                          <a:ln>
                            <a:noFill/>
                          </a:ln>
                          <a:solidFill>
                            <a:schemeClr val="tx1"/>
                          </a:solidFill>
                          <a:effectLst/>
                          <a:latin typeface="Arial" charset="0"/>
                          <a:cs typeface="Arial" charset="0"/>
                        </a:rPr>
                        <a:t>20-45%</a:t>
                      </a:r>
                      <a:endParaRPr kumimoji="0" lang="en-US" sz="1600" b="0" i="0" u="none" strike="noStrike" cap="none" normalizeH="0" baseline="0" smtClean="0">
                        <a:ln>
                          <a:noFill/>
                        </a:ln>
                        <a:solidFill>
                          <a:schemeClr val="tx1"/>
                        </a:solidFill>
                        <a:effectLst/>
                        <a:latin typeface="Arial" charset="0"/>
                        <a:cs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600" b="0" i="0" u="none" strike="noStrike" cap="none" normalizeH="0" baseline="0" smtClean="0">
                          <a:ln>
                            <a:noFill/>
                          </a:ln>
                          <a:solidFill>
                            <a:schemeClr val="tx1"/>
                          </a:solidFill>
                          <a:effectLst/>
                          <a:latin typeface="Arial" charset="0"/>
                          <a:cs typeface="Arial" charset="0"/>
                        </a:rPr>
                        <a:t>שנים רבות</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600" b="0" i="0" u="none" strike="noStrike" cap="none" normalizeH="0" baseline="0" smtClean="0">
                          <a:ln>
                            <a:noFill/>
                          </a:ln>
                          <a:solidFill>
                            <a:schemeClr val="tx1"/>
                          </a:solidFill>
                          <a:effectLst/>
                          <a:latin typeface="Arial" charset="0"/>
                          <a:cs typeface="Arial" charset="0"/>
                        </a:rPr>
                        <a:t>מתקיפים תאים פגועים או מייצרים נוגדנים.</a:t>
                      </a:r>
                      <a:endParaRPr kumimoji="0" lang="en-US" sz="1600" b="0" i="0" u="none" strike="noStrike" cap="none" normalizeH="0" baseline="0" smtClean="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600" b="0" i="0" u="none" strike="noStrike" cap="none" normalizeH="0" baseline="0" smtClean="0">
                        <a:ln>
                          <a:noFill/>
                        </a:ln>
                        <a:solidFill>
                          <a:schemeClr val="tx1"/>
                        </a:solidFill>
                        <a:effectLst/>
                        <a:latin typeface="Arial" charset="0"/>
                        <a:cs typeface="Arial"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96455">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600" b="0" i="0" u="none" strike="noStrike" cap="none" normalizeH="0" baseline="0" smtClean="0">
                          <a:ln>
                            <a:noFill/>
                          </a:ln>
                          <a:solidFill>
                            <a:schemeClr val="tx1"/>
                          </a:solidFill>
                          <a:effectLst/>
                          <a:latin typeface="Arial" charset="0"/>
                          <a:cs typeface="Arial" charset="0"/>
                        </a:rPr>
                        <a:t>טסיות דם -</a:t>
                      </a:r>
                      <a:endParaRPr kumimoji="0" lang="en-US" sz="1600" b="0" i="0" u="none" strike="noStrike" cap="none" normalizeH="0" baseline="0" smtClean="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600" b="0" i="0" u="none" strike="noStrike" cap="none" normalizeH="0" baseline="0" smtClean="0">
                          <a:ln>
                            <a:noFill/>
                          </a:ln>
                          <a:solidFill>
                            <a:schemeClr val="tx1"/>
                          </a:solidFill>
                          <a:effectLst/>
                          <a:latin typeface="Arial" charset="0"/>
                          <a:cs typeface="Arial" charset="0"/>
                        </a:rPr>
                        <a:t>תרומבוציטים</a:t>
                      </a:r>
                      <a:endParaRPr kumimoji="0" lang="en-US" sz="1600" b="0" i="0" u="none" strike="noStrike" cap="none" normalizeH="0" baseline="0" smtClean="0">
                        <a:ln>
                          <a:noFill/>
                        </a:ln>
                        <a:solidFill>
                          <a:schemeClr val="tx1"/>
                        </a:solidFill>
                        <a:effectLst/>
                        <a:latin typeface="Arial" charset="0"/>
                        <a:cs typeface="Arial"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he-IL" sz="1800" b="0" i="0" u="none" strike="noStrike" cap="none" normalizeH="0" baseline="0" smtClean="0">
                        <a:ln>
                          <a:noFill/>
                        </a:ln>
                        <a:solidFill>
                          <a:schemeClr val="tx1"/>
                        </a:solidFill>
                        <a:effectLst/>
                        <a:latin typeface="Arial" charset="0"/>
                        <a:cs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600" b="0" i="0" u="none" strike="noStrike" cap="none" normalizeH="0" baseline="0" smtClean="0">
                          <a:ln>
                            <a:noFill/>
                          </a:ln>
                          <a:solidFill>
                            <a:schemeClr val="tx1"/>
                          </a:solidFill>
                          <a:effectLst/>
                          <a:latin typeface="Arial" charset="0"/>
                          <a:cs typeface="Arial" charset="0"/>
                        </a:rPr>
                        <a:t>קטנים. חלקי  תאים. גרגור כחול בציטופלסמה.</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600" b="0" i="0" u="none" strike="noStrike" cap="none" normalizeH="0" baseline="0" smtClean="0">
                          <a:ln>
                            <a:noFill/>
                          </a:ln>
                          <a:solidFill>
                            <a:schemeClr val="tx1"/>
                          </a:solidFill>
                          <a:effectLst/>
                          <a:latin typeface="Arial" charset="0"/>
                          <a:cs typeface="Arial" charset="0"/>
                        </a:rPr>
                        <a:t>150,000-450,000</a:t>
                      </a:r>
                      <a:endParaRPr kumimoji="0" lang="en-US" sz="1600" b="0" i="0" u="none" strike="noStrike" cap="none" normalizeH="0" baseline="0" smtClean="0">
                        <a:ln>
                          <a:noFill/>
                        </a:ln>
                        <a:solidFill>
                          <a:schemeClr val="tx1"/>
                        </a:solidFill>
                        <a:effectLst/>
                        <a:latin typeface="Arial" charset="0"/>
                        <a:cs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600" b="0" i="0" u="none" strike="noStrike" cap="none" normalizeH="0" baseline="0" smtClean="0">
                          <a:ln>
                            <a:noFill/>
                          </a:ln>
                          <a:solidFill>
                            <a:schemeClr val="tx1"/>
                          </a:solidFill>
                          <a:effectLst/>
                          <a:latin typeface="Arial" charset="0"/>
                          <a:cs typeface="Arial" charset="0"/>
                        </a:rPr>
                        <a:t>5 - 10 ימים</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he-IL" sz="1600" b="0" i="0" u="none" strike="noStrike" cap="none" normalizeH="0" baseline="0" dirty="0" smtClean="0">
                          <a:ln>
                            <a:noFill/>
                          </a:ln>
                          <a:solidFill>
                            <a:schemeClr val="tx1"/>
                          </a:solidFill>
                          <a:effectLst/>
                          <a:latin typeface="Arial" charset="0"/>
                          <a:cs typeface="Arial" charset="0"/>
                        </a:rPr>
                        <a:t>חלקיקים שמקורם </a:t>
                      </a:r>
                      <a:r>
                        <a:rPr kumimoji="0" lang="he-IL" sz="1600" b="0" i="0" u="none" strike="noStrike" cap="none" normalizeH="0" baseline="0" dirty="0" err="1" smtClean="0">
                          <a:ln>
                            <a:noFill/>
                          </a:ln>
                          <a:solidFill>
                            <a:schemeClr val="tx1"/>
                          </a:solidFill>
                          <a:effectLst/>
                          <a:latin typeface="Arial" charset="0"/>
                          <a:cs typeface="Arial" charset="0"/>
                        </a:rPr>
                        <a:t>במגקריוציטים</a:t>
                      </a:r>
                      <a:r>
                        <a:rPr kumimoji="0" lang="he-IL" sz="1600" b="0" i="0" u="none" strike="noStrike" cap="none" normalizeH="0" baseline="0" dirty="0" smtClean="0">
                          <a:ln>
                            <a:noFill/>
                          </a:ln>
                          <a:solidFill>
                            <a:schemeClr val="tx1"/>
                          </a:solidFill>
                          <a:effectLst/>
                          <a:latin typeface="Arial" charset="0"/>
                          <a:cs typeface="Arial" charset="0"/>
                        </a:rPr>
                        <a:t> </a:t>
                      </a:r>
                      <a:r>
                        <a:rPr kumimoji="0" lang="he-IL" sz="1600" b="0" i="0" u="none" strike="noStrike" cap="none" normalizeH="0" baseline="0" dirty="0" err="1" smtClean="0">
                          <a:ln>
                            <a:noFill/>
                          </a:ln>
                          <a:solidFill>
                            <a:schemeClr val="tx1"/>
                          </a:solidFill>
                          <a:effectLst/>
                          <a:latin typeface="Arial" charset="0"/>
                          <a:cs typeface="Arial" charset="0"/>
                        </a:rPr>
                        <a:t>בלשד</a:t>
                      </a:r>
                      <a:r>
                        <a:rPr kumimoji="0" lang="he-IL" sz="1600" b="0" i="0" u="none" strike="noStrike" cap="none" normalizeH="0" baseline="0" dirty="0" smtClean="0">
                          <a:ln>
                            <a:noFill/>
                          </a:ln>
                          <a:solidFill>
                            <a:schemeClr val="tx1"/>
                          </a:solidFill>
                          <a:effectLst/>
                          <a:latin typeface="Arial" charset="0"/>
                          <a:cs typeface="Arial" charset="0"/>
                        </a:rPr>
                        <a:t>. משתתפים בתהליך הקרישה.</a:t>
                      </a:r>
                      <a:endParaRPr kumimoji="0" lang="en-US" sz="1600" b="0" i="0" u="none" strike="noStrike" cap="none" normalizeH="0" baseline="0" dirty="0" smtClean="0">
                        <a:ln>
                          <a:noFill/>
                        </a:ln>
                        <a:solidFill>
                          <a:schemeClr val="tx1"/>
                        </a:solidFill>
                        <a:effectLst/>
                        <a:latin typeface="Arial" charset="0"/>
                        <a:cs typeface="Arial"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4621" name="Picture 2" descr="cell-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4764" y="2682875"/>
            <a:ext cx="1201004"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2" name="Picture 3" descr="cell-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1242" y="4485247"/>
            <a:ext cx="1201002" cy="103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3" name="Picture 4" descr="cell-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2064" y="5636525"/>
            <a:ext cx="13541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3139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p:nvPr/>
        </p:nvSpPr>
        <p:spPr>
          <a:xfrm>
            <a:off x="98675" y="1080875"/>
            <a:ext cx="8297100" cy="1688700"/>
          </a:xfrm>
          <a:prstGeom prst="rect">
            <a:avLst/>
          </a:prstGeom>
          <a:noFill/>
          <a:ln>
            <a:noFill/>
          </a:ln>
        </p:spPr>
        <p:txBody>
          <a:bodyPr lIns="91425" tIns="91425" rIns="91425" bIns="91425" anchor="ctr" anchorCtr="0">
            <a:noAutofit/>
          </a:bodyPr>
          <a:lstStyle/>
          <a:p>
            <a:pPr lvl="0" algn="r" rtl="0">
              <a:lnSpc>
                <a:spcPct val="115000"/>
              </a:lnSpc>
              <a:spcBef>
                <a:spcPts val="0"/>
              </a:spcBef>
              <a:buNone/>
            </a:pPr>
            <a:endParaRPr sz="3000" b="1">
              <a:solidFill>
                <a:srgbClr val="FF0000"/>
              </a:solidFill>
              <a:highlight>
                <a:srgbClr val="FFFFFF"/>
              </a:highlight>
              <a:latin typeface="David"/>
              <a:ea typeface="David"/>
              <a:cs typeface="David"/>
              <a:sym typeface="David"/>
            </a:endParaRPr>
          </a:p>
          <a:p>
            <a:pPr lvl="0" algn="r" rtl="0">
              <a:lnSpc>
                <a:spcPct val="115000"/>
              </a:lnSpc>
              <a:spcBef>
                <a:spcPts val="0"/>
              </a:spcBef>
              <a:buNone/>
            </a:pPr>
            <a:endParaRPr sz="3000" b="1">
              <a:solidFill>
                <a:srgbClr val="FF0000"/>
              </a:solidFill>
              <a:highlight>
                <a:srgbClr val="FFFFFF"/>
              </a:highlight>
              <a:latin typeface="David"/>
              <a:ea typeface="David"/>
              <a:cs typeface="David"/>
              <a:sym typeface="David"/>
            </a:endParaRPr>
          </a:p>
          <a:p>
            <a:pPr lvl="0" algn="ctr" rtl="0">
              <a:spcBef>
                <a:spcPts val="0"/>
              </a:spcBef>
              <a:buNone/>
            </a:pPr>
            <a:r>
              <a:rPr lang="x-none" sz="3000">
                <a:solidFill>
                  <a:schemeClr val="dk1"/>
                </a:solidFill>
                <a:highlight>
                  <a:srgbClr val="FFFFFF"/>
                </a:highlight>
                <a:latin typeface="David"/>
                <a:ea typeface="David"/>
                <a:cs typeface="David"/>
                <a:sym typeface="David"/>
              </a:rPr>
              <a:t>.</a:t>
            </a:r>
          </a:p>
        </p:txBody>
      </p:sp>
      <p:sp>
        <p:nvSpPr>
          <p:cNvPr id="220" name="Shape 220"/>
          <p:cNvSpPr txBox="1"/>
          <p:nvPr/>
        </p:nvSpPr>
        <p:spPr>
          <a:xfrm>
            <a:off x="0" y="2647800"/>
            <a:ext cx="8387400" cy="1858500"/>
          </a:xfrm>
          <a:prstGeom prst="rect">
            <a:avLst/>
          </a:prstGeom>
          <a:noFill/>
          <a:ln>
            <a:noFill/>
          </a:ln>
        </p:spPr>
        <p:txBody>
          <a:bodyPr lIns="91425" tIns="91425" rIns="91425" bIns="91425" anchor="ctr" anchorCtr="0">
            <a:noAutofit/>
          </a:bodyPr>
          <a:lstStyle/>
          <a:p>
            <a:pPr lvl="0" algn="r" rtl="0">
              <a:lnSpc>
                <a:spcPct val="115000"/>
              </a:lnSpc>
              <a:spcBef>
                <a:spcPts val="0"/>
              </a:spcBef>
              <a:buNone/>
            </a:pPr>
            <a:endParaRPr sz="3000" b="1" dirty="0">
              <a:solidFill>
                <a:srgbClr val="FF0000"/>
              </a:solidFill>
              <a:highlight>
                <a:srgbClr val="FFFFFF"/>
              </a:highlight>
              <a:latin typeface="David"/>
              <a:ea typeface="David"/>
              <a:cs typeface="David"/>
              <a:sym typeface="David"/>
            </a:endParaRPr>
          </a:p>
          <a:p>
            <a:pPr lvl="0" algn="r" rtl="0">
              <a:spcBef>
                <a:spcPts val="0"/>
              </a:spcBef>
              <a:buNone/>
            </a:pPr>
            <a:endParaRPr sz="3000" dirty="0">
              <a:solidFill>
                <a:schemeClr val="dk1"/>
              </a:solidFill>
              <a:highlight>
                <a:srgbClr val="FFFFFF"/>
              </a:highlight>
              <a:latin typeface="David"/>
              <a:ea typeface="David"/>
              <a:cs typeface="David"/>
              <a:sym typeface="David"/>
            </a:endParaRPr>
          </a:p>
          <a:p>
            <a:pPr lvl="0" algn="r" rtl="0">
              <a:spcBef>
                <a:spcPts val="0"/>
              </a:spcBef>
              <a:buNone/>
            </a:pPr>
            <a:endParaRPr sz="3000" dirty="0">
              <a:solidFill>
                <a:schemeClr val="dk1"/>
              </a:solidFill>
              <a:highlight>
                <a:srgbClr val="FFFFFF"/>
              </a:highlight>
              <a:latin typeface="David"/>
              <a:ea typeface="David"/>
              <a:cs typeface="David"/>
              <a:sym typeface="David"/>
            </a:endParaRPr>
          </a:p>
          <a:p>
            <a:pPr lvl="0" algn="r" rtl="0">
              <a:spcBef>
                <a:spcPts val="0"/>
              </a:spcBef>
              <a:buNone/>
            </a:pPr>
            <a:endParaRPr sz="3000" dirty="0">
              <a:solidFill>
                <a:schemeClr val="dk1"/>
              </a:solidFill>
              <a:highlight>
                <a:srgbClr val="FFFFFF"/>
              </a:highlight>
              <a:latin typeface="David"/>
              <a:ea typeface="David"/>
              <a:cs typeface="David"/>
              <a:sym typeface="David"/>
            </a:endParaRPr>
          </a:p>
          <a:p>
            <a:pPr lvl="0" algn="r" rtl="1">
              <a:lnSpc>
                <a:spcPct val="115000"/>
              </a:lnSpc>
              <a:spcBef>
                <a:spcPts val="500"/>
              </a:spcBef>
              <a:buNone/>
            </a:pPr>
            <a:r>
              <a:rPr lang="x-none" sz="2400" dirty="0">
                <a:solidFill>
                  <a:schemeClr val="dk1"/>
                </a:solidFill>
                <a:latin typeface="David"/>
                <a:ea typeface="David"/>
                <a:cs typeface="David"/>
                <a:sym typeface="David"/>
              </a:rPr>
              <a:t>בשלב הראשון מתפתחים מתאי הגזע  שני סוגים של תאי </a:t>
            </a:r>
            <a:r>
              <a:rPr lang="x-none" sz="2400" dirty="0" smtClean="0">
                <a:solidFill>
                  <a:schemeClr val="dk1"/>
                </a:solidFill>
                <a:latin typeface="David"/>
                <a:ea typeface="David"/>
                <a:cs typeface="David"/>
                <a:sym typeface="David"/>
              </a:rPr>
              <a:t>מוצא</a:t>
            </a:r>
            <a:r>
              <a:rPr lang="he-IL" sz="2400" dirty="0" smtClean="0">
                <a:solidFill>
                  <a:schemeClr val="dk1"/>
                </a:solidFill>
                <a:latin typeface="David"/>
                <a:ea typeface="David"/>
                <a:cs typeface="David"/>
                <a:sym typeface="David"/>
              </a:rPr>
              <a:t>:</a:t>
            </a:r>
          </a:p>
          <a:p>
            <a:pPr marL="457200" lvl="0" indent="-457200" algn="r" rtl="1">
              <a:lnSpc>
                <a:spcPct val="115000"/>
              </a:lnSpc>
              <a:spcBef>
                <a:spcPts val="500"/>
              </a:spcBef>
              <a:buFont typeface="+mj-lt"/>
              <a:buAutoNum type="arabicPeriod"/>
            </a:pPr>
            <a:r>
              <a:rPr lang="x-none" sz="2400" b="1" dirty="0" smtClean="0">
                <a:solidFill>
                  <a:schemeClr val="dk1"/>
                </a:solidFill>
                <a:latin typeface="David"/>
                <a:ea typeface="David"/>
                <a:cs typeface="David"/>
                <a:sym typeface="David"/>
              </a:rPr>
              <a:t>תא </a:t>
            </a:r>
            <a:r>
              <a:rPr lang="x-none" sz="2400" b="1" dirty="0">
                <a:solidFill>
                  <a:schemeClr val="dk1"/>
                </a:solidFill>
                <a:latin typeface="David"/>
                <a:ea typeface="David"/>
                <a:cs typeface="David"/>
                <a:sym typeface="David"/>
              </a:rPr>
              <a:t>מוצא לימפואידי</a:t>
            </a:r>
            <a:r>
              <a:rPr lang="x-none" sz="2400" dirty="0">
                <a:solidFill>
                  <a:schemeClr val="dk1"/>
                </a:solidFill>
                <a:latin typeface="David"/>
                <a:ea typeface="David"/>
                <a:cs typeface="David"/>
                <a:sym typeface="David"/>
              </a:rPr>
              <a:t> ממנו מתפתחים הלימפוציטים.</a:t>
            </a:r>
          </a:p>
          <a:p>
            <a:pPr marL="457200" lvl="0" indent="-457200" algn="r" rtl="1">
              <a:lnSpc>
                <a:spcPct val="115000"/>
              </a:lnSpc>
              <a:spcBef>
                <a:spcPts val="500"/>
              </a:spcBef>
              <a:buFont typeface="+mj-lt"/>
              <a:buAutoNum type="arabicPeriod"/>
            </a:pPr>
            <a:r>
              <a:rPr lang="x-none" sz="2400" b="1" dirty="0" smtClean="0">
                <a:solidFill>
                  <a:schemeClr val="dk1"/>
                </a:solidFill>
                <a:latin typeface="David"/>
                <a:ea typeface="David"/>
                <a:cs typeface="David"/>
                <a:sym typeface="David"/>
              </a:rPr>
              <a:t>תא </a:t>
            </a:r>
            <a:r>
              <a:rPr lang="x-none" sz="2400" b="1" dirty="0">
                <a:solidFill>
                  <a:schemeClr val="dk1"/>
                </a:solidFill>
                <a:latin typeface="David"/>
                <a:ea typeface="David"/>
                <a:cs typeface="David"/>
                <a:sym typeface="David"/>
              </a:rPr>
              <a:t>מוצא מיאלואידי</a:t>
            </a:r>
            <a:r>
              <a:rPr lang="x-none" sz="2400" dirty="0">
                <a:solidFill>
                  <a:schemeClr val="dk1"/>
                </a:solidFill>
                <a:latin typeface="David"/>
                <a:ea typeface="David"/>
                <a:cs typeface="David"/>
                <a:sym typeface="David"/>
              </a:rPr>
              <a:t> ממנו מתפתחים יתר תאי הדם.</a:t>
            </a:r>
          </a:p>
          <a:p>
            <a:pPr lvl="0" rtl="1">
              <a:lnSpc>
                <a:spcPct val="115000"/>
              </a:lnSpc>
              <a:spcBef>
                <a:spcPts val="0"/>
              </a:spcBef>
              <a:buNone/>
            </a:pPr>
            <a:endParaRPr sz="2400" b="1" dirty="0">
              <a:solidFill>
                <a:srgbClr val="FF0000"/>
              </a:solidFill>
              <a:highlight>
                <a:srgbClr val="FFFFFF"/>
              </a:highlight>
              <a:latin typeface="David"/>
              <a:ea typeface="David"/>
              <a:cs typeface="David"/>
              <a:sym typeface="David"/>
            </a:endParaRPr>
          </a:p>
          <a:p>
            <a:pPr lvl="0" algn="r" rtl="1">
              <a:lnSpc>
                <a:spcPct val="115000"/>
              </a:lnSpc>
              <a:spcBef>
                <a:spcPts val="0"/>
              </a:spcBef>
              <a:buNone/>
            </a:pPr>
            <a:endParaRPr sz="3000" b="1" dirty="0">
              <a:solidFill>
                <a:srgbClr val="FF0000"/>
              </a:solidFill>
              <a:highlight>
                <a:srgbClr val="FFFFFF"/>
              </a:highlight>
              <a:latin typeface="David"/>
              <a:ea typeface="David"/>
              <a:cs typeface="David"/>
              <a:sym typeface="David"/>
            </a:endParaRPr>
          </a:p>
          <a:p>
            <a:pPr lvl="0" algn="r" rtl="1">
              <a:lnSpc>
                <a:spcPct val="115000"/>
              </a:lnSpc>
              <a:spcBef>
                <a:spcPts val="0"/>
              </a:spcBef>
              <a:buNone/>
            </a:pPr>
            <a:endParaRPr sz="1800" b="1" dirty="0">
              <a:solidFill>
                <a:srgbClr val="FF0000"/>
              </a:solidFill>
              <a:highlight>
                <a:srgbClr val="FFFFFF"/>
              </a:highlight>
              <a:latin typeface="David"/>
              <a:ea typeface="David"/>
              <a:cs typeface="David"/>
              <a:sym typeface="David"/>
            </a:endParaRPr>
          </a:p>
          <a:p>
            <a:pPr lvl="0" algn="r" rtl="1">
              <a:lnSpc>
                <a:spcPct val="115000"/>
              </a:lnSpc>
              <a:spcBef>
                <a:spcPts val="0"/>
              </a:spcBef>
              <a:buNone/>
            </a:pPr>
            <a:r>
              <a:rPr lang="x-none" sz="3000" b="1" dirty="0">
                <a:solidFill>
                  <a:srgbClr val="FF0000"/>
                </a:solidFill>
                <a:highlight>
                  <a:srgbClr val="FFFFFF"/>
                </a:highlight>
                <a:latin typeface="David"/>
                <a:ea typeface="David"/>
                <a:cs typeface="David"/>
                <a:sym typeface="David"/>
              </a:rPr>
              <a:t>מח עצם</a:t>
            </a:r>
          </a:p>
          <a:p>
            <a:pPr lvl="0" algn="r" rtl="1">
              <a:lnSpc>
                <a:spcPct val="115000"/>
              </a:lnSpc>
              <a:spcBef>
                <a:spcPts val="0"/>
              </a:spcBef>
              <a:buNone/>
            </a:pPr>
            <a:endParaRPr sz="3000" b="1" dirty="0">
              <a:solidFill>
                <a:srgbClr val="FF0000"/>
              </a:solidFill>
              <a:highlight>
                <a:srgbClr val="FFFFFF"/>
              </a:highlight>
              <a:latin typeface="David"/>
              <a:ea typeface="David"/>
              <a:cs typeface="David"/>
              <a:sym typeface="David"/>
            </a:endParaRPr>
          </a:p>
          <a:p>
            <a:pPr lvl="0" algn="r" rtl="0">
              <a:spcBef>
                <a:spcPts val="0"/>
              </a:spcBef>
              <a:buNone/>
            </a:pPr>
            <a:r>
              <a:rPr lang="x-none" sz="1100" dirty="0">
                <a:solidFill>
                  <a:schemeClr val="dk1"/>
                </a:solidFill>
                <a:highlight>
                  <a:srgbClr val="FFFFFF"/>
                </a:highlight>
              </a:rPr>
              <a:t>ן.</a:t>
            </a:r>
          </a:p>
        </p:txBody>
      </p:sp>
      <p:sp>
        <p:nvSpPr>
          <p:cNvPr id="221" name="Shape 221"/>
          <p:cNvSpPr txBox="1"/>
          <p:nvPr/>
        </p:nvSpPr>
        <p:spPr>
          <a:xfrm>
            <a:off x="189125" y="378250"/>
            <a:ext cx="8206500" cy="822300"/>
          </a:xfrm>
          <a:prstGeom prst="rect">
            <a:avLst/>
          </a:prstGeom>
          <a:noFill/>
          <a:ln>
            <a:noFill/>
          </a:ln>
        </p:spPr>
        <p:txBody>
          <a:bodyPr lIns="91425" tIns="91425" rIns="91425" bIns="91425" anchor="t" anchorCtr="0">
            <a:noAutofit/>
          </a:bodyPr>
          <a:lstStyle/>
          <a:p>
            <a:pPr lvl="0" algn="r" rtl="1">
              <a:spcBef>
                <a:spcPts val="0"/>
              </a:spcBef>
              <a:buNone/>
            </a:pPr>
            <a:r>
              <a:rPr lang="x-none" sz="3600" b="1">
                <a:solidFill>
                  <a:srgbClr val="FF0000"/>
                </a:solidFill>
              </a:rPr>
              <a:t>תהליך יצירת תאי הדם</a:t>
            </a:r>
            <a:r>
              <a:rPr lang="x-none" sz="3600">
                <a:solidFill>
                  <a:srgbClr val="FF0000"/>
                </a:solidFill>
              </a:rPr>
              <a:t> –  </a:t>
            </a:r>
            <a:r>
              <a:rPr lang="x-none" sz="3600">
                <a:solidFill>
                  <a:srgbClr val="FF0000"/>
                </a:solidFill>
                <a:latin typeface="Comic Sans MS"/>
                <a:ea typeface="Comic Sans MS"/>
                <a:cs typeface="Comic Sans MS"/>
                <a:sym typeface="Comic Sans MS"/>
              </a:rPr>
              <a:t> </a:t>
            </a:r>
            <a:r>
              <a:rPr lang="x-none" sz="3600" b="1">
                <a:solidFill>
                  <a:srgbClr val="FF0000"/>
                </a:solidFill>
                <a:latin typeface="Comic Sans MS"/>
                <a:ea typeface="Comic Sans MS"/>
                <a:cs typeface="Comic Sans MS"/>
                <a:sym typeface="Comic Sans MS"/>
              </a:rPr>
              <a:t>Hematopoiesis</a:t>
            </a:r>
          </a:p>
        </p:txBody>
      </p:sp>
      <p:sp>
        <p:nvSpPr>
          <p:cNvPr id="222" name="Shape 222"/>
          <p:cNvSpPr txBox="1"/>
          <p:nvPr/>
        </p:nvSpPr>
        <p:spPr>
          <a:xfrm>
            <a:off x="98525" y="1200550"/>
            <a:ext cx="8297100" cy="1447200"/>
          </a:xfrm>
          <a:prstGeom prst="rect">
            <a:avLst/>
          </a:prstGeom>
          <a:noFill/>
          <a:ln>
            <a:noFill/>
          </a:ln>
        </p:spPr>
        <p:txBody>
          <a:bodyPr lIns="91425" tIns="91425" rIns="91425" bIns="91425" anchor="t" anchorCtr="0">
            <a:noAutofit/>
          </a:bodyPr>
          <a:lstStyle/>
          <a:p>
            <a:pPr lvl="0" algn="r" rtl="1">
              <a:lnSpc>
                <a:spcPct val="115000"/>
              </a:lnSpc>
              <a:spcBef>
                <a:spcPts val="500"/>
              </a:spcBef>
              <a:buClr>
                <a:schemeClr val="dk1"/>
              </a:buClr>
              <a:buSzPct val="45833"/>
              <a:buFont typeface="Arial"/>
              <a:buNone/>
            </a:pPr>
            <a:r>
              <a:rPr lang="x-none" sz="2400" dirty="0">
                <a:solidFill>
                  <a:schemeClr val="dk1"/>
                </a:solidFill>
                <a:latin typeface="David"/>
                <a:ea typeface="David"/>
                <a:cs typeface="David"/>
                <a:sym typeface="David"/>
              </a:rPr>
              <a:t>כל תאי הדם נוצרים </a:t>
            </a:r>
            <a:r>
              <a:rPr lang="x-none" sz="2400" b="1" dirty="0">
                <a:solidFill>
                  <a:schemeClr val="dk1"/>
                </a:solidFill>
                <a:latin typeface="David"/>
                <a:ea typeface="David"/>
                <a:cs typeface="David"/>
                <a:sym typeface="David"/>
              </a:rPr>
              <a:t>במח העצם</a:t>
            </a:r>
            <a:r>
              <a:rPr lang="x-none" sz="2400" dirty="0">
                <a:solidFill>
                  <a:schemeClr val="dk1"/>
                </a:solidFill>
                <a:latin typeface="David"/>
                <a:ea typeface="David"/>
                <a:cs typeface="David"/>
                <a:sym typeface="David"/>
              </a:rPr>
              <a:t> </a:t>
            </a:r>
            <a:r>
              <a:rPr lang="x-none" sz="2400" b="1" dirty="0">
                <a:solidFill>
                  <a:schemeClr val="dk1"/>
                </a:solidFill>
                <a:latin typeface="David"/>
                <a:ea typeface="David"/>
                <a:cs typeface="David"/>
                <a:sym typeface="David"/>
              </a:rPr>
              <a:t>האדום</a:t>
            </a:r>
            <a:r>
              <a:rPr lang="x-none" sz="2400" dirty="0">
                <a:solidFill>
                  <a:schemeClr val="dk1"/>
                </a:solidFill>
                <a:latin typeface="David"/>
                <a:ea typeface="David"/>
                <a:cs typeface="David"/>
                <a:sym typeface="David"/>
              </a:rPr>
              <a:t> </a:t>
            </a:r>
            <a:r>
              <a:rPr lang="x-none" sz="2400" b="1" dirty="0">
                <a:solidFill>
                  <a:schemeClr val="dk1"/>
                </a:solidFill>
                <a:latin typeface="David"/>
                <a:ea typeface="David"/>
                <a:cs typeface="David"/>
                <a:sym typeface="David"/>
              </a:rPr>
              <a:t>מתאי גזע</a:t>
            </a:r>
            <a:r>
              <a:rPr lang="x-none" sz="2400" dirty="0">
                <a:solidFill>
                  <a:schemeClr val="dk1"/>
                </a:solidFill>
                <a:latin typeface="David"/>
                <a:ea typeface="David"/>
                <a:cs typeface="David"/>
                <a:sym typeface="David"/>
              </a:rPr>
              <a:t> המתמיינים לתאי הדם השונים. </a:t>
            </a:r>
            <a:r>
              <a:rPr lang="x-none" sz="2400" b="1" dirty="0">
                <a:solidFill>
                  <a:schemeClr val="dk1"/>
                </a:solidFill>
                <a:latin typeface="David"/>
                <a:ea typeface="David"/>
                <a:cs typeface="David"/>
                <a:sym typeface="David"/>
              </a:rPr>
              <a:t>התמיינות</a:t>
            </a:r>
            <a:r>
              <a:rPr lang="x-none" sz="2400" dirty="0">
                <a:solidFill>
                  <a:schemeClr val="dk1"/>
                </a:solidFill>
                <a:latin typeface="David"/>
                <a:ea typeface="David"/>
                <a:cs typeface="David"/>
                <a:sym typeface="David"/>
              </a:rPr>
              <a:t> כוללת סידרה של תהליכים שבמהלכם נוצרים מתא מוצא משותף הסוגים השונים של התאים.</a:t>
            </a:r>
          </a:p>
          <a:p>
            <a:pPr lvl="0" algn="r" rtl="1">
              <a:spcBef>
                <a:spcPts val="0"/>
              </a:spcBef>
              <a:buNone/>
            </a:pPr>
            <a:endParaRPr dirty="0"/>
          </a:p>
        </p:txBody>
      </p:sp>
      <p:pic>
        <p:nvPicPr>
          <p:cNvPr id="223" name="Shape 223"/>
          <p:cNvPicPr preferRelativeResize="0"/>
          <p:nvPr/>
        </p:nvPicPr>
        <p:blipFill rotWithShape="1">
          <a:blip r:embed="rId3">
            <a:alphaModFix/>
          </a:blip>
          <a:srcRect/>
          <a:stretch/>
        </p:blipFill>
        <p:spPr>
          <a:xfrm>
            <a:off x="0" y="4127950"/>
            <a:ext cx="6891000" cy="2730000"/>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Shape 229"/>
          <p:cNvPicPr preferRelativeResize="0"/>
          <p:nvPr/>
        </p:nvPicPr>
        <p:blipFill rotWithShape="1">
          <a:blip r:embed="rId3">
            <a:alphaModFix/>
          </a:blip>
          <a:srcRect/>
          <a:stretch/>
        </p:blipFill>
        <p:spPr>
          <a:xfrm>
            <a:off x="899591" y="0"/>
            <a:ext cx="6912767" cy="6900313"/>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0" y="274650"/>
            <a:ext cx="8387400" cy="1123200"/>
          </a:xfrm>
          <a:prstGeom prst="rect">
            <a:avLst/>
          </a:prstGeom>
          <a:noFill/>
          <a:ln>
            <a:noFill/>
          </a:ln>
        </p:spPr>
        <p:txBody>
          <a:bodyPr lIns="91425" tIns="45700" rIns="91425" bIns="45700" anchor="ctr" anchorCtr="0">
            <a:noAutofit/>
          </a:bodyPr>
          <a:lstStyle/>
          <a:p>
            <a:pPr marL="0" marR="0" lvl="0" indent="0" algn="r" rtl="1">
              <a:spcBef>
                <a:spcPts val="0"/>
              </a:spcBef>
              <a:buClr>
                <a:schemeClr val="dk2"/>
              </a:buClr>
              <a:buSzPct val="25000"/>
              <a:buFont typeface="Arial"/>
              <a:buNone/>
            </a:pPr>
            <a:r>
              <a:rPr lang="x-none" sz="3600" b="1" i="0" u="none" strike="noStrike" cap="none">
                <a:solidFill>
                  <a:srgbClr val="FF0000"/>
                </a:solidFill>
                <a:latin typeface="David"/>
                <a:ea typeface="David"/>
                <a:cs typeface="David"/>
                <a:sym typeface="David"/>
              </a:rPr>
              <a:t>תאי דם אדומים </a:t>
            </a:r>
            <a:r>
              <a:rPr lang="x-none" sz="3600" b="1">
                <a:solidFill>
                  <a:srgbClr val="FF0000"/>
                </a:solidFill>
                <a:latin typeface="David"/>
                <a:ea typeface="David"/>
                <a:cs typeface="David"/>
                <a:sym typeface="David"/>
              </a:rPr>
              <a:t> </a:t>
            </a:r>
            <a:r>
              <a:rPr lang="x-none" sz="2400" b="1" i="0" u="none" strike="noStrike" cap="none">
                <a:solidFill>
                  <a:srgbClr val="FF0000"/>
                </a:solidFill>
                <a:latin typeface="David"/>
                <a:ea typeface="David"/>
                <a:cs typeface="David"/>
                <a:sym typeface="David"/>
              </a:rPr>
              <a:t>Erythrocytes</a:t>
            </a:r>
            <a:r>
              <a:rPr lang="x-none" sz="2400" b="1">
                <a:solidFill>
                  <a:srgbClr val="FF0000"/>
                </a:solidFill>
                <a:latin typeface="Arial"/>
                <a:ea typeface="Arial"/>
                <a:cs typeface="Arial"/>
                <a:sym typeface="Arial"/>
              </a:rPr>
              <a:t>, Red blood cells</a:t>
            </a:r>
            <a:r>
              <a:rPr lang="x-none" sz="2400">
                <a:solidFill>
                  <a:srgbClr val="FF0000"/>
                </a:solidFill>
                <a:latin typeface="Arial"/>
                <a:ea typeface="Arial"/>
                <a:cs typeface="Arial"/>
                <a:sym typeface="Arial"/>
              </a:rPr>
              <a:t>,</a:t>
            </a:r>
          </a:p>
          <a:p>
            <a:pPr marL="0" marR="0" lvl="0" indent="0" algn="r" rtl="1">
              <a:spcBef>
                <a:spcPts val="0"/>
              </a:spcBef>
              <a:buClr>
                <a:schemeClr val="dk2"/>
              </a:buClr>
              <a:buSzPct val="25000"/>
              <a:buFont typeface="Arial"/>
              <a:buNone/>
            </a:pPr>
            <a:endParaRPr sz="2400">
              <a:solidFill>
                <a:srgbClr val="FF0000"/>
              </a:solidFill>
              <a:latin typeface="Arial"/>
              <a:ea typeface="Arial"/>
              <a:cs typeface="Arial"/>
              <a:sym typeface="Arial"/>
            </a:endParaRPr>
          </a:p>
          <a:p>
            <a:pPr marL="0" marR="0" lvl="0" indent="0" algn="r" rtl="1">
              <a:spcBef>
                <a:spcPts val="0"/>
              </a:spcBef>
              <a:buClr>
                <a:schemeClr val="dk2"/>
              </a:buClr>
              <a:buSzPct val="25000"/>
              <a:buFont typeface="Arial"/>
              <a:buNone/>
            </a:pPr>
            <a:r>
              <a:rPr lang="x-none" sz="2400" b="1">
                <a:solidFill>
                  <a:srgbClr val="FF0000"/>
                </a:solidFill>
                <a:latin typeface="Arial"/>
                <a:ea typeface="Arial"/>
                <a:cs typeface="Arial"/>
                <a:sym typeface="Arial"/>
              </a:rPr>
              <a:t>כ-</a:t>
            </a:r>
            <a:r>
              <a:rPr lang="x-none" sz="1200" b="1">
                <a:solidFill>
                  <a:srgbClr val="000099"/>
                </a:solidFill>
                <a:latin typeface="Arial"/>
                <a:ea typeface="Arial"/>
                <a:cs typeface="Arial"/>
                <a:sym typeface="Arial"/>
              </a:rPr>
              <a:t> </a:t>
            </a:r>
            <a:r>
              <a:rPr lang="x-none" sz="2400" b="1">
                <a:solidFill>
                  <a:srgbClr val="FF0000"/>
                </a:solidFill>
                <a:latin typeface="Arial"/>
                <a:ea typeface="Arial"/>
                <a:cs typeface="Arial"/>
                <a:sym typeface="Arial"/>
              </a:rPr>
              <a:t>5 מיליון תאים בכל ממ"ק </a:t>
            </a:r>
          </a:p>
        </p:txBody>
      </p:sp>
      <p:pic>
        <p:nvPicPr>
          <p:cNvPr id="235" name="Shape 235"/>
          <p:cNvPicPr preferRelativeResize="0"/>
          <p:nvPr/>
        </p:nvPicPr>
        <p:blipFill>
          <a:blip r:embed="rId3">
            <a:alphaModFix/>
          </a:blip>
          <a:stretch>
            <a:fillRect/>
          </a:stretch>
        </p:blipFill>
        <p:spPr>
          <a:xfrm>
            <a:off x="353550" y="1499875"/>
            <a:ext cx="8033925" cy="5540675"/>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Shape 240"/>
          <p:cNvPicPr preferRelativeResize="0"/>
          <p:nvPr/>
        </p:nvPicPr>
        <p:blipFill rotWithShape="1">
          <a:blip r:embed="rId3">
            <a:alphaModFix/>
          </a:blip>
          <a:srcRect/>
          <a:stretch/>
        </p:blipFill>
        <p:spPr>
          <a:xfrm>
            <a:off x="65800" y="0"/>
            <a:ext cx="8273700" cy="6570300"/>
          </a:xfrm>
          <a:prstGeom prst="rect">
            <a:avLst/>
          </a:prstGeom>
          <a:noFill/>
          <a:ln>
            <a:noFill/>
          </a:ln>
        </p:spPr>
      </p:pic>
      <p:sp>
        <p:nvSpPr>
          <p:cNvPr id="241" name="Shape 241"/>
          <p:cNvSpPr txBox="1"/>
          <p:nvPr/>
        </p:nvSpPr>
        <p:spPr>
          <a:xfrm>
            <a:off x="5377850" y="411150"/>
            <a:ext cx="2845200" cy="263100"/>
          </a:xfrm>
          <a:prstGeom prst="rect">
            <a:avLst/>
          </a:prstGeom>
          <a:noFill/>
          <a:ln>
            <a:noFill/>
          </a:ln>
        </p:spPr>
        <p:txBody>
          <a:bodyPr lIns="91425" tIns="91425" rIns="91425" bIns="91425" anchor="t" anchorCtr="0">
            <a:noAutofit/>
          </a:bodyPr>
          <a:lstStyle/>
          <a:p>
            <a:pPr lvl="0">
              <a:spcBef>
                <a:spcPts val="0"/>
              </a:spcBef>
              <a:buNone/>
            </a:pPr>
            <a:endParaRPr b="1">
              <a:solidFill>
                <a:srgbClr val="FF0000"/>
              </a:solidFill>
            </a:endParaRPr>
          </a:p>
        </p:txBody>
      </p:sp>
      <p:sp>
        <p:nvSpPr>
          <p:cNvPr id="242" name="Shape 242"/>
          <p:cNvSpPr txBox="1"/>
          <p:nvPr/>
        </p:nvSpPr>
        <p:spPr>
          <a:xfrm>
            <a:off x="5377850" y="263125"/>
            <a:ext cx="2845200" cy="263100"/>
          </a:xfrm>
          <a:prstGeom prst="rect">
            <a:avLst/>
          </a:prstGeom>
          <a:noFill/>
          <a:ln>
            <a:noFill/>
          </a:ln>
        </p:spPr>
        <p:txBody>
          <a:bodyPr lIns="91425" tIns="91425" rIns="91425" bIns="91425" anchor="t"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able 19-03 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9819"/>
            <a:ext cx="8516202" cy="7153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94889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gure 19-04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016" y="241301"/>
            <a:ext cx="5488484" cy="623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57883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endParaRPr/>
          </a:p>
        </p:txBody>
      </p:sp>
      <p:sp>
        <p:nvSpPr>
          <p:cNvPr id="249" name="Shape 249"/>
          <p:cNvSpPr txBox="1"/>
          <p:nvPr/>
        </p:nvSpPr>
        <p:spPr>
          <a:xfrm>
            <a:off x="0" y="274500"/>
            <a:ext cx="8387400" cy="6583500"/>
          </a:xfrm>
          <a:prstGeom prst="rect">
            <a:avLst/>
          </a:prstGeom>
          <a:noFill/>
          <a:ln>
            <a:noFill/>
          </a:ln>
        </p:spPr>
        <p:txBody>
          <a:bodyPr lIns="91425" tIns="91425" rIns="91425" bIns="91425" anchor="ctr" anchorCtr="0">
            <a:noAutofit/>
          </a:bodyPr>
          <a:lstStyle/>
          <a:p>
            <a:pPr marL="457200" lvl="0" indent="-419100" algn="r" rtl="1">
              <a:spcBef>
                <a:spcPts val="0"/>
              </a:spcBef>
              <a:buClr>
                <a:schemeClr val="dk1"/>
              </a:buClr>
              <a:buSzPct val="100000"/>
              <a:buFont typeface="David"/>
              <a:buChar char="●"/>
            </a:pPr>
            <a:r>
              <a:rPr lang="x-none" sz="2400" dirty="0" smtClean="0">
                <a:solidFill>
                  <a:schemeClr val="dk1"/>
                </a:solidFill>
                <a:highlight>
                  <a:srgbClr val="FFFFFF"/>
                </a:highlight>
                <a:latin typeface="David"/>
                <a:ea typeface="David"/>
                <a:cs typeface="David"/>
                <a:sym typeface="David"/>
              </a:rPr>
              <a:t>תהליך </a:t>
            </a:r>
            <a:r>
              <a:rPr lang="x-none" sz="2400" dirty="0">
                <a:solidFill>
                  <a:schemeClr val="dk1"/>
                </a:solidFill>
                <a:highlight>
                  <a:srgbClr val="FFFFFF"/>
                </a:highlight>
                <a:latin typeface="David"/>
                <a:ea typeface="David"/>
                <a:cs typeface="David"/>
                <a:sym typeface="David"/>
              </a:rPr>
              <a:t>יצירת תאי הדם האדומים במח העצם. האריתרוציטים נוצרים , מתאי גזע, בתהליך רב שלבי בו הם מאבדים את הגרעין ומתמלאים בהמוגלובין.  </a:t>
            </a:r>
          </a:p>
          <a:p>
            <a:pPr marL="457200" lvl="0" indent="-419100" algn="r" rtl="1">
              <a:spcBef>
                <a:spcPts val="0"/>
              </a:spcBef>
              <a:buSzPct val="100000"/>
              <a:buFont typeface="David"/>
              <a:buChar char="●"/>
            </a:pPr>
            <a:r>
              <a:rPr lang="x-none" sz="2400" dirty="0">
                <a:solidFill>
                  <a:schemeClr val="dk1"/>
                </a:solidFill>
                <a:highlight>
                  <a:srgbClr val="FFFFFF"/>
                </a:highlight>
                <a:latin typeface="David"/>
                <a:ea typeface="David"/>
                <a:cs typeface="David"/>
                <a:sym typeface="David"/>
              </a:rPr>
              <a:t>על התהליך מפקח הורמון פוליפפטיד </a:t>
            </a:r>
            <a:r>
              <a:rPr lang="x-none" sz="2400" b="1" dirty="0">
                <a:solidFill>
                  <a:srgbClr val="FF0000"/>
                </a:solidFill>
                <a:highlight>
                  <a:srgbClr val="FFFFFF"/>
                </a:highlight>
                <a:latin typeface="David"/>
                <a:ea typeface="David"/>
                <a:cs typeface="David"/>
                <a:sym typeface="David"/>
              </a:rPr>
              <a:t>אריתרופויאטין</a:t>
            </a:r>
            <a:r>
              <a:rPr lang="x-none" sz="2400" b="1" dirty="0">
                <a:solidFill>
                  <a:schemeClr val="dk1"/>
                </a:solidFill>
                <a:highlight>
                  <a:srgbClr val="FFFFFF"/>
                </a:highlight>
                <a:latin typeface="David"/>
                <a:ea typeface="David"/>
                <a:cs typeface="David"/>
                <a:sym typeface="David"/>
              </a:rPr>
              <a:t> </a:t>
            </a:r>
            <a:r>
              <a:rPr lang="x-none" sz="2400" dirty="0">
                <a:solidFill>
                  <a:schemeClr val="dk1"/>
                </a:solidFill>
                <a:highlight>
                  <a:srgbClr val="FFFFFF"/>
                </a:highlight>
                <a:latin typeface="David"/>
                <a:ea typeface="David"/>
                <a:cs typeface="David"/>
                <a:sym typeface="David"/>
              </a:rPr>
              <a:t>הנוצר בכליה. יצירתו מוגברת בזמן היפוקסיה.</a:t>
            </a:r>
          </a:p>
          <a:p>
            <a:pPr marL="457200" lvl="0" indent="-419100" algn="r" rtl="1">
              <a:spcBef>
                <a:spcPts val="0"/>
              </a:spcBef>
              <a:buSzPct val="100000"/>
              <a:buFont typeface="David"/>
              <a:buChar char="●"/>
            </a:pPr>
            <a:r>
              <a:rPr lang="x-none" sz="2400" dirty="0">
                <a:solidFill>
                  <a:schemeClr val="dk1"/>
                </a:solidFill>
                <a:highlight>
                  <a:srgbClr val="FFFFFF"/>
                </a:highlight>
                <a:latin typeface="David"/>
                <a:ea typeface="David"/>
                <a:cs typeface="David"/>
                <a:sym typeface="David"/>
              </a:rPr>
              <a:t> </a:t>
            </a:r>
            <a:r>
              <a:rPr lang="x-none" sz="2400" dirty="0" smtClean="0">
                <a:highlight>
                  <a:srgbClr val="FFFFFF"/>
                </a:highlight>
                <a:latin typeface="David"/>
                <a:ea typeface="David"/>
                <a:cs typeface="David"/>
                <a:sym typeface="David"/>
              </a:rPr>
              <a:t>ל</a:t>
            </a:r>
            <a:r>
              <a:rPr lang="he-IL" sz="2400" dirty="0" smtClean="0">
                <a:highlight>
                  <a:srgbClr val="FFFFFF"/>
                </a:highlight>
                <a:latin typeface="David"/>
                <a:ea typeface="David"/>
                <a:cs typeface="David"/>
                <a:sym typeface="David"/>
              </a:rPr>
              <a:t>תאי</a:t>
            </a:r>
            <a:r>
              <a:rPr lang="x-none" sz="2400" dirty="0" smtClean="0">
                <a:highlight>
                  <a:srgbClr val="FFFFFF"/>
                </a:highlight>
                <a:latin typeface="David"/>
                <a:ea typeface="David"/>
                <a:cs typeface="David"/>
                <a:sym typeface="David"/>
              </a:rPr>
              <a:t> </a:t>
            </a:r>
            <a:r>
              <a:rPr lang="x-none" sz="2400" dirty="0">
                <a:highlight>
                  <a:srgbClr val="FFFFFF"/>
                </a:highlight>
                <a:latin typeface="David"/>
                <a:ea typeface="David"/>
                <a:cs typeface="David"/>
                <a:sym typeface="David"/>
              </a:rPr>
              <a:t>הגזע  </a:t>
            </a:r>
            <a:r>
              <a:rPr lang="he-IL" sz="2400" dirty="0" smtClean="0">
                <a:highlight>
                  <a:srgbClr val="FFFFFF"/>
                </a:highlight>
                <a:latin typeface="David"/>
                <a:ea typeface="David"/>
                <a:cs typeface="David"/>
                <a:sym typeface="David"/>
              </a:rPr>
              <a:t>במח העצם</a:t>
            </a:r>
            <a:r>
              <a:rPr lang="x-none" sz="2400" dirty="0" smtClean="0">
                <a:highlight>
                  <a:srgbClr val="FFFFFF"/>
                </a:highlight>
                <a:latin typeface="David"/>
                <a:ea typeface="David"/>
                <a:cs typeface="David"/>
                <a:sym typeface="David"/>
              </a:rPr>
              <a:t> </a:t>
            </a:r>
            <a:r>
              <a:rPr lang="x-none" sz="2400" dirty="0">
                <a:highlight>
                  <a:srgbClr val="FFFFFF"/>
                </a:highlight>
                <a:latin typeface="David"/>
                <a:ea typeface="David"/>
                <a:cs typeface="David"/>
                <a:sym typeface="David"/>
              </a:rPr>
              <a:t>יש </a:t>
            </a:r>
            <a:r>
              <a:rPr lang="he-IL" sz="2400" dirty="0" smtClean="0">
                <a:highlight>
                  <a:srgbClr val="FFFFFF"/>
                </a:highlight>
                <a:latin typeface="David"/>
                <a:ea typeface="David"/>
                <a:cs typeface="David"/>
                <a:sym typeface="David"/>
              </a:rPr>
              <a:t>קולטנים </a:t>
            </a:r>
            <a:r>
              <a:rPr lang="x-none" sz="2400" dirty="0" smtClean="0">
                <a:highlight>
                  <a:srgbClr val="FFFFFF"/>
                </a:highlight>
                <a:latin typeface="David"/>
                <a:ea typeface="David"/>
                <a:cs typeface="David"/>
                <a:sym typeface="David"/>
              </a:rPr>
              <a:t>להורמון </a:t>
            </a:r>
            <a:r>
              <a:rPr lang="x-none" sz="2400" dirty="0">
                <a:highlight>
                  <a:srgbClr val="FFFFFF"/>
                </a:highlight>
                <a:latin typeface="David"/>
                <a:ea typeface="David"/>
                <a:cs typeface="David"/>
                <a:sym typeface="David"/>
              </a:rPr>
              <a:t>זה וקישור ההורמון לקולטן מעודד יצירת </a:t>
            </a:r>
            <a:r>
              <a:rPr lang="he-IL" sz="2400" dirty="0" err="1" smtClean="0">
                <a:highlight>
                  <a:srgbClr val="FFFFFF"/>
                </a:highlight>
                <a:latin typeface="David"/>
                <a:ea typeface="David"/>
                <a:cs typeface="David"/>
                <a:sym typeface="David"/>
              </a:rPr>
              <a:t>אריטרוציטים</a:t>
            </a:r>
            <a:r>
              <a:rPr lang="x-none" sz="2400" dirty="0" smtClean="0">
                <a:highlight>
                  <a:srgbClr val="FFFFFF"/>
                </a:highlight>
                <a:latin typeface="David"/>
                <a:ea typeface="David"/>
                <a:cs typeface="David"/>
                <a:sym typeface="David"/>
              </a:rPr>
              <a:t>.</a:t>
            </a:r>
            <a:endParaRPr lang="x-none" sz="2400" dirty="0">
              <a:highlight>
                <a:srgbClr val="FFFFFF"/>
              </a:highlight>
              <a:latin typeface="David"/>
              <a:ea typeface="David"/>
              <a:cs typeface="David"/>
              <a:sym typeface="David"/>
            </a:endParaRPr>
          </a:p>
          <a:p>
            <a:pPr marL="457200" lvl="0" indent="-419100" algn="r" rtl="1">
              <a:buSzPct val="100000"/>
              <a:buFont typeface="David"/>
              <a:buChar char="●"/>
            </a:pPr>
            <a:r>
              <a:rPr lang="x-none" sz="2400" dirty="0">
                <a:highlight>
                  <a:srgbClr val="FFFFFF"/>
                </a:highlight>
                <a:latin typeface="David"/>
                <a:ea typeface="David"/>
                <a:cs typeface="David"/>
                <a:sym typeface="David"/>
              </a:rPr>
              <a:t>לאריטרופויאזיס תקין דרושים: ברזל, חומצות </a:t>
            </a:r>
            <a:r>
              <a:rPr lang="x-none" sz="2400" dirty="0" smtClean="0">
                <a:highlight>
                  <a:srgbClr val="FFFFFF"/>
                </a:highlight>
                <a:latin typeface="David"/>
                <a:ea typeface="David"/>
                <a:cs typeface="David"/>
                <a:sym typeface="David"/>
              </a:rPr>
              <a:t>אמיניות</a:t>
            </a:r>
            <a:r>
              <a:rPr lang="he-IL" sz="2400" dirty="0" smtClean="0">
                <a:highlight>
                  <a:srgbClr val="FFFFFF"/>
                </a:highlight>
                <a:latin typeface="David"/>
                <a:ea typeface="David"/>
                <a:cs typeface="David"/>
                <a:sym typeface="David"/>
              </a:rPr>
              <a:t>, ויטמין</a:t>
            </a:r>
            <a:r>
              <a:rPr lang="x-none" sz="2400" dirty="0" smtClean="0">
                <a:highlight>
                  <a:srgbClr val="FFFFFF"/>
                </a:highlight>
                <a:latin typeface="David"/>
                <a:ea typeface="David"/>
                <a:cs typeface="David"/>
                <a:sym typeface="David"/>
              </a:rPr>
              <a:t> B12</a:t>
            </a:r>
            <a:r>
              <a:rPr lang="x-none" sz="2400" dirty="0" smtClean="0">
                <a:solidFill>
                  <a:schemeClr val="dk1"/>
                </a:solidFill>
                <a:latin typeface="David"/>
                <a:ea typeface="David"/>
                <a:cs typeface="David"/>
                <a:sym typeface="David"/>
              </a:rPr>
              <a:t> </a:t>
            </a:r>
            <a:r>
              <a:rPr lang="en-US" sz="2400" dirty="0" smtClean="0">
                <a:solidFill>
                  <a:schemeClr val="dk1"/>
                </a:solidFill>
                <a:latin typeface="David"/>
                <a:ea typeface="David"/>
                <a:cs typeface="David"/>
                <a:sym typeface="David"/>
              </a:rPr>
              <a:t>  </a:t>
            </a:r>
            <a:r>
              <a:rPr lang="he-IL" sz="2400" dirty="0" smtClean="0">
                <a:solidFill>
                  <a:schemeClr val="dk1"/>
                </a:solidFill>
                <a:latin typeface="David"/>
                <a:ea typeface="David"/>
                <a:cs typeface="David"/>
                <a:sym typeface="David"/>
              </a:rPr>
              <a:t> </a:t>
            </a:r>
            <a:r>
              <a:rPr lang="x-none" sz="2400" dirty="0" smtClean="0">
                <a:solidFill>
                  <a:schemeClr val="dk1"/>
                </a:solidFill>
                <a:latin typeface="David"/>
                <a:ea typeface="David"/>
                <a:cs typeface="David"/>
                <a:sym typeface="David"/>
              </a:rPr>
              <a:t>FolicAcid</a:t>
            </a:r>
            <a:r>
              <a:rPr lang="he-IL" sz="2400" dirty="0" smtClean="0">
                <a:solidFill>
                  <a:schemeClr val="dk1"/>
                </a:solidFill>
                <a:latin typeface="David"/>
                <a:ea typeface="David"/>
                <a:cs typeface="David"/>
                <a:sym typeface="David"/>
              </a:rPr>
              <a:t> (ויטמין </a:t>
            </a:r>
            <a:r>
              <a:rPr lang="en-US" sz="2400" dirty="0" smtClean="0">
                <a:solidFill>
                  <a:schemeClr val="dk1"/>
                </a:solidFill>
                <a:latin typeface="David"/>
                <a:ea typeface="David"/>
                <a:cs typeface="David"/>
                <a:sym typeface="David"/>
              </a:rPr>
              <a:t>B9</a:t>
            </a:r>
            <a:r>
              <a:rPr lang="he-IL" sz="2400" dirty="0" smtClean="0">
                <a:solidFill>
                  <a:schemeClr val="dk1"/>
                </a:solidFill>
                <a:latin typeface="David"/>
                <a:ea typeface="David"/>
                <a:cs typeface="David"/>
                <a:sym typeface="David"/>
              </a:rPr>
              <a:t>  ).</a:t>
            </a:r>
            <a:endParaRPr lang="x-none" sz="2400" dirty="0">
              <a:solidFill>
                <a:schemeClr val="dk1"/>
              </a:solidFill>
              <a:highlight>
                <a:srgbClr val="FFFFFF"/>
              </a:highlight>
              <a:latin typeface="David"/>
              <a:ea typeface="David"/>
              <a:cs typeface="David"/>
              <a:sym typeface="David"/>
            </a:endParaRPr>
          </a:p>
        </p:txBody>
      </p:sp>
      <p:sp>
        <p:nvSpPr>
          <p:cNvPr id="250" name="Shape 250"/>
          <p:cNvSpPr txBox="1"/>
          <p:nvPr/>
        </p:nvSpPr>
        <p:spPr>
          <a:xfrm>
            <a:off x="723625" y="608500"/>
            <a:ext cx="7532400" cy="542700"/>
          </a:xfrm>
          <a:prstGeom prst="rect">
            <a:avLst/>
          </a:prstGeom>
          <a:noFill/>
          <a:ln>
            <a:noFill/>
          </a:ln>
        </p:spPr>
        <p:txBody>
          <a:bodyPr lIns="91425" tIns="91425" rIns="91425" bIns="91425" anchor="t" anchorCtr="0">
            <a:noAutofit/>
          </a:bodyPr>
          <a:lstStyle/>
          <a:p>
            <a:pPr algn="ctr" rtl="1"/>
            <a:r>
              <a:rPr lang="x-none" sz="3200" b="1" dirty="0" smtClean="0">
                <a:solidFill>
                  <a:srgbClr val="FF0000"/>
                </a:solidFill>
                <a:highlight>
                  <a:srgbClr val="FFFFFF"/>
                </a:highlight>
                <a:latin typeface="David"/>
                <a:ea typeface="David"/>
                <a:cs typeface="David"/>
                <a:sym typeface="David"/>
              </a:rPr>
              <a:t>אריתרופויאזיס</a:t>
            </a:r>
            <a:r>
              <a:rPr lang="he-IL" sz="3200" b="1" dirty="0" smtClean="0">
                <a:solidFill>
                  <a:srgbClr val="FF0000"/>
                </a:solidFill>
                <a:highlight>
                  <a:srgbClr val="FFFFFF"/>
                </a:highlight>
                <a:latin typeface="David"/>
                <a:ea typeface="David"/>
                <a:cs typeface="David"/>
                <a:sym typeface="David"/>
              </a:rPr>
              <a:t>    </a:t>
            </a:r>
            <a:r>
              <a:rPr lang="x-none" sz="3200" b="1" dirty="0" smtClean="0">
                <a:solidFill>
                  <a:srgbClr val="FF0000"/>
                </a:solidFill>
                <a:highlight>
                  <a:srgbClr val="FFFFFF"/>
                </a:highlight>
                <a:latin typeface="David"/>
                <a:ea typeface="David"/>
                <a:cs typeface="David"/>
                <a:sym typeface="David"/>
              </a:rPr>
              <a:t> Erythropoiesis</a:t>
            </a:r>
            <a:endParaRPr lang="x-none" sz="3200" b="1" dirty="0">
              <a:solidFill>
                <a:srgbClr val="FF0000"/>
              </a:solidFill>
              <a:highlight>
                <a:srgbClr val="FFFFFF"/>
              </a:highlight>
              <a:latin typeface="David"/>
              <a:ea typeface="David"/>
              <a:cs typeface="David"/>
              <a:sym typeface="David"/>
            </a:endParaRPr>
          </a:p>
          <a:p>
            <a:pPr lvl="0">
              <a:spcBef>
                <a:spcPts val="0"/>
              </a:spcBef>
              <a:buNone/>
            </a:pPr>
            <a:endParaRP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p:nvPr/>
        </p:nvSpPr>
        <p:spPr>
          <a:xfrm>
            <a:off x="0" y="1230648"/>
            <a:ext cx="8502600" cy="3805376"/>
          </a:xfrm>
          <a:prstGeom prst="rect">
            <a:avLst/>
          </a:prstGeom>
          <a:noFill/>
          <a:ln>
            <a:noFill/>
          </a:ln>
        </p:spPr>
        <p:txBody>
          <a:bodyPr lIns="91425" tIns="91425" rIns="91425" bIns="91425" anchor="ctr" anchorCtr="0">
            <a:noAutofit/>
          </a:bodyPr>
          <a:lstStyle/>
          <a:p>
            <a:pPr lvl="0" algn="ctr" rtl="1">
              <a:lnSpc>
                <a:spcPct val="115000"/>
              </a:lnSpc>
              <a:spcBef>
                <a:spcPts val="0"/>
              </a:spcBef>
              <a:buNone/>
            </a:pPr>
            <a:r>
              <a:rPr lang="x-none" sz="3000" b="1" dirty="0">
                <a:solidFill>
                  <a:srgbClr val="FF0000"/>
                </a:solidFill>
                <a:latin typeface="David"/>
                <a:ea typeface="David"/>
                <a:cs typeface="David"/>
                <a:sym typeface="David"/>
              </a:rPr>
              <a:t>לסיכום- תהליך ייצור תאי דם אדומים:</a:t>
            </a:r>
          </a:p>
          <a:p>
            <a:pPr lvl="0" rtl="1">
              <a:lnSpc>
                <a:spcPct val="115000"/>
              </a:lnSpc>
              <a:spcBef>
                <a:spcPts val="0"/>
              </a:spcBef>
              <a:buNone/>
            </a:pPr>
            <a:endParaRPr sz="2400" b="1" dirty="0">
              <a:solidFill>
                <a:srgbClr val="FF0000"/>
              </a:solidFill>
              <a:latin typeface="David"/>
              <a:ea typeface="David"/>
              <a:cs typeface="David"/>
              <a:sym typeface="David"/>
            </a:endParaRPr>
          </a:p>
          <a:p>
            <a:pPr marL="457200" lvl="0" indent="-457200" algn="r" rtl="1">
              <a:lnSpc>
                <a:spcPct val="115000"/>
              </a:lnSpc>
              <a:spcBef>
                <a:spcPts val="0"/>
              </a:spcBef>
              <a:buFont typeface="+mj-lt"/>
              <a:buAutoNum type="arabicPeriod"/>
            </a:pPr>
            <a:r>
              <a:rPr lang="x-none" sz="2400" dirty="0" smtClean="0">
                <a:solidFill>
                  <a:schemeClr val="dk1"/>
                </a:solidFill>
                <a:latin typeface="David"/>
                <a:ea typeface="David"/>
                <a:cs typeface="David"/>
                <a:sym typeface="David"/>
              </a:rPr>
              <a:t>ירידה </a:t>
            </a:r>
            <a:r>
              <a:rPr lang="x-none" sz="2400" dirty="0">
                <a:solidFill>
                  <a:schemeClr val="dk1"/>
                </a:solidFill>
                <a:latin typeface="David"/>
                <a:ea typeface="David"/>
                <a:cs typeface="David"/>
                <a:sym typeface="David"/>
              </a:rPr>
              <a:t>ברמת Po2 </a:t>
            </a:r>
            <a:r>
              <a:rPr lang="he-IL" sz="2400" dirty="0" smtClean="0">
                <a:solidFill>
                  <a:schemeClr val="dk1"/>
                </a:solidFill>
                <a:latin typeface="David"/>
                <a:ea typeface="David"/>
                <a:cs typeface="David"/>
                <a:sym typeface="David"/>
              </a:rPr>
              <a:t>   </a:t>
            </a:r>
            <a:r>
              <a:rPr lang="x-none" sz="2400" dirty="0" smtClean="0">
                <a:solidFill>
                  <a:schemeClr val="dk1"/>
                </a:solidFill>
                <a:latin typeface="David"/>
                <a:ea typeface="David"/>
                <a:cs typeface="David"/>
                <a:sym typeface="David"/>
              </a:rPr>
              <a:t>בדם </a:t>
            </a:r>
            <a:r>
              <a:rPr lang="x-none" sz="2400" dirty="0">
                <a:solidFill>
                  <a:schemeClr val="dk1"/>
                </a:solidFill>
                <a:latin typeface="David"/>
                <a:ea typeface="David"/>
                <a:cs typeface="David"/>
                <a:sym typeface="David"/>
              </a:rPr>
              <a:t>עורקי.</a:t>
            </a:r>
          </a:p>
          <a:p>
            <a:pPr lvl="0" algn="r" rtl="1">
              <a:lnSpc>
                <a:spcPct val="115000"/>
              </a:lnSpc>
              <a:spcBef>
                <a:spcPts val="0"/>
              </a:spcBef>
              <a:buNone/>
            </a:pPr>
            <a:endParaRPr sz="2400" dirty="0">
              <a:solidFill>
                <a:schemeClr val="dk1"/>
              </a:solidFill>
              <a:latin typeface="David"/>
              <a:ea typeface="David"/>
              <a:cs typeface="David"/>
              <a:sym typeface="David"/>
            </a:endParaRPr>
          </a:p>
          <a:p>
            <a:pPr marL="457200" lvl="0" indent="-457200" algn="r" rtl="1">
              <a:lnSpc>
                <a:spcPct val="115000"/>
              </a:lnSpc>
              <a:spcBef>
                <a:spcPts val="0"/>
              </a:spcBef>
              <a:buFont typeface="+mj-lt"/>
              <a:buAutoNum type="arabicPeriod" startAt="2"/>
            </a:pPr>
            <a:r>
              <a:rPr lang="x-none" sz="2400" dirty="0" smtClean="0">
                <a:solidFill>
                  <a:schemeClr val="dk1"/>
                </a:solidFill>
                <a:latin typeface="David"/>
                <a:ea typeface="David"/>
                <a:cs typeface="David"/>
                <a:sym typeface="David"/>
              </a:rPr>
              <a:t>הירידה </a:t>
            </a:r>
            <a:r>
              <a:rPr lang="x-none" sz="2400" dirty="0">
                <a:solidFill>
                  <a:schemeClr val="dk1"/>
                </a:solidFill>
                <a:latin typeface="David"/>
                <a:ea typeface="David"/>
                <a:cs typeface="David"/>
                <a:sym typeface="David"/>
              </a:rPr>
              <a:t>נקלטת על ידי הכליה שמפרישה אריטרופויטין לדם הורידי </a:t>
            </a:r>
          </a:p>
          <a:p>
            <a:pPr lvl="0" algn="r" rtl="1">
              <a:lnSpc>
                <a:spcPct val="115000"/>
              </a:lnSpc>
              <a:spcBef>
                <a:spcPts val="0"/>
              </a:spcBef>
              <a:buNone/>
            </a:pPr>
            <a:r>
              <a:rPr lang="x-none" sz="2400" dirty="0">
                <a:solidFill>
                  <a:schemeClr val="dk1"/>
                </a:solidFill>
                <a:latin typeface="David"/>
                <a:ea typeface="David"/>
                <a:cs typeface="David"/>
                <a:sym typeface="David"/>
              </a:rPr>
              <a:t>    בכמות הולכת וגדלה.</a:t>
            </a:r>
          </a:p>
          <a:p>
            <a:pPr lvl="0" algn="r" rtl="1">
              <a:lnSpc>
                <a:spcPct val="115000"/>
              </a:lnSpc>
              <a:spcBef>
                <a:spcPts val="0"/>
              </a:spcBef>
              <a:buNone/>
            </a:pPr>
            <a:r>
              <a:rPr lang="x-none" sz="2400" dirty="0">
                <a:solidFill>
                  <a:schemeClr val="dk1"/>
                </a:solidFill>
                <a:latin typeface="David"/>
                <a:ea typeface="David"/>
                <a:cs typeface="David"/>
                <a:sym typeface="David"/>
              </a:rPr>
              <a:t>	</a:t>
            </a:r>
          </a:p>
          <a:p>
            <a:pPr marL="457200" lvl="0" indent="-457200" algn="r" rtl="1">
              <a:lnSpc>
                <a:spcPct val="115000"/>
              </a:lnSpc>
              <a:spcBef>
                <a:spcPts val="0"/>
              </a:spcBef>
              <a:buFont typeface="+mj-lt"/>
              <a:buAutoNum type="arabicPeriod" startAt="3"/>
            </a:pPr>
            <a:r>
              <a:rPr lang="x-none" sz="2400" dirty="0" smtClean="0">
                <a:solidFill>
                  <a:schemeClr val="dk1"/>
                </a:solidFill>
                <a:latin typeface="David"/>
                <a:ea typeface="David"/>
                <a:cs typeface="David"/>
                <a:sym typeface="David"/>
              </a:rPr>
              <a:t>האריטרופויטין </a:t>
            </a:r>
            <a:r>
              <a:rPr lang="x-none" sz="2400" dirty="0">
                <a:solidFill>
                  <a:schemeClr val="dk1"/>
                </a:solidFill>
                <a:latin typeface="David"/>
                <a:ea typeface="David"/>
                <a:cs typeface="David"/>
                <a:sym typeface="David"/>
              </a:rPr>
              <a:t>מגיע למח העצמות </a:t>
            </a:r>
            <a:r>
              <a:rPr lang="he-IL" sz="2400" dirty="0" smtClean="0">
                <a:solidFill>
                  <a:schemeClr val="dk1"/>
                </a:solidFill>
                <a:latin typeface="David"/>
                <a:ea typeface="David"/>
                <a:cs typeface="David"/>
                <a:sym typeface="David"/>
              </a:rPr>
              <a:t>(</a:t>
            </a:r>
            <a:r>
              <a:rPr lang="x-none" sz="2400" dirty="0" smtClean="0">
                <a:solidFill>
                  <a:schemeClr val="dk1"/>
                </a:solidFill>
                <a:latin typeface="David"/>
                <a:ea typeface="David"/>
                <a:cs typeface="David"/>
                <a:sym typeface="David"/>
              </a:rPr>
              <a:t>לשד </a:t>
            </a:r>
            <a:r>
              <a:rPr lang="x-none" sz="2400" dirty="0">
                <a:solidFill>
                  <a:schemeClr val="dk1"/>
                </a:solidFill>
                <a:latin typeface="David"/>
                <a:ea typeface="David"/>
                <a:cs typeface="David"/>
                <a:sym typeface="David"/>
              </a:rPr>
              <a:t>עצמות </a:t>
            </a:r>
            <a:r>
              <a:rPr lang="x-none" sz="2400" dirty="0" smtClean="0">
                <a:solidFill>
                  <a:schemeClr val="dk1"/>
                </a:solidFill>
                <a:latin typeface="David"/>
                <a:ea typeface="David"/>
                <a:cs typeface="David"/>
                <a:sym typeface="David"/>
              </a:rPr>
              <a:t>אדום</a:t>
            </a:r>
            <a:r>
              <a:rPr lang="he-IL" sz="2400" dirty="0" smtClean="0">
                <a:solidFill>
                  <a:schemeClr val="dk1"/>
                </a:solidFill>
                <a:latin typeface="David"/>
                <a:ea typeface="David"/>
                <a:cs typeface="David"/>
                <a:sym typeface="David"/>
              </a:rPr>
              <a:t>)</a:t>
            </a:r>
            <a:endParaRPr lang="x-none" sz="2400" dirty="0">
              <a:solidFill>
                <a:schemeClr val="dk1"/>
              </a:solidFill>
              <a:latin typeface="David"/>
              <a:ea typeface="David"/>
              <a:cs typeface="David"/>
              <a:sym typeface="David"/>
            </a:endParaRPr>
          </a:p>
          <a:p>
            <a:pPr lvl="0" algn="r" rtl="1">
              <a:lnSpc>
                <a:spcPct val="115000"/>
              </a:lnSpc>
              <a:spcBef>
                <a:spcPts val="0"/>
              </a:spcBef>
              <a:buNone/>
            </a:pPr>
            <a:r>
              <a:rPr lang="x-none" sz="2400" dirty="0">
                <a:solidFill>
                  <a:schemeClr val="dk1"/>
                </a:solidFill>
                <a:latin typeface="David"/>
                <a:ea typeface="David"/>
                <a:cs typeface="David"/>
                <a:sym typeface="David"/>
              </a:rPr>
              <a:t>   </a:t>
            </a:r>
          </a:p>
          <a:p>
            <a:pPr marL="457200" lvl="0" indent="-457200" algn="r" rtl="1">
              <a:lnSpc>
                <a:spcPct val="115000"/>
              </a:lnSpc>
              <a:spcBef>
                <a:spcPts val="0"/>
              </a:spcBef>
              <a:buFont typeface="+mj-lt"/>
              <a:buAutoNum type="arabicPeriod" startAt="4"/>
            </a:pPr>
            <a:r>
              <a:rPr lang="x-none" sz="2400" dirty="0" smtClean="0">
                <a:solidFill>
                  <a:schemeClr val="dk1"/>
                </a:solidFill>
                <a:latin typeface="David"/>
                <a:ea typeface="David"/>
                <a:cs typeface="David"/>
                <a:sym typeface="David"/>
              </a:rPr>
              <a:t>גורם </a:t>
            </a:r>
            <a:r>
              <a:rPr lang="x-none" sz="2400" dirty="0">
                <a:solidFill>
                  <a:schemeClr val="dk1"/>
                </a:solidFill>
                <a:latin typeface="David"/>
                <a:ea typeface="David"/>
                <a:cs typeface="David"/>
                <a:sym typeface="David"/>
              </a:rPr>
              <a:t>להגברת ייצור תאי דם אדומים מתאי אם.</a:t>
            </a:r>
          </a:p>
          <a:p>
            <a:pPr lvl="0" algn="r" rtl="1">
              <a:lnSpc>
                <a:spcPct val="115000"/>
              </a:lnSpc>
              <a:spcBef>
                <a:spcPts val="0"/>
              </a:spcBef>
              <a:buNone/>
            </a:pPr>
            <a:endParaRPr lang="he-IL" sz="2400" dirty="0">
              <a:solidFill>
                <a:schemeClr val="dk1"/>
              </a:solidFill>
              <a:latin typeface="David"/>
              <a:ea typeface="David"/>
              <a:cs typeface="David"/>
              <a:sym typeface="David"/>
            </a:endParaRPr>
          </a:p>
          <a:p>
            <a:pPr marL="457200" lvl="0" indent="-457200" algn="r" rtl="1">
              <a:lnSpc>
                <a:spcPct val="115000"/>
              </a:lnSpc>
              <a:spcBef>
                <a:spcPts val="0"/>
              </a:spcBef>
              <a:buFont typeface="+mj-lt"/>
              <a:buAutoNum type="arabicPeriod" startAt="5"/>
            </a:pPr>
            <a:r>
              <a:rPr lang="he-IL" sz="2400" dirty="0" smtClean="0">
                <a:solidFill>
                  <a:schemeClr val="dk1"/>
                </a:solidFill>
                <a:latin typeface="David"/>
                <a:ea typeface="David"/>
                <a:cs typeface="David"/>
                <a:sym typeface="David"/>
              </a:rPr>
              <a:t>  </a:t>
            </a:r>
            <a:r>
              <a:rPr lang="x-none" sz="2400" dirty="0" smtClean="0">
                <a:solidFill>
                  <a:schemeClr val="dk1"/>
                </a:solidFill>
                <a:latin typeface="David"/>
                <a:ea typeface="David"/>
                <a:cs typeface="David"/>
                <a:sym typeface="David"/>
              </a:rPr>
              <a:t>גורם </a:t>
            </a:r>
            <a:r>
              <a:rPr lang="x-none" sz="2400" dirty="0">
                <a:solidFill>
                  <a:schemeClr val="dk1"/>
                </a:solidFill>
                <a:latin typeface="David"/>
                <a:ea typeface="David"/>
                <a:cs typeface="David"/>
                <a:sym typeface="David"/>
              </a:rPr>
              <a:t>לעליה ברמת המוגלובין בדם.</a:t>
            </a:r>
          </a:p>
          <a:p>
            <a:pPr lvl="0" algn="r" rtl="1">
              <a:lnSpc>
                <a:spcPct val="115000"/>
              </a:lnSpc>
              <a:spcBef>
                <a:spcPts val="0"/>
              </a:spcBef>
              <a:buNone/>
            </a:pPr>
            <a:r>
              <a:rPr lang="x-none" sz="2200" dirty="0">
                <a:solidFill>
                  <a:schemeClr val="dk1"/>
                </a:solidFill>
              </a:rPr>
              <a:t>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endParaRPr/>
          </a:p>
        </p:txBody>
      </p:sp>
      <p:pic>
        <p:nvPicPr>
          <p:cNvPr id="263" name="Shape 263"/>
          <p:cNvPicPr preferRelativeResize="0"/>
          <p:nvPr/>
        </p:nvPicPr>
        <p:blipFill>
          <a:blip r:embed="rId3">
            <a:alphaModFix/>
          </a:blip>
          <a:stretch>
            <a:fillRect/>
          </a:stretch>
        </p:blipFill>
        <p:spPr>
          <a:xfrm>
            <a:off x="3864075" y="1510525"/>
            <a:ext cx="5054350" cy="5464750"/>
          </a:xfrm>
          <a:prstGeom prst="rect">
            <a:avLst/>
          </a:prstGeom>
          <a:noFill/>
          <a:ln>
            <a:noFill/>
          </a:ln>
        </p:spPr>
      </p:pic>
      <p:pic>
        <p:nvPicPr>
          <p:cNvPr id="264" name="Shape 264"/>
          <p:cNvPicPr preferRelativeResize="0"/>
          <p:nvPr/>
        </p:nvPicPr>
        <p:blipFill>
          <a:blip r:embed="rId4">
            <a:alphaModFix/>
          </a:blip>
          <a:stretch>
            <a:fillRect/>
          </a:stretch>
        </p:blipFill>
        <p:spPr>
          <a:xfrm>
            <a:off x="-290975" y="1510525"/>
            <a:ext cx="5429250" cy="361950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1">
              <a:spcBef>
                <a:spcPts val="0"/>
              </a:spcBef>
              <a:buClr>
                <a:schemeClr val="dk2"/>
              </a:buClr>
              <a:buSzPct val="25000"/>
              <a:buFont typeface="Arial"/>
              <a:buNone/>
            </a:pPr>
            <a:r>
              <a:rPr lang="x-none" sz="4600" b="1" i="0" u="none" strike="noStrike" cap="none">
                <a:solidFill>
                  <a:schemeClr val="dk2"/>
                </a:solidFill>
                <a:latin typeface="David"/>
                <a:ea typeface="David"/>
                <a:cs typeface="David"/>
                <a:sym typeface="David"/>
              </a:rPr>
              <a:t>פלסמה- נוזל הדם</a:t>
            </a:r>
          </a:p>
        </p:txBody>
      </p:sp>
      <p:pic>
        <p:nvPicPr>
          <p:cNvPr id="104" name="Shape 104"/>
          <p:cNvPicPr preferRelativeResize="0">
            <a:picLocks noGrp="1"/>
          </p:cNvPicPr>
          <p:nvPr>
            <p:ph type="body" idx="1"/>
          </p:nvPr>
        </p:nvPicPr>
        <p:blipFill rotWithShape="1">
          <a:blip r:embed="rId3">
            <a:alphaModFix/>
          </a:blip>
          <a:stretch/>
        </p:blipFill>
        <p:spPr>
          <a:xfrm>
            <a:off x="977900" y="1600200"/>
            <a:ext cx="6578600" cy="4800600"/>
          </a:xfrm>
          <a:prstGeom prst="rect">
            <a:avLst/>
          </a:prstGeom>
          <a:noFill/>
          <a:ln>
            <a:noFill/>
          </a:ln>
        </p:spPr>
      </p:pic>
      <p:sp>
        <p:nvSpPr>
          <p:cNvPr id="105" name="Shape 105"/>
          <p:cNvSpPr/>
          <p:nvPr/>
        </p:nvSpPr>
        <p:spPr>
          <a:xfrm>
            <a:off x="2483767" y="4221087"/>
            <a:ext cx="2376263" cy="2179711"/>
          </a:xfrm>
          <a:prstGeom prst="roundRect">
            <a:avLst>
              <a:gd name="adj" fmla="val 16667"/>
            </a:avLst>
          </a:prstGeom>
          <a:solidFill>
            <a:schemeClr val="lt1"/>
          </a:solidFill>
          <a:ln>
            <a:noFill/>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alibri"/>
              <a:ea typeface="Calibri"/>
              <a:cs typeface="Calibri"/>
              <a:sym typeface="Calibri"/>
            </a:endParaRPr>
          </a:p>
        </p:txBody>
      </p:sp>
      <p:sp>
        <p:nvSpPr>
          <p:cNvPr id="106" name="Shape 106"/>
          <p:cNvSpPr/>
          <p:nvPr/>
        </p:nvSpPr>
        <p:spPr>
          <a:xfrm>
            <a:off x="755575" y="1612061"/>
            <a:ext cx="2016224" cy="1368151"/>
          </a:xfrm>
          <a:prstGeom prst="roundRect">
            <a:avLst>
              <a:gd name="adj" fmla="val 16667"/>
            </a:avLst>
          </a:prstGeom>
          <a:noFill/>
          <a:ln w="25400" cap="flat" cmpd="sng">
            <a:solidFill>
              <a:srgbClr val="C00000"/>
            </a:solidFill>
            <a:prstDash val="solid"/>
            <a:round/>
            <a:headEnd type="none" w="med" len="med"/>
            <a:tailEnd type="none" w="med" len="med"/>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alibri"/>
              <a:ea typeface="Calibri"/>
              <a:cs typeface="Calibri"/>
              <a:sym typeface="Calibri"/>
            </a:endParaRPr>
          </a:p>
        </p:txBody>
      </p:sp>
      <p:pic>
        <p:nvPicPr>
          <p:cNvPr id="107" name="Shape 107"/>
          <p:cNvPicPr preferRelativeResize="0"/>
          <p:nvPr/>
        </p:nvPicPr>
        <p:blipFill>
          <a:blip r:embed="rId4">
            <a:alphaModFix/>
          </a:blip>
          <a:stretch>
            <a:fillRect/>
          </a:stretch>
        </p:blipFill>
        <p:spPr>
          <a:xfrm>
            <a:off x="418799" y="5138050"/>
            <a:ext cx="2187850" cy="1477675"/>
          </a:xfrm>
          <a:prstGeom prst="rect">
            <a:avLst/>
          </a:prstGeom>
          <a:noFill/>
          <a:ln w="9525" cap="flat" cmpd="sng">
            <a:solidFill>
              <a:schemeClr val="dk2"/>
            </a:solidFill>
            <a:prstDash val="solid"/>
            <a:round/>
            <a:headEnd type="none" w="med" len="med"/>
            <a:tailEnd type="none" w="med" len="med"/>
          </a:ln>
        </p:spPr>
      </p:pic>
      <p:pic>
        <p:nvPicPr>
          <p:cNvPr id="108" name="Shape 108"/>
          <p:cNvPicPr preferRelativeResize="0"/>
          <p:nvPr/>
        </p:nvPicPr>
        <p:blipFill>
          <a:blip r:embed="rId5">
            <a:alphaModFix/>
          </a:blip>
          <a:stretch>
            <a:fillRect/>
          </a:stretch>
        </p:blipFill>
        <p:spPr>
          <a:xfrm>
            <a:off x="4349949" y="5462137"/>
            <a:ext cx="1624400" cy="1147899"/>
          </a:xfrm>
          <a:prstGeom prst="rect">
            <a:avLst/>
          </a:prstGeom>
          <a:noFill/>
          <a:ln w="9525" cap="flat" cmpd="sng">
            <a:solidFill>
              <a:schemeClr val="dk2"/>
            </a:solidFill>
            <a:prstDash val="solid"/>
            <a:round/>
            <a:headEnd type="none" w="med" len="med"/>
            <a:tailEnd type="none" w="med" len="med"/>
          </a:ln>
        </p:spPr>
      </p:pic>
      <p:pic>
        <p:nvPicPr>
          <p:cNvPr id="109" name="Shape 109"/>
          <p:cNvPicPr preferRelativeResize="0"/>
          <p:nvPr/>
        </p:nvPicPr>
        <p:blipFill>
          <a:blip r:embed="rId6">
            <a:alphaModFix/>
          </a:blip>
          <a:stretch>
            <a:fillRect/>
          </a:stretch>
        </p:blipFill>
        <p:spPr>
          <a:xfrm>
            <a:off x="2606650" y="5456462"/>
            <a:ext cx="1743299" cy="1159256"/>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Shape 269"/>
          <p:cNvPicPr preferRelativeResize="0"/>
          <p:nvPr/>
        </p:nvPicPr>
        <p:blipFill rotWithShape="1">
          <a:blip r:embed="rId3">
            <a:alphaModFix/>
          </a:blip>
          <a:srcRect/>
          <a:stretch/>
        </p:blipFill>
        <p:spPr>
          <a:xfrm>
            <a:off x="4634203" y="0"/>
            <a:ext cx="4509796" cy="3312367"/>
          </a:xfrm>
          <a:prstGeom prst="rect">
            <a:avLst/>
          </a:prstGeom>
          <a:noFill/>
          <a:ln>
            <a:noFill/>
          </a:ln>
        </p:spPr>
      </p:pic>
      <p:pic>
        <p:nvPicPr>
          <p:cNvPr id="270" name="Shape 270"/>
          <p:cNvPicPr preferRelativeResize="0"/>
          <p:nvPr/>
        </p:nvPicPr>
        <p:blipFill rotWithShape="1">
          <a:blip r:embed="rId4">
            <a:alphaModFix/>
          </a:blip>
          <a:srcRect/>
          <a:stretch/>
        </p:blipFill>
        <p:spPr>
          <a:xfrm>
            <a:off x="-10799" y="2886716"/>
            <a:ext cx="4644900" cy="3978900"/>
          </a:xfrm>
          <a:prstGeom prst="rect">
            <a:avLst/>
          </a:prstGeom>
          <a:noFill/>
          <a:ln>
            <a:noFill/>
          </a:ln>
        </p:spPr>
      </p:pic>
      <p:sp>
        <p:nvSpPr>
          <p:cNvPr id="271" name="Shape 271"/>
          <p:cNvSpPr/>
          <p:nvPr/>
        </p:nvSpPr>
        <p:spPr>
          <a:xfrm>
            <a:off x="5292080" y="3501007"/>
            <a:ext cx="2931761" cy="914400"/>
          </a:xfrm>
          <a:prstGeom prst="rect">
            <a:avLst/>
          </a:prstGeom>
          <a:solidFill>
            <a:schemeClr val="accent1"/>
          </a:solidFill>
          <a:ln w="25400" cap="flat" cmpd="sng">
            <a:solidFill>
              <a:srgbClr val="595959"/>
            </a:solidFill>
            <a:prstDash val="solid"/>
            <a:round/>
            <a:headEnd type="none" w="med" len="med"/>
            <a:tailEnd type="none" w="med" len="med"/>
          </a:ln>
        </p:spPr>
        <p:txBody>
          <a:bodyPr lIns="91425" tIns="45700" rIns="91425" bIns="45700" anchor="ctr" anchorCtr="0">
            <a:noAutofit/>
          </a:bodyPr>
          <a:lstStyle/>
          <a:p>
            <a:pPr marL="0" marR="0" lvl="0" indent="0" algn="ctr" rtl="1">
              <a:spcBef>
                <a:spcPts val="0"/>
              </a:spcBef>
              <a:buSzPct val="25000"/>
              <a:buNone/>
            </a:pPr>
            <a:r>
              <a:rPr lang="x-none" sz="1800" b="1" i="0" u="none" strike="noStrike" cap="none">
                <a:solidFill>
                  <a:schemeClr val="dk1"/>
                </a:solidFill>
                <a:latin typeface="David"/>
                <a:ea typeface="David"/>
                <a:cs typeface="David"/>
                <a:sym typeface="David"/>
              </a:rPr>
              <a:t>אריתרוציט בודד בתוך נים</a:t>
            </a:r>
          </a:p>
          <a:p>
            <a:pPr marL="0" marR="0" lvl="0" indent="0" algn="ctr" rtl="1">
              <a:spcBef>
                <a:spcPts val="0"/>
              </a:spcBef>
              <a:buSzPct val="25000"/>
              <a:buNone/>
            </a:pPr>
            <a:r>
              <a:rPr lang="x-none" sz="1800" b="1" i="0" u="none" strike="noStrike" cap="none">
                <a:solidFill>
                  <a:schemeClr val="dk1"/>
                </a:solidFill>
                <a:latin typeface="David"/>
                <a:ea typeface="David"/>
                <a:cs typeface="David"/>
                <a:sym typeface="David"/>
              </a:rPr>
              <a:t>(הגדלה פי 9000)</a:t>
            </a:r>
          </a:p>
        </p:txBody>
      </p:sp>
      <p:sp>
        <p:nvSpPr>
          <p:cNvPr id="272" name="Shape 272"/>
          <p:cNvSpPr/>
          <p:nvPr/>
        </p:nvSpPr>
        <p:spPr>
          <a:xfrm>
            <a:off x="839074" y="1412775"/>
            <a:ext cx="2931761" cy="914400"/>
          </a:xfrm>
          <a:prstGeom prst="rect">
            <a:avLst/>
          </a:prstGeom>
          <a:solidFill>
            <a:schemeClr val="accent1"/>
          </a:solidFill>
          <a:ln w="25400" cap="flat" cmpd="sng">
            <a:solidFill>
              <a:srgbClr val="595959"/>
            </a:solidFill>
            <a:prstDash val="solid"/>
            <a:round/>
            <a:headEnd type="none" w="med" len="med"/>
            <a:tailEnd type="none" w="med" len="med"/>
          </a:ln>
        </p:spPr>
        <p:txBody>
          <a:bodyPr lIns="91425" tIns="45700" rIns="91425" bIns="45700" anchor="ctr" anchorCtr="0">
            <a:noAutofit/>
          </a:bodyPr>
          <a:lstStyle/>
          <a:p>
            <a:pPr marL="0" marR="0" lvl="0" indent="0" algn="ctr" rtl="1">
              <a:spcBef>
                <a:spcPts val="0"/>
              </a:spcBef>
              <a:buSzPct val="25000"/>
              <a:buNone/>
            </a:pPr>
            <a:r>
              <a:rPr lang="x-none" sz="1800" b="1" i="0" u="none" strike="noStrike" cap="none">
                <a:solidFill>
                  <a:schemeClr val="dk1"/>
                </a:solidFill>
                <a:latin typeface="David"/>
                <a:ea typeface="David"/>
                <a:cs typeface="David"/>
                <a:sym typeface="David"/>
              </a:rPr>
              <a:t>מקבץ אריתרוציטים בורידון קרוע</a:t>
            </a:r>
          </a:p>
          <a:p>
            <a:pPr marL="0" marR="0" lvl="0" indent="0" algn="ctr" rtl="1">
              <a:spcBef>
                <a:spcPts val="0"/>
              </a:spcBef>
              <a:buSzPct val="25000"/>
              <a:buNone/>
            </a:pPr>
            <a:r>
              <a:rPr lang="x-none" sz="1800" b="1" i="0" u="none" strike="noStrike" cap="none">
                <a:solidFill>
                  <a:schemeClr val="dk1"/>
                </a:solidFill>
                <a:latin typeface="David"/>
                <a:ea typeface="David"/>
                <a:cs typeface="David"/>
                <a:sym typeface="David"/>
              </a:rPr>
              <a:t>(הגדלה פי 2500)</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r" rtl="1">
              <a:spcBef>
                <a:spcPts val="0"/>
              </a:spcBef>
              <a:buClr>
                <a:schemeClr val="dk2"/>
              </a:buClr>
              <a:buSzPct val="25000"/>
              <a:buFont typeface="Arial"/>
              <a:buNone/>
            </a:pPr>
            <a:r>
              <a:rPr lang="x-none" sz="4600" b="1" i="0" u="none" strike="noStrike" cap="none">
                <a:solidFill>
                  <a:srgbClr val="FF0000"/>
                </a:solidFill>
                <a:latin typeface="David"/>
                <a:ea typeface="David"/>
                <a:cs typeface="David"/>
                <a:sym typeface="David"/>
              </a:rPr>
              <a:t>התאמה בין מבנה </a:t>
            </a:r>
            <a:r>
              <a:rPr lang="x-none" b="1">
                <a:solidFill>
                  <a:srgbClr val="FF0000"/>
                </a:solidFill>
                <a:latin typeface="David"/>
                <a:ea typeface="David"/>
                <a:cs typeface="David"/>
                <a:sym typeface="David"/>
              </a:rPr>
              <a:t>האריטרוציט </a:t>
            </a:r>
            <a:r>
              <a:rPr lang="x-none" sz="4600" b="1" i="0" u="none" strike="noStrike" cap="none">
                <a:solidFill>
                  <a:srgbClr val="FF0000"/>
                </a:solidFill>
                <a:latin typeface="David"/>
                <a:ea typeface="David"/>
                <a:cs typeface="David"/>
                <a:sym typeface="David"/>
              </a:rPr>
              <a:t>לתפקיד</a:t>
            </a:r>
          </a:p>
        </p:txBody>
      </p:sp>
      <p:sp>
        <p:nvSpPr>
          <p:cNvPr id="278" name="Shape 278"/>
          <p:cNvSpPr txBox="1"/>
          <p:nvPr/>
        </p:nvSpPr>
        <p:spPr>
          <a:xfrm>
            <a:off x="2411709" y="1225683"/>
            <a:ext cx="6048600" cy="5632200"/>
          </a:xfrm>
          <a:prstGeom prst="rect">
            <a:avLst/>
          </a:prstGeom>
          <a:noFill/>
          <a:ln>
            <a:noFill/>
          </a:ln>
        </p:spPr>
        <p:txBody>
          <a:bodyPr lIns="91425" tIns="45700" rIns="91425" bIns="45700" anchor="t" anchorCtr="0">
            <a:noAutofit/>
          </a:bodyPr>
          <a:lstStyle/>
          <a:p>
            <a:pPr marR="0" lvl="0" algn="r" rtl="1">
              <a:lnSpc>
                <a:spcPct val="150000"/>
              </a:lnSpc>
              <a:spcBef>
                <a:spcPts val="0"/>
              </a:spcBef>
              <a:buNone/>
            </a:pPr>
            <a:endParaRPr sz="2400" b="1" dirty="0">
              <a:solidFill>
                <a:schemeClr val="dk1"/>
              </a:solidFill>
              <a:latin typeface="David"/>
              <a:ea typeface="David"/>
              <a:cs typeface="David"/>
              <a:sym typeface="David"/>
            </a:endParaRPr>
          </a:p>
          <a:p>
            <a:pPr marR="0" lvl="0" algn="r" rtl="1">
              <a:lnSpc>
                <a:spcPct val="150000"/>
              </a:lnSpc>
              <a:spcBef>
                <a:spcPts val="0"/>
              </a:spcBef>
              <a:buNone/>
            </a:pPr>
            <a:r>
              <a:rPr lang="he-IL" sz="2400" b="1" dirty="0" smtClean="0">
                <a:solidFill>
                  <a:schemeClr val="dk1"/>
                </a:solidFill>
                <a:latin typeface="David"/>
                <a:ea typeface="David"/>
                <a:cs typeface="David"/>
                <a:sym typeface="David"/>
              </a:rPr>
              <a:t>1. </a:t>
            </a:r>
            <a:r>
              <a:rPr lang="x-none" sz="2400" b="1" i="0" u="none" strike="noStrike" cap="none" dirty="0" smtClean="0">
                <a:solidFill>
                  <a:schemeClr val="dk1"/>
                </a:solidFill>
                <a:latin typeface="David"/>
                <a:ea typeface="David"/>
                <a:cs typeface="David"/>
                <a:sym typeface="David"/>
              </a:rPr>
              <a:t>צורת </a:t>
            </a:r>
            <a:r>
              <a:rPr lang="x-none" sz="2400" b="1" i="0" u="none" strike="noStrike" cap="none" dirty="0">
                <a:solidFill>
                  <a:schemeClr val="dk1"/>
                </a:solidFill>
                <a:latin typeface="David"/>
                <a:ea typeface="David"/>
                <a:cs typeface="David"/>
                <a:sym typeface="David"/>
              </a:rPr>
              <a:t>דיסקוס קעור</a:t>
            </a:r>
            <a:r>
              <a:rPr lang="x-none" sz="2400" b="0" i="0" u="none" strike="noStrike" cap="none" dirty="0">
                <a:solidFill>
                  <a:schemeClr val="dk1"/>
                </a:solidFill>
                <a:latin typeface="Arial"/>
                <a:ea typeface="Arial"/>
                <a:cs typeface="Arial"/>
                <a:sym typeface="Arial"/>
              </a:rPr>
              <a:t> –הגדלת יחס שטח פנים כך </a:t>
            </a:r>
            <a:r>
              <a:rPr lang="x-none" sz="2400" dirty="0">
                <a:solidFill>
                  <a:schemeClr val="dk1"/>
                </a:solidFill>
              </a:rPr>
              <a:t>קיימת קליטה רבה יותר של חמצן.</a:t>
            </a:r>
          </a:p>
          <a:p>
            <a:pPr marR="0" lvl="0" rtl="1">
              <a:lnSpc>
                <a:spcPct val="150000"/>
              </a:lnSpc>
              <a:spcBef>
                <a:spcPts val="0"/>
              </a:spcBef>
              <a:buNone/>
            </a:pPr>
            <a:endParaRPr lang="he-IL" sz="2400" dirty="0">
              <a:solidFill>
                <a:schemeClr val="dk1"/>
              </a:solidFill>
              <a:ea typeface="David"/>
            </a:endParaRPr>
          </a:p>
          <a:p>
            <a:pPr marR="0" lvl="0" algn="r" rtl="1">
              <a:lnSpc>
                <a:spcPct val="150000"/>
              </a:lnSpc>
              <a:spcBef>
                <a:spcPts val="0"/>
              </a:spcBef>
              <a:buNone/>
            </a:pPr>
            <a:r>
              <a:rPr lang="he-IL" sz="2400" b="1" dirty="0" smtClean="0">
                <a:solidFill>
                  <a:schemeClr val="dk1"/>
                </a:solidFill>
                <a:latin typeface="David"/>
                <a:ea typeface="David"/>
                <a:cs typeface="David"/>
                <a:sym typeface="David"/>
              </a:rPr>
              <a:t>2. </a:t>
            </a:r>
            <a:r>
              <a:rPr lang="x-none" sz="2400" b="1" i="0" u="none" strike="noStrike" cap="none" dirty="0" smtClean="0">
                <a:solidFill>
                  <a:schemeClr val="dk1"/>
                </a:solidFill>
                <a:latin typeface="David"/>
                <a:ea typeface="David"/>
                <a:cs typeface="David"/>
                <a:sym typeface="David"/>
              </a:rPr>
              <a:t>מספר </a:t>
            </a:r>
            <a:r>
              <a:rPr lang="x-none" sz="2400" b="1" i="0" u="none" strike="noStrike" cap="none" dirty="0">
                <a:solidFill>
                  <a:schemeClr val="dk1"/>
                </a:solidFill>
                <a:latin typeface="David"/>
                <a:ea typeface="David"/>
                <a:cs typeface="David"/>
                <a:sym typeface="David"/>
              </a:rPr>
              <a:t>עצום של תאים זעירים</a:t>
            </a:r>
            <a:r>
              <a:rPr lang="x-none" sz="2400" b="0" i="0" u="none" strike="noStrike" cap="none" dirty="0">
                <a:solidFill>
                  <a:schemeClr val="dk1"/>
                </a:solidFill>
                <a:latin typeface="Arial"/>
                <a:ea typeface="Arial"/>
                <a:cs typeface="Arial"/>
                <a:sym typeface="Arial"/>
              </a:rPr>
              <a:t> – הגדלת יחס</a:t>
            </a:r>
            <a:r>
              <a:rPr lang="x-none" sz="2400" dirty="0">
                <a:solidFill>
                  <a:schemeClr val="dk1"/>
                </a:solidFill>
              </a:rPr>
              <a:t> </a:t>
            </a:r>
            <a:r>
              <a:rPr lang="x-none" sz="2400" b="0" i="0" u="none" strike="noStrike" cap="none" dirty="0">
                <a:solidFill>
                  <a:schemeClr val="dk1"/>
                </a:solidFill>
                <a:latin typeface="Arial"/>
                <a:ea typeface="Arial"/>
                <a:cs typeface="Arial"/>
                <a:sym typeface="Arial"/>
              </a:rPr>
              <a:t>שטח פנים לנפח. </a:t>
            </a:r>
            <a:r>
              <a:rPr lang="x-none" sz="2400" dirty="0">
                <a:solidFill>
                  <a:schemeClr val="dk1"/>
                </a:solidFill>
                <a:latin typeface="David"/>
                <a:ea typeface="David"/>
                <a:cs typeface="David"/>
                <a:sym typeface="David"/>
              </a:rPr>
              <a:t>צורתם הקעורה מאפשרת את שינוי צורתם (מסוגלים להתקפל) ומעברם בתוך נימי דם שקוטרם קטן משלהם.</a:t>
            </a:r>
          </a:p>
          <a:p>
            <a:pPr marR="0" lvl="0" algn="r" rtl="1">
              <a:lnSpc>
                <a:spcPct val="150000"/>
              </a:lnSpc>
              <a:spcBef>
                <a:spcPts val="0"/>
              </a:spcBef>
              <a:buNone/>
            </a:pPr>
            <a:endParaRPr sz="2400" dirty="0">
              <a:solidFill>
                <a:schemeClr val="dk1"/>
              </a:solidFill>
            </a:endParaRPr>
          </a:p>
          <a:p>
            <a:pPr marL="342900" marR="0" lvl="0" indent="-342900" algn="r" rtl="1">
              <a:lnSpc>
                <a:spcPct val="200000"/>
              </a:lnSpc>
              <a:spcBef>
                <a:spcPts val="0"/>
              </a:spcBef>
              <a:buClr>
                <a:schemeClr val="dk1"/>
              </a:buClr>
              <a:buFont typeface="Cambria"/>
              <a:buNone/>
            </a:pPr>
            <a:endParaRPr sz="1800" b="0" i="0" u="none" strike="noStrike" cap="none" dirty="0">
              <a:solidFill>
                <a:schemeClr val="dk1"/>
              </a:solidFill>
              <a:latin typeface="Arial"/>
              <a:ea typeface="Arial"/>
              <a:cs typeface="Arial"/>
              <a:sym typeface="Arial"/>
            </a:endParaRPr>
          </a:p>
        </p:txBody>
      </p:sp>
      <p:pic>
        <p:nvPicPr>
          <p:cNvPr id="279" name="Shape 279"/>
          <p:cNvPicPr preferRelativeResize="0"/>
          <p:nvPr/>
        </p:nvPicPr>
        <p:blipFill rotWithShape="1">
          <a:blip r:embed="rId3">
            <a:alphaModFix/>
          </a:blip>
          <a:srcRect/>
          <a:stretch/>
        </p:blipFill>
        <p:spPr>
          <a:xfrm>
            <a:off x="0" y="3218400"/>
            <a:ext cx="2411700" cy="3639600"/>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endParaRPr/>
          </a:p>
        </p:txBody>
      </p:sp>
      <p:sp>
        <p:nvSpPr>
          <p:cNvPr id="286" name="Shape 286"/>
          <p:cNvSpPr txBox="1"/>
          <p:nvPr/>
        </p:nvSpPr>
        <p:spPr>
          <a:xfrm>
            <a:off x="457200" y="394700"/>
            <a:ext cx="7979100" cy="4045800"/>
          </a:xfrm>
          <a:prstGeom prst="rect">
            <a:avLst/>
          </a:prstGeom>
          <a:noFill/>
          <a:ln>
            <a:noFill/>
          </a:ln>
        </p:spPr>
        <p:txBody>
          <a:bodyPr lIns="91425" tIns="91425" rIns="91425" bIns="91425" anchor="ctr" anchorCtr="0">
            <a:noAutofit/>
          </a:bodyPr>
          <a:lstStyle/>
          <a:p>
            <a:pPr lvl="0" rtl="1">
              <a:lnSpc>
                <a:spcPct val="150000"/>
              </a:lnSpc>
              <a:spcBef>
                <a:spcPts val="0"/>
              </a:spcBef>
              <a:buNone/>
            </a:pPr>
            <a:endParaRPr lang="he-IL" sz="2400" dirty="0">
              <a:solidFill>
                <a:schemeClr val="dk1"/>
              </a:solidFill>
              <a:ea typeface="David"/>
            </a:endParaRPr>
          </a:p>
          <a:p>
            <a:pPr lvl="0" rtl="1">
              <a:lnSpc>
                <a:spcPct val="150000"/>
              </a:lnSpc>
              <a:spcBef>
                <a:spcPts val="0"/>
              </a:spcBef>
              <a:buNone/>
            </a:pPr>
            <a:endParaRPr lang="he-IL" sz="2400" b="1" dirty="0">
              <a:solidFill>
                <a:schemeClr val="dk1"/>
              </a:solidFill>
              <a:latin typeface="David"/>
              <a:ea typeface="David"/>
              <a:cs typeface="David"/>
              <a:sym typeface="David"/>
            </a:endParaRPr>
          </a:p>
          <a:p>
            <a:pPr lvl="0" algn="r" rtl="1">
              <a:lnSpc>
                <a:spcPct val="150000"/>
              </a:lnSpc>
              <a:spcBef>
                <a:spcPts val="0"/>
              </a:spcBef>
              <a:buNone/>
            </a:pPr>
            <a:r>
              <a:rPr lang="he-IL" sz="2400" b="1" dirty="0" smtClean="0">
                <a:solidFill>
                  <a:schemeClr val="dk1"/>
                </a:solidFill>
                <a:latin typeface="David"/>
                <a:ea typeface="David"/>
                <a:cs typeface="David"/>
                <a:sym typeface="David"/>
              </a:rPr>
              <a:t>3. </a:t>
            </a:r>
            <a:r>
              <a:rPr lang="x-none" sz="2400" b="1" dirty="0" smtClean="0">
                <a:solidFill>
                  <a:schemeClr val="dk1"/>
                </a:solidFill>
                <a:latin typeface="David"/>
                <a:ea typeface="David"/>
                <a:cs typeface="David"/>
                <a:sym typeface="David"/>
              </a:rPr>
              <a:t>היעדר </a:t>
            </a:r>
            <a:r>
              <a:rPr lang="x-none" sz="2400" b="1" dirty="0">
                <a:solidFill>
                  <a:schemeClr val="dk1"/>
                </a:solidFill>
                <a:latin typeface="David"/>
                <a:ea typeface="David"/>
                <a:cs typeface="David"/>
                <a:sym typeface="David"/>
              </a:rPr>
              <a:t>אברונים וגרעין - יכולת להכיל מקסימום המוגלובין</a:t>
            </a:r>
            <a:r>
              <a:rPr lang="x-none" sz="2400" dirty="0">
                <a:solidFill>
                  <a:schemeClr val="dk1"/>
                </a:solidFill>
              </a:rPr>
              <a:t>.</a:t>
            </a:r>
          </a:p>
          <a:p>
            <a:pPr lvl="0" algn="r" rtl="1">
              <a:lnSpc>
                <a:spcPct val="150000"/>
              </a:lnSpc>
              <a:spcBef>
                <a:spcPts val="0"/>
              </a:spcBef>
              <a:buNone/>
            </a:pPr>
            <a:r>
              <a:rPr lang="x-none" sz="2400" dirty="0">
                <a:solidFill>
                  <a:schemeClr val="dk1"/>
                </a:solidFill>
                <a:latin typeface="David"/>
                <a:ea typeface="David"/>
                <a:cs typeface="David"/>
                <a:sym typeface="David"/>
              </a:rPr>
              <a:t>כל תא דם אדום מכיל כ – 250 מולקולות של המוגלובין וכל מולקולה של המוגלובין יכולה לשאת 4 מולקולות חמצן. מכאן שכל תא דם אדום נושא מיליארד מולקולות חמצן. ההמוגלובין שבתאי הדם האדומים מגדיל את כושר נשיאת החמצן</a:t>
            </a:r>
            <a:r>
              <a:rPr lang="x-none" sz="2400" dirty="0" smtClean="0">
                <a:solidFill>
                  <a:schemeClr val="dk1"/>
                </a:solidFill>
                <a:latin typeface="David"/>
                <a:ea typeface="David"/>
                <a:cs typeface="David"/>
                <a:sym typeface="David"/>
              </a:rPr>
              <a:t>.</a:t>
            </a:r>
            <a:endParaRPr lang="he-IL" sz="2400" dirty="0" smtClean="0">
              <a:solidFill>
                <a:schemeClr val="dk1"/>
              </a:solidFill>
              <a:latin typeface="David"/>
              <a:ea typeface="David"/>
              <a:cs typeface="David"/>
              <a:sym typeface="David"/>
            </a:endParaRPr>
          </a:p>
          <a:p>
            <a:pPr lvl="0" algn="r" rtl="1">
              <a:lnSpc>
                <a:spcPct val="150000"/>
              </a:lnSpc>
              <a:spcBef>
                <a:spcPts val="0"/>
              </a:spcBef>
              <a:buNone/>
            </a:pPr>
            <a:endParaRPr lang="x-none" sz="2400" dirty="0">
              <a:solidFill>
                <a:schemeClr val="dk1"/>
              </a:solidFill>
              <a:latin typeface="David"/>
              <a:ea typeface="David"/>
              <a:cs typeface="David"/>
              <a:sym typeface="David"/>
            </a:endParaRPr>
          </a:p>
          <a:p>
            <a:pPr lvl="0" algn="r" rtl="1">
              <a:lnSpc>
                <a:spcPct val="150000"/>
              </a:lnSpc>
              <a:spcBef>
                <a:spcPts val="0"/>
              </a:spcBef>
              <a:buNone/>
            </a:pPr>
            <a:r>
              <a:rPr lang="he-IL" sz="2400" dirty="0" smtClean="0">
                <a:solidFill>
                  <a:schemeClr val="dk1"/>
                </a:solidFill>
                <a:latin typeface="David"/>
                <a:ea typeface="David"/>
                <a:cs typeface="David"/>
                <a:sym typeface="David"/>
              </a:rPr>
              <a:t>4. </a:t>
            </a:r>
            <a:r>
              <a:rPr lang="x-none" sz="2400" b="1" dirty="0" smtClean="0">
                <a:solidFill>
                  <a:schemeClr val="dk1"/>
                </a:solidFill>
                <a:latin typeface="David"/>
                <a:ea typeface="David"/>
                <a:cs typeface="David"/>
                <a:sym typeface="David"/>
              </a:rPr>
              <a:t>גמישות </a:t>
            </a:r>
            <a:r>
              <a:rPr lang="x-none" sz="2400" b="1" dirty="0">
                <a:solidFill>
                  <a:schemeClr val="dk1"/>
                </a:solidFill>
                <a:latin typeface="David"/>
                <a:ea typeface="David"/>
                <a:cs typeface="David"/>
                <a:sym typeface="David"/>
              </a:rPr>
              <a:t>וגודל זעיר</a:t>
            </a:r>
            <a:r>
              <a:rPr lang="x-none" sz="2400" dirty="0">
                <a:solidFill>
                  <a:schemeClr val="dk1"/>
                </a:solidFill>
              </a:rPr>
              <a:t>- מאפשרים יכולת מעבר בנימי דם צרים</a:t>
            </a:r>
          </a:p>
          <a:p>
            <a:pPr lvl="0" rtl="1">
              <a:lnSpc>
                <a:spcPct val="150000"/>
              </a:lnSpc>
              <a:spcBef>
                <a:spcPts val="0"/>
              </a:spcBef>
              <a:buNone/>
            </a:pPr>
            <a:endParaRPr sz="2400" dirty="0">
              <a:solidFill>
                <a:schemeClr val="dk1"/>
              </a:solidFill>
              <a:latin typeface="David"/>
              <a:ea typeface="David"/>
              <a:cs typeface="David"/>
              <a:sym typeface="David"/>
            </a:endParaRPr>
          </a:p>
          <a:p>
            <a:pPr lvl="0" rtl="1">
              <a:lnSpc>
                <a:spcPct val="150000"/>
              </a:lnSpc>
              <a:spcBef>
                <a:spcPts val="0"/>
              </a:spcBef>
              <a:buNone/>
            </a:pPr>
            <a:endParaRPr sz="2400" dirty="0">
              <a:solidFill>
                <a:schemeClr val="dk1"/>
              </a:solidFill>
              <a:latin typeface="David"/>
              <a:ea typeface="David"/>
              <a:cs typeface="David"/>
              <a:sym typeface="David"/>
            </a:endParaRPr>
          </a:p>
        </p:txBody>
      </p:sp>
      <p:sp>
        <p:nvSpPr>
          <p:cNvPr id="287" name="Shape 287"/>
          <p:cNvSpPr txBox="1"/>
          <p:nvPr/>
        </p:nvSpPr>
        <p:spPr>
          <a:xfrm>
            <a:off x="563664" y="4618356"/>
            <a:ext cx="7782050" cy="2696843"/>
          </a:xfrm>
          <a:prstGeom prst="rect">
            <a:avLst/>
          </a:prstGeom>
          <a:noFill/>
          <a:ln>
            <a:noFill/>
          </a:ln>
        </p:spPr>
        <p:txBody>
          <a:bodyPr lIns="91425" tIns="91425" rIns="91425" bIns="91425" anchor="ctr" anchorCtr="0">
            <a:noAutofit/>
          </a:bodyPr>
          <a:lstStyle/>
          <a:p>
            <a:pPr lvl="0" algn="r" rtl="1">
              <a:spcBef>
                <a:spcPts val="0"/>
              </a:spcBef>
              <a:buNone/>
            </a:pPr>
            <a:endParaRPr sz="2400" b="1" dirty="0">
              <a:latin typeface="David"/>
              <a:ea typeface="David"/>
              <a:cs typeface="David"/>
              <a:sym typeface="David"/>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457200" y="274671"/>
            <a:ext cx="7575000" cy="1626299"/>
          </a:xfrm>
          <a:prstGeom prst="rect">
            <a:avLst/>
          </a:prstGeom>
        </p:spPr>
        <p:txBody>
          <a:bodyPr lIns="91425" tIns="91425" rIns="91425" bIns="91425" anchor="ctr" anchorCtr="0">
            <a:noAutofit/>
          </a:bodyPr>
          <a:lstStyle/>
          <a:p>
            <a:pPr lvl="0" algn="l" rtl="0">
              <a:spcBef>
                <a:spcPts val="0"/>
              </a:spcBef>
              <a:buNone/>
            </a:pPr>
            <a:endParaRPr b="1" dirty="0">
              <a:latin typeface="David"/>
              <a:ea typeface="David"/>
              <a:cs typeface="David"/>
              <a:sym typeface="David"/>
            </a:endParaRPr>
          </a:p>
          <a:p>
            <a:pPr lvl="0" algn="l" rtl="0">
              <a:spcBef>
                <a:spcPts val="0"/>
              </a:spcBef>
              <a:buNone/>
            </a:pPr>
            <a:endParaRPr b="1" dirty="0">
              <a:latin typeface="David"/>
              <a:ea typeface="David"/>
              <a:cs typeface="David"/>
              <a:sym typeface="David"/>
            </a:endParaRPr>
          </a:p>
          <a:p>
            <a:pPr lvl="0" algn="l" rtl="0">
              <a:spcBef>
                <a:spcPts val="0"/>
              </a:spcBef>
              <a:buNone/>
            </a:pPr>
            <a:endParaRPr b="1" dirty="0">
              <a:latin typeface="David"/>
              <a:ea typeface="David"/>
              <a:cs typeface="David"/>
              <a:sym typeface="David"/>
            </a:endParaRPr>
          </a:p>
          <a:p>
            <a:pPr lvl="0" algn="l" rtl="0">
              <a:spcBef>
                <a:spcPts val="0"/>
              </a:spcBef>
              <a:buClr>
                <a:srgbClr val="000000"/>
              </a:buClr>
              <a:buSzPct val="25000"/>
              <a:buFont typeface="Arial"/>
              <a:buNone/>
            </a:pPr>
            <a:r>
              <a:rPr lang="x-none" b="1" dirty="0">
                <a:latin typeface="David"/>
                <a:ea typeface="David"/>
                <a:cs typeface="David"/>
                <a:sym typeface="David"/>
              </a:rPr>
              <a:t> (</a:t>
            </a:r>
            <a:r>
              <a:rPr lang="x-none" sz="2400" b="1" dirty="0">
                <a:latin typeface="David"/>
                <a:ea typeface="David"/>
                <a:cs typeface="David"/>
                <a:sym typeface="David"/>
              </a:rPr>
              <a:t>Hb)   </a:t>
            </a:r>
            <a:r>
              <a:rPr lang="x-none" sz="3000" b="1" dirty="0">
                <a:solidFill>
                  <a:srgbClr val="FF0000"/>
                </a:solidFill>
                <a:latin typeface="Arial"/>
                <a:ea typeface="Arial"/>
                <a:cs typeface="Arial"/>
                <a:sym typeface="Arial"/>
              </a:rPr>
              <a:t>Hemoglobin     </a:t>
            </a:r>
            <a:r>
              <a:rPr lang="x-none" b="1" dirty="0">
                <a:latin typeface="David"/>
                <a:ea typeface="David"/>
                <a:cs typeface="David"/>
                <a:sym typeface="David"/>
              </a:rPr>
              <a:t>המוגלובין</a:t>
            </a:r>
          </a:p>
          <a:p>
            <a:pPr marL="457200" lvl="0" indent="-457200" algn="r" rtl="1">
              <a:lnSpc>
                <a:spcPct val="150000"/>
              </a:lnSpc>
              <a:spcBef>
                <a:spcPts val="0"/>
              </a:spcBef>
              <a:buClr>
                <a:schemeClr val="dk1"/>
              </a:buClr>
              <a:buSzPct val="100000"/>
              <a:buFont typeface="David"/>
              <a:buChar char="o"/>
            </a:pPr>
            <a:r>
              <a:rPr lang="x-none" sz="2400" dirty="0">
                <a:solidFill>
                  <a:schemeClr val="dk1"/>
                </a:solidFill>
                <a:latin typeface="David"/>
                <a:ea typeface="David"/>
                <a:cs typeface="David"/>
                <a:sym typeface="David"/>
              </a:rPr>
              <a:t>כל אריתרוציט מכיל 250 מיליון מולקולות המוגלובין. </a:t>
            </a:r>
            <a:r>
              <a:rPr lang="x-none" sz="2400" dirty="0" smtClean="0">
                <a:solidFill>
                  <a:schemeClr val="dk1"/>
                </a:solidFill>
                <a:latin typeface="David"/>
                <a:ea typeface="David"/>
                <a:cs typeface="David"/>
                <a:sym typeface="David"/>
              </a:rPr>
              <a:t>ה</a:t>
            </a:r>
            <a:r>
              <a:rPr lang="he-IL" sz="2400" dirty="0" smtClean="0">
                <a:solidFill>
                  <a:schemeClr val="dk1"/>
                </a:solidFill>
                <a:highlight>
                  <a:srgbClr val="FAFAFA"/>
                </a:highlight>
                <a:latin typeface="David"/>
                <a:ea typeface="David"/>
                <a:cs typeface="David"/>
                <a:sym typeface="David"/>
              </a:rPr>
              <a:t>המוגלובין</a:t>
            </a:r>
            <a:r>
              <a:rPr lang="x-none" sz="2400" dirty="0" smtClean="0">
                <a:solidFill>
                  <a:srgbClr val="333333"/>
                </a:solidFill>
                <a:highlight>
                  <a:srgbClr val="FAFAFA"/>
                </a:highlight>
                <a:latin typeface="David"/>
                <a:ea typeface="David"/>
                <a:cs typeface="David"/>
                <a:sym typeface="David"/>
              </a:rPr>
              <a:t> </a:t>
            </a:r>
            <a:r>
              <a:rPr lang="x-none" sz="2400" dirty="0">
                <a:solidFill>
                  <a:srgbClr val="333333"/>
                </a:solidFill>
                <a:highlight>
                  <a:srgbClr val="FAFAFA"/>
                </a:highlight>
                <a:latin typeface="David"/>
                <a:ea typeface="David"/>
                <a:cs typeface="David"/>
                <a:sym typeface="David"/>
              </a:rPr>
              <a:t>הוא המקנה לאריתרוציטים  את צבעם האדום</a:t>
            </a:r>
          </a:p>
          <a:p>
            <a:pPr lvl="0" algn="r" rtl="1">
              <a:lnSpc>
                <a:spcPct val="150000"/>
              </a:lnSpc>
              <a:spcBef>
                <a:spcPts val="0"/>
              </a:spcBef>
              <a:buClr>
                <a:srgbClr val="000000"/>
              </a:buClr>
              <a:buSzPct val="36666"/>
              <a:buFont typeface="Arial"/>
              <a:buNone/>
            </a:pPr>
            <a:endParaRPr sz="3000" dirty="0">
              <a:solidFill>
                <a:schemeClr val="dk1"/>
              </a:solidFill>
              <a:latin typeface="David"/>
              <a:ea typeface="David"/>
              <a:cs typeface="David"/>
              <a:sym typeface="David"/>
            </a:endParaRPr>
          </a:p>
          <a:p>
            <a:pPr lvl="0" algn="r" rtl="1">
              <a:lnSpc>
                <a:spcPct val="150000"/>
              </a:lnSpc>
              <a:spcBef>
                <a:spcPts val="0"/>
              </a:spcBef>
              <a:buNone/>
            </a:pPr>
            <a:endParaRPr sz="3000" dirty="0">
              <a:solidFill>
                <a:schemeClr val="dk1"/>
              </a:solidFill>
              <a:latin typeface="David"/>
              <a:ea typeface="David"/>
              <a:cs typeface="David"/>
              <a:sym typeface="David"/>
            </a:endParaRPr>
          </a:p>
          <a:p>
            <a:pPr lvl="0" algn="r" rtl="1">
              <a:spcBef>
                <a:spcPts val="0"/>
              </a:spcBef>
              <a:buNone/>
            </a:pPr>
            <a:endParaRPr dirty="0"/>
          </a:p>
        </p:txBody>
      </p:sp>
      <p:pic>
        <p:nvPicPr>
          <p:cNvPr id="294" name="Shape 294"/>
          <p:cNvPicPr preferRelativeResize="0"/>
          <p:nvPr/>
        </p:nvPicPr>
        <p:blipFill>
          <a:blip r:embed="rId3">
            <a:alphaModFix/>
          </a:blip>
          <a:stretch>
            <a:fillRect/>
          </a:stretch>
        </p:blipFill>
        <p:spPr>
          <a:xfrm>
            <a:off x="0" y="2037452"/>
            <a:ext cx="8407021" cy="4957025"/>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3" name="Picture 2" descr="figure 19-04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594" y="247738"/>
            <a:ext cx="7559722" cy="638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84686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0" y="274658"/>
            <a:ext cx="8370900" cy="1936279"/>
          </a:xfrm>
          <a:prstGeom prst="rect">
            <a:avLst/>
          </a:prstGeom>
        </p:spPr>
        <p:txBody>
          <a:bodyPr lIns="91425" tIns="91425" rIns="91425" bIns="91425" anchor="ctr" anchorCtr="0">
            <a:noAutofit/>
          </a:bodyPr>
          <a:lstStyle/>
          <a:p>
            <a:pPr lvl="0" rtl="1">
              <a:lnSpc>
                <a:spcPct val="80000"/>
              </a:lnSpc>
              <a:spcBef>
                <a:spcPts val="600"/>
              </a:spcBef>
              <a:buNone/>
            </a:pPr>
            <a:endParaRPr sz="2400" dirty="0">
              <a:solidFill>
                <a:schemeClr val="dk1"/>
              </a:solidFill>
              <a:latin typeface="Arial"/>
              <a:ea typeface="Arial"/>
              <a:cs typeface="Arial"/>
              <a:sym typeface="Arial"/>
            </a:endParaRPr>
          </a:p>
          <a:p>
            <a:pPr lvl="0" rtl="1">
              <a:lnSpc>
                <a:spcPct val="80000"/>
              </a:lnSpc>
              <a:spcBef>
                <a:spcPts val="600"/>
              </a:spcBef>
              <a:buNone/>
            </a:pPr>
            <a:endParaRPr sz="2400" dirty="0">
              <a:solidFill>
                <a:schemeClr val="dk1"/>
              </a:solidFill>
              <a:latin typeface="Arial"/>
              <a:ea typeface="Arial"/>
              <a:cs typeface="Arial"/>
              <a:sym typeface="Arial"/>
            </a:endParaRPr>
          </a:p>
          <a:p>
            <a:pPr marL="457200" lvl="0" indent="-381000" algn="r" rtl="1">
              <a:lnSpc>
                <a:spcPct val="80000"/>
              </a:lnSpc>
              <a:spcBef>
                <a:spcPts val="600"/>
              </a:spcBef>
              <a:buSzPct val="100000"/>
              <a:buChar char="◆"/>
            </a:pPr>
            <a:r>
              <a:rPr lang="x-none" sz="2400" dirty="0">
                <a:solidFill>
                  <a:schemeClr val="dk1"/>
                </a:solidFill>
                <a:latin typeface="Arial"/>
                <a:ea typeface="Arial"/>
                <a:cs typeface="Arial"/>
                <a:sym typeface="Arial"/>
              </a:rPr>
              <a:t>מולקולת המוגלובין בנויה מ- 4 שרשרות של חלבון בשם גלובין</a:t>
            </a:r>
            <a:r>
              <a:rPr lang="x-none" sz="2400" b="1" dirty="0">
                <a:solidFill>
                  <a:srgbClr val="FF0000"/>
                </a:solidFill>
                <a:latin typeface="David"/>
                <a:ea typeface="David"/>
                <a:cs typeface="David"/>
                <a:sym typeface="David"/>
              </a:rPr>
              <a:t>Globin  . </a:t>
            </a:r>
            <a:r>
              <a:rPr lang="he-IL" sz="2400" b="1" dirty="0" smtClean="0">
                <a:solidFill>
                  <a:srgbClr val="FF0000"/>
                </a:solidFill>
                <a:latin typeface="David"/>
                <a:ea typeface="David"/>
                <a:cs typeface="David"/>
                <a:sym typeface="David"/>
              </a:rPr>
              <a:t> </a:t>
            </a:r>
            <a:r>
              <a:rPr lang="x-none" sz="2400" dirty="0" smtClean="0">
                <a:solidFill>
                  <a:schemeClr val="dk1"/>
                </a:solidFill>
                <a:latin typeface="Arial"/>
                <a:ea typeface="Arial"/>
                <a:cs typeface="Arial"/>
                <a:sym typeface="Arial"/>
              </a:rPr>
              <a:t>בכל </a:t>
            </a:r>
            <a:r>
              <a:rPr lang="x-none" sz="2400" dirty="0">
                <a:solidFill>
                  <a:schemeClr val="dk1"/>
                </a:solidFill>
                <a:latin typeface="Arial"/>
                <a:ea typeface="Arial"/>
                <a:cs typeface="Arial"/>
                <a:sym typeface="Arial"/>
              </a:rPr>
              <a:t>שרשרת יש במרכז חומר שנקרא </a:t>
            </a:r>
            <a:r>
              <a:rPr lang="x-none" sz="2400" b="1" dirty="0">
                <a:solidFill>
                  <a:srgbClr val="FF0000"/>
                </a:solidFill>
                <a:latin typeface="David"/>
                <a:ea typeface="David"/>
                <a:cs typeface="David"/>
                <a:sym typeface="David"/>
              </a:rPr>
              <a:t>Heme</a:t>
            </a:r>
            <a:r>
              <a:rPr lang="x-none" sz="2400" dirty="0">
                <a:solidFill>
                  <a:schemeClr val="dk1"/>
                </a:solidFill>
                <a:latin typeface="Arial"/>
                <a:ea typeface="Arial"/>
                <a:cs typeface="Arial"/>
                <a:sym typeface="Arial"/>
              </a:rPr>
              <a:t> </a:t>
            </a:r>
            <a:r>
              <a:rPr lang="he-IL" sz="2400" dirty="0" smtClean="0">
                <a:solidFill>
                  <a:schemeClr val="dk1"/>
                </a:solidFill>
                <a:latin typeface="Arial"/>
                <a:ea typeface="Arial"/>
                <a:cs typeface="Arial"/>
                <a:sym typeface="Arial"/>
              </a:rPr>
              <a:t> </a:t>
            </a:r>
            <a:r>
              <a:rPr lang="x-none" sz="2400" dirty="0" smtClean="0">
                <a:solidFill>
                  <a:schemeClr val="dk1"/>
                </a:solidFill>
                <a:latin typeface="Arial"/>
                <a:ea typeface="Arial"/>
                <a:cs typeface="Arial"/>
                <a:sym typeface="Arial"/>
              </a:rPr>
              <a:t>שיש </a:t>
            </a:r>
            <a:r>
              <a:rPr lang="x-none" sz="2400" dirty="0">
                <a:solidFill>
                  <a:schemeClr val="dk1"/>
                </a:solidFill>
                <a:latin typeface="Arial"/>
                <a:ea typeface="Arial"/>
                <a:cs typeface="Arial"/>
                <a:sym typeface="Arial"/>
              </a:rPr>
              <a:t>בו אטום ברזל</a:t>
            </a:r>
            <a:r>
              <a:rPr lang="x-none" sz="2400" dirty="0">
                <a:solidFill>
                  <a:schemeClr val="dk1"/>
                </a:solidFill>
                <a:latin typeface="David"/>
                <a:ea typeface="David"/>
                <a:cs typeface="David"/>
                <a:sym typeface="David"/>
              </a:rPr>
              <a:t> שנקשר לחמצן בקשר חלש והפיך.</a:t>
            </a:r>
          </a:p>
          <a:p>
            <a:pPr lvl="0" algn="r" rtl="1">
              <a:spcBef>
                <a:spcPts val="0"/>
              </a:spcBef>
              <a:buNone/>
            </a:pPr>
            <a:endParaRPr sz="3000" b="1" dirty="0">
              <a:solidFill>
                <a:srgbClr val="FF0000"/>
              </a:solidFill>
              <a:highlight>
                <a:srgbClr val="FFFFFF"/>
              </a:highlight>
              <a:latin typeface="David"/>
              <a:ea typeface="David"/>
              <a:cs typeface="David"/>
              <a:sym typeface="David"/>
            </a:endParaRPr>
          </a:p>
          <a:p>
            <a:pPr lvl="0" algn="r" rtl="1">
              <a:spcBef>
                <a:spcPts val="0"/>
              </a:spcBef>
              <a:buNone/>
            </a:pPr>
            <a:endParaRPr sz="2400" dirty="0">
              <a:solidFill>
                <a:schemeClr val="dk1"/>
              </a:solidFill>
              <a:highlight>
                <a:srgbClr val="FFFFFF"/>
              </a:highlight>
              <a:latin typeface="David"/>
              <a:ea typeface="David"/>
              <a:cs typeface="David"/>
              <a:sym typeface="David"/>
            </a:endParaRPr>
          </a:p>
        </p:txBody>
      </p:sp>
      <p:sp>
        <p:nvSpPr>
          <p:cNvPr id="301" name="Shape 301"/>
          <p:cNvSpPr txBox="1"/>
          <p:nvPr/>
        </p:nvSpPr>
        <p:spPr>
          <a:xfrm>
            <a:off x="986775" y="1940625"/>
            <a:ext cx="7384200" cy="1036200"/>
          </a:xfrm>
          <a:prstGeom prst="rect">
            <a:avLst/>
          </a:prstGeom>
          <a:noFill/>
          <a:ln>
            <a:noFill/>
          </a:ln>
        </p:spPr>
        <p:txBody>
          <a:bodyPr lIns="91425" tIns="91425" rIns="91425" bIns="91425" anchor="t" anchorCtr="0">
            <a:noAutofit/>
          </a:bodyPr>
          <a:lstStyle/>
          <a:p>
            <a:pPr marL="457200" lvl="0" indent="-381000" algn="r" rtl="1">
              <a:lnSpc>
                <a:spcPct val="150000"/>
              </a:lnSpc>
              <a:spcBef>
                <a:spcPts val="0"/>
              </a:spcBef>
              <a:buClr>
                <a:schemeClr val="dk1"/>
              </a:buClr>
              <a:buSzPct val="100000"/>
              <a:buFont typeface="David"/>
              <a:buChar char="◆"/>
            </a:pPr>
            <a:r>
              <a:rPr lang="x-none" sz="2400" dirty="0">
                <a:solidFill>
                  <a:schemeClr val="dk1"/>
                </a:solidFill>
                <a:latin typeface="David"/>
                <a:ea typeface="David"/>
                <a:cs typeface="David"/>
                <a:sym typeface="David"/>
              </a:rPr>
              <a:t>כל המוגלובין יכול לשאת  4 מולקולות חמצן (4 יחידות ברזל), וכל  תא דם אדום נושא מליארד מולקולות חמצן.</a:t>
            </a:r>
          </a:p>
        </p:txBody>
      </p:sp>
      <p:sp>
        <p:nvSpPr>
          <p:cNvPr id="302" name="Shape 302"/>
          <p:cNvSpPr txBox="1"/>
          <p:nvPr/>
        </p:nvSpPr>
        <p:spPr>
          <a:xfrm>
            <a:off x="287850" y="2976825"/>
            <a:ext cx="8022000" cy="3876300"/>
          </a:xfrm>
          <a:prstGeom prst="rect">
            <a:avLst/>
          </a:prstGeom>
          <a:noFill/>
          <a:ln>
            <a:noFill/>
          </a:ln>
        </p:spPr>
        <p:txBody>
          <a:bodyPr lIns="91425" tIns="91425" rIns="91425" bIns="91425" anchor="t" anchorCtr="0">
            <a:noAutofit/>
          </a:bodyPr>
          <a:lstStyle/>
          <a:p>
            <a:pPr lvl="0" algn="r" rtl="1">
              <a:spcBef>
                <a:spcPts val="0"/>
              </a:spcBef>
              <a:buNone/>
            </a:pPr>
            <a:r>
              <a:rPr lang="x-none" sz="2400" dirty="0">
                <a:solidFill>
                  <a:schemeClr val="dk1"/>
                </a:solidFill>
                <a:highlight>
                  <a:srgbClr val="FFFFFF"/>
                </a:highlight>
                <a:latin typeface="David"/>
                <a:ea typeface="David"/>
                <a:cs typeface="David"/>
                <a:sym typeface="David"/>
              </a:rPr>
              <a:t>לאחר קשירת מולקולת החמצן הראשונה (מבין ה- 4 שכל מולקולת המוגלובין יכולה לקשור) ההמוגלובין מתחיל לשנות את צורתו וזיקתו לקשירת חמצן עולה.</a:t>
            </a:r>
            <a:r>
              <a:rPr lang="x-none" sz="2400" dirty="0">
                <a:solidFill>
                  <a:schemeClr val="dk1"/>
                </a:solidFill>
                <a:latin typeface="David"/>
                <a:ea typeface="David"/>
                <a:cs typeface="David"/>
                <a:sym typeface="David"/>
              </a:rPr>
              <a:t> </a:t>
            </a:r>
          </a:p>
          <a:p>
            <a:pPr lvl="0" algn="r" rtl="1">
              <a:spcBef>
                <a:spcPts val="0"/>
              </a:spcBef>
              <a:buNone/>
            </a:pPr>
            <a:r>
              <a:rPr lang="x-none" sz="2400" b="1" dirty="0">
                <a:solidFill>
                  <a:srgbClr val="FF0000"/>
                </a:solidFill>
                <a:highlight>
                  <a:srgbClr val="FFFFFF"/>
                </a:highlight>
                <a:latin typeface="David"/>
                <a:ea typeface="David"/>
                <a:cs typeface="David"/>
                <a:sym typeface="David"/>
              </a:rPr>
              <a:t>המבנה של הגלובין</a:t>
            </a:r>
            <a:r>
              <a:rPr lang="x-none" sz="2400" dirty="0">
                <a:solidFill>
                  <a:schemeClr val="dk1"/>
                </a:solidFill>
                <a:highlight>
                  <a:srgbClr val="FFFFFF"/>
                </a:highlight>
                <a:latin typeface="David"/>
                <a:ea typeface="David"/>
                <a:cs typeface="David"/>
                <a:sym typeface="David"/>
              </a:rPr>
              <a:t> הוא זה שמאפשר שינוי צורה של ההמוגלובין עם קשירת החמצן או שחרורו</a:t>
            </a:r>
            <a:r>
              <a:rPr lang="x-none" sz="1350" dirty="0">
                <a:solidFill>
                  <a:schemeClr val="dk1"/>
                </a:solidFill>
                <a:highlight>
                  <a:srgbClr val="FFFFFF"/>
                </a:highlight>
              </a:rPr>
              <a:t>,  </a:t>
            </a:r>
            <a:r>
              <a:rPr lang="x-none" sz="2400" dirty="0">
                <a:solidFill>
                  <a:schemeClr val="dk1"/>
                </a:solidFill>
                <a:highlight>
                  <a:srgbClr val="FFFFFF"/>
                </a:highlight>
                <a:latin typeface="David"/>
                <a:ea typeface="David"/>
                <a:cs typeface="David"/>
                <a:sym typeface="David"/>
              </a:rPr>
              <a:t>בכך מאפשרים את תפקוד המולקולה כמוביל החמצן והפחמן הדו חמצני בגוף. </a:t>
            </a:r>
          </a:p>
          <a:p>
            <a:pPr lvl="0" algn="r" rtl="1">
              <a:spcBef>
                <a:spcPts val="0"/>
              </a:spcBef>
              <a:buNone/>
            </a:pPr>
            <a:endParaRPr sz="2400" dirty="0">
              <a:solidFill>
                <a:schemeClr val="dk1"/>
              </a:solidFill>
              <a:highlight>
                <a:srgbClr val="FFFFFF"/>
              </a:highlight>
              <a:latin typeface="David"/>
              <a:ea typeface="David"/>
              <a:cs typeface="David"/>
              <a:sym typeface="David"/>
            </a:endParaRPr>
          </a:p>
          <a:p>
            <a:pPr lvl="0" algn="r" rtl="1">
              <a:spcBef>
                <a:spcPts val="0"/>
              </a:spcBef>
              <a:buNone/>
            </a:pPr>
            <a:r>
              <a:rPr lang="x-none" sz="2400" dirty="0">
                <a:solidFill>
                  <a:srgbClr val="333333"/>
                </a:solidFill>
                <a:highlight>
                  <a:srgbClr val="FFFFFF"/>
                </a:highlight>
                <a:latin typeface="David"/>
                <a:ea typeface="David"/>
                <a:cs typeface="David"/>
                <a:sym typeface="David"/>
              </a:rPr>
              <a:t>ההמוגלובין מעביר את מולקולות החמצן מהריאות ומשחרר אותן במקומות שבהם ריכוז החמצן נמוך  </a:t>
            </a:r>
            <a:r>
              <a:rPr lang="x-none" sz="2400" dirty="0">
                <a:solidFill>
                  <a:schemeClr val="dk1"/>
                </a:solidFill>
                <a:highlight>
                  <a:srgbClr val="FFFFFF"/>
                </a:highlight>
                <a:latin typeface="David"/>
                <a:ea typeface="David"/>
                <a:cs typeface="David"/>
                <a:sym typeface="David"/>
              </a:rPr>
              <a:t>וחוזר למבנה ההתחלתי שלו.</a:t>
            </a:r>
          </a:p>
          <a:p>
            <a:pPr lvl="0" algn="r" rtl="1">
              <a:spcBef>
                <a:spcPts val="0"/>
              </a:spcBef>
              <a:buNone/>
            </a:pPr>
            <a:endParaRPr sz="2400" b="1" dirty="0">
              <a:solidFill>
                <a:srgbClr val="FF0000"/>
              </a:solidFill>
              <a:highlight>
                <a:srgbClr val="FFFFFF"/>
              </a:highlight>
              <a:latin typeface="David"/>
              <a:ea typeface="David"/>
              <a:cs typeface="David"/>
              <a:sym typeface="David"/>
            </a:endParaRPr>
          </a:p>
          <a:p>
            <a:pPr lvl="0" algn="r" rtl="1">
              <a:spcBef>
                <a:spcPts val="0"/>
              </a:spcBef>
              <a:buNone/>
            </a:pPr>
            <a:r>
              <a:rPr lang="x-none" sz="2400" dirty="0">
                <a:solidFill>
                  <a:schemeClr val="dk1"/>
                </a:solidFill>
                <a:highlight>
                  <a:srgbClr val="FFFFFF"/>
                </a:highlight>
                <a:latin typeface="David"/>
                <a:ea typeface="David"/>
                <a:cs typeface="David"/>
                <a:sym typeface="David"/>
              </a:rPr>
              <a:t> </a:t>
            </a:r>
          </a:p>
          <a:p>
            <a:pPr lvl="0" rtl="1">
              <a:spcBef>
                <a:spcPts val="0"/>
              </a:spcBef>
              <a:buNone/>
            </a:pPr>
            <a:endParaRPr sz="2400" dirty="0">
              <a:solidFill>
                <a:schemeClr val="dk1"/>
              </a:solidFill>
              <a:highlight>
                <a:srgbClr val="FFFFFF"/>
              </a:highlight>
              <a:latin typeface="David"/>
              <a:ea typeface="David"/>
              <a:cs typeface="David"/>
              <a:sym typeface="David"/>
            </a:endParaRPr>
          </a:p>
          <a:p>
            <a:pPr lvl="0" rtl="1">
              <a:spcBef>
                <a:spcPts val="0"/>
              </a:spcBef>
              <a:buNone/>
            </a:pPr>
            <a:endParaRPr sz="2400" dirty="0">
              <a:solidFill>
                <a:schemeClr val="dk1"/>
              </a:solidFill>
              <a:highlight>
                <a:srgbClr val="FFFFFF"/>
              </a:highlight>
              <a:latin typeface="David"/>
              <a:ea typeface="David"/>
              <a:cs typeface="David"/>
              <a:sym typeface="David"/>
            </a:endParaRPr>
          </a:p>
          <a:p>
            <a:pPr lvl="0" rtl="1">
              <a:spcBef>
                <a:spcPts val="0"/>
              </a:spcBef>
              <a:buNone/>
            </a:pPr>
            <a:endParaRPr sz="2400" dirty="0">
              <a:solidFill>
                <a:schemeClr val="dk1"/>
              </a:solidFill>
              <a:highlight>
                <a:srgbClr val="FFFFFF"/>
              </a:highlight>
              <a:latin typeface="David"/>
              <a:ea typeface="David"/>
              <a:cs typeface="David"/>
              <a:sym typeface="David"/>
            </a:endParaRPr>
          </a:p>
        </p:txBody>
      </p:sp>
      <p:sp>
        <p:nvSpPr>
          <p:cNvPr id="303" name="Shape 303"/>
          <p:cNvSpPr txBox="1"/>
          <p:nvPr/>
        </p:nvSpPr>
        <p:spPr>
          <a:xfrm>
            <a:off x="0" y="7071625"/>
            <a:ext cx="8172900" cy="23022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342875" y="291087"/>
            <a:ext cx="7620000" cy="1143000"/>
          </a:xfrm>
          <a:prstGeom prst="rect">
            <a:avLst/>
          </a:prstGeom>
          <a:noFill/>
          <a:ln>
            <a:noFill/>
          </a:ln>
        </p:spPr>
        <p:txBody>
          <a:bodyPr lIns="91425" tIns="45700" rIns="91425" bIns="45700" anchor="ctr" anchorCtr="0">
            <a:noAutofit/>
          </a:bodyPr>
          <a:lstStyle/>
          <a:p>
            <a:pPr marL="0" marR="0" lvl="0" indent="0" algn="ctr" rtl="1">
              <a:spcBef>
                <a:spcPts val="0"/>
              </a:spcBef>
              <a:buClr>
                <a:srgbClr val="7F7F7F"/>
              </a:buClr>
              <a:buSzPct val="25000"/>
              <a:buFont typeface="Arial"/>
              <a:buNone/>
            </a:pPr>
            <a:r>
              <a:rPr lang="x-none" sz="3000" b="1" i="0" u="none" strike="noStrike" cap="none">
                <a:solidFill>
                  <a:srgbClr val="FF0000"/>
                </a:solidFill>
                <a:latin typeface="David"/>
                <a:ea typeface="David"/>
                <a:cs typeface="David"/>
                <a:sym typeface="David"/>
              </a:rPr>
              <a:t>חילופי גאזים</a:t>
            </a:r>
          </a:p>
        </p:txBody>
      </p:sp>
      <p:pic>
        <p:nvPicPr>
          <p:cNvPr id="309" name="Shape 309"/>
          <p:cNvPicPr preferRelativeResize="0"/>
          <p:nvPr/>
        </p:nvPicPr>
        <p:blipFill rotWithShape="1">
          <a:blip r:embed="rId3">
            <a:alphaModFix/>
          </a:blip>
          <a:srcRect/>
          <a:stretch/>
        </p:blipFill>
        <p:spPr>
          <a:xfrm>
            <a:off x="5229750" y="2893304"/>
            <a:ext cx="2664300" cy="3717300"/>
          </a:xfrm>
          <a:prstGeom prst="rect">
            <a:avLst/>
          </a:prstGeom>
          <a:noFill/>
          <a:ln>
            <a:noFill/>
          </a:ln>
        </p:spPr>
      </p:pic>
      <p:pic>
        <p:nvPicPr>
          <p:cNvPr id="310" name="Shape 310"/>
          <p:cNvPicPr preferRelativeResize="0"/>
          <p:nvPr/>
        </p:nvPicPr>
        <p:blipFill rotWithShape="1">
          <a:blip r:embed="rId4">
            <a:alphaModFix/>
          </a:blip>
          <a:srcRect/>
          <a:stretch/>
        </p:blipFill>
        <p:spPr>
          <a:xfrm>
            <a:off x="11" y="3928792"/>
            <a:ext cx="4536600" cy="2929200"/>
          </a:xfrm>
          <a:prstGeom prst="rect">
            <a:avLst/>
          </a:prstGeom>
          <a:noFill/>
          <a:ln>
            <a:noFill/>
          </a:ln>
        </p:spPr>
      </p:pic>
      <p:sp>
        <p:nvSpPr>
          <p:cNvPr id="311" name="Shape 311"/>
          <p:cNvSpPr txBox="1"/>
          <p:nvPr/>
        </p:nvSpPr>
        <p:spPr>
          <a:xfrm>
            <a:off x="342884" y="3405573"/>
            <a:ext cx="2664300" cy="523200"/>
          </a:xfrm>
          <a:prstGeom prst="rect">
            <a:avLst/>
          </a:prstGeom>
          <a:solidFill>
            <a:srgbClr val="F2F2F2"/>
          </a:solidFill>
          <a:ln>
            <a:noFill/>
          </a:ln>
        </p:spPr>
        <p:txBody>
          <a:bodyPr lIns="91425" tIns="45700" rIns="91425" bIns="45700" anchor="t" anchorCtr="0">
            <a:noAutofit/>
          </a:bodyPr>
          <a:lstStyle/>
          <a:p>
            <a:pPr marL="0" marR="0" lvl="0" indent="0" algn="ctr" rtl="1">
              <a:spcBef>
                <a:spcPts val="0"/>
              </a:spcBef>
              <a:buSzPct val="25000"/>
              <a:buNone/>
            </a:pPr>
            <a:r>
              <a:rPr lang="x-none" sz="2800">
                <a:solidFill>
                  <a:schemeClr val="dk1"/>
                </a:solidFill>
                <a:latin typeface="Arial"/>
                <a:ea typeface="Arial"/>
                <a:cs typeface="Arial"/>
                <a:sym typeface="Arial"/>
              </a:rPr>
              <a:t>בריאות </a:t>
            </a:r>
          </a:p>
        </p:txBody>
      </p:sp>
      <p:sp>
        <p:nvSpPr>
          <p:cNvPr id="312" name="Shape 312"/>
          <p:cNvSpPr txBox="1"/>
          <p:nvPr/>
        </p:nvSpPr>
        <p:spPr>
          <a:xfrm>
            <a:off x="5094730" y="2370110"/>
            <a:ext cx="2664300" cy="523200"/>
          </a:xfrm>
          <a:prstGeom prst="rect">
            <a:avLst/>
          </a:prstGeom>
          <a:solidFill>
            <a:srgbClr val="F2F2F2"/>
          </a:solidFill>
          <a:ln>
            <a:noFill/>
          </a:ln>
        </p:spPr>
        <p:txBody>
          <a:bodyPr lIns="91425" tIns="45700" rIns="91425" bIns="45700" anchor="t" anchorCtr="0">
            <a:noAutofit/>
          </a:bodyPr>
          <a:lstStyle/>
          <a:p>
            <a:pPr marL="0" marR="0" lvl="0" indent="0" algn="ctr" rtl="1">
              <a:spcBef>
                <a:spcPts val="0"/>
              </a:spcBef>
              <a:buSzPct val="25000"/>
              <a:buNone/>
            </a:pPr>
            <a:r>
              <a:rPr lang="x-none" sz="2800">
                <a:solidFill>
                  <a:schemeClr val="dk1"/>
                </a:solidFill>
                <a:latin typeface="Arial"/>
                <a:ea typeface="Arial"/>
                <a:cs typeface="Arial"/>
                <a:sym typeface="Arial"/>
              </a:rPr>
              <a:t>ברקמות</a:t>
            </a:r>
          </a:p>
        </p:txBody>
      </p:sp>
      <p:sp>
        <p:nvSpPr>
          <p:cNvPr id="313" name="Shape 313"/>
          <p:cNvSpPr txBox="1"/>
          <p:nvPr/>
        </p:nvSpPr>
        <p:spPr>
          <a:xfrm>
            <a:off x="0" y="1085450"/>
            <a:ext cx="8338200" cy="1284600"/>
          </a:xfrm>
          <a:prstGeom prst="rect">
            <a:avLst/>
          </a:prstGeom>
          <a:noFill/>
          <a:ln>
            <a:noFill/>
          </a:ln>
        </p:spPr>
        <p:txBody>
          <a:bodyPr lIns="91425" tIns="91425" rIns="91425" bIns="91425" anchor="ctr" anchorCtr="0">
            <a:noAutofit/>
          </a:bodyPr>
          <a:lstStyle/>
          <a:p>
            <a:pPr lvl="0" algn="r" rtl="0">
              <a:spcBef>
                <a:spcPts val="0"/>
              </a:spcBef>
              <a:buNone/>
            </a:pPr>
            <a:r>
              <a:rPr lang="x-none" sz="2400">
                <a:solidFill>
                  <a:srgbClr val="333333"/>
                </a:solidFill>
                <a:highlight>
                  <a:srgbClr val="FAFAFA"/>
                </a:highlight>
                <a:latin typeface="David"/>
                <a:ea typeface="David"/>
                <a:cs typeface="David"/>
                <a:sym typeface="David"/>
              </a:rPr>
              <a:t>התפקיד העיקרי של תא הדם האדום: </a:t>
            </a:r>
            <a:r>
              <a:rPr lang="x-none" sz="2400">
                <a:solidFill>
                  <a:srgbClr val="333333"/>
                </a:solidFill>
                <a:highlight>
                  <a:srgbClr val="FAFAFA"/>
                </a:highlight>
              </a:rPr>
              <a:t>להעביר חמצן מהריאות לתאי הגוף ופחמן דו-חמצני מהתאים אל הריאות.</a:t>
            </a:r>
            <a:r>
              <a:rPr lang="x-none" sz="2400">
                <a:solidFill>
                  <a:srgbClr val="333333"/>
                </a:solidFill>
                <a:highlight>
                  <a:srgbClr val="FAFAFA"/>
                </a:highlight>
                <a:latin typeface="David"/>
                <a:ea typeface="David"/>
                <a:cs typeface="David"/>
                <a:sym typeface="David"/>
              </a:rPr>
              <a:t> תהליך המושפע מלחץ חלקי של חמצן ופחמן דו-חמצני</a:t>
            </a:r>
            <a:r>
              <a:rPr lang="x-none" sz="1100">
                <a:solidFill>
                  <a:srgbClr val="333333"/>
                </a:solidFill>
                <a:highlight>
                  <a:srgbClr val="FAFAFA"/>
                </a:highlight>
              </a:rPr>
              <a: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p:nvPr/>
        </p:nvSpPr>
        <p:spPr>
          <a:xfrm>
            <a:off x="0" y="970325"/>
            <a:ext cx="8412000" cy="5887800"/>
          </a:xfrm>
          <a:prstGeom prst="rect">
            <a:avLst/>
          </a:prstGeom>
          <a:noFill/>
          <a:ln>
            <a:noFill/>
          </a:ln>
        </p:spPr>
        <p:txBody>
          <a:bodyPr lIns="91425" tIns="91425" rIns="91425" bIns="91425" anchor="ctr" anchorCtr="0">
            <a:noAutofit/>
          </a:bodyPr>
          <a:lstStyle/>
          <a:p>
            <a:pPr marL="533400" lvl="0" indent="-457200" algn="r" rtl="1">
              <a:lnSpc>
                <a:spcPct val="115000"/>
              </a:lnSpc>
              <a:spcBef>
                <a:spcPts val="0"/>
              </a:spcBef>
              <a:buClr>
                <a:schemeClr val="dk1"/>
              </a:buClr>
              <a:buSzPct val="100000"/>
              <a:buFont typeface="+mj-lt"/>
              <a:buAutoNum type="arabicPeriod"/>
            </a:pPr>
            <a:r>
              <a:rPr lang="x-none" sz="2400" dirty="0" smtClean="0">
                <a:solidFill>
                  <a:schemeClr val="dk1"/>
                </a:solidFill>
                <a:latin typeface="David"/>
                <a:ea typeface="David"/>
                <a:cs typeface="David"/>
                <a:sym typeface="David"/>
              </a:rPr>
              <a:t>הקישור </a:t>
            </a:r>
            <a:r>
              <a:rPr lang="x-none" sz="2400" dirty="0">
                <a:solidFill>
                  <a:schemeClr val="dk1"/>
                </a:solidFill>
                <a:latin typeface="David"/>
                <a:ea typeface="David"/>
                <a:cs typeface="David"/>
                <a:sym typeface="David"/>
              </a:rPr>
              <a:t>או השחרור של הגזים נעשה בהתאם </a:t>
            </a:r>
            <a:r>
              <a:rPr lang="he-IL" sz="2400" dirty="0" smtClean="0">
                <a:solidFill>
                  <a:schemeClr val="dk1"/>
                </a:solidFill>
                <a:latin typeface="David"/>
                <a:ea typeface="David"/>
                <a:cs typeface="David"/>
                <a:sym typeface="David"/>
              </a:rPr>
              <a:t>למפל הריכוזים </a:t>
            </a:r>
            <a:r>
              <a:rPr lang="x-none" sz="2400" dirty="0" smtClean="0">
                <a:solidFill>
                  <a:schemeClr val="dk1"/>
                </a:solidFill>
                <a:latin typeface="David"/>
                <a:ea typeface="David"/>
                <a:cs typeface="David"/>
                <a:sym typeface="David"/>
              </a:rPr>
              <a:t>שלהם:</a:t>
            </a:r>
            <a:r>
              <a:rPr lang="he-IL" sz="2400" dirty="0" smtClean="0">
                <a:solidFill>
                  <a:schemeClr val="dk1"/>
                </a:solidFill>
                <a:latin typeface="David"/>
                <a:ea typeface="David"/>
                <a:cs typeface="David"/>
                <a:sym typeface="David"/>
              </a:rPr>
              <a:t> </a:t>
            </a:r>
            <a:r>
              <a:rPr lang="x-none" sz="2400" dirty="0" smtClean="0">
                <a:solidFill>
                  <a:schemeClr val="dk1"/>
                </a:solidFill>
                <a:latin typeface="David"/>
                <a:ea typeface="David"/>
                <a:cs typeface="David"/>
                <a:sym typeface="David"/>
              </a:rPr>
              <a:t>באזור </a:t>
            </a:r>
            <a:r>
              <a:rPr lang="x-none" sz="2400" dirty="0">
                <a:solidFill>
                  <a:schemeClr val="dk1"/>
                </a:solidFill>
                <a:latin typeface="David"/>
                <a:ea typeface="David"/>
                <a:cs typeface="David"/>
                <a:sym typeface="David"/>
              </a:rPr>
              <a:t>עשיר בחמצן, כמו הריאות, החמצן נקשר, ובאזור עני </a:t>
            </a:r>
            <a:r>
              <a:rPr lang="x-none" sz="2400" dirty="0" smtClean="0">
                <a:solidFill>
                  <a:schemeClr val="dk1"/>
                </a:solidFill>
                <a:latin typeface="David"/>
                <a:ea typeface="David"/>
                <a:cs typeface="David"/>
                <a:sym typeface="David"/>
              </a:rPr>
              <a:t>בחמצן</a:t>
            </a:r>
            <a:r>
              <a:rPr lang="he-IL" sz="2400" dirty="0" smtClean="0">
                <a:solidFill>
                  <a:schemeClr val="dk1"/>
                </a:solidFill>
                <a:latin typeface="David"/>
                <a:ea typeface="David"/>
                <a:cs typeface="David"/>
                <a:sym typeface="David"/>
              </a:rPr>
              <a:t>,</a:t>
            </a:r>
            <a:r>
              <a:rPr lang="x-none" sz="2400" dirty="0" smtClean="0">
                <a:solidFill>
                  <a:schemeClr val="dk1"/>
                </a:solidFill>
                <a:latin typeface="David"/>
                <a:ea typeface="David"/>
                <a:cs typeface="David"/>
                <a:sym typeface="David"/>
              </a:rPr>
              <a:t> </a:t>
            </a:r>
            <a:r>
              <a:rPr lang="x-none" sz="2400" dirty="0">
                <a:solidFill>
                  <a:schemeClr val="dk1"/>
                </a:solidFill>
                <a:latin typeface="David"/>
                <a:ea typeface="David"/>
                <a:cs typeface="David"/>
                <a:sym typeface="David"/>
              </a:rPr>
              <a:t>כמו ברקמות הגוף, החמצן משתחרר. אותו תהליך מתרחש גם במהלך הרחקת הפחמן הדו-חמצני.</a:t>
            </a:r>
          </a:p>
          <a:p>
            <a:pPr marL="457200" lvl="0" indent="-457200" algn="r" rtl="1">
              <a:spcBef>
                <a:spcPts val="0"/>
              </a:spcBef>
              <a:buFont typeface="+mj-lt"/>
              <a:buAutoNum type="arabicPeriod"/>
            </a:pPr>
            <a:endParaRPr sz="2400" dirty="0">
              <a:solidFill>
                <a:schemeClr val="dk1"/>
              </a:solidFill>
              <a:latin typeface="David"/>
              <a:ea typeface="David"/>
              <a:cs typeface="David"/>
              <a:sym typeface="David"/>
            </a:endParaRPr>
          </a:p>
          <a:p>
            <a:pPr marL="457200" lvl="0" indent="-457200" algn="r" rtl="1">
              <a:spcBef>
                <a:spcPts val="0"/>
              </a:spcBef>
              <a:buFont typeface="+mj-lt"/>
              <a:buAutoNum type="arabicPeriod"/>
            </a:pPr>
            <a:r>
              <a:rPr lang="x-none" sz="2400" dirty="0" smtClean="0">
                <a:solidFill>
                  <a:schemeClr val="dk1"/>
                </a:solidFill>
                <a:latin typeface="David"/>
                <a:ea typeface="David"/>
                <a:cs typeface="David"/>
                <a:sym typeface="David"/>
              </a:rPr>
              <a:t>החמצן </a:t>
            </a:r>
            <a:r>
              <a:rPr lang="x-none" sz="2400" dirty="0">
                <a:solidFill>
                  <a:schemeClr val="dk1"/>
                </a:solidFill>
                <a:latin typeface="David"/>
                <a:ea typeface="David"/>
                <a:cs typeface="David"/>
                <a:sym typeface="David"/>
              </a:rPr>
              <a:t>משתחרר מההמוגלובין כשהאריטרוציטים עוברים </a:t>
            </a:r>
            <a:r>
              <a:rPr lang="x-none" sz="2400" b="1" dirty="0">
                <a:solidFill>
                  <a:srgbClr val="FF0000"/>
                </a:solidFill>
                <a:latin typeface="David"/>
                <a:ea typeface="David"/>
                <a:cs typeface="David"/>
                <a:sym typeface="David"/>
              </a:rPr>
              <a:t>בנימי דם</a:t>
            </a:r>
            <a:r>
              <a:rPr lang="x-none" sz="2400" dirty="0">
                <a:solidFill>
                  <a:schemeClr val="dk1"/>
                </a:solidFill>
                <a:latin typeface="David"/>
                <a:ea typeface="David"/>
                <a:cs typeface="David"/>
                <a:sym typeface="David"/>
              </a:rPr>
              <a:t> ברקמות שבהן רמות החמצן או לחץ החמצן נמוכים. </a:t>
            </a:r>
          </a:p>
          <a:p>
            <a:pPr marL="457200" lvl="0" indent="-457200" algn="r" rtl="1">
              <a:spcBef>
                <a:spcPts val="0"/>
              </a:spcBef>
              <a:buFont typeface="+mj-lt"/>
              <a:buAutoNum type="arabicPeriod"/>
            </a:pPr>
            <a:endParaRPr sz="2400" dirty="0">
              <a:solidFill>
                <a:schemeClr val="dk1"/>
              </a:solidFill>
              <a:latin typeface="David"/>
              <a:ea typeface="David"/>
              <a:cs typeface="David"/>
              <a:sym typeface="David"/>
            </a:endParaRPr>
          </a:p>
          <a:p>
            <a:pPr marL="457200" lvl="0" indent="-457200" algn="r" rtl="1">
              <a:spcBef>
                <a:spcPts val="0"/>
              </a:spcBef>
              <a:buFont typeface="+mj-lt"/>
              <a:buAutoNum type="arabicPeriod"/>
            </a:pPr>
            <a:r>
              <a:rPr lang="x-none" sz="2400" dirty="0" smtClean="0">
                <a:solidFill>
                  <a:schemeClr val="dk1"/>
                </a:solidFill>
                <a:highlight>
                  <a:srgbClr val="FFFFFF"/>
                </a:highlight>
                <a:latin typeface="David"/>
                <a:ea typeface="David"/>
                <a:cs typeface="David"/>
                <a:sym typeface="David"/>
              </a:rPr>
              <a:t>באזורים </a:t>
            </a:r>
            <a:r>
              <a:rPr lang="x-none" sz="2400" dirty="0">
                <a:solidFill>
                  <a:schemeClr val="dk1"/>
                </a:solidFill>
                <a:highlight>
                  <a:srgbClr val="FFFFFF"/>
                </a:highlight>
                <a:latin typeface="David"/>
                <a:ea typeface="David"/>
                <a:cs typeface="David"/>
                <a:sym typeface="David"/>
              </a:rPr>
              <a:t>בהם ריכוז החמצן גבוה, בריאות, מולקולות החמצן, שנמצאות באוויר בצורת גז, נכנסות לנימים שסביב הנאדיות בריאות. החמצן עובר בדיפוזיה את דופן הנימים ומתמוסס בפלסמה. 98% מהחמצן המומס נקשר אל  ה"הם" Heme שבהמוגלובין ו - 2% מומסים בפלסמה.</a:t>
            </a:r>
          </a:p>
          <a:p>
            <a:pPr marL="457200" lvl="0" indent="-457200" algn="r" rtl="1">
              <a:spcBef>
                <a:spcPts val="0"/>
              </a:spcBef>
              <a:buFont typeface="+mj-lt"/>
              <a:buAutoNum type="arabicPeriod"/>
            </a:pPr>
            <a:endParaRPr sz="2400" dirty="0">
              <a:solidFill>
                <a:schemeClr val="dk1"/>
              </a:solidFill>
              <a:highlight>
                <a:srgbClr val="FFFFFF"/>
              </a:highlight>
              <a:latin typeface="David"/>
              <a:ea typeface="David"/>
              <a:cs typeface="David"/>
              <a:sym typeface="David"/>
            </a:endParaRPr>
          </a:p>
          <a:p>
            <a:pPr lvl="0" algn="r" rtl="1">
              <a:lnSpc>
                <a:spcPct val="115000"/>
              </a:lnSpc>
              <a:spcBef>
                <a:spcPts val="0"/>
              </a:spcBef>
              <a:buNone/>
            </a:pPr>
            <a:endParaRPr sz="2400" dirty="0">
              <a:solidFill>
                <a:schemeClr val="dk1"/>
              </a:solidFill>
              <a:highlight>
                <a:srgbClr val="FFFFFF"/>
              </a:highlight>
              <a:latin typeface="David"/>
              <a:ea typeface="David"/>
              <a:cs typeface="David"/>
              <a:sym typeface="David"/>
            </a:endParaRPr>
          </a:p>
          <a:p>
            <a:pPr lvl="0" algn="r" rtl="1">
              <a:lnSpc>
                <a:spcPct val="115000"/>
              </a:lnSpc>
              <a:spcBef>
                <a:spcPts val="0"/>
              </a:spcBef>
              <a:buNone/>
            </a:pPr>
            <a:endParaRPr sz="2400" dirty="0">
              <a:solidFill>
                <a:schemeClr val="dk1"/>
              </a:solidFill>
              <a:highlight>
                <a:srgbClr val="FFFFFF"/>
              </a:highlight>
              <a:latin typeface="David"/>
              <a:ea typeface="David"/>
              <a:cs typeface="David"/>
              <a:sym typeface="David"/>
            </a:endParaRPr>
          </a:p>
        </p:txBody>
      </p:sp>
      <p:sp>
        <p:nvSpPr>
          <p:cNvPr id="320" name="Shape 320"/>
          <p:cNvSpPr txBox="1"/>
          <p:nvPr/>
        </p:nvSpPr>
        <p:spPr>
          <a:xfrm>
            <a:off x="0" y="152485"/>
            <a:ext cx="7808400" cy="708300"/>
          </a:xfrm>
          <a:prstGeom prst="rect">
            <a:avLst/>
          </a:prstGeom>
          <a:noFill/>
          <a:ln>
            <a:noFill/>
          </a:ln>
        </p:spPr>
        <p:txBody>
          <a:bodyPr lIns="91425" tIns="91425" rIns="91425" bIns="91425" anchor="ctr" anchorCtr="0">
            <a:noAutofit/>
          </a:bodyPr>
          <a:lstStyle/>
          <a:p>
            <a:pPr lvl="0" algn="ctr" rtl="1">
              <a:spcBef>
                <a:spcPts val="0"/>
              </a:spcBef>
              <a:buClr>
                <a:schemeClr val="dk1"/>
              </a:buClr>
              <a:buFont typeface="Arial"/>
              <a:buNone/>
            </a:pPr>
            <a:endParaRPr sz="3000" b="1">
              <a:solidFill>
                <a:srgbClr val="FF0000"/>
              </a:solidFill>
              <a:latin typeface="David"/>
              <a:ea typeface="David"/>
              <a:cs typeface="David"/>
              <a:sym typeface="David"/>
            </a:endParaRPr>
          </a:p>
          <a:p>
            <a:pPr lvl="0" algn="r" rtl="1">
              <a:spcBef>
                <a:spcPts val="0"/>
              </a:spcBef>
              <a:buClr>
                <a:schemeClr val="dk1"/>
              </a:buClr>
              <a:buSzPct val="25000"/>
              <a:buFont typeface="Arial"/>
              <a:buNone/>
            </a:pPr>
            <a:r>
              <a:rPr lang="x-none" sz="3000" b="1">
                <a:solidFill>
                  <a:srgbClr val="FF0000"/>
                </a:solidFill>
                <a:latin typeface="David"/>
                <a:ea typeface="David"/>
                <a:cs typeface="David"/>
                <a:sym typeface="David"/>
              </a:rPr>
              <a:t>        קשירת חמצן להמוגלובין ושחרורו</a:t>
            </a:r>
          </a:p>
          <a:p>
            <a:pPr lvl="0" algn="r" rtl="1">
              <a:spcBef>
                <a:spcPts val="0"/>
              </a:spcBef>
              <a:buClr>
                <a:schemeClr val="dk1"/>
              </a:buClr>
              <a:buFont typeface="Arial"/>
              <a:buNone/>
            </a:pPr>
            <a:endParaRPr sz="3000">
              <a:solidFill>
                <a:srgbClr val="FF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Shape 326"/>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endParaRPr/>
          </a:p>
        </p:txBody>
      </p:sp>
      <p:sp>
        <p:nvSpPr>
          <p:cNvPr id="327" name="Shape 327"/>
          <p:cNvSpPr txBox="1"/>
          <p:nvPr/>
        </p:nvSpPr>
        <p:spPr>
          <a:xfrm>
            <a:off x="614149" y="0"/>
            <a:ext cx="7792872" cy="3563277"/>
          </a:xfrm>
          <a:prstGeom prst="rect">
            <a:avLst/>
          </a:prstGeom>
          <a:noFill/>
          <a:ln>
            <a:noFill/>
          </a:ln>
        </p:spPr>
        <p:txBody>
          <a:bodyPr lIns="91425" tIns="91425" rIns="91425" bIns="91425" anchor="ctr" anchorCtr="0">
            <a:noAutofit/>
          </a:bodyPr>
          <a:lstStyle/>
          <a:p>
            <a:pPr lvl="0" rtl="1">
              <a:lnSpc>
                <a:spcPct val="150000"/>
              </a:lnSpc>
              <a:spcBef>
                <a:spcPts val="800"/>
              </a:spcBef>
              <a:spcAft>
                <a:spcPts val="800"/>
              </a:spcAft>
              <a:buNone/>
            </a:pPr>
            <a:endParaRPr sz="2400" dirty="0">
              <a:solidFill>
                <a:srgbClr val="333333"/>
              </a:solidFill>
              <a:highlight>
                <a:srgbClr val="FFFFFF"/>
              </a:highlight>
              <a:latin typeface="David"/>
              <a:ea typeface="David"/>
              <a:cs typeface="David"/>
              <a:sym typeface="David"/>
            </a:endParaRPr>
          </a:p>
          <a:p>
            <a:pPr lvl="0" rtl="1">
              <a:lnSpc>
                <a:spcPct val="150000"/>
              </a:lnSpc>
              <a:spcBef>
                <a:spcPts val="800"/>
              </a:spcBef>
              <a:spcAft>
                <a:spcPts val="800"/>
              </a:spcAft>
              <a:buNone/>
            </a:pPr>
            <a:endParaRPr sz="2400" dirty="0">
              <a:solidFill>
                <a:srgbClr val="333333"/>
              </a:solidFill>
              <a:highlight>
                <a:srgbClr val="FFFFFF"/>
              </a:highlight>
              <a:latin typeface="David"/>
              <a:ea typeface="David"/>
              <a:cs typeface="David"/>
              <a:sym typeface="David"/>
            </a:endParaRPr>
          </a:p>
          <a:p>
            <a:pPr lvl="0" rtl="1">
              <a:spcBef>
                <a:spcPts val="800"/>
              </a:spcBef>
              <a:spcAft>
                <a:spcPts val="800"/>
              </a:spcAft>
              <a:buClr>
                <a:srgbClr val="000000"/>
              </a:buClr>
              <a:buFont typeface="Arial"/>
              <a:buNone/>
            </a:pPr>
            <a:endParaRPr sz="2400" dirty="0">
              <a:solidFill>
                <a:srgbClr val="333333"/>
              </a:solidFill>
              <a:highlight>
                <a:srgbClr val="FFFFFF"/>
              </a:highlight>
              <a:latin typeface="David"/>
              <a:ea typeface="David"/>
              <a:cs typeface="David"/>
              <a:sym typeface="David"/>
            </a:endParaRPr>
          </a:p>
          <a:p>
            <a:pPr lvl="0" rtl="1">
              <a:lnSpc>
                <a:spcPct val="115000"/>
              </a:lnSpc>
              <a:spcBef>
                <a:spcPts val="0"/>
              </a:spcBef>
              <a:buClr>
                <a:schemeClr val="dk1"/>
              </a:buClr>
              <a:buSzPct val="45833"/>
              <a:buFont typeface="Arial"/>
              <a:buNone/>
            </a:pPr>
            <a:endParaRPr lang="he-IL" sz="2400" dirty="0">
              <a:solidFill>
                <a:srgbClr val="333333"/>
              </a:solidFill>
              <a:highlight>
                <a:srgbClr val="FFFFFF"/>
              </a:highlight>
              <a:latin typeface="David"/>
              <a:ea typeface="David"/>
              <a:cs typeface="David"/>
              <a:sym typeface="David"/>
            </a:endParaRPr>
          </a:p>
          <a:p>
            <a:pPr lvl="0" rtl="1">
              <a:lnSpc>
                <a:spcPct val="115000"/>
              </a:lnSpc>
              <a:spcBef>
                <a:spcPts val="0"/>
              </a:spcBef>
              <a:buClr>
                <a:schemeClr val="dk1"/>
              </a:buClr>
              <a:buSzPct val="45833"/>
              <a:buFont typeface="Arial"/>
              <a:buNone/>
            </a:pPr>
            <a:endParaRPr lang="he-IL" sz="2400" dirty="0">
              <a:solidFill>
                <a:srgbClr val="333333"/>
              </a:solidFill>
              <a:highlight>
                <a:srgbClr val="FFFFFF"/>
              </a:highlight>
              <a:latin typeface="David"/>
              <a:ea typeface="David"/>
              <a:cs typeface="David"/>
              <a:sym typeface="David"/>
            </a:endParaRPr>
          </a:p>
          <a:p>
            <a:pPr lvl="0" rtl="1">
              <a:lnSpc>
                <a:spcPct val="115000"/>
              </a:lnSpc>
              <a:spcBef>
                <a:spcPts val="0"/>
              </a:spcBef>
              <a:buClr>
                <a:schemeClr val="dk1"/>
              </a:buClr>
              <a:buSzPct val="45833"/>
              <a:buFont typeface="Arial"/>
              <a:buNone/>
            </a:pPr>
            <a:endParaRPr lang="he-IL" sz="2400" dirty="0">
              <a:solidFill>
                <a:srgbClr val="333333"/>
              </a:solidFill>
              <a:highlight>
                <a:srgbClr val="FFFFFF"/>
              </a:highlight>
              <a:latin typeface="David"/>
              <a:ea typeface="David"/>
              <a:cs typeface="David"/>
              <a:sym typeface="David"/>
            </a:endParaRPr>
          </a:p>
          <a:p>
            <a:pPr lvl="0" algn="r" rtl="1">
              <a:lnSpc>
                <a:spcPct val="115000"/>
              </a:lnSpc>
              <a:spcBef>
                <a:spcPts val="0"/>
              </a:spcBef>
              <a:buClr>
                <a:schemeClr val="dk1"/>
              </a:buClr>
              <a:buSzPct val="45833"/>
            </a:pPr>
            <a:r>
              <a:rPr lang="he-IL" sz="2400" dirty="0" smtClean="0">
                <a:solidFill>
                  <a:schemeClr val="dk1"/>
                </a:solidFill>
                <a:latin typeface="David"/>
                <a:ea typeface="David"/>
                <a:cs typeface="David"/>
                <a:sym typeface="David"/>
              </a:rPr>
              <a:t>4. </a:t>
            </a:r>
            <a:r>
              <a:rPr lang="x-none" sz="2400" dirty="0" smtClean="0">
                <a:solidFill>
                  <a:schemeClr val="dk1"/>
                </a:solidFill>
                <a:latin typeface="David"/>
                <a:ea typeface="David"/>
                <a:cs typeface="David"/>
                <a:sym typeface="David"/>
              </a:rPr>
              <a:t>החמצן </a:t>
            </a:r>
            <a:r>
              <a:rPr lang="x-none" sz="2400" dirty="0">
                <a:solidFill>
                  <a:schemeClr val="dk1"/>
                </a:solidFill>
                <a:latin typeface="David"/>
                <a:ea typeface="David"/>
                <a:cs typeface="David"/>
                <a:sym typeface="David"/>
              </a:rPr>
              <a:t>משתחרר מההמוגלובין כשהאריטרוציטים מגיעים לאזורים בהם </a:t>
            </a:r>
            <a:r>
              <a:rPr lang="x-none" sz="2400" dirty="0" smtClean="0">
                <a:solidFill>
                  <a:schemeClr val="dk1"/>
                </a:solidFill>
                <a:latin typeface="David"/>
                <a:ea typeface="David"/>
                <a:cs typeface="David"/>
                <a:sym typeface="David"/>
              </a:rPr>
              <a:t>  </a:t>
            </a:r>
            <a:r>
              <a:rPr lang="x-none" sz="2400" dirty="0">
                <a:solidFill>
                  <a:schemeClr val="dk1"/>
                </a:solidFill>
                <a:latin typeface="David"/>
                <a:ea typeface="David"/>
                <a:cs typeface="David"/>
                <a:sym typeface="David"/>
              </a:rPr>
              <a:t>ריכוז החמצן נמוך, לתאי </a:t>
            </a:r>
            <a:r>
              <a:rPr lang="x-none" sz="2400" dirty="0" smtClean="0">
                <a:solidFill>
                  <a:schemeClr val="dk1"/>
                </a:solidFill>
                <a:latin typeface="David"/>
                <a:ea typeface="David"/>
                <a:cs typeface="David"/>
                <a:sym typeface="David"/>
              </a:rPr>
              <a:t>הגוף.</a:t>
            </a:r>
            <a:endParaRPr lang="he-IL" sz="2400" dirty="0" smtClean="0">
              <a:solidFill>
                <a:schemeClr val="dk1"/>
              </a:solidFill>
              <a:latin typeface="David"/>
              <a:ea typeface="David"/>
              <a:cs typeface="David"/>
              <a:sym typeface="David"/>
            </a:endParaRPr>
          </a:p>
          <a:p>
            <a:pPr marL="457200" lvl="0" indent="-457200" algn="r" rtl="1">
              <a:lnSpc>
                <a:spcPct val="115000"/>
              </a:lnSpc>
              <a:spcBef>
                <a:spcPts val="0"/>
              </a:spcBef>
              <a:buClr>
                <a:schemeClr val="dk1"/>
              </a:buClr>
              <a:buSzPct val="45833"/>
              <a:buFont typeface="+mj-lt"/>
              <a:buAutoNum type="arabicPeriod" startAt="4"/>
            </a:pPr>
            <a:endParaRPr lang="he-IL" sz="2400" dirty="0">
              <a:solidFill>
                <a:schemeClr val="dk1"/>
              </a:solidFill>
              <a:latin typeface="David"/>
              <a:ea typeface="David"/>
              <a:cs typeface="David"/>
              <a:sym typeface="David"/>
            </a:endParaRPr>
          </a:p>
          <a:p>
            <a:pPr lvl="0" algn="r" rtl="1">
              <a:lnSpc>
                <a:spcPct val="115000"/>
              </a:lnSpc>
              <a:spcBef>
                <a:spcPts val="0"/>
              </a:spcBef>
              <a:buClr>
                <a:schemeClr val="dk1"/>
              </a:buClr>
              <a:buSzPct val="45833"/>
            </a:pPr>
            <a:r>
              <a:rPr lang="he-IL" sz="2400" dirty="0" smtClean="0">
                <a:solidFill>
                  <a:srgbClr val="333333"/>
                </a:solidFill>
                <a:highlight>
                  <a:srgbClr val="FFFFFF"/>
                </a:highlight>
                <a:latin typeface="David"/>
                <a:ea typeface="David"/>
                <a:cs typeface="David"/>
                <a:sym typeface="David"/>
              </a:rPr>
              <a:t>5. </a:t>
            </a:r>
            <a:r>
              <a:rPr lang="x-none" sz="2400" dirty="0" smtClean="0">
                <a:solidFill>
                  <a:srgbClr val="333333"/>
                </a:solidFill>
                <a:highlight>
                  <a:srgbClr val="FFFFFF"/>
                </a:highlight>
                <a:latin typeface="David"/>
                <a:ea typeface="David"/>
                <a:cs typeface="David"/>
                <a:sym typeface="David"/>
              </a:rPr>
              <a:t>בריאות </a:t>
            </a:r>
            <a:r>
              <a:rPr lang="x-none" sz="2400" dirty="0">
                <a:solidFill>
                  <a:srgbClr val="333333"/>
                </a:solidFill>
                <a:highlight>
                  <a:srgbClr val="FFFFFF"/>
                </a:highlight>
                <a:latin typeface="David"/>
                <a:ea typeface="David"/>
                <a:cs typeface="David"/>
                <a:sym typeface="David"/>
              </a:rPr>
              <a:t>מולקולות ההמוגלובין משחררות את הפחמן הדו־חמצני</a:t>
            </a:r>
          </a:p>
          <a:p>
            <a:pPr lvl="0" algn="r" rtl="1">
              <a:spcBef>
                <a:spcPts val="800"/>
              </a:spcBef>
              <a:spcAft>
                <a:spcPts val="800"/>
              </a:spcAft>
              <a:buClr>
                <a:srgbClr val="000000"/>
              </a:buClr>
              <a:buSzPct val="45833"/>
              <a:buFont typeface="Arial"/>
              <a:buNone/>
            </a:pPr>
            <a:r>
              <a:rPr lang="x-none" sz="2400" dirty="0">
                <a:solidFill>
                  <a:srgbClr val="333333"/>
                </a:solidFill>
                <a:highlight>
                  <a:srgbClr val="FFFFFF"/>
                </a:highlight>
                <a:latin typeface="David"/>
                <a:ea typeface="David"/>
                <a:cs typeface="David"/>
                <a:sym typeface="David"/>
              </a:rPr>
              <a:t>וקושרות  עוד מולקולות חמצן החיוניות לקיום חיים. תהליך זה חוזר על עצמו אלפי פעמים במחזור חייו של תא דם אדום, הנמשך כ־120 יום.‏</a:t>
            </a:r>
          </a:p>
          <a:p>
            <a:pPr lvl="0" algn="r" rtl="1">
              <a:spcBef>
                <a:spcPts val="800"/>
              </a:spcBef>
              <a:spcAft>
                <a:spcPts val="800"/>
              </a:spcAft>
              <a:buClr>
                <a:srgbClr val="000000"/>
              </a:buClr>
              <a:buFont typeface="Arial"/>
              <a:buNone/>
            </a:pPr>
            <a:endParaRPr sz="2400" dirty="0">
              <a:solidFill>
                <a:srgbClr val="333333"/>
              </a:solidFill>
              <a:highlight>
                <a:srgbClr val="FFFFFF"/>
              </a:highlight>
              <a:latin typeface="David"/>
              <a:ea typeface="David"/>
              <a:cs typeface="David"/>
              <a:sym typeface="David"/>
            </a:endParaRPr>
          </a:p>
          <a:p>
            <a:pPr lvl="0" algn="r" rtl="1">
              <a:lnSpc>
                <a:spcPct val="150000"/>
              </a:lnSpc>
              <a:spcBef>
                <a:spcPts val="800"/>
              </a:spcBef>
              <a:spcAft>
                <a:spcPts val="800"/>
              </a:spcAft>
              <a:buClr>
                <a:srgbClr val="000000"/>
              </a:buClr>
              <a:buFont typeface="Arial"/>
              <a:buNone/>
            </a:pPr>
            <a:endParaRPr sz="2400" dirty="0">
              <a:solidFill>
                <a:srgbClr val="333333"/>
              </a:solidFill>
              <a:highlight>
                <a:srgbClr val="FFFFFF"/>
              </a:highlight>
              <a:latin typeface="David"/>
              <a:ea typeface="David"/>
              <a:cs typeface="David"/>
              <a:sym typeface="David"/>
            </a:endParaRPr>
          </a:p>
          <a:p>
            <a:pPr lvl="0" algn="r" rtl="1">
              <a:lnSpc>
                <a:spcPct val="150000"/>
              </a:lnSpc>
              <a:spcBef>
                <a:spcPts val="800"/>
              </a:spcBef>
              <a:spcAft>
                <a:spcPts val="800"/>
              </a:spcAft>
              <a:buNone/>
            </a:pPr>
            <a:endParaRPr sz="2400" dirty="0">
              <a:solidFill>
                <a:srgbClr val="333333"/>
              </a:solidFill>
              <a:highlight>
                <a:srgbClr val="FFFFFF"/>
              </a:highlight>
              <a:latin typeface="David"/>
              <a:ea typeface="David"/>
              <a:cs typeface="David"/>
              <a:sym typeface="David"/>
            </a:endParaRPr>
          </a:p>
          <a:p>
            <a:pPr lvl="0" algn="r" rtl="1">
              <a:lnSpc>
                <a:spcPct val="150000"/>
              </a:lnSpc>
              <a:spcBef>
                <a:spcPts val="800"/>
              </a:spcBef>
              <a:spcAft>
                <a:spcPts val="800"/>
              </a:spcAft>
              <a:buNone/>
            </a:pPr>
            <a:endParaRPr sz="2400" dirty="0">
              <a:solidFill>
                <a:srgbClr val="333333"/>
              </a:solidFill>
              <a:highlight>
                <a:srgbClr val="FFFFFF"/>
              </a:highlight>
              <a:latin typeface="David"/>
              <a:ea typeface="David"/>
              <a:cs typeface="David"/>
              <a:sym typeface="David"/>
            </a:endParaRPr>
          </a:p>
          <a:p>
            <a:pPr lvl="0" algn="r" rtl="1">
              <a:lnSpc>
                <a:spcPct val="150000"/>
              </a:lnSpc>
              <a:spcBef>
                <a:spcPts val="800"/>
              </a:spcBef>
              <a:spcAft>
                <a:spcPts val="800"/>
              </a:spcAft>
              <a:buNone/>
            </a:pPr>
            <a:endParaRPr sz="2400" dirty="0">
              <a:solidFill>
                <a:srgbClr val="333333"/>
              </a:solidFill>
              <a:highlight>
                <a:srgbClr val="FFFFFF"/>
              </a:highlight>
              <a:latin typeface="David"/>
              <a:ea typeface="David"/>
              <a:cs typeface="David"/>
              <a:sym typeface="David"/>
            </a:endParaRPr>
          </a:p>
        </p:txBody>
      </p:sp>
      <p:sp>
        <p:nvSpPr>
          <p:cNvPr id="328" name="Shape 328"/>
          <p:cNvSpPr txBox="1"/>
          <p:nvPr/>
        </p:nvSpPr>
        <p:spPr>
          <a:xfrm>
            <a:off x="0" y="3727175"/>
            <a:ext cx="8442000" cy="503400"/>
          </a:xfrm>
          <a:prstGeom prst="rect">
            <a:avLst/>
          </a:prstGeom>
          <a:noFill/>
          <a:ln>
            <a:noFill/>
          </a:ln>
        </p:spPr>
        <p:txBody>
          <a:bodyPr lIns="91425" tIns="91425" rIns="91425" bIns="91425" anchor="ctr" anchorCtr="0">
            <a:noAutofit/>
          </a:bodyPr>
          <a:lstStyle/>
          <a:p>
            <a:pPr lvl="0" rtl="1">
              <a:spcBef>
                <a:spcPts val="0"/>
              </a:spcBef>
              <a:buNone/>
            </a:pPr>
            <a:r>
              <a:rPr lang="x-none" sz="2400" dirty="0">
                <a:solidFill>
                  <a:schemeClr val="dk1"/>
                </a:solidFill>
                <a:latin typeface="David"/>
                <a:ea typeface="David"/>
                <a:cs typeface="David"/>
                <a:sym typeface="David"/>
              </a:rPr>
              <a:t> </a:t>
            </a:r>
          </a:p>
          <a:p>
            <a:pPr lvl="0" rtl="1">
              <a:spcBef>
                <a:spcPts val="0"/>
              </a:spcBef>
              <a:buNone/>
            </a:pPr>
            <a:endParaRPr lang="he-IL" sz="2400" b="1" dirty="0" smtClean="0">
              <a:solidFill>
                <a:schemeClr val="dk1"/>
              </a:solidFill>
              <a:latin typeface="David"/>
              <a:ea typeface="David"/>
              <a:cs typeface="David"/>
              <a:sym typeface="David"/>
            </a:endParaRPr>
          </a:p>
          <a:p>
            <a:pPr lvl="0" rtl="1">
              <a:spcBef>
                <a:spcPts val="0"/>
              </a:spcBef>
              <a:buNone/>
            </a:pPr>
            <a:endParaRPr lang="he-IL" sz="2400" b="1" dirty="0">
              <a:solidFill>
                <a:schemeClr val="dk1"/>
              </a:solidFill>
              <a:latin typeface="David"/>
              <a:ea typeface="David"/>
              <a:cs typeface="David"/>
              <a:sym typeface="David"/>
            </a:endParaRPr>
          </a:p>
          <a:p>
            <a:pPr lvl="0" algn="r" rtl="1">
              <a:spcBef>
                <a:spcPts val="0"/>
              </a:spcBef>
              <a:buNone/>
            </a:pPr>
            <a:r>
              <a:rPr lang="x-none" sz="2400" b="1" dirty="0" smtClean="0">
                <a:solidFill>
                  <a:schemeClr val="dk1"/>
                </a:solidFill>
                <a:latin typeface="David"/>
                <a:ea typeface="David"/>
                <a:cs typeface="David"/>
                <a:sym typeface="David"/>
              </a:rPr>
              <a:t>סרטון </a:t>
            </a:r>
            <a:r>
              <a:rPr lang="x-none" sz="2400" b="1" dirty="0">
                <a:solidFill>
                  <a:schemeClr val="dk1"/>
                </a:solidFill>
                <a:latin typeface="David"/>
                <a:ea typeface="David"/>
                <a:cs typeface="David"/>
                <a:sym typeface="David"/>
              </a:rPr>
              <a:t>- תפקידו של ההמוגלובין</a:t>
            </a:r>
          </a:p>
          <a:p>
            <a:pPr marL="457200" lvl="0" indent="-381000" rtl="0">
              <a:spcBef>
                <a:spcPts val="0"/>
              </a:spcBef>
              <a:buClr>
                <a:schemeClr val="dk1"/>
              </a:buClr>
              <a:buSzPct val="100000"/>
              <a:buFont typeface="David"/>
              <a:buChar char="●"/>
            </a:pPr>
            <a:r>
              <a:rPr lang="x-none" sz="2400" dirty="0">
                <a:solidFill>
                  <a:schemeClr val="dk1"/>
                </a:solidFill>
                <a:latin typeface="David"/>
                <a:ea typeface="David"/>
                <a:cs typeface="David"/>
                <a:sym typeface="David"/>
              </a:rPr>
              <a:t>http://davidson.weizmann.ac.il/online/maagarmada/med_and_physiol/%D7%94%D7%94%D7%9E%D7%95%D7%92%D7%9C%D7%95%D7%91%D7%99%D7%9F-%E2%80%93-%D7%9E%D7%95%D7%91%D7%99%D7%9C-%D7%94%D7%97%D7%9E%D7%A6%D7%9F-%D7%91%D7%92%D7%95%D7%A3</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Shape 334"/>
          <p:cNvPicPr preferRelativeResize="0"/>
          <p:nvPr/>
        </p:nvPicPr>
        <p:blipFill>
          <a:blip r:embed="rId3">
            <a:alphaModFix/>
          </a:blip>
          <a:stretch>
            <a:fillRect/>
          </a:stretch>
        </p:blipFill>
        <p:spPr>
          <a:xfrm>
            <a:off x="112650" y="159100"/>
            <a:ext cx="8324749" cy="6616675"/>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gure 19-01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0" y="241300"/>
            <a:ext cx="6983413" cy="638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26434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p:nvPr/>
        </p:nvSpPr>
        <p:spPr>
          <a:xfrm>
            <a:off x="542725" y="131550"/>
            <a:ext cx="7894200" cy="1151100"/>
          </a:xfrm>
          <a:prstGeom prst="rect">
            <a:avLst/>
          </a:prstGeom>
          <a:noFill/>
          <a:ln>
            <a:noFill/>
          </a:ln>
        </p:spPr>
        <p:txBody>
          <a:bodyPr lIns="91425" tIns="91425" rIns="91425" bIns="91425" anchor="ctr" anchorCtr="0">
            <a:noAutofit/>
          </a:bodyPr>
          <a:lstStyle/>
          <a:p>
            <a:pPr lvl="0" algn="ctr" rtl="1">
              <a:spcBef>
                <a:spcPts val="0"/>
              </a:spcBef>
              <a:buNone/>
            </a:pPr>
            <a:r>
              <a:rPr lang="x-none" sz="4600" b="1" dirty="0" smtClean="0">
                <a:solidFill>
                  <a:srgbClr val="FF0000"/>
                </a:solidFill>
              </a:rPr>
              <a:t>תנועתCO2 </a:t>
            </a:r>
            <a:r>
              <a:rPr lang="he-IL" sz="4600" b="1" dirty="0" smtClean="0">
                <a:solidFill>
                  <a:srgbClr val="FF0000"/>
                </a:solidFill>
              </a:rPr>
              <a:t> </a:t>
            </a:r>
            <a:r>
              <a:rPr lang="x-none" sz="4600" b="1" dirty="0" smtClean="0">
                <a:solidFill>
                  <a:srgbClr val="FF0000"/>
                </a:solidFill>
              </a:rPr>
              <a:t>בדם</a:t>
            </a:r>
            <a:endParaRPr lang="x-none" sz="4600" b="1" dirty="0">
              <a:solidFill>
                <a:srgbClr val="FF0000"/>
              </a:solidFill>
            </a:endParaRPr>
          </a:p>
          <a:p>
            <a:pPr lvl="0" rtl="1">
              <a:spcBef>
                <a:spcPts val="0"/>
              </a:spcBef>
              <a:buNone/>
            </a:pPr>
            <a:endParaRPr sz="4600" b="1" dirty="0">
              <a:solidFill>
                <a:schemeClr val="dk2"/>
              </a:solidFill>
            </a:endParaRPr>
          </a:p>
        </p:txBody>
      </p:sp>
      <p:sp>
        <p:nvSpPr>
          <p:cNvPr id="341" name="Shape 341"/>
          <p:cNvSpPr txBox="1"/>
          <p:nvPr/>
        </p:nvSpPr>
        <p:spPr>
          <a:xfrm>
            <a:off x="0" y="0"/>
            <a:ext cx="8349000" cy="5777100"/>
          </a:xfrm>
          <a:prstGeom prst="rect">
            <a:avLst/>
          </a:prstGeom>
          <a:noFill/>
          <a:ln>
            <a:noFill/>
          </a:ln>
        </p:spPr>
        <p:txBody>
          <a:bodyPr lIns="91425" tIns="91425" rIns="91425" bIns="91425" anchor="ctr" anchorCtr="0">
            <a:noAutofit/>
          </a:bodyPr>
          <a:lstStyle/>
          <a:p>
            <a:pPr marL="514350" lvl="0" indent="-514350" algn="r" rtl="1">
              <a:lnSpc>
                <a:spcPct val="150000"/>
              </a:lnSpc>
              <a:spcBef>
                <a:spcPts val="600"/>
              </a:spcBef>
              <a:buFont typeface="+mj-lt"/>
              <a:buAutoNum type="arabicPeriod"/>
            </a:pPr>
            <a:r>
              <a:rPr lang="x-none" sz="2600" dirty="0" smtClean="0">
                <a:solidFill>
                  <a:schemeClr val="dk1"/>
                </a:solidFill>
              </a:rPr>
              <a:t> </a:t>
            </a:r>
            <a:r>
              <a:rPr lang="he-IL" sz="2400" dirty="0" smtClean="0">
                <a:solidFill>
                  <a:schemeClr val="dk1"/>
                </a:solidFill>
              </a:rPr>
              <a:t>האוויר </a:t>
            </a:r>
            <a:r>
              <a:rPr lang="he-IL" sz="2400" dirty="0">
                <a:solidFill>
                  <a:schemeClr val="dk1"/>
                </a:solidFill>
              </a:rPr>
              <a:t>בריאות מכיל פחמן דו- חמצני </a:t>
            </a:r>
            <a:r>
              <a:rPr lang="en-US" sz="2400" dirty="0">
                <a:solidFill>
                  <a:schemeClr val="dk1"/>
                </a:solidFill>
              </a:rPr>
              <a:t>Co</a:t>
            </a:r>
            <a:r>
              <a:rPr lang="en-US" sz="1600" dirty="0">
                <a:solidFill>
                  <a:schemeClr val="dk1"/>
                </a:solidFill>
              </a:rPr>
              <a:t>2 </a:t>
            </a:r>
            <a:r>
              <a:rPr lang="he-IL" sz="1600" dirty="0" smtClean="0">
                <a:solidFill>
                  <a:schemeClr val="dk1"/>
                </a:solidFill>
              </a:rPr>
              <a:t> </a:t>
            </a:r>
            <a:r>
              <a:rPr lang="he-IL" sz="2400" dirty="0" smtClean="0">
                <a:solidFill>
                  <a:schemeClr val="dk1"/>
                </a:solidFill>
              </a:rPr>
              <a:t>בלחץ </a:t>
            </a:r>
            <a:r>
              <a:rPr lang="he-IL" sz="2400" dirty="0">
                <a:solidFill>
                  <a:schemeClr val="dk1"/>
                </a:solidFill>
              </a:rPr>
              <a:t>נמוך בהרבה מלחצו בדם. לכן, בריאות עובר הפחמן הדו- חמצני תהליך הפוך מזה שעובר החמצן . הוא עובר בדיפוזיה מהדם אל תוך נאדיות הריאה ויוצא עם האוויר הננשף </a:t>
            </a:r>
            <a:r>
              <a:rPr lang="he-IL" sz="2400" dirty="0" smtClean="0">
                <a:solidFill>
                  <a:schemeClr val="dk1"/>
                </a:solidFill>
              </a:rPr>
              <a:t>מהריאות.</a:t>
            </a:r>
          </a:p>
          <a:p>
            <a:pPr marL="514350" lvl="0" indent="-514350" algn="r" rtl="1">
              <a:lnSpc>
                <a:spcPct val="150000"/>
              </a:lnSpc>
              <a:spcBef>
                <a:spcPts val="600"/>
              </a:spcBef>
              <a:buFont typeface="+mj-lt"/>
              <a:buAutoNum type="arabicPeriod"/>
            </a:pPr>
            <a:r>
              <a:rPr lang="he-IL" sz="2400" dirty="0" smtClean="0">
                <a:solidFill>
                  <a:schemeClr val="dk1"/>
                </a:solidFill>
              </a:rPr>
              <a:t>לחמצן </a:t>
            </a:r>
            <a:r>
              <a:rPr lang="he-IL" sz="2400" dirty="0">
                <a:solidFill>
                  <a:schemeClr val="dk1"/>
                </a:solidFill>
              </a:rPr>
              <a:t>יש השפעה על קשירת הפחמן דו- חמצני להמוגלובין  </a:t>
            </a:r>
            <a:r>
              <a:rPr lang="he-IL" sz="2400" dirty="0" smtClean="0">
                <a:solidFill>
                  <a:schemeClr val="dk1"/>
                </a:solidFill>
              </a:rPr>
              <a:t>.</a:t>
            </a:r>
            <a:endParaRPr lang="he-IL" sz="2400" dirty="0">
              <a:solidFill>
                <a:schemeClr val="dk1"/>
              </a:solidFill>
            </a:endParaRPr>
          </a:p>
          <a:p>
            <a:pPr marL="457200" lvl="0" indent="-457200" algn="r" rtl="1">
              <a:lnSpc>
                <a:spcPct val="150000"/>
              </a:lnSpc>
              <a:spcBef>
                <a:spcPts val="600"/>
              </a:spcBef>
              <a:buFont typeface="+mj-lt"/>
              <a:buAutoNum type="arabicPeriod"/>
            </a:pPr>
            <a:r>
              <a:rPr lang="he-IL" sz="2400" dirty="0" smtClean="0">
                <a:solidFill>
                  <a:schemeClr val="dk1"/>
                </a:solidFill>
              </a:rPr>
              <a:t>ככל </a:t>
            </a:r>
            <a:r>
              <a:rPr lang="he-IL" sz="2400" dirty="0">
                <a:solidFill>
                  <a:schemeClr val="dk1"/>
                </a:solidFill>
              </a:rPr>
              <a:t>שלחץ החמצן נמוך יותר , כך מתקשר הפחמן הדו- חמצני להמוגלובין ביעילות רבה יותר </a:t>
            </a:r>
            <a:endParaRPr lang="x-none" sz="2450" dirty="0">
              <a:solidFill>
                <a:srgbClr val="0BD0D9"/>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Shape 346"/>
          <p:cNvSpPr txBox="1">
            <a:spLocks noGrp="1"/>
          </p:cNvSpPr>
          <p:nvPr>
            <p:ph type="title" idx="4294967295"/>
          </p:nvPr>
        </p:nvSpPr>
        <p:spPr>
          <a:xfrm>
            <a:off x="0" y="519113"/>
            <a:ext cx="8534400" cy="758825"/>
          </a:xfrm>
          <a:prstGeom prst="rect">
            <a:avLst/>
          </a:prstGeom>
          <a:noFill/>
          <a:ln>
            <a:noFill/>
          </a:ln>
        </p:spPr>
        <p:txBody>
          <a:bodyPr lIns="91425" tIns="45700" rIns="91425" bIns="45700" anchor="ctr" anchorCtr="0">
            <a:noAutofit/>
          </a:bodyPr>
          <a:lstStyle/>
          <a:p>
            <a:pPr marL="0" marR="0" lvl="0" indent="0" algn="ctr" rtl="1">
              <a:spcBef>
                <a:spcPts val="0"/>
              </a:spcBef>
              <a:buClr>
                <a:schemeClr val="dk2"/>
              </a:buClr>
              <a:buSzPct val="25000"/>
              <a:buFont typeface="Arial"/>
              <a:buNone/>
            </a:pPr>
            <a:endParaRPr b="1" dirty="0">
              <a:latin typeface="Arial"/>
              <a:ea typeface="Arial"/>
              <a:cs typeface="Arial"/>
              <a:sym typeface="Arial"/>
            </a:endParaRPr>
          </a:p>
          <a:p>
            <a:pPr marL="0" marR="0" lvl="0" indent="0" algn="ctr" rtl="1">
              <a:spcBef>
                <a:spcPts val="0"/>
              </a:spcBef>
              <a:buClr>
                <a:schemeClr val="dk2"/>
              </a:buClr>
              <a:buSzPct val="25000"/>
              <a:buFont typeface="Arial"/>
              <a:buNone/>
            </a:pPr>
            <a:r>
              <a:rPr lang="x-none" sz="4600" b="1" i="0" u="none" strike="noStrike" cap="none" dirty="0">
                <a:solidFill>
                  <a:srgbClr val="FF0000"/>
                </a:solidFill>
                <a:latin typeface="Arial"/>
                <a:ea typeface="Arial"/>
                <a:cs typeface="Arial"/>
                <a:sym typeface="Arial"/>
              </a:rPr>
              <a:t>תנועת CO2 </a:t>
            </a:r>
            <a:r>
              <a:rPr lang="he-IL" sz="4600" b="1" i="0" u="none" strike="noStrike" cap="none" dirty="0" smtClean="0">
                <a:solidFill>
                  <a:srgbClr val="FF0000"/>
                </a:solidFill>
                <a:latin typeface="Arial"/>
                <a:ea typeface="Arial"/>
                <a:cs typeface="Arial"/>
                <a:sym typeface="Arial"/>
              </a:rPr>
              <a:t> ב</a:t>
            </a:r>
            <a:r>
              <a:rPr lang="x-none" sz="4600" b="1" i="0" u="none" strike="noStrike" cap="none" dirty="0" smtClean="0">
                <a:solidFill>
                  <a:srgbClr val="FF0000"/>
                </a:solidFill>
                <a:latin typeface="Arial"/>
                <a:ea typeface="Arial"/>
                <a:cs typeface="Arial"/>
                <a:sym typeface="Arial"/>
              </a:rPr>
              <a:t>דם</a:t>
            </a:r>
            <a:endParaRPr lang="x-none" sz="4600" b="1" i="0" u="none" strike="noStrike" cap="none" dirty="0">
              <a:solidFill>
                <a:srgbClr val="FF0000"/>
              </a:solidFill>
              <a:latin typeface="Arial"/>
              <a:ea typeface="Arial"/>
              <a:cs typeface="Arial"/>
              <a:sym typeface="Arial"/>
            </a:endParaRPr>
          </a:p>
          <a:p>
            <a:pPr marL="0" marR="0" lvl="0" indent="0" algn="r" rtl="1">
              <a:spcBef>
                <a:spcPts val="0"/>
              </a:spcBef>
              <a:buClr>
                <a:schemeClr val="dk2"/>
              </a:buClr>
              <a:buSzPct val="25000"/>
              <a:buFont typeface="Arial"/>
              <a:buNone/>
            </a:pPr>
            <a:endParaRPr b="1" dirty="0">
              <a:latin typeface="Arial"/>
              <a:ea typeface="Arial"/>
              <a:cs typeface="Arial"/>
              <a:sym typeface="Arial"/>
            </a:endParaRPr>
          </a:p>
        </p:txBody>
      </p:sp>
      <p:pic>
        <p:nvPicPr>
          <p:cNvPr id="347" name="Shape 347"/>
          <p:cNvPicPr preferRelativeResize="0">
            <a:picLocks noGrp="1"/>
          </p:cNvPicPr>
          <p:nvPr>
            <p:ph type="body" idx="4294967295"/>
          </p:nvPr>
        </p:nvPicPr>
        <p:blipFill rotWithShape="1">
          <a:blip r:embed="rId3">
            <a:alphaModFix/>
          </a:blip>
          <a:srcRect/>
          <a:stretch/>
        </p:blipFill>
        <p:spPr>
          <a:xfrm>
            <a:off x="0" y="3171825"/>
            <a:ext cx="8280400" cy="1079500"/>
          </a:xfrm>
          <a:prstGeom prst="rect">
            <a:avLst/>
          </a:prstGeom>
          <a:noFill/>
          <a:ln>
            <a:noFill/>
          </a:ln>
        </p:spPr>
      </p:pic>
      <p:sp>
        <p:nvSpPr>
          <p:cNvPr id="348" name="Shape 348"/>
          <p:cNvSpPr/>
          <p:nvPr/>
        </p:nvSpPr>
        <p:spPr>
          <a:xfrm>
            <a:off x="-1" y="6258324"/>
            <a:ext cx="7940700" cy="599700"/>
          </a:xfrm>
          <a:prstGeom prst="roundRect">
            <a:avLst>
              <a:gd name="adj" fmla="val 16667"/>
            </a:avLst>
          </a:prstGeom>
          <a:solidFill>
            <a:schemeClr val="lt2"/>
          </a:solidFill>
          <a:ln>
            <a:noFill/>
          </a:ln>
        </p:spPr>
        <p:txBody>
          <a:bodyPr lIns="91425" tIns="45700" rIns="91425" bIns="45700" anchor="ctr" anchorCtr="0">
            <a:noAutofit/>
          </a:bodyPr>
          <a:lstStyle/>
          <a:p>
            <a:pPr marL="0" marR="0" lvl="0" indent="0" algn="ctr" rtl="1">
              <a:spcBef>
                <a:spcPts val="0"/>
              </a:spcBef>
              <a:buSzPct val="25000"/>
              <a:buNone/>
            </a:pPr>
            <a:r>
              <a:rPr lang="x-none" sz="2400">
                <a:solidFill>
                  <a:schemeClr val="dk1"/>
                </a:solidFill>
                <a:latin typeface="David"/>
                <a:ea typeface="David"/>
                <a:cs typeface="David"/>
                <a:sym typeface="David"/>
              </a:rPr>
              <a:t>כ 90% מהפחמן הדו חמצני מומס בדם בצורת "חומצה פחמתית" </a:t>
            </a:r>
          </a:p>
        </p:txBody>
      </p:sp>
      <p:sp>
        <p:nvSpPr>
          <p:cNvPr id="349" name="Shape 349"/>
          <p:cNvSpPr/>
          <p:nvPr/>
        </p:nvSpPr>
        <p:spPr>
          <a:xfrm>
            <a:off x="-108519" y="2106334"/>
            <a:ext cx="1224135" cy="1450788"/>
          </a:xfrm>
          <a:prstGeom prst="rect">
            <a:avLst/>
          </a:prstGeom>
          <a:noFill/>
          <a:ln>
            <a:noFill/>
          </a:ln>
        </p:spPr>
        <p:txBody>
          <a:bodyPr lIns="91425" tIns="45700" rIns="91425" bIns="45700" anchor="ctr" anchorCtr="0">
            <a:noAutofit/>
          </a:bodyPr>
          <a:lstStyle/>
          <a:p>
            <a:pPr marL="0" marR="0" lvl="0" indent="0" algn="ctr" rtl="1">
              <a:spcBef>
                <a:spcPts val="0"/>
              </a:spcBef>
              <a:buSzPct val="25000"/>
              <a:buNone/>
            </a:pPr>
            <a:r>
              <a:rPr lang="x-none" sz="1800">
                <a:solidFill>
                  <a:schemeClr val="dk1"/>
                </a:solidFill>
                <a:latin typeface="Calibri"/>
                <a:ea typeface="Calibri"/>
                <a:cs typeface="Calibri"/>
                <a:sym typeface="Calibri"/>
              </a:rPr>
              <a:t>נוצר בנשימה תאית</a:t>
            </a:r>
          </a:p>
        </p:txBody>
      </p:sp>
      <p:sp>
        <p:nvSpPr>
          <p:cNvPr id="350" name="Shape 350"/>
          <p:cNvSpPr/>
          <p:nvPr/>
        </p:nvSpPr>
        <p:spPr>
          <a:xfrm>
            <a:off x="3414655" y="4157848"/>
            <a:ext cx="1800199" cy="720080"/>
          </a:xfrm>
          <a:prstGeom prst="rect">
            <a:avLst/>
          </a:prstGeom>
          <a:noFill/>
          <a:ln>
            <a:noFill/>
          </a:ln>
        </p:spPr>
        <p:txBody>
          <a:bodyPr lIns="91425" tIns="45700" rIns="91425" bIns="45700" anchor="ctr" anchorCtr="0">
            <a:noAutofit/>
          </a:bodyPr>
          <a:lstStyle/>
          <a:p>
            <a:pPr marL="0" marR="0" lvl="0" indent="0" algn="ctr" rtl="1">
              <a:spcBef>
                <a:spcPts val="0"/>
              </a:spcBef>
              <a:buSzPct val="25000"/>
              <a:buNone/>
            </a:pPr>
            <a:r>
              <a:rPr lang="x-none" sz="1800">
                <a:solidFill>
                  <a:schemeClr val="dk1"/>
                </a:solidFill>
                <a:latin typeface="Calibri"/>
                <a:ea typeface="Calibri"/>
                <a:cs typeface="Calibri"/>
                <a:sym typeface="Calibri"/>
              </a:rPr>
              <a:t>חומצה פחמתית</a:t>
            </a:r>
          </a:p>
        </p:txBody>
      </p:sp>
      <p:sp>
        <p:nvSpPr>
          <p:cNvPr id="351" name="Shape 351"/>
          <p:cNvSpPr/>
          <p:nvPr/>
        </p:nvSpPr>
        <p:spPr>
          <a:xfrm>
            <a:off x="6818604" y="4157848"/>
            <a:ext cx="1800199" cy="720080"/>
          </a:xfrm>
          <a:prstGeom prst="rect">
            <a:avLst/>
          </a:prstGeom>
          <a:noFill/>
          <a:ln>
            <a:noFill/>
          </a:ln>
        </p:spPr>
        <p:txBody>
          <a:bodyPr lIns="91425" tIns="45700" rIns="91425" bIns="45700" anchor="ctr" anchorCtr="0">
            <a:noAutofit/>
          </a:bodyPr>
          <a:lstStyle/>
          <a:p>
            <a:pPr marL="0" marR="0" lvl="0" indent="0" algn="ctr" rtl="1">
              <a:spcBef>
                <a:spcPts val="0"/>
              </a:spcBef>
              <a:buSzPct val="25000"/>
              <a:buNone/>
            </a:pPr>
            <a:r>
              <a:rPr lang="x-none" sz="1800">
                <a:solidFill>
                  <a:schemeClr val="dk1"/>
                </a:solidFill>
                <a:latin typeface="Calibri"/>
                <a:ea typeface="Calibri"/>
                <a:cs typeface="Calibri"/>
                <a:sym typeface="Calibri"/>
              </a:rPr>
              <a:t>ביקרבונט</a:t>
            </a:r>
          </a:p>
        </p:txBody>
      </p:sp>
      <p:sp>
        <p:nvSpPr>
          <p:cNvPr id="352" name="Shape 352"/>
          <p:cNvSpPr/>
          <p:nvPr/>
        </p:nvSpPr>
        <p:spPr>
          <a:xfrm>
            <a:off x="5247896" y="4157848"/>
            <a:ext cx="1800199" cy="720080"/>
          </a:xfrm>
          <a:prstGeom prst="rect">
            <a:avLst/>
          </a:prstGeom>
          <a:noFill/>
          <a:ln>
            <a:noFill/>
          </a:ln>
        </p:spPr>
        <p:txBody>
          <a:bodyPr lIns="91425" tIns="45700" rIns="91425" bIns="45700" anchor="ctr" anchorCtr="0">
            <a:noAutofit/>
          </a:bodyPr>
          <a:lstStyle/>
          <a:p>
            <a:pPr marL="0" marR="0" lvl="0" indent="0" algn="ctr" rtl="1">
              <a:spcBef>
                <a:spcPts val="0"/>
              </a:spcBef>
              <a:buSzPct val="25000"/>
              <a:buNone/>
            </a:pPr>
            <a:r>
              <a:rPr lang="x-none" sz="1800">
                <a:solidFill>
                  <a:schemeClr val="dk1"/>
                </a:solidFill>
                <a:latin typeface="Calibri"/>
                <a:ea typeface="Calibri"/>
                <a:cs typeface="Calibri"/>
                <a:sym typeface="Calibri"/>
              </a:rPr>
              <a:t>יון מימן חופשי</a:t>
            </a:r>
          </a:p>
        </p:txBody>
      </p:sp>
      <p:sp>
        <p:nvSpPr>
          <p:cNvPr id="353" name="Shape 353"/>
          <p:cNvSpPr/>
          <p:nvPr/>
        </p:nvSpPr>
        <p:spPr>
          <a:xfrm>
            <a:off x="971600" y="2317600"/>
            <a:ext cx="6930770" cy="724773"/>
          </a:xfrm>
          <a:prstGeom prst="rightArrow">
            <a:avLst>
              <a:gd name="adj1" fmla="val 50000"/>
              <a:gd name="adj2" fmla="val 50000"/>
            </a:avLst>
          </a:prstGeom>
          <a:solidFill>
            <a:srgbClr val="F1BCA6"/>
          </a:solidFill>
          <a:ln w="25400" cap="flat" cmpd="sng">
            <a:solidFill>
              <a:srgbClr val="595959"/>
            </a:solidFill>
            <a:prstDash val="solid"/>
            <a:round/>
            <a:headEnd type="none" w="med" len="med"/>
            <a:tailEnd type="none" w="med" len="med"/>
          </a:ln>
        </p:spPr>
        <p:txBody>
          <a:bodyPr lIns="91425" tIns="45700" rIns="91425" bIns="45700" anchor="ctr" anchorCtr="0">
            <a:noAutofit/>
          </a:bodyPr>
          <a:lstStyle/>
          <a:p>
            <a:pPr marL="0" marR="0" lvl="0" indent="0" algn="ctr" rtl="1">
              <a:spcBef>
                <a:spcPts val="0"/>
              </a:spcBef>
              <a:buSzPct val="25000"/>
              <a:buNone/>
            </a:pPr>
            <a:r>
              <a:rPr lang="x-none" sz="2800" b="1">
                <a:solidFill>
                  <a:schemeClr val="dk1"/>
                </a:solidFill>
                <a:latin typeface="Arial"/>
                <a:ea typeface="Arial"/>
                <a:cs typeface="Arial"/>
                <a:sym typeface="Arial"/>
              </a:rPr>
              <a:t>ברקמות</a:t>
            </a:r>
          </a:p>
        </p:txBody>
      </p:sp>
      <p:sp>
        <p:nvSpPr>
          <p:cNvPr id="354" name="Shape 354"/>
          <p:cNvSpPr/>
          <p:nvPr/>
        </p:nvSpPr>
        <p:spPr>
          <a:xfrm rot="10800000">
            <a:off x="971598" y="5039123"/>
            <a:ext cx="6900908" cy="724773"/>
          </a:xfrm>
          <a:prstGeom prst="rightArrow">
            <a:avLst>
              <a:gd name="adj1" fmla="val 50000"/>
              <a:gd name="adj2" fmla="val 50000"/>
            </a:avLst>
          </a:prstGeom>
          <a:solidFill>
            <a:srgbClr val="B9C4DF"/>
          </a:solidFill>
          <a:ln w="25400" cap="flat" cmpd="sng">
            <a:solidFill>
              <a:srgbClr val="595959"/>
            </a:solidFill>
            <a:prstDash val="solid"/>
            <a:round/>
            <a:headEnd type="none" w="med" len="med"/>
            <a:tailEnd type="none" w="med" len="med"/>
          </a:ln>
        </p:spPr>
        <p:txBody>
          <a:bodyPr lIns="91425" tIns="45700" rIns="91425" bIns="45700" anchor="ctr" anchorCtr="0">
            <a:noAutofit/>
          </a:bodyPr>
          <a:lstStyle/>
          <a:p>
            <a:pPr marL="0" marR="0" lvl="0" indent="0" algn="ctr" rtl="1">
              <a:spcBef>
                <a:spcPts val="0"/>
              </a:spcBef>
              <a:buNone/>
            </a:pPr>
            <a:endParaRPr sz="2800" b="1">
              <a:solidFill>
                <a:schemeClr val="dk1"/>
              </a:solidFill>
              <a:latin typeface="Arial"/>
              <a:ea typeface="Arial"/>
              <a:cs typeface="Arial"/>
              <a:sym typeface="Arial"/>
            </a:endParaRPr>
          </a:p>
        </p:txBody>
      </p:sp>
      <p:sp>
        <p:nvSpPr>
          <p:cNvPr id="355" name="Shape 355"/>
          <p:cNvSpPr txBox="1"/>
          <p:nvPr/>
        </p:nvSpPr>
        <p:spPr>
          <a:xfrm>
            <a:off x="2766151" y="5124873"/>
            <a:ext cx="1920109" cy="800218"/>
          </a:xfrm>
          <a:prstGeom prst="rect">
            <a:avLst/>
          </a:prstGeom>
          <a:noFill/>
          <a:ln>
            <a:noFill/>
          </a:ln>
        </p:spPr>
        <p:txBody>
          <a:bodyPr lIns="91425" tIns="45700" rIns="91425" bIns="45700" anchor="t" anchorCtr="0">
            <a:noAutofit/>
          </a:bodyPr>
          <a:lstStyle/>
          <a:p>
            <a:pPr marL="0" marR="0" lvl="0" indent="0" algn="r" rtl="1">
              <a:spcBef>
                <a:spcPts val="0"/>
              </a:spcBef>
              <a:buSzPct val="25000"/>
              <a:buNone/>
            </a:pPr>
            <a:r>
              <a:rPr lang="x-none" sz="2800" b="1">
                <a:solidFill>
                  <a:schemeClr val="dk1"/>
                </a:solidFill>
                <a:latin typeface="Arial"/>
                <a:ea typeface="Arial"/>
                <a:cs typeface="Arial"/>
                <a:sym typeface="Arial"/>
              </a:rPr>
              <a:t>בריאות</a:t>
            </a:r>
          </a:p>
          <a:p>
            <a:pPr marL="0" marR="0" lvl="0" indent="0" algn="r" rtl="1">
              <a:spcBef>
                <a:spcPts val="0"/>
              </a:spcBef>
              <a:buNone/>
            </a:pPr>
            <a:endParaRPr sz="1800">
              <a:solidFill>
                <a:schemeClr val="dk1"/>
              </a:solidFill>
              <a:latin typeface="Calibri"/>
              <a:ea typeface="Calibri"/>
              <a:cs typeface="Calibri"/>
              <a:sym typeface="Calibri"/>
            </a:endParaRPr>
          </a:p>
        </p:txBody>
      </p:sp>
      <p:sp>
        <p:nvSpPr>
          <p:cNvPr id="356" name="Shape 356"/>
          <p:cNvSpPr/>
          <p:nvPr/>
        </p:nvSpPr>
        <p:spPr>
          <a:xfrm>
            <a:off x="-89057" y="3867235"/>
            <a:ext cx="1224135" cy="1450788"/>
          </a:xfrm>
          <a:prstGeom prst="rect">
            <a:avLst/>
          </a:prstGeom>
          <a:noFill/>
          <a:ln>
            <a:noFill/>
          </a:ln>
        </p:spPr>
        <p:txBody>
          <a:bodyPr lIns="91425" tIns="45700" rIns="91425" bIns="45700" anchor="ctr" anchorCtr="0">
            <a:noAutofit/>
          </a:bodyPr>
          <a:lstStyle/>
          <a:p>
            <a:pPr marL="0" marR="0" lvl="0" indent="0" algn="ctr" rtl="1">
              <a:spcBef>
                <a:spcPts val="0"/>
              </a:spcBef>
              <a:buSzPct val="25000"/>
              <a:buNone/>
            </a:pPr>
            <a:r>
              <a:rPr lang="x-none" sz="1800">
                <a:solidFill>
                  <a:schemeClr val="dk1"/>
                </a:solidFill>
                <a:latin typeface="Calibri"/>
                <a:ea typeface="Calibri"/>
                <a:cs typeface="Calibri"/>
                <a:sym typeface="Calibri"/>
              </a:rPr>
              <a:t>נפלט החוצה בנשימה</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Shape 361"/>
          <p:cNvPicPr preferRelativeResize="0"/>
          <p:nvPr/>
        </p:nvPicPr>
        <p:blipFill rotWithShape="1">
          <a:blip r:embed="rId3">
            <a:alphaModFix/>
          </a:blip>
          <a:srcRect/>
          <a:stretch/>
        </p:blipFill>
        <p:spPr>
          <a:xfrm>
            <a:off x="1691680" y="116631"/>
            <a:ext cx="5040560" cy="6443603"/>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Shape 366"/>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1">
              <a:spcBef>
                <a:spcPts val="0"/>
              </a:spcBef>
              <a:buClr>
                <a:schemeClr val="dk2"/>
              </a:buClr>
              <a:buSzPct val="25000"/>
              <a:buFont typeface="Arial"/>
              <a:buNone/>
            </a:pPr>
            <a:r>
              <a:rPr lang="x-none" b="1">
                <a:solidFill>
                  <a:srgbClr val="FF0000"/>
                </a:solidFill>
                <a:latin typeface="Arial"/>
                <a:ea typeface="Arial"/>
                <a:cs typeface="Arial"/>
                <a:sym typeface="Arial"/>
              </a:rPr>
              <a:t>מד סטורציה ודופק</a:t>
            </a:r>
          </a:p>
        </p:txBody>
      </p:sp>
      <p:pic>
        <p:nvPicPr>
          <p:cNvPr id="367" name="Shape 367"/>
          <p:cNvPicPr preferRelativeResize="0"/>
          <p:nvPr/>
        </p:nvPicPr>
        <p:blipFill rotWithShape="1">
          <a:blip r:embed="rId3">
            <a:alphaModFix/>
          </a:blip>
          <a:srcRect/>
          <a:stretch/>
        </p:blipFill>
        <p:spPr>
          <a:xfrm>
            <a:off x="18250" y="4232732"/>
            <a:ext cx="2577868" cy="2577868"/>
          </a:xfrm>
          <a:prstGeom prst="rect">
            <a:avLst/>
          </a:prstGeom>
          <a:noFill/>
          <a:ln>
            <a:noFill/>
          </a:ln>
        </p:spPr>
      </p:pic>
      <p:pic>
        <p:nvPicPr>
          <p:cNvPr id="368" name="Shape 368"/>
          <p:cNvPicPr preferRelativeResize="0"/>
          <p:nvPr/>
        </p:nvPicPr>
        <p:blipFill rotWithShape="1">
          <a:blip r:embed="rId4">
            <a:alphaModFix/>
          </a:blip>
          <a:srcRect/>
          <a:stretch/>
        </p:blipFill>
        <p:spPr>
          <a:xfrm>
            <a:off x="226751" y="1772816"/>
            <a:ext cx="1984220" cy="2304256"/>
          </a:xfrm>
          <a:prstGeom prst="rect">
            <a:avLst/>
          </a:prstGeom>
          <a:noFill/>
          <a:ln>
            <a:noFill/>
          </a:ln>
        </p:spPr>
      </p:pic>
      <p:sp>
        <p:nvSpPr>
          <p:cNvPr id="369" name="Shape 369"/>
          <p:cNvSpPr txBox="1"/>
          <p:nvPr/>
        </p:nvSpPr>
        <p:spPr>
          <a:xfrm>
            <a:off x="3203848" y="2184246"/>
            <a:ext cx="4752527" cy="3785651"/>
          </a:xfrm>
          <a:prstGeom prst="rect">
            <a:avLst/>
          </a:prstGeom>
          <a:solidFill>
            <a:schemeClr val="lt1"/>
          </a:solidFill>
          <a:ln w="25400" cap="flat" cmpd="sng">
            <a:solidFill>
              <a:schemeClr val="accent1"/>
            </a:solidFill>
            <a:prstDash val="solid"/>
            <a:round/>
            <a:headEnd type="none" w="med" len="med"/>
            <a:tailEnd type="none" w="med" len="med"/>
          </a:ln>
        </p:spPr>
        <p:txBody>
          <a:bodyPr lIns="91425" tIns="45700" rIns="91425" bIns="45700" anchor="t" anchorCtr="0">
            <a:noAutofit/>
          </a:bodyPr>
          <a:lstStyle/>
          <a:p>
            <a:pPr marL="0" marR="0" lvl="0" indent="0" algn="r" rtl="1">
              <a:lnSpc>
                <a:spcPct val="200000"/>
              </a:lnSpc>
              <a:spcBef>
                <a:spcPts val="0"/>
              </a:spcBef>
              <a:buSzPct val="25000"/>
              <a:buNone/>
            </a:pPr>
            <a:r>
              <a:rPr lang="x-none" sz="2400" b="1">
                <a:solidFill>
                  <a:schemeClr val="dk1"/>
                </a:solidFill>
                <a:latin typeface="Arial"/>
                <a:ea typeface="Arial"/>
                <a:cs typeface="Arial"/>
                <a:sym typeface="Arial"/>
              </a:rPr>
              <a:t>מכשיר המדווח על כמות החמצן אשר נישאת ע"י הדם העורקי (אוקסיהמוגלובין) כאחוז מהכמות המקסימלית שהדם יכול לשאת.</a:t>
            </a:r>
          </a:p>
          <a:p>
            <a:pPr marL="0" marR="0" lvl="0" indent="0" algn="r" rtl="1">
              <a:lnSpc>
                <a:spcPct val="200000"/>
              </a:lnSpc>
              <a:spcBef>
                <a:spcPts val="0"/>
              </a:spcBef>
              <a:buSzPct val="25000"/>
              <a:buNone/>
            </a:pPr>
            <a:r>
              <a:rPr lang="x-none" sz="2400" b="1">
                <a:solidFill>
                  <a:schemeClr val="dk1"/>
                </a:solidFill>
                <a:latin typeface="Arial"/>
                <a:ea typeface="Arial"/>
                <a:cs typeface="Arial"/>
                <a:sym typeface="Arial"/>
              </a:rPr>
              <a:t>כמו כן, מדווח את קצב פעימות הלב.</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Shape 375"/>
          <p:cNvSpPr txBox="1">
            <a:spLocks noGrp="1"/>
          </p:cNvSpPr>
          <p:nvPr>
            <p:ph type="title"/>
          </p:nvPr>
        </p:nvSpPr>
        <p:spPr>
          <a:prstGeom prst="rect">
            <a:avLst/>
          </a:prstGeom>
        </p:spPr>
        <p:txBody>
          <a:bodyPr lIns="91425" tIns="91425" rIns="91425" bIns="91425" anchor="ctr" anchorCtr="0">
            <a:noAutofit/>
          </a:bodyPr>
          <a:lstStyle/>
          <a:p>
            <a:pPr lvl="0" algn="ctr" rtl="1">
              <a:spcBef>
                <a:spcPts val="0"/>
              </a:spcBef>
              <a:buNone/>
            </a:pPr>
            <a:r>
              <a:rPr lang="x-none" sz="4000" b="1">
                <a:solidFill>
                  <a:srgbClr val="FF0000"/>
                </a:solidFill>
                <a:latin typeface="Arial"/>
                <a:ea typeface="Arial"/>
                <a:cs typeface="Arial"/>
                <a:sym typeface="Arial"/>
              </a:rPr>
              <a:t>פירוק תאי הדם האדומים</a:t>
            </a:r>
          </a:p>
        </p:txBody>
      </p:sp>
      <p:sp>
        <p:nvSpPr>
          <p:cNvPr id="376" name="Shape 376"/>
          <p:cNvSpPr txBox="1"/>
          <p:nvPr/>
        </p:nvSpPr>
        <p:spPr>
          <a:xfrm>
            <a:off x="0" y="0"/>
            <a:ext cx="8386200" cy="1248600"/>
          </a:xfrm>
          <a:prstGeom prst="rect">
            <a:avLst/>
          </a:prstGeom>
          <a:noFill/>
          <a:ln>
            <a:noFill/>
          </a:ln>
        </p:spPr>
        <p:txBody>
          <a:bodyPr lIns="91425" tIns="91425" rIns="91425" bIns="91425" anchor="ctr" anchorCtr="0">
            <a:noAutofit/>
          </a:bodyPr>
          <a:lstStyle/>
          <a:p>
            <a:pPr lvl="0" algn="l" rtl="1">
              <a:lnSpc>
                <a:spcPct val="115000"/>
              </a:lnSpc>
              <a:spcBef>
                <a:spcPts val="700"/>
              </a:spcBef>
              <a:buNone/>
            </a:pPr>
            <a:endParaRPr sz="2800" dirty="0">
              <a:solidFill>
                <a:schemeClr val="dk1"/>
              </a:solidFill>
            </a:endParaRPr>
          </a:p>
          <a:p>
            <a:pPr lvl="0" algn="l" rtl="1">
              <a:lnSpc>
                <a:spcPct val="115000"/>
              </a:lnSpc>
              <a:spcBef>
                <a:spcPts val="700"/>
              </a:spcBef>
              <a:buNone/>
            </a:pPr>
            <a:endParaRPr sz="2800" dirty="0">
              <a:solidFill>
                <a:schemeClr val="dk1"/>
              </a:solidFill>
            </a:endParaRPr>
          </a:p>
          <a:p>
            <a:pPr lvl="0" algn="l" rtl="1">
              <a:lnSpc>
                <a:spcPct val="115000"/>
              </a:lnSpc>
              <a:spcBef>
                <a:spcPts val="700"/>
              </a:spcBef>
              <a:buNone/>
            </a:pPr>
            <a:endParaRPr sz="2800" dirty="0">
              <a:solidFill>
                <a:schemeClr val="dk1"/>
              </a:solidFill>
            </a:endParaRPr>
          </a:p>
          <a:p>
            <a:pPr lvl="0" algn="l" rtl="1">
              <a:lnSpc>
                <a:spcPct val="115000"/>
              </a:lnSpc>
              <a:spcBef>
                <a:spcPts val="700"/>
              </a:spcBef>
              <a:buNone/>
            </a:pPr>
            <a:endParaRPr sz="2800" dirty="0">
              <a:solidFill>
                <a:schemeClr val="dk1"/>
              </a:solidFill>
            </a:endParaRPr>
          </a:p>
          <a:p>
            <a:pPr lvl="0" algn="l" rtl="1">
              <a:lnSpc>
                <a:spcPct val="115000"/>
              </a:lnSpc>
              <a:spcBef>
                <a:spcPts val="700"/>
              </a:spcBef>
              <a:buNone/>
            </a:pPr>
            <a:endParaRPr sz="2800" dirty="0">
              <a:solidFill>
                <a:schemeClr val="dk1"/>
              </a:solidFill>
            </a:endParaRPr>
          </a:p>
          <a:p>
            <a:pPr lvl="0" rtl="1">
              <a:lnSpc>
                <a:spcPct val="115000"/>
              </a:lnSpc>
              <a:spcBef>
                <a:spcPts val="700"/>
              </a:spcBef>
              <a:buNone/>
            </a:pPr>
            <a:endParaRPr sz="2800" dirty="0">
              <a:solidFill>
                <a:schemeClr val="dk1"/>
              </a:solidFill>
            </a:endParaRPr>
          </a:p>
          <a:p>
            <a:pPr lvl="0" rtl="1">
              <a:lnSpc>
                <a:spcPct val="115000"/>
              </a:lnSpc>
              <a:spcBef>
                <a:spcPts val="700"/>
              </a:spcBef>
              <a:buNone/>
            </a:pPr>
            <a:endParaRPr sz="2800" dirty="0">
              <a:solidFill>
                <a:schemeClr val="dk1"/>
              </a:solidFill>
            </a:endParaRPr>
          </a:p>
          <a:p>
            <a:pPr lvl="0" rtl="1">
              <a:lnSpc>
                <a:spcPct val="115000"/>
              </a:lnSpc>
              <a:spcBef>
                <a:spcPts val="700"/>
              </a:spcBef>
              <a:buNone/>
            </a:pPr>
            <a:endParaRPr sz="2800" dirty="0">
              <a:solidFill>
                <a:schemeClr val="dk1"/>
              </a:solidFill>
            </a:endParaRPr>
          </a:p>
          <a:p>
            <a:pPr lvl="0" rtl="1">
              <a:lnSpc>
                <a:spcPct val="100000"/>
              </a:lnSpc>
              <a:spcBef>
                <a:spcPts val="700"/>
              </a:spcBef>
              <a:buNone/>
            </a:pPr>
            <a:endParaRPr sz="2800" dirty="0">
              <a:solidFill>
                <a:schemeClr val="dk1"/>
              </a:solidFill>
            </a:endParaRPr>
          </a:p>
          <a:p>
            <a:pPr lvl="0" rtl="1">
              <a:lnSpc>
                <a:spcPct val="100000"/>
              </a:lnSpc>
              <a:spcBef>
                <a:spcPts val="700"/>
              </a:spcBef>
              <a:buNone/>
            </a:pPr>
            <a:endParaRPr sz="2800" dirty="0">
              <a:solidFill>
                <a:schemeClr val="dk1"/>
              </a:solidFill>
            </a:endParaRPr>
          </a:p>
          <a:p>
            <a:pPr lvl="0" rtl="1">
              <a:lnSpc>
                <a:spcPct val="100000"/>
              </a:lnSpc>
              <a:spcBef>
                <a:spcPts val="700"/>
              </a:spcBef>
              <a:buNone/>
            </a:pPr>
            <a:endParaRPr sz="2800" dirty="0">
              <a:solidFill>
                <a:schemeClr val="dk1"/>
              </a:solidFill>
            </a:endParaRPr>
          </a:p>
          <a:p>
            <a:pPr marL="457200" lvl="0" indent="-457200" algn="r" rtl="1">
              <a:lnSpc>
                <a:spcPct val="100000"/>
              </a:lnSpc>
              <a:spcBef>
                <a:spcPts val="700"/>
              </a:spcBef>
              <a:buFont typeface="+mj-lt"/>
              <a:buAutoNum type="arabicPeriod"/>
            </a:pPr>
            <a:r>
              <a:rPr lang="x-none" sz="2400" dirty="0" smtClean="0">
                <a:solidFill>
                  <a:schemeClr val="dk1"/>
                </a:solidFill>
                <a:latin typeface="David"/>
                <a:ea typeface="David"/>
                <a:cs typeface="David"/>
                <a:sym typeface="David"/>
              </a:rPr>
              <a:t>כאשר </a:t>
            </a:r>
            <a:r>
              <a:rPr lang="x-none" sz="2400" dirty="0">
                <a:solidFill>
                  <a:schemeClr val="dk1"/>
                </a:solidFill>
                <a:latin typeface="David"/>
                <a:ea typeface="David"/>
                <a:cs typeface="David"/>
                <a:sym typeface="David"/>
              </a:rPr>
              <a:t>תאי הדם מזדקנים, לאחר 120 יום, הם נשברים ומשנים צורה.  </a:t>
            </a:r>
          </a:p>
          <a:p>
            <a:pPr marL="457200" lvl="0" indent="-457200" algn="r" rtl="1">
              <a:lnSpc>
                <a:spcPct val="100000"/>
              </a:lnSpc>
              <a:spcBef>
                <a:spcPts val="700"/>
              </a:spcBef>
              <a:buFont typeface="+mj-lt"/>
              <a:buAutoNum type="arabicPeriod"/>
            </a:pPr>
            <a:r>
              <a:rPr lang="x-none" sz="2400" b="1" dirty="0" smtClean="0">
                <a:solidFill>
                  <a:srgbClr val="FF0000"/>
                </a:solidFill>
                <a:latin typeface="David"/>
                <a:ea typeface="David"/>
                <a:cs typeface="David"/>
                <a:sym typeface="David"/>
              </a:rPr>
              <a:t>מקרופאגים </a:t>
            </a:r>
            <a:r>
              <a:rPr lang="x-none" sz="2400" b="1" dirty="0">
                <a:solidFill>
                  <a:srgbClr val="FF0000"/>
                </a:solidFill>
                <a:latin typeface="David"/>
                <a:ea typeface="David"/>
                <a:cs typeface="David"/>
                <a:sym typeface="David"/>
              </a:rPr>
              <a:t>בכבד ובטחול</a:t>
            </a:r>
            <a:r>
              <a:rPr lang="x-none" sz="2400" dirty="0">
                <a:solidFill>
                  <a:schemeClr val="dk1"/>
                </a:solidFill>
                <a:latin typeface="David"/>
                <a:ea typeface="David"/>
                <a:cs typeface="David"/>
                <a:sym typeface="David"/>
              </a:rPr>
              <a:t> בולעים אותם </a:t>
            </a:r>
            <a:r>
              <a:rPr lang="x-none" sz="2400" b="1" dirty="0">
                <a:solidFill>
                  <a:srgbClr val="FF0000"/>
                </a:solidFill>
                <a:latin typeface="David"/>
                <a:ea typeface="David"/>
                <a:cs typeface="David"/>
                <a:sym typeface="David"/>
              </a:rPr>
              <a:t>(תהליך הפגוציטוזיס) </a:t>
            </a:r>
            <a:r>
              <a:rPr lang="x-none" sz="2400" dirty="0">
                <a:solidFill>
                  <a:schemeClr val="dk1"/>
                </a:solidFill>
                <a:latin typeface="David"/>
                <a:ea typeface="David"/>
                <a:cs typeface="David"/>
                <a:sym typeface="David"/>
              </a:rPr>
              <a:t>ומשחררים את תוצרי הפירוק שלהם לדם. </a:t>
            </a:r>
            <a:endParaRPr lang="he-IL" sz="2400" dirty="0" smtClean="0">
              <a:solidFill>
                <a:schemeClr val="dk1"/>
              </a:solidFill>
              <a:latin typeface="David"/>
              <a:ea typeface="David"/>
              <a:cs typeface="David"/>
              <a:sym typeface="David"/>
            </a:endParaRPr>
          </a:p>
          <a:p>
            <a:pPr marL="457200" lvl="0" indent="-457200" algn="r" rtl="1">
              <a:lnSpc>
                <a:spcPct val="100000"/>
              </a:lnSpc>
              <a:spcBef>
                <a:spcPts val="700"/>
              </a:spcBef>
              <a:buFont typeface="+mj-lt"/>
              <a:buAutoNum type="arabicPeriod"/>
            </a:pPr>
            <a:r>
              <a:rPr lang="x-none" sz="2400" dirty="0" smtClean="0">
                <a:solidFill>
                  <a:schemeClr val="dk1"/>
                </a:solidFill>
                <a:latin typeface="David"/>
                <a:ea typeface="David"/>
                <a:cs typeface="David"/>
                <a:sym typeface="David"/>
              </a:rPr>
              <a:t>בעקבות </a:t>
            </a:r>
            <a:r>
              <a:rPr lang="x-none" sz="2400" dirty="0">
                <a:solidFill>
                  <a:schemeClr val="dk1"/>
                </a:solidFill>
                <a:latin typeface="David"/>
                <a:ea typeface="David"/>
                <a:cs typeface="David"/>
                <a:sym typeface="David"/>
              </a:rPr>
              <a:t>הפירוק של תאי הדם האדומים ומולקולות ההמוגלובין, משוחררים לדם החומרים הבאים:</a:t>
            </a:r>
          </a:p>
          <a:p>
            <a:pPr marL="419100" lvl="0" indent="-342900" algn="r" rtl="1">
              <a:lnSpc>
                <a:spcPct val="100000"/>
              </a:lnSpc>
              <a:spcBef>
                <a:spcPts val="700"/>
              </a:spcBef>
              <a:buSzPct val="100000"/>
              <a:buFont typeface="Wingdings" panose="05000000000000000000" pitchFamily="2" charset="2"/>
              <a:buChar char="§"/>
            </a:pPr>
            <a:r>
              <a:rPr lang="x-none" sz="2400" dirty="0" smtClean="0">
                <a:solidFill>
                  <a:schemeClr val="dk1"/>
                </a:solidFill>
                <a:latin typeface="David"/>
                <a:ea typeface="David"/>
                <a:cs typeface="David"/>
                <a:sym typeface="David"/>
              </a:rPr>
              <a:t>חומצות </a:t>
            </a:r>
            <a:r>
              <a:rPr lang="x-none" sz="2400" dirty="0">
                <a:solidFill>
                  <a:schemeClr val="dk1"/>
                </a:solidFill>
                <a:latin typeface="David"/>
                <a:ea typeface="David"/>
                <a:cs typeface="David"/>
                <a:sym typeface="David"/>
              </a:rPr>
              <a:t>אמיניות (תוצר פירוק הגלובין) המשמשות ליצירת חלבונים </a:t>
            </a:r>
            <a:r>
              <a:rPr lang="x-none" sz="2400" dirty="0" smtClean="0">
                <a:solidFill>
                  <a:schemeClr val="dk1"/>
                </a:solidFill>
                <a:latin typeface="David"/>
                <a:ea typeface="David"/>
                <a:cs typeface="David"/>
                <a:sym typeface="David"/>
              </a:rPr>
              <a:t>חדשים</a:t>
            </a:r>
            <a:r>
              <a:rPr lang="he-IL" sz="2400" dirty="0" smtClean="0">
                <a:solidFill>
                  <a:schemeClr val="dk1"/>
                </a:solidFill>
                <a:latin typeface="David"/>
                <a:ea typeface="David"/>
                <a:cs typeface="David"/>
                <a:sym typeface="David"/>
              </a:rPr>
              <a:t>)</a:t>
            </a:r>
            <a:r>
              <a:rPr lang="x-none" sz="2400" dirty="0" smtClean="0">
                <a:solidFill>
                  <a:schemeClr val="dk1"/>
                </a:solidFill>
                <a:latin typeface="David"/>
                <a:ea typeface="David"/>
                <a:cs typeface="David"/>
                <a:sym typeface="David"/>
              </a:rPr>
              <a:t>.</a:t>
            </a:r>
            <a:endParaRPr lang="x-none" sz="2400" dirty="0">
              <a:solidFill>
                <a:schemeClr val="dk1"/>
              </a:solidFill>
              <a:latin typeface="David"/>
              <a:ea typeface="David"/>
              <a:cs typeface="David"/>
              <a:sym typeface="David"/>
            </a:endParaRPr>
          </a:p>
          <a:p>
            <a:pPr marL="457200" lvl="0" indent="-381000" algn="r" rtl="1">
              <a:lnSpc>
                <a:spcPct val="100000"/>
              </a:lnSpc>
              <a:spcBef>
                <a:spcPts val="700"/>
              </a:spcBef>
              <a:buClr>
                <a:schemeClr val="dk1"/>
              </a:buClr>
              <a:buSzPct val="100000"/>
              <a:buFont typeface="David"/>
              <a:buChar char="●"/>
            </a:pPr>
            <a:r>
              <a:rPr lang="x-none" sz="2400" dirty="0">
                <a:solidFill>
                  <a:schemeClr val="dk1"/>
                </a:solidFill>
                <a:latin typeface="David"/>
                <a:ea typeface="David"/>
                <a:cs typeface="David"/>
                <a:sym typeface="David"/>
              </a:rPr>
              <a:t>ברזל  </a:t>
            </a:r>
            <a:r>
              <a:rPr lang="he-IL" sz="2400" dirty="0" smtClean="0">
                <a:solidFill>
                  <a:schemeClr val="dk1"/>
                </a:solidFill>
                <a:latin typeface="David"/>
                <a:ea typeface="David"/>
                <a:cs typeface="David"/>
                <a:sym typeface="David"/>
              </a:rPr>
              <a:t>(</a:t>
            </a:r>
            <a:r>
              <a:rPr lang="x-none" sz="2400" dirty="0" smtClean="0">
                <a:solidFill>
                  <a:schemeClr val="dk1"/>
                </a:solidFill>
                <a:latin typeface="David"/>
                <a:ea typeface="David"/>
                <a:cs typeface="David"/>
                <a:sym typeface="David"/>
              </a:rPr>
              <a:t>תוצר </a:t>
            </a:r>
            <a:r>
              <a:rPr lang="x-none" sz="2400" dirty="0">
                <a:solidFill>
                  <a:schemeClr val="dk1"/>
                </a:solidFill>
                <a:latin typeface="David"/>
                <a:ea typeface="David"/>
                <a:cs typeface="David"/>
                <a:sym typeface="David"/>
              </a:rPr>
              <a:t>פירוק </a:t>
            </a:r>
            <a:r>
              <a:rPr lang="x-none" sz="2400" dirty="0" smtClean="0">
                <a:solidFill>
                  <a:schemeClr val="dk1"/>
                </a:solidFill>
                <a:latin typeface="David"/>
                <a:ea typeface="David"/>
                <a:cs typeface="David"/>
                <a:sym typeface="David"/>
              </a:rPr>
              <a:t>ה"הם</a:t>
            </a:r>
            <a:r>
              <a:rPr lang="he-IL" sz="2400" dirty="0" smtClean="0">
                <a:solidFill>
                  <a:schemeClr val="dk1"/>
                </a:solidFill>
                <a:latin typeface="David"/>
                <a:ea typeface="David"/>
                <a:cs typeface="David"/>
                <a:sym typeface="David"/>
              </a:rPr>
              <a:t>")</a:t>
            </a:r>
            <a:r>
              <a:rPr lang="x-none" sz="2400" dirty="0" smtClean="0">
                <a:solidFill>
                  <a:schemeClr val="dk1"/>
                </a:solidFill>
                <a:latin typeface="David"/>
                <a:ea typeface="David"/>
                <a:cs typeface="David"/>
                <a:sym typeface="David"/>
              </a:rPr>
              <a:t> </a:t>
            </a:r>
            <a:r>
              <a:rPr lang="x-none" sz="2400" dirty="0">
                <a:solidFill>
                  <a:schemeClr val="dk1"/>
                </a:solidFill>
                <a:latin typeface="David"/>
                <a:ea typeface="David"/>
                <a:cs typeface="David"/>
                <a:sym typeface="David"/>
              </a:rPr>
              <a:t>החוזר למח העצם ליצירת מולקולות המוגלובין חדשות.</a:t>
            </a:r>
          </a:p>
          <a:p>
            <a:pPr marL="457200" lvl="0" indent="-381000" algn="r" rtl="1">
              <a:lnSpc>
                <a:spcPct val="100000"/>
              </a:lnSpc>
              <a:spcBef>
                <a:spcPts val="700"/>
              </a:spcBef>
              <a:buClr>
                <a:schemeClr val="dk1"/>
              </a:buClr>
              <a:buSzPct val="100000"/>
              <a:buFont typeface="David"/>
              <a:buChar char="●"/>
            </a:pPr>
            <a:r>
              <a:rPr lang="x-none" sz="2400" dirty="0">
                <a:solidFill>
                  <a:schemeClr val="dk1"/>
                </a:solidFill>
                <a:latin typeface="David"/>
                <a:ea typeface="David"/>
                <a:cs typeface="David"/>
                <a:sym typeface="David"/>
              </a:rPr>
              <a:t>הצבען בילירובין </a:t>
            </a:r>
            <a:r>
              <a:rPr lang="he-IL" sz="2400" dirty="0" smtClean="0">
                <a:solidFill>
                  <a:schemeClr val="dk1"/>
                </a:solidFill>
                <a:latin typeface="David"/>
                <a:ea typeface="David"/>
                <a:cs typeface="David"/>
                <a:sym typeface="David"/>
              </a:rPr>
              <a:t>(</a:t>
            </a:r>
            <a:r>
              <a:rPr lang="x-none" sz="2400" dirty="0" smtClean="0">
                <a:solidFill>
                  <a:schemeClr val="dk1"/>
                </a:solidFill>
                <a:latin typeface="David"/>
                <a:ea typeface="David"/>
                <a:cs typeface="David"/>
                <a:sym typeface="David"/>
              </a:rPr>
              <a:t>חלק </a:t>
            </a:r>
            <a:r>
              <a:rPr lang="x-none" sz="2400" dirty="0">
                <a:solidFill>
                  <a:schemeClr val="dk1"/>
                </a:solidFill>
                <a:latin typeface="David"/>
                <a:ea typeface="David"/>
                <a:cs typeface="David"/>
                <a:sym typeface="David"/>
              </a:rPr>
              <a:t>מקבוצת ה"האם" של </a:t>
            </a:r>
            <a:r>
              <a:rPr lang="x-none" sz="2400" dirty="0" smtClean="0">
                <a:solidFill>
                  <a:schemeClr val="dk1"/>
                </a:solidFill>
                <a:latin typeface="David"/>
                <a:ea typeface="David"/>
                <a:cs typeface="David"/>
                <a:sym typeface="David"/>
              </a:rPr>
              <a:t>ההמוגלובין</a:t>
            </a:r>
            <a:r>
              <a:rPr lang="he-IL" sz="2400" dirty="0" smtClean="0">
                <a:solidFill>
                  <a:schemeClr val="dk1"/>
                </a:solidFill>
                <a:latin typeface="David"/>
                <a:ea typeface="David"/>
                <a:cs typeface="David"/>
                <a:sym typeface="David"/>
              </a:rPr>
              <a:t>)</a:t>
            </a:r>
            <a:r>
              <a:rPr lang="x-none" sz="2400" dirty="0" smtClean="0">
                <a:solidFill>
                  <a:schemeClr val="dk1"/>
                </a:solidFill>
                <a:latin typeface="David"/>
                <a:ea typeface="David"/>
                <a:cs typeface="David"/>
                <a:sym typeface="David"/>
              </a:rPr>
              <a:t> </a:t>
            </a:r>
            <a:r>
              <a:rPr lang="x-none" sz="2400" dirty="0">
                <a:solidFill>
                  <a:schemeClr val="dk1"/>
                </a:solidFill>
                <a:latin typeface="David"/>
                <a:ea typeface="David"/>
                <a:cs typeface="David"/>
                <a:sym typeface="David"/>
              </a:rPr>
              <a:t>מובל בדם אל הכבד ויוצא דרך מערכת העיכול כחלק מנוזל המרה </a:t>
            </a:r>
            <a:r>
              <a:rPr lang="he-IL" sz="2400" dirty="0" smtClean="0">
                <a:solidFill>
                  <a:schemeClr val="dk1"/>
                </a:solidFill>
                <a:latin typeface="David"/>
                <a:ea typeface="David"/>
                <a:cs typeface="David"/>
                <a:sym typeface="David"/>
              </a:rPr>
              <a:t>(</a:t>
            </a:r>
            <a:r>
              <a:rPr lang="x-none" sz="2400" dirty="0" smtClean="0">
                <a:solidFill>
                  <a:schemeClr val="dk1"/>
                </a:solidFill>
                <a:latin typeface="David"/>
                <a:ea typeface="David"/>
                <a:cs typeface="David"/>
                <a:sym typeface="David"/>
              </a:rPr>
              <a:t>נותן </a:t>
            </a:r>
            <a:r>
              <a:rPr lang="x-none" sz="2400" dirty="0">
                <a:solidFill>
                  <a:schemeClr val="dk1"/>
                </a:solidFill>
                <a:latin typeface="David"/>
                <a:ea typeface="David"/>
                <a:cs typeface="David"/>
                <a:sym typeface="David"/>
              </a:rPr>
              <a:t>לצואה את </a:t>
            </a:r>
            <a:r>
              <a:rPr lang="x-none" sz="2400" dirty="0" smtClean="0">
                <a:solidFill>
                  <a:schemeClr val="dk1"/>
                </a:solidFill>
                <a:latin typeface="David"/>
                <a:ea typeface="David"/>
                <a:cs typeface="David"/>
                <a:sym typeface="David"/>
              </a:rPr>
              <a:t>צבעה</a:t>
            </a:r>
            <a:r>
              <a:rPr lang="he-IL" sz="2400" dirty="0" smtClean="0">
                <a:solidFill>
                  <a:schemeClr val="dk1"/>
                </a:solidFill>
                <a:latin typeface="David"/>
                <a:ea typeface="David"/>
                <a:cs typeface="David"/>
                <a:sym typeface="David"/>
              </a:rPr>
              <a:t>) </a:t>
            </a:r>
            <a:r>
              <a:rPr lang="x-none" sz="2400" dirty="0" smtClean="0">
                <a:solidFill>
                  <a:schemeClr val="dk1"/>
                </a:solidFill>
                <a:latin typeface="David"/>
                <a:ea typeface="David"/>
                <a:cs typeface="David"/>
                <a:sym typeface="David"/>
              </a:rPr>
              <a:t>וחלק </a:t>
            </a:r>
            <a:r>
              <a:rPr lang="x-none" sz="2400" dirty="0">
                <a:solidFill>
                  <a:schemeClr val="dk1"/>
                </a:solidFill>
                <a:latin typeface="David"/>
                <a:ea typeface="David"/>
                <a:cs typeface="David"/>
                <a:sym typeface="David"/>
              </a:rPr>
              <a:t>נספג למערכת השתן </a:t>
            </a:r>
            <a:r>
              <a:rPr lang="he-IL" sz="2400" dirty="0" smtClean="0">
                <a:solidFill>
                  <a:schemeClr val="dk1"/>
                </a:solidFill>
                <a:latin typeface="David"/>
                <a:ea typeface="David"/>
                <a:cs typeface="David"/>
                <a:sym typeface="David"/>
              </a:rPr>
              <a:t>(</a:t>
            </a:r>
            <a:r>
              <a:rPr lang="x-none" sz="2400" dirty="0" smtClean="0">
                <a:solidFill>
                  <a:schemeClr val="dk1"/>
                </a:solidFill>
                <a:latin typeface="David"/>
                <a:ea typeface="David"/>
                <a:cs typeface="David"/>
                <a:sym typeface="David"/>
              </a:rPr>
              <a:t>נותן </a:t>
            </a:r>
            <a:r>
              <a:rPr lang="x-none" sz="2400" dirty="0">
                <a:solidFill>
                  <a:schemeClr val="dk1"/>
                </a:solidFill>
                <a:latin typeface="David"/>
                <a:ea typeface="David"/>
                <a:cs typeface="David"/>
                <a:sym typeface="David"/>
              </a:rPr>
              <a:t>לשתן את </a:t>
            </a:r>
            <a:r>
              <a:rPr lang="x-none" sz="2400" dirty="0" smtClean="0">
                <a:solidFill>
                  <a:schemeClr val="dk1"/>
                </a:solidFill>
                <a:latin typeface="David"/>
                <a:ea typeface="David"/>
                <a:cs typeface="David"/>
                <a:sym typeface="David"/>
              </a:rPr>
              <a:t>צבעו</a:t>
            </a:r>
            <a:r>
              <a:rPr lang="he-IL" sz="2400" dirty="0" smtClean="0">
                <a:solidFill>
                  <a:schemeClr val="dk1"/>
                </a:solidFill>
                <a:latin typeface="David"/>
                <a:ea typeface="David"/>
                <a:cs typeface="David"/>
                <a:sym typeface="David"/>
              </a:rPr>
              <a:t>).</a:t>
            </a:r>
            <a:endParaRPr lang="x-none" sz="2400" dirty="0">
              <a:solidFill>
                <a:schemeClr val="dk1"/>
              </a:solidFill>
              <a:latin typeface="David"/>
              <a:ea typeface="David"/>
              <a:cs typeface="David"/>
              <a:sym typeface="David"/>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Shape 382"/>
          <p:cNvSpPr txBox="1">
            <a:spLocks noGrp="1"/>
          </p:cNvSpPr>
          <p:nvPr>
            <p:ph type="title"/>
          </p:nvPr>
        </p:nvSpPr>
        <p:spPr>
          <a:prstGeom prst="rect">
            <a:avLst/>
          </a:prstGeom>
        </p:spPr>
        <p:txBody>
          <a:bodyPr lIns="91425" tIns="91425" rIns="91425" bIns="91425" anchor="ctr" anchorCtr="0">
            <a:noAutofit/>
          </a:bodyPr>
          <a:lstStyle/>
          <a:p>
            <a:pPr lvl="0" algn="ctr" rtl="1">
              <a:spcBef>
                <a:spcPts val="0"/>
              </a:spcBef>
              <a:buNone/>
            </a:pPr>
            <a:r>
              <a:rPr lang="x-none" sz="3000" b="1">
                <a:solidFill>
                  <a:srgbClr val="FF0000"/>
                </a:solidFill>
                <a:latin typeface="David"/>
                <a:ea typeface="David"/>
                <a:cs typeface="David"/>
                <a:sym typeface="David"/>
              </a:rPr>
              <a:t>תאי דם לבנים White blood cells, Leukocytes</a:t>
            </a:r>
          </a:p>
        </p:txBody>
      </p:sp>
      <p:sp>
        <p:nvSpPr>
          <p:cNvPr id="383" name="Shape 383"/>
          <p:cNvSpPr txBox="1"/>
          <p:nvPr/>
        </p:nvSpPr>
        <p:spPr>
          <a:xfrm>
            <a:off x="0" y="1681660"/>
            <a:ext cx="8423400" cy="1360500"/>
          </a:xfrm>
          <a:prstGeom prst="rect">
            <a:avLst/>
          </a:prstGeom>
          <a:noFill/>
          <a:ln>
            <a:noFill/>
          </a:ln>
        </p:spPr>
        <p:txBody>
          <a:bodyPr lIns="91425" tIns="91425" rIns="91425" bIns="91425" anchor="ctr" anchorCtr="0">
            <a:noAutofit/>
          </a:bodyPr>
          <a:lstStyle/>
          <a:p>
            <a:pPr lvl="0" rtl="1">
              <a:lnSpc>
                <a:spcPct val="115000"/>
              </a:lnSpc>
              <a:spcBef>
                <a:spcPts val="0"/>
              </a:spcBef>
              <a:buNone/>
            </a:pPr>
            <a:endParaRPr sz="1800" dirty="0">
              <a:solidFill>
                <a:schemeClr val="dk1"/>
              </a:solidFill>
              <a:latin typeface="David"/>
              <a:ea typeface="David"/>
              <a:cs typeface="David"/>
              <a:sym typeface="David"/>
            </a:endParaRPr>
          </a:p>
          <a:p>
            <a:pPr lvl="0" rtl="1">
              <a:lnSpc>
                <a:spcPct val="115000"/>
              </a:lnSpc>
              <a:spcBef>
                <a:spcPts val="0"/>
              </a:spcBef>
              <a:buNone/>
            </a:pPr>
            <a:endParaRPr sz="1800" dirty="0">
              <a:solidFill>
                <a:schemeClr val="dk1"/>
              </a:solidFill>
              <a:latin typeface="David"/>
              <a:ea typeface="David"/>
              <a:cs typeface="David"/>
              <a:sym typeface="David"/>
            </a:endParaRPr>
          </a:p>
          <a:p>
            <a:pPr lvl="0" rtl="1">
              <a:lnSpc>
                <a:spcPct val="115000"/>
              </a:lnSpc>
              <a:spcBef>
                <a:spcPts val="0"/>
              </a:spcBef>
              <a:buNone/>
            </a:pPr>
            <a:endParaRPr sz="1800" dirty="0">
              <a:solidFill>
                <a:schemeClr val="dk1"/>
              </a:solidFill>
              <a:latin typeface="David"/>
              <a:ea typeface="David"/>
              <a:cs typeface="David"/>
              <a:sym typeface="David"/>
            </a:endParaRPr>
          </a:p>
          <a:p>
            <a:pPr lvl="0" rtl="1">
              <a:lnSpc>
                <a:spcPct val="115000"/>
              </a:lnSpc>
              <a:spcBef>
                <a:spcPts val="0"/>
              </a:spcBef>
              <a:buNone/>
            </a:pPr>
            <a:endParaRPr sz="1800" dirty="0">
              <a:solidFill>
                <a:schemeClr val="dk1"/>
              </a:solidFill>
              <a:latin typeface="David"/>
              <a:ea typeface="David"/>
              <a:cs typeface="David"/>
              <a:sym typeface="David"/>
            </a:endParaRPr>
          </a:p>
          <a:p>
            <a:pPr lvl="0" rtl="1">
              <a:lnSpc>
                <a:spcPct val="115000"/>
              </a:lnSpc>
              <a:spcBef>
                <a:spcPts val="0"/>
              </a:spcBef>
              <a:buNone/>
            </a:pPr>
            <a:endParaRPr sz="1800" dirty="0">
              <a:solidFill>
                <a:schemeClr val="dk1"/>
              </a:solidFill>
              <a:latin typeface="David"/>
              <a:ea typeface="David"/>
              <a:cs typeface="David"/>
              <a:sym typeface="David"/>
            </a:endParaRPr>
          </a:p>
          <a:p>
            <a:pPr lvl="0" rtl="1">
              <a:lnSpc>
                <a:spcPct val="115000"/>
              </a:lnSpc>
              <a:spcBef>
                <a:spcPts val="0"/>
              </a:spcBef>
              <a:buNone/>
            </a:pPr>
            <a:endParaRPr sz="1800" dirty="0">
              <a:solidFill>
                <a:schemeClr val="dk1"/>
              </a:solidFill>
              <a:latin typeface="David"/>
              <a:ea typeface="David"/>
              <a:cs typeface="David"/>
              <a:sym typeface="David"/>
            </a:endParaRPr>
          </a:p>
          <a:p>
            <a:pPr lvl="0" rtl="1">
              <a:lnSpc>
                <a:spcPct val="115000"/>
              </a:lnSpc>
              <a:spcBef>
                <a:spcPts val="0"/>
              </a:spcBef>
              <a:buNone/>
            </a:pPr>
            <a:endParaRPr sz="1800" dirty="0">
              <a:solidFill>
                <a:schemeClr val="dk1"/>
              </a:solidFill>
              <a:latin typeface="David"/>
              <a:ea typeface="David"/>
              <a:cs typeface="David"/>
              <a:sym typeface="David"/>
            </a:endParaRPr>
          </a:p>
          <a:p>
            <a:pPr lvl="0" rtl="1">
              <a:lnSpc>
                <a:spcPct val="115000"/>
              </a:lnSpc>
              <a:spcBef>
                <a:spcPts val="0"/>
              </a:spcBef>
              <a:buNone/>
            </a:pPr>
            <a:endParaRPr sz="1800" dirty="0">
              <a:solidFill>
                <a:schemeClr val="dk1"/>
              </a:solidFill>
              <a:latin typeface="David"/>
              <a:ea typeface="David"/>
              <a:cs typeface="David"/>
              <a:sym typeface="David"/>
            </a:endParaRPr>
          </a:p>
          <a:p>
            <a:pPr lvl="0" algn="r" rtl="1">
              <a:lnSpc>
                <a:spcPct val="115000"/>
              </a:lnSpc>
              <a:spcBef>
                <a:spcPts val="0"/>
              </a:spcBef>
              <a:buNone/>
            </a:pPr>
            <a:endParaRPr sz="1800" dirty="0">
              <a:solidFill>
                <a:schemeClr val="dk1"/>
              </a:solidFill>
              <a:latin typeface="David"/>
              <a:ea typeface="David"/>
              <a:cs typeface="David"/>
              <a:sym typeface="David"/>
            </a:endParaRPr>
          </a:p>
          <a:p>
            <a:pPr lvl="0" rtl="0">
              <a:lnSpc>
                <a:spcPct val="115000"/>
              </a:lnSpc>
              <a:spcBef>
                <a:spcPts val="0"/>
              </a:spcBef>
              <a:buNone/>
            </a:pPr>
            <a:r>
              <a:rPr lang="x-none" sz="2400" b="1" dirty="0">
                <a:solidFill>
                  <a:srgbClr val="FF0000"/>
                </a:solidFill>
                <a:latin typeface="David"/>
                <a:ea typeface="David"/>
                <a:cs typeface="David"/>
                <a:sym typeface="David"/>
              </a:rPr>
              <a:t>(</a:t>
            </a:r>
            <a:r>
              <a:rPr lang="x-none" sz="2400" b="1" dirty="0" smtClean="0">
                <a:solidFill>
                  <a:srgbClr val="FF0000"/>
                </a:solidFill>
                <a:latin typeface="David"/>
                <a:ea typeface="David"/>
                <a:cs typeface="David"/>
                <a:sym typeface="David"/>
              </a:rPr>
              <a:t>WBC)   </a:t>
            </a:r>
            <a:endParaRPr lang="x-none" sz="2400" b="1" i="1" dirty="0">
              <a:solidFill>
                <a:srgbClr val="FF0000"/>
              </a:solidFill>
              <a:latin typeface="David"/>
              <a:ea typeface="David"/>
              <a:cs typeface="David"/>
              <a:sym typeface="David"/>
            </a:endParaRPr>
          </a:p>
          <a:p>
            <a:pPr lvl="0" rtl="1">
              <a:lnSpc>
                <a:spcPct val="115000"/>
              </a:lnSpc>
              <a:spcBef>
                <a:spcPts val="0"/>
              </a:spcBef>
              <a:buNone/>
            </a:pPr>
            <a:endParaRPr sz="1800" dirty="0">
              <a:solidFill>
                <a:schemeClr val="dk1"/>
              </a:solidFill>
              <a:latin typeface="David"/>
              <a:ea typeface="David"/>
              <a:cs typeface="David"/>
              <a:sym typeface="David"/>
            </a:endParaRPr>
          </a:p>
          <a:p>
            <a:pPr lvl="0" algn="r" rtl="1">
              <a:lnSpc>
                <a:spcPct val="115000"/>
              </a:lnSpc>
              <a:spcBef>
                <a:spcPts val="0"/>
              </a:spcBef>
              <a:buNone/>
            </a:pPr>
            <a:r>
              <a:rPr lang="x-none" sz="2400" dirty="0">
                <a:solidFill>
                  <a:schemeClr val="dk1"/>
                </a:solidFill>
                <a:latin typeface="David"/>
                <a:ea typeface="David"/>
                <a:cs typeface="David"/>
                <a:sym typeface="David"/>
              </a:rPr>
              <a:t>תאי הדם הלבנים הם חלק ממערכת ההגנה של הגוף "הנלחמים" </a:t>
            </a:r>
            <a:r>
              <a:rPr lang="x-none" sz="2400" b="1" dirty="0">
                <a:solidFill>
                  <a:srgbClr val="FF0000"/>
                </a:solidFill>
                <a:latin typeface="David"/>
                <a:ea typeface="David"/>
                <a:cs typeface="David"/>
                <a:sym typeface="David"/>
              </a:rPr>
              <a:t>בגורמים זרים החודרים לגוף כגון חיידקים וּוירוסים, ובתאים סרטניים</a:t>
            </a:r>
            <a:r>
              <a:rPr lang="x-none" sz="2400" dirty="0">
                <a:solidFill>
                  <a:schemeClr val="dk1"/>
                </a:solidFill>
                <a:latin typeface="David"/>
                <a:ea typeface="David"/>
                <a:cs typeface="David"/>
                <a:sym typeface="David"/>
              </a:rPr>
              <a:t> </a:t>
            </a:r>
            <a:r>
              <a:rPr lang="he-IL" sz="2400" dirty="0" smtClean="0">
                <a:solidFill>
                  <a:schemeClr val="dk1"/>
                </a:solidFill>
                <a:latin typeface="David"/>
                <a:ea typeface="David"/>
                <a:cs typeface="David"/>
                <a:sym typeface="David"/>
              </a:rPr>
              <a:t>(</a:t>
            </a:r>
            <a:r>
              <a:rPr lang="x-none" sz="2400" dirty="0" smtClean="0">
                <a:solidFill>
                  <a:schemeClr val="dk1"/>
                </a:solidFill>
                <a:latin typeface="David"/>
                <a:ea typeface="David"/>
                <a:cs typeface="David"/>
                <a:sym typeface="David"/>
              </a:rPr>
              <a:t>תאי </a:t>
            </a:r>
            <a:r>
              <a:rPr lang="x-none" sz="2400" dirty="0">
                <a:solidFill>
                  <a:schemeClr val="dk1"/>
                </a:solidFill>
                <a:latin typeface="David"/>
                <a:ea typeface="David"/>
                <a:cs typeface="David"/>
                <a:sym typeface="David"/>
              </a:rPr>
              <a:t>גוף שעברו מוטציות שגרמו להם להפוך לתאים סרטניים, להתחלק בדרך לא-מבוקרת וליצור </a:t>
            </a:r>
            <a:r>
              <a:rPr lang="x-none" sz="2400" dirty="0" smtClean="0">
                <a:solidFill>
                  <a:schemeClr val="dk1"/>
                </a:solidFill>
                <a:latin typeface="David"/>
                <a:ea typeface="David"/>
                <a:cs typeface="David"/>
                <a:sym typeface="David"/>
              </a:rPr>
              <a:t>גידולים</a:t>
            </a:r>
            <a:r>
              <a:rPr lang="he-IL" sz="2400" dirty="0" smtClean="0">
                <a:solidFill>
                  <a:schemeClr val="dk1"/>
                </a:solidFill>
                <a:latin typeface="David"/>
                <a:ea typeface="David"/>
                <a:cs typeface="David"/>
                <a:sym typeface="David"/>
              </a:rPr>
              <a:t>).</a:t>
            </a:r>
            <a:endParaRPr lang="x-none" sz="2400" dirty="0">
              <a:solidFill>
                <a:schemeClr val="dk1"/>
              </a:solidFill>
              <a:latin typeface="David"/>
              <a:ea typeface="David"/>
              <a:cs typeface="David"/>
              <a:sym typeface="David"/>
            </a:endParaRPr>
          </a:p>
          <a:p>
            <a:pPr lvl="0" rtl="1">
              <a:lnSpc>
                <a:spcPct val="115000"/>
              </a:lnSpc>
              <a:spcBef>
                <a:spcPts val="0"/>
              </a:spcBef>
              <a:buNone/>
            </a:pPr>
            <a:endParaRPr sz="2400" b="1" dirty="0">
              <a:solidFill>
                <a:schemeClr val="dk1"/>
              </a:solidFill>
              <a:latin typeface="David"/>
              <a:ea typeface="David"/>
              <a:cs typeface="David"/>
              <a:sym typeface="David"/>
            </a:endParaRPr>
          </a:p>
          <a:p>
            <a:pPr lvl="0" algn="r" rtl="1">
              <a:lnSpc>
                <a:spcPct val="115000"/>
              </a:lnSpc>
              <a:spcBef>
                <a:spcPts val="0"/>
              </a:spcBef>
              <a:buClr>
                <a:srgbClr val="000000"/>
              </a:buClr>
              <a:buSzPct val="45833"/>
              <a:buFont typeface="Arial"/>
              <a:buNone/>
            </a:pPr>
            <a:r>
              <a:rPr lang="x-none" sz="2400" b="1" dirty="0">
                <a:solidFill>
                  <a:schemeClr val="dk1"/>
                </a:solidFill>
                <a:latin typeface="David"/>
                <a:ea typeface="David"/>
                <a:cs typeface="David"/>
                <a:sym typeface="David"/>
              </a:rPr>
              <a:t>לתאי הדם הלבנים השונים יש יכולת:</a:t>
            </a:r>
          </a:p>
          <a:p>
            <a:pPr lvl="0" algn="r" rtl="1">
              <a:lnSpc>
                <a:spcPct val="115000"/>
              </a:lnSpc>
              <a:spcBef>
                <a:spcPts val="0"/>
              </a:spcBef>
              <a:buClr>
                <a:srgbClr val="000000"/>
              </a:buClr>
              <a:buSzPct val="45833"/>
              <a:buFont typeface="Arial"/>
              <a:buNone/>
            </a:pPr>
            <a:r>
              <a:rPr lang="x-none" sz="2400" dirty="0">
                <a:solidFill>
                  <a:schemeClr val="dk1"/>
                </a:solidFill>
                <a:latin typeface="David"/>
                <a:ea typeface="David"/>
                <a:cs typeface="David"/>
                <a:sym typeface="David"/>
              </a:rPr>
              <a:t>א.  לצאת מכלי הדם ולהגיע לרקמות.</a:t>
            </a:r>
          </a:p>
          <a:p>
            <a:pPr lvl="0" algn="r" rtl="1">
              <a:lnSpc>
                <a:spcPct val="115000"/>
              </a:lnSpc>
              <a:spcBef>
                <a:spcPts val="0"/>
              </a:spcBef>
              <a:buClr>
                <a:srgbClr val="000000"/>
              </a:buClr>
              <a:buSzPct val="45833"/>
              <a:buFont typeface="Arial"/>
              <a:buNone/>
            </a:pPr>
            <a:r>
              <a:rPr lang="x-none" sz="2400" dirty="0">
                <a:solidFill>
                  <a:schemeClr val="dk1"/>
                </a:solidFill>
                <a:latin typeface="David"/>
                <a:ea typeface="David"/>
                <a:cs typeface="David"/>
                <a:sym typeface="David"/>
              </a:rPr>
              <a:t>ב. לזהות את הגורמים הזרים ולהבחין בינם לבין תאי הגוף.</a:t>
            </a:r>
          </a:p>
          <a:p>
            <a:pPr lvl="0" algn="r" rtl="1">
              <a:lnSpc>
                <a:spcPct val="115000"/>
              </a:lnSpc>
              <a:spcBef>
                <a:spcPts val="0"/>
              </a:spcBef>
              <a:buNone/>
            </a:pPr>
            <a:r>
              <a:rPr lang="x-none" sz="2400" dirty="0">
                <a:solidFill>
                  <a:schemeClr val="dk1"/>
                </a:solidFill>
                <a:latin typeface="David"/>
                <a:ea typeface="David"/>
                <a:cs typeface="David"/>
                <a:sym typeface="David"/>
              </a:rPr>
              <a:t>ג. לפגוע בגורמים הזרים ולחסלם.</a:t>
            </a:r>
          </a:p>
          <a:p>
            <a:pPr marL="457200" lvl="0" indent="-381000" algn="r" rtl="1">
              <a:lnSpc>
                <a:spcPct val="115000"/>
              </a:lnSpc>
              <a:spcBef>
                <a:spcPts val="0"/>
              </a:spcBef>
              <a:buClr>
                <a:schemeClr val="dk1"/>
              </a:buClr>
              <a:buSzPct val="100000"/>
              <a:buFont typeface="David"/>
              <a:buChar char="●"/>
            </a:pPr>
            <a:r>
              <a:rPr lang="x-none" sz="2400" dirty="0">
                <a:solidFill>
                  <a:schemeClr val="dk1"/>
                </a:solidFill>
                <a:latin typeface="David"/>
                <a:ea typeface="David"/>
                <a:cs typeface="David"/>
                <a:sym typeface="David"/>
              </a:rPr>
              <a:t> כאשר יש בדם עלייה חריגה של כדוריות דם לבנות, מצביע הדבר לרוב על קיומו של זיהום. ניתן ללמוד על אופי הזיהום מסוג כדוריות הדם הלבנות שמספרן גדל.</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Shape 389"/>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endParaRPr/>
          </a:p>
        </p:txBody>
      </p:sp>
      <p:sp>
        <p:nvSpPr>
          <p:cNvPr id="390" name="Shape 390"/>
          <p:cNvSpPr txBox="1"/>
          <p:nvPr/>
        </p:nvSpPr>
        <p:spPr>
          <a:xfrm>
            <a:off x="0" y="130450"/>
            <a:ext cx="8423400" cy="6727500"/>
          </a:xfrm>
          <a:prstGeom prst="rect">
            <a:avLst/>
          </a:prstGeom>
          <a:noFill/>
          <a:ln>
            <a:noFill/>
          </a:ln>
        </p:spPr>
        <p:txBody>
          <a:bodyPr lIns="91425" tIns="91425" rIns="91425" bIns="91425" anchor="ctr" anchorCtr="0">
            <a:noAutofit/>
          </a:bodyPr>
          <a:lstStyle/>
          <a:p>
            <a:pPr lvl="0" algn="r" rtl="1">
              <a:lnSpc>
                <a:spcPct val="80000"/>
              </a:lnSpc>
              <a:spcBef>
                <a:spcPts val="600"/>
              </a:spcBef>
              <a:buNone/>
            </a:pPr>
            <a:r>
              <a:rPr lang="x-none" sz="2400" b="1" dirty="0">
                <a:solidFill>
                  <a:srgbClr val="FF0000"/>
                </a:solidFill>
              </a:rPr>
              <a:t>•</a:t>
            </a:r>
            <a:r>
              <a:rPr lang="x-none" sz="3000" b="1" dirty="0">
                <a:solidFill>
                  <a:srgbClr val="FF0000"/>
                </a:solidFill>
                <a:latin typeface="David"/>
                <a:ea typeface="David"/>
                <a:cs typeface="David"/>
                <a:sym typeface="David"/>
              </a:rPr>
              <a:t>קיימים 5 </a:t>
            </a:r>
            <a:r>
              <a:rPr lang="he-IL" sz="3000" b="1" dirty="0" smtClean="0">
                <a:solidFill>
                  <a:srgbClr val="FF0000"/>
                </a:solidFill>
                <a:latin typeface="David"/>
                <a:ea typeface="David"/>
                <a:cs typeface="David"/>
                <a:sym typeface="David"/>
              </a:rPr>
              <a:t>  </a:t>
            </a:r>
            <a:r>
              <a:rPr lang="x-none" sz="3000" b="1" dirty="0" smtClean="0">
                <a:solidFill>
                  <a:srgbClr val="FF0000"/>
                </a:solidFill>
                <a:latin typeface="David"/>
                <a:ea typeface="David"/>
                <a:cs typeface="David"/>
                <a:sym typeface="David"/>
              </a:rPr>
              <a:t>סוגי </a:t>
            </a:r>
            <a:r>
              <a:rPr lang="x-none" sz="3000" b="1" dirty="0">
                <a:solidFill>
                  <a:srgbClr val="FF0000"/>
                </a:solidFill>
                <a:latin typeface="David"/>
                <a:ea typeface="David"/>
                <a:cs typeface="David"/>
                <a:sym typeface="David"/>
              </a:rPr>
              <a:t>תאים לבנים, וכולם משתתפים במערך ההגנה של הגוף מפני פולשים</a:t>
            </a:r>
          </a:p>
          <a:p>
            <a:pPr lvl="0" algn="r" rtl="1">
              <a:lnSpc>
                <a:spcPct val="80000"/>
              </a:lnSpc>
              <a:spcBef>
                <a:spcPts val="600"/>
              </a:spcBef>
              <a:buNone/>
            </a:pPr>
            <a:r>
              <a:rPr lang="x-none" sz="2400" b="1" dirty="0">
                <a:solidFill>
                  <a:srgbClr val="FF0000"/>
                </a:solidFill>
                <a:latin typeface="David"/>
                <a:ea typeface="David"/>
                <a:cs typeface="David"/>
                <a:sym typeface="David"/>
              </a:rPr>
              <a:t>א. גרנולוציטים -בעלי גרנולות </a:t>
            </a:r>
            <a:r>
              <a:rPr lang="he-IL" sz="2400" b="1" dirty="0" smtClean="0">
                <a:solidFill>
                  <a:srgbClr val="FF0000"/>
                </a:solidFill>
                <a:latin typeface="David"/>
                <a:ea typeface="David"/>
                <a:cs typeface="David"/>
                <a:sym typeface="David"/>
              </a:rPr>
              <a:t>(</a:t>
            </a:r>
            <a:r>
              <a:rPr lang="x-none" sz="2400" b="1" dirty="0" smtClean="0">
                <a:solidFill>
                  <a:srgbClr val="FF0000"/>
                </a:solidFill>
                <a:latin typeface="David"/>
                <a:ea typeface="David"/>
                <a:cs typeface="David"/>
                <a:sym typeface="David"/>
              </a:rPr>
              <a:t>שלפוחיות </a:t>
            </a:r>
            <a:r>
              <a:rPr lang="x-none" sz="2400" b="1" dirty="0">
                <a:solidFill>
                  <a:srgbClr val="FF0000"/>
                </a:solidFill>
                <a:latin typeface="David"/>
                <a:ea typeface="David"/>
                <a:cs typeface="David"/>
                <a:sym typeface="David"/>
              </a:rPr>
              <a:t>המכילות חומרים שונים </a:t>
            </a:r>
            <a:r>
              <a:rPr lang="x-none" sz="2400" b="1" dirty="0" smtClean="0">
                <a:solidFill>
                  <a:srgbClr val="FF0000"/>
                </a:solidFill>
                <a:latin typeface="David"/>
                <a:ea typeface="David"/>
                <a:cs typeface="David"/>
                <a:sym typeface="David"/>
              </a:rPr>
              <a:t>בציטופלסמה</a:t>
            </a:r>
            <a:r>
              <a:rPr lang="he-IL" sz="2400" b="1" dirty="0" smtClean="0">
                <a:solidFill>
                  <a:srgbClr val="FF0000"/>
                </a:solidFill>
                <a:latin typeface="David"/>
                <a:ea typeface="David"/>
                <a:cs typeface="David"/>
                <a:sym typeface="David"/>
              </a:rPr>
              <a:t>)</a:t>
            </a:r>
            <a:endParaRPr lang="x-none" sz="2400" b="1" dirty="0">
              <a:solidFill>
                <a:srgbClr val="FF0000"/>
              </a:solidFill>
              <a:latin typeface="David"/>
              <a:ea typeface="David"/>
              <a:cs typeface="David"/>
              <a:sym typeface="David"/>
            </a:endParaRPr>
          </a:p>
          <a:p>
            <a:pPr lvl="0" algn="r" rtl="1">
              <a:lnSpc>
                <a:spcPct val="80000"/>
              </a:lnSpc>
              <a:spcBef>
                <a:spcPts val="600"/>
              </a:spcBef>
              <a:buNone/>
            </a:pPr>
            <a:r>
              <a:rPr lang="x-none" sz="3000" dirty="0">
                <a:solidFill>
                  <a:schemeClr val="dk1"/>
                </a:solidFill>
                <a:latin typeface="David"/>
                <a:ea typeface="David"/>
                <a:cs typeface="David"/>
                <a:sym typeface="David"/>
              </a:rPr>
              <a:t>•</a:t>
            </a:r>
            <a:r>
              <a:rPr lang="x-none" sz="2400" dirty="0">
                <a:solidFill>
                  <a:schemeClr val="dk1"/>
                </a:solidFill>
                <a:latin typeface="David"/>
                <a:ea typeface="David"/>
                <a:cs typeface="David"/>
                <a:sym typeface="David"/>
              </a:rPr>
              <a:t>נויטרופילים – בולעים ומעכלים בעיקר חיידקים ע"י פאגוציטוזה</a:t>
            </a:r>
          </a:p>
          <a:p>
            <a:pPr lvl="0" algn="r" rtl="1">
              <a:lnSpc>
                <a:spcPct val="80000"/>
              </a:lnSpc>
              <a:spcBef>
                <a:spcPts val="600"/>
              </a:spcBef>
              <a:buNone/>
            </a:pPr>
            <a:r>
              <a:rPr lang="x-none" sz="2400" dirty="0">
                <a:solidFill>
                  <a:schemeClr val="dk1"/>
                </a:solidFill>
                <a:latin typeface="David"/>
                <a:ea typeface="David"/>
                <a:cs typeface="David"/>
                <a:sym typeface="David"/>
              </a:rPr>
              <a:t>•אאוזנופילים – פעילים בתגובות אלרגיה ובתגובות נגד טפילים</a:t>
            </a:r>
          </a:p>
          <a:p>
            <a:pPr lvl="0" algn="r" rtl="1">
              <a:lnSpc>
                <a:spcPct val="80000"/>
              </a:lnSpc>
              <a:spcBef>
                <a:spcPts val="600"/>
              </a:spcBef>
              <a:buNone/>
            </a:pPr>
            <a:r>
              <a:rPr lang="x-none" sz="2400" dirty="0">
                <a:solidFill>
                  <a:schemeClr val="dk1"/>
                </a:solidFill>
                <a:latin typeface="David"/>
                <a:ea typeface="David"/>
                <a:cs typeface="David"/>
                <a:sym typeface="David"/>
              </a:rPr>
              <a:t>•באזופילים – קשורים בתגובות אלרגיה</a:t>
            </a:r>
          </a:p>
          <a:p>
            <a:pPr lvl="0" algn="r" rtl="1">
              <a:lnSpc>
                <a:spcPct val="80000"/>
              </a:lnSpc>
              <a:spcBef>
                <a:spcPts val="600"/>
              </a:spcBef>
              <a:buNone/>
            </a:pPr>
            <a:r>
              <a:rPr lang="x-none" sz="2400" b="1" dirty="0">
                <a:solidFill>
                  <a:srgbClr val="FF0000"/>
                </a:solidFill>
                <a:latin typeface="David"/>
                <a:ea typeface="David"/>
                <a:cs typeface="David"/>
                <a:sym typeface="David"/>
              </a:rPr>
              <a:t>ב. אגרנולוציטים </a:t>
            </a:r>
            <a:r>
              <a:rPr lang="he-IL" sz="2400" b="1" dirty="0" smtClean="0">
                <a:solidFill>
                  <a:srgbClr val="FF0000"/>
                </a:solidFill>
                <a:latin typeface="David"/>
                <a:ea typeface="David"/>
                <a:cs typeface="David"/>
                <a:sym typeface="David"/>
              </a:rPr>
              <a:t>(</a:t>
            </a:r>
            <a:r>
              <a:rPr lang="x-none" sz="2400" b="1" dirty="0" smtClean="0">
                <a:solidFill>
                  <a:srgbClr val="FF0000"/>
                </a:solidFill>
                <a:latin typeface="David"/>
                <a:ea typeface="David"/>
                <a:cs typeface="David"/>
                <a:sym typeface="David"/>
              </a:rPr>
              <a:t>בעלי </a:t>
            </a:r>
            <a:r>
              <a:rPr lang="x-none" sz="2400" b="1" dirty="0">
                <a:solidFill>
                  <a:srgbClr val="FF0000"/>
                </a:solidFill>
                <a:latin typeface="David"/>
                <a:ea typeface="David"/>
                <a:cs typeface="David"/>
                <a:sym typeface="David"/>
              </a:rPr>
              <a:t>מספר מועט של גרנולות </a:t>
            </a:r>
            <a:r>
              <a:rPr lang="x-none" sz="2400" b="1" dirty="0" smtClean="0">
                <a:solidFill>
                  <a:srgbClr val="FF0000"/>
                </a:solidFill>
                <a:latin typeface="David"/>
                <a:ea typeface="David"/>
                <a:cs typeface="David"/>
                <a:sym typeface="David"/>
              </a:rPr>
              <a:t>בציטופלסמה</a:t>
            </a:r>
            <a:r>
              <a:rPr lang="he-IL" sz="2400" b="1" dirty="0" smtClean="0">
                <a:solidFill>
                  <a:srgbClr val="FF0000"/>
                </a:solidFill>
                <a:latin typeface="David"/>
                <a:ea typeface="David"/>
                <a:cs typeface="David"/>
                <a:sym typeface="David"/>
              </a:rPr>
              <a:t>)</a:t>
            </a:r>
            <a:endParaRPr lang="x-none" sz="2400" b="1" dirty="0">
              <a:solidFill>
                <a:srgbClr val="FF0000"/>
              </a:solidFill>
              <a:latin typeface="David"/>
              <a:ea typeface="David"/>
              <a:cs typeface="David"/>
              <a:sym typeface="David"/>
            </a:endParaRPr>
          </a:p>
          <a:p>
            <a:pPr lvl="0" algn="r" rtl="1">
              <a:lnSpc>
                <a:spcPct val="80000"/>
              </a:lnSpc>
              <a:spcBef>
                <a:spcPts val="600"/>
              </a:spcBef>
              <a:buNone/>
            </a:pPr>
            <a:r>
              <a:rPr lang="x-none" sz="2400" dirty="0">
                <a:solidFill>
                  <a:schemeClr val="dk1"/>
                </a:solidFill>
                <a:latin typeface="David"/>
                <a:ea typeface="David"/>
                <a:cs typeface="David"/>
                <a:sym typeface="David"/>
              </a:rPr>
              <a:t>•מונוציטים – מתמיינים למקרופאגים, מגינים מפני פולשים ע"י פאגוציטוזה</a:t>
            </a:r>
          </a:p>
          <a:p>
            <a:pPr lvl="0" algn="r" rtl="1">
              <a:lnSpc>
                <a:spcPct val="80000"/>
              </a:lnSpc>
              <a:spcBef>
                <a:spcPts val="600"/>
              </a:spcBef>
              <a:buNone/>
            </a:pPr>
            <a:r>
              <a:rPr lang="x-none" sz="2400" dirty="0">
                <a:solidFill>
                  <a:schemeClr val="dk1"/>
                </a:solidFill>
                <a:latin typeface="David"/>
                <a:ea typeface="David"/>
                <a:cs typeface="David"/>
                <a:sym typeface="David"/>
              </a:rPr>
              <a:t>•לימפוציטים – בעלי פעילות ספציפית בזכות קולטנים שנמצאים על קרום התא. בתגובה לקשירת אנטיגן, מתמיינים לתאים פעילים המסלקים את האנטיגן מהגוף.</a:t>
            </a:r>
          </a:p>
          <a:p>
            <a:pPr lvl="0" algn="r" rtl="1">
              <a:lnSpc>
                <a:spcPct val="80000"/>
              </a:lnSpc>
              <a:spcBef>
                <a:spcPts val="600"/>
              </a:spcBef>
              <a:buNone/>
            </a:pPr>
            <a:r>
              <a:rPr lang="x-none" sz="2400" dirty="0">
                <a:solidFill>
                  <a:schemeClr val="dk1"/>
                </a:solidFill>
                <a:latin typeface="David"/>
                <a:ea typeface="David"/>
                <a:cs typeface="David"/>
                <a:sym typeface="David"/>
              </a:rPr>
              <a:t>•במצב תקין: 4800 – 10800 WBC  במ"ל</a:t>
            </a:r>
          </a:p>
          <a:p>
            <a:pPr lvl="0" algn="r" rtl="1">
              <a:lnSpc>
                <a:spcPct val="115000"/>
              </a:lnSpc>
              <a:spcBef>
                <a:spcPts val="0"/>
              </a:spcBef>
              <a:buNone/>
            </a:pPr>
            <a:r>
              <a:rPr lang="x-none" sz="2400" dirty="0">
                <a:solidFill>
                  <a:schemeClr val="dk1"/>
                </a:solidFill>
                <a:latin typeface="David"/>
                <a:ea typeface="David"/>
                <a:cs typeface="David"/>
                <a:sym typeface="David"/>
              </a:rPr>
              <a:t>  </a:t>
            </a:r>
          </a:p>
          <a:p>
            <a:pPr lvl="0" rtl="1">
              <a:lnSpc>
                <a:spcPct val="80000"/>
              </a:lnSpc>
              <a:spcBef>
                <a:spcPts val="600"/>
              </a:spcBef>
              <a:buNone/>
            </a:pPr>
            <a:endParaRPr sz="2400" dirty="0">
              <a:solidFill>
                <a:schemeClr val="dk1"/>
              </a:solidFill>
              <a:latin typeface="David"/>
              <a:ea typeface="David"/>
              <a:cs typeface="David"/>
              <a:sym typeface="David"/>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rtl="1" eaLnBrk="1" hangingPunct="1"/>
            <a:r>
              <a:rPr lang="he-IL" altLang="he-IL" dirty="0" smtClean="0">
                <a:latin typeface="David" panose="020E0502060401010101" pitchFamily="34" charset="-79"/>
                <a:cs typeface="David" panose="020E0502060401010101" pitchFamily="34" charset="-79"/>
              </a:rPr>
              <a:t>תאי דם לבנים </a:t>
            </a:r>
            <a:endParaRPr lang="en-US" altLang="he-IL" dirty="0" smtClean="0">
              <a:latin typeface="David" panose="020E0502060401010101" pitchFamily="34" charset="-79"/>
              <a:cs typeface="David" panose="020E0502060401010101" pitchFamily="34" charset="-79"/>
            </a:endParaRPr>
          </a:p>
        </p:txBody>
      </p:sp>
      <p:sp>
        <p:nvSpPr>
          <p:cNvPr id="27651" name="Rectangle 3"/>
          <p:cNvSpPr>
            <a:spLocks noGrp="1" noChangeArrowheads="1"/>
          </p:cNvSpPr>
          <p:nvPr>
            <p:ph type="body" idx="1"/>
          </p:nvPr>
        </p:nvSpPr>
        <p:spPr/>
        <p:txBody>
          <a:bodyPr/>
          <a:lstStyle/>
          <a:p>
            <a:pPr eaLnBrk="1" hangingPunct="1"/>
            <a:r>
              <a:rPr lang="en-US" altLang="he-IL" dirty="0" smtClean="0"/>
              <a:t>Neutrophil</a:t>
            </a:r>
          </a:p>
          <a:p>
            <a:pPr eaLnBrk="1" hangingPunct="1"/>
            <a:r>
              <a:rPr lang="en-US" altLang="he-IL" dirty="0" smtClean="0"/>
              <a:t>Basophil		PMN (</a:t>
            </a:r>
            <a:r>
              <a:rPr lang="en-US" altLang="he-IL" dirty="0" err="1" smtClean="0"/>
              <a:t>polymorphonuclear</a:t>
            </a:r>
            <a:r>
              <a:rPr lang="en-US" altLang="he-IL" dirty="0" smtClean="0"/>
              <a:t>)</a:t>
            </a:r>
          </a:p>
          <a:p>
            <a:pPr eaLnBrk="1" hangingPunct="1"/>
            <a:r>
              <a:rPr lang="en-US" altLang="he-IL" dirty="0" smtClean="0"/>
              <a:t>Eosinophil</a:t>
            </a:r>
          </a:p>
          <a:p>
            <a:pPr eaLnBrk="1" hangingPunct="1"/>
            <a:r>
              <a:rPr lang="en-US" altLang="he-IL" dirty="0" smtClean="0"/>
              <a:t>Monocyte</a:t>
            </a:r>
          </a:p>
          <a:p>
            <a:pPr eaLnBrk="1" hangingPunct="1"/>
            <a:r>
              <a:rPr lang="en-US" altLang="he-IL" dirty="0" smtClean="0"/>
              <a:t>Lymphocyte</a:t>
            </a:r>
          </a:p>
        </p:txBody>
      </p:sp>
      <p:sp>
        <p:nvSpPr>
          <p:cNvPr id="27652" name="AutoShape 4"/>
          <p:cNvSpPr>
            <a:spLocks/>
          </p:cNvSpPr>
          <p:nvPr/>
        </p:nvSpPr>
        <p:spPr bwMode="auto">
          <a:xfrm>
            <a:off x="3059113" y="2276475"/>
            <a:ext cx="217487" cy="1296988"/>
          </a:xfrm>
          <a:prstGeom prst="rightBrace">
            <a:avLst>
              <a:gd name="adj1" fmla="val 49696"/>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algn="l" rtl="0" eaLnBrk="0" fontAlgn="base" hangingPunct="0">
              <a:spcBef>
                <a:spcPct val="0"/>
              </a:spcBef>
              <a:spcAft>
                <a:spcPct val="0"/>
              </a:spcAft>
              <a:defRPr sz="2400">
                <a:solidFill>
                  <a:schemeClr val="tx1"/>
                </a:solidFill>
                <a:latin typeface="Times" panose="02020603050405020304" pitchFamily="18" charset="0"/>
              </a:defRPr>
            </a:lvl6pPr>
            <a:lvl7pPr marL="2971800" indent="-228600" algn="l" rtl="0" eaLnBrk="0" fontAlgn="base" hangingPunct="0">
              <a:spcBef>
                <a:spcPct val="0"/>
              </a:spcBef>
              <a:spcAft>
                <a:spcPct val="0"/>
              </a:spcAft>
              <a:defRPr sz="2400">
                <a:solidFill>
                  <a:schemeClr val="tx1"/>
                </a:solidFill>
                <a:latin typeface="Times" panose="02020603050405020304" pitchFamily="18" charset="0"/>
              </a:defRPr>
            </a:lvl7pPr>
            <a:lvl8pPr marL="3429000" indent="-228600" algn="l" rtl="0" eaLnBrk="0" fontAlgn="base" hangingPunct="0">
              <a:spcBef>
                <a:spcPct val="0"/>
              </a:spcBef>
              <a:spcAft>
                <a:spcPct val="0"/>
              </a:spcAft>
              <a:defRPr sz="2400">
                <a:solidFill>
                  <a:schemeClr val="tx1"/>
                </a:solidFill>
                <a:latin typeface="Times" panose="02020603050405020304" pitchFamily="18" charset="0"/>
              </a:defRPr>
            </a:lvl8pPr>
            <a:lvl9pPr marL="3886200" indent="-228600" algn="l" rtl="0" eaLnBrk="0" fontAlgn="base" hangingPunct="0">
              <a:spcBef>
                <a:spcPct val="0"/>
              </a:spcBef>
              <a:spcAft>
                <a:spcPct val="0"/>
              </a:spcAft>
              <a:defRPr sz="2400">
                <a:solidFill>
                  <a:schemeClr val="tx1"/>
                </a:solidFill>
                <a:latin typeface="Times" panose="02020603050405020304" pitchFamily="18" charset="0"/>
              </a:defRPr>
            </a:lvl9pPr>
          </a:lstStyle>
          <a:p>
            <a:pPr algn="ctr" eaLnBrk="0" fontAlgn="base" hangingPunct="0">
              <a:spcBef>
                <a:spcPct val="0"/>
              </a:spcBef>
              <a:spcAft>
                <a:spcPct val="0"/>
              </a:spcAft>
            </a:pPr>
            <a:endParaRPr lang="he-IL" altLang="he-IL" b="1" kern="1200" smtClean="0">
              <a:solidFill>
                <a:srgbClr val="000000"/>
              </a:solidFill>
              <a:ea typeface="+mn-ea"/>
              <a:cs typeface="+mn-cs"/>
            </a:endParaRPr>
          </a:p>
        </p:txBody>
      </p:sp>
    </p:spTree>
    <p:extLst>
      <p:ext uri="{BB962C8B-B14F-4D97-AF65-F5344CB8AC3E}">
        <p14:creationId xmlns:p14="http://schemas.microsoft.com/office/powerpoint/2010/main" val="26465718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sp>
        <p:nvSpPr>
          <p:cNvPr id="3" name="מציין מיקום תוכן 2"/>
          <p:cNvSpPr>
            <a:spLocks noGrp="1"/>
          </p:cNvSpPr>
          <p:nvPr>
            <p:ph idx="1"/>
          </p:nvPr>
        </p:nvSpPr>
        <p:spPr/>
        <p:txBody>
          <a:bodyPr/>
          <a:lstStyle/>
          <a:p>
            <a:endParaRPr lang="he-IL"/>
          </a:p>
        </p:txBody>
      </p:sp>
      <p:pic>
        <p:nvPicPr>
          <p:cNvPr id="4" name="תמונה 3"/>
          <p:cNvPicPr>
            <a:picLocks noChangeAspect="1"/>
          </p:cNvPicPr>
          <p:nvPr/>
        </p:nvPicPr>
        <p:blipFill>
          <a:blip r:embed="rId2"/>
          <a:stretch>
            <a:fillRect/>
          </a:stretch>
        </p:blipFill>
        <p:spPr>
          <a:xfrm>
            <a:off x="655093" y="286602"/>
            <a:ext cx="8038530" cy="6028899"/>
          </a:xfrm>
          <a:prstGeom prst="rect">
            <a:avLst/>
          </a:prstGeom>
        </p:spPr>
      </p:pic>
    </p:spTree>
    <p:extLst>
      <p:ext uri="{BB962C8B-B14F-4D97-AF65-F5344CB8AC3E}">
        <p14:creationId xmlns:p14="http://schemas.microsoft.com/office/powerpoint/2010/main" val="25740412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table 19-03 fig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241300"/>
            <a:ext cx="6635750" cy="638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83108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1">
              <a:spcBef>
                <a:spcPts val="0"/>
              </a:spcBef>
              <a:buClr>
                <a:schemeClr val="dk2"/>
              </a:buClr>
              <a:buSzPct val="25000"/>
              <a:buFont typeface="Arial"/>
              <a:buNone/>
            </a:pPr>
            <a:r>
              <a:rPr lang="x-none" sz="3600" b="1" i="0" u="none" strike="noStrike" cap="none">
                <a:solidFill>
                  <a:schemeClr val="dk2"/>
                </a:solidFill>
                <a:latin typeface="David"/>
                <a:ea typeface="David"/>
                <a:cs typeface="David"/>
                <a:sym typeface="David"/>
              </a:rPr>
              <a:t>בדיקת המטוקריט HEMATOCRIT</a:t>
            </a:r>
            <a:r>
              <a:rPr lang="x-none" sz="4600" b="0" i="0" u="none" strike="noStrike" cap="none">
                <a:solidFill>
                  <a:schemeClr val="dk2"/>
                </a:solidFill>
                <a:latin typeface="Arial"/>
                <a:ea typeface="Arial"/>
                <a:cs typeface="Arial"/>
                <a:sym typeface="Arial"/>
              </a:rPr>
              <a:t> </a:t>
            </a:r>
          </a:p>
        </p:txBody>
      </p:sp>
      <p:sp>
        <p:nvSpPr>
          <p:cNvPr id="115" name="Shape 115"/>
          <p:cNvSpPr txBox="1">
            <a:spLocks noGrp="1"/>
          </p:cNvSpPr>
          <p:nvPr>
            <p:ph type="body" idx="1"/>
          </p:nvPr>
        </p:nvSpPr>
        <p:spPr>
          <a:xfrm>
            <a:off x="2927400" y="1600200"/>
            <a:ext cx="5316900" cy="5109900"/>
          </a:xfrm>
          <a:prstGeom prst="rect">
            <a:avLst/>
          </a:prstGeom>
          <a:noFill/>
          <a:ln>
            <a:noFill/>
          </a:ln>
        </p:spPr>
        <p:txBody>
          <a:bodyPr lIns="91425" tIns="45700" rIns="91425" bIns="45700" anchor="t" anchorCtr="0">
            <a:noAutofit/>
          </a:bodyPr>
          <a:lstStyle/>
          <a:p>
            <a:pPr marL="0" marR="0" lvl="0" indent="0" algn="r" rtl="1">
              <a:lnSpc>
                <a:spcPct val="200000"/>
              </a:lnSpc>
              <a:spcBef>
                <a:spcPts val="0"/>
              </a:spcBef>
              <a:spcAft>
                <a:spcPts val="0"/>
              </a:spcAft>
              <a:buClr>
                <a:schemeClr val="accent1"/>
              </a:buClr>
              <a:buSzPct val="25000"/>
              <a:buFont typeface="Arial"/>
              <a:buNone/>
            </a:pPr>
            <a:r>
              <a:rPr lang="x-none" sz="2400" b="0" i="0" u="none" strike="noStrike" cap="none">
                <a:solidFill>
                  <a:schemeClr val="dk1"/>
                </a:solidFill>
                <a:latin typeface="David"/>
                <a:ea typeface="David"/>
                <a:cs typeface="David"/>
                <a:sym typeface="David"/>
              </a:rPr>
              <a:t>בודקת את היחס בין נפח הפלסמה לבין נפח תאי הדם.התוצאה</a:t>
            </a:r>
            <a:r>
              <a:rPr lang="x-none" sz="2400">
                <a:latin typeface="David"/>
                <a:ea typeface="David"/>
                <a:cs typeface="David"/>
                <a:sym typeface="David"/>
              </a:rPr>
              <a:t> מבטאת </a:t>
            </a:r>
            <a:r>
              <a:rPr lang="x-none" sz="2400" b="0" i="0" u="none" strike="noStrike" cap="none">
                <a:solidFill>
                  <a:schemeClr val="dk1"/>
                </a:solidFill>
                <a:latin typeface="David"/>
                <a:ea typeface="David"/>
                <a:cs typeface="David"/>
                <a:sym typeface="David"/>
              </a:rPr>
              <a:t> באחוז תאי הדם ברקמת הדם.</a:t>
            </a:r>
          </a:p>
          <a:p>
            <a:pPr marL="0" marR="0" lvl="0" indent="0" algn="r" rtl="1">
              <a:lnSpc>
                <a:spcPct val="200000"/>
              </a:lnSpc>
              <a:spcBef>
                <a:spcPts val="440"/>
              </a:spcBef>
              <a:spcAft>
                <a:spcPts val="0"/>
              </a:spcAft>
              <a:buClr>
                <a:schemeClr val="accent1"/>
              </a:buClr>
              <a:buSzPct val="25000"/>
              <a:buFont typeface="Arial"/>
              <a:buNone/>
            </a:pPr>
            <a:r>
              <a:rPr lang="x-none" sz="2400" b="0" i="0" u="none" strike="noStrike" cap="none">
                <a:solidFill>
                  <a:schemeClr val="dk1"/>
                </a:solidFill>
                <a:latin typeface="David"/>
                <a:ea typeface="David"/>
                <a:cs typeface="David"/>
                <a:sym typeface="David"/>
              </a:rPr>
              <a:t>ערכים תקינים : בגבר 42%-52%</a:t>
            </a:r>
          </a:p>
          <a:p>
            <a:pPr marL="0" marR="0" lvl="0" indent="0" algn="r" rtl="1">
              <a:lnSpc>
                <a:spcPct val="200000"/>
              </a:lnSpc>
              <a:spcBef>
                <a:spcPts val="440"/>
              </a:spcBef>
              <a:buClr>
                <a:schemeClr val="accent1"/>
              </a:buClr>
              <a:buSzPct val="25000"/>
              <a:buFont typeface="Arial"/>
              <a:buNone/>
            </a:pPr>
            <a:r>
              <a:rPr lang="x-none" sz="2400">
                <a:latin typeface="David"/>
                <a:ea typeface="David"/>
                <a:cs typeface="David"/>
                <a:sym typeface="David"/>
              </a:rPr>
              <a:t>                       </a:t>
            </a:r>
            <a:r>
              <a:rPr lang="x-none" sz="2400" b="0" i="0" u="none" strike="noStrike" cap="none">
                <a:solidFill>
                  <a:schemeClr val="dk1"/>
                </a:solidFill>
                <a:latin typeface="David"/>
                <a:ea typeface="David"/>
                <a:cs typeface="David"/>
                <a:sym typeface="David"/>
              </a:rPr>
              <a:t>באישה 37%-47%</a:t>
            </a:r>
          </a:p>
          <a:p>
            <a:pPr marL="0" lvl="0" indent="-69850" rtl="1">
              <a:lnSpc>
                <a:spcPct val="115000"/>
              </a:lnSpc>
              <a:spcBef>
                <a:spcPts val="800"/>
              </a:spcBef>
              <a:buClr>
                <a:schemeClr val="dk1"/>
              </a:buClr>
              <a:buSzPct val="36666"/>
              <a:buFont typeface="Arial"/>
              <a:buNone/>
            </a:pPr>
            <a:r>
              <a:rPr lang="x-none" sz="3000" b="1">
                <a:solidFill>
                  <a:srgbClr val="FF0000"/>
                </a:solidFill>
                <a:latin typeface="David"/>
                <a:ea typeface="David"/>
                <a:cs typeface="David"/>
                <a:sym typeface="David"/>
              </a:rPr>
              <a:t>נסיוב serum </a:t>
            </a:r>
            <a:r>
              <a:rPr lang="x-none" sz="3000" b="1">
                <a:latin typeface="David"/>
                <a:ea typeface="David"/>
                <a:cs typeface="David"/>
                <a:sym typeface="David"/>
              </a:rPr>
              <a:t> -  </a:t>
            </a:r>
            <a:r>
              <a:rPr lang="x-none" sz="2400">
                <a:latin typeface="David"/>
                <a:ea typeface="David"/>
                <a:cs typeface="David"/>
                <a:sym typeface="David"/>
              </a:rPr>
              <a:t>פלסמה שסולקו ממנה גורמי הקרישה. </a:t>
            </a:r>
          </a:p>
          <a:p>
            <a:pPr marL="0" marR="0" lvl="0" indent="0" rtl="1">
              <a:lnSpc>
                <a:spcPct val="200000"/>
              </a:lnSpc>
              <a:spcBef>
                <a:spcPts val="440"/>
              </a:spcBef>
              <a:buClr>
                <a:schemeClr val="accent1"/>
              </a:buClr>
              <a:buSzPct val="25000"/>
              <a:buFont typeface="Arial"/>
              <a:buNone/>
            </a:pPr>
            <a:endParaRPr sz="3000">
              <a:latin typeface="David"/>
              <a:ea typeface="David"/>
              <a:cs typeface="David"/>
              <a:sym typeface="David"/>
            </a:endParaRPr>
          </a:p>
        </p:txBody>
      </p:sp>
      <p:pic>
        <p:nvPicPr>
          <p:cNvPr id="116" name="Shape 116"/>
          <p:cNvPicPr preferRelativeResize="0"/>
          <p:nvPr/>
        </p:nvPicPr>
        <p:blipFill rotWithShape="1">
          <a:blip r:embed="rId3">
            <a:alphaModFix/>
          </a:blip>
          <a:srcRect t="6458" r="39052" b="7409"/>
          <a:stretch/>
        </p:blipFill>
        <p:spPr>
          <a:xfrm>
            <a:off x="-98666" y="1878449"/>
            <a:ext cx="2211900" cy="4553400"/>
          </a:xfrm>
          <a:prstGeom prst="rect">
            <a:avLst/>
          </a:prstGeom>
          <a:noFill/>
          <a:ln>
            <a:noFill/>
          </a:ln>
        </p:spPr>
      </p:pic>
      <p:sp>
        <p:nvSpPr>
          <p:cNvPr id="117" name="Shape 117"/>
          <p:cNvSpPr/>
          <p:nvPr/>
        </p:nvSpPr>
        <p:spPr>
          <a:xfrm>
            <a:off x="1093095" y="4941167"/>
            <a:ext cx="817848" cy="432047"/>
          </a:xfrm>
          <a:prstGeom prst="roundRect">
            <a:avLst>
              <a:gd name="adj" fmla="val 16667"/>
            </a:avLst>
          </a:prstGeom>
          <a:noFill/>
          <a:ln>
            <a:noFill/>
          </a:ln>
        </p:spPr>
        <p:txBody>
          <a:bodyPr lIns="91425" tIns="45700" rIns="91425" bIns="45700" anchor="ctr" anchorCtr="0">
            <a:noAutofit/>
          </a:bodyPr>
          <a:lstStyle/>
          <a:p>
            <a:pPr marL="0" marR="0" lvl="0" indent="0" algn="ctr" rtl="1">
              <a:spcBef>
                <a:spcPts val="0"/>
              </a:spcBef>
              <a:buSzPct val="25000"/>
              <a:buNone/>
            </a:pPr>
            <a:r>
              <a:rPr lang="x-none" sz="1800" b="0" i="0" u="none" strike="noStrike" cap="none">
                <a:solidFill>
                  <a:schemeClr val="dk1"/>
                </a:solidFill>
                <a:latin typeface="Calibri"/>
                <a:ea typeface="Calibri"/>
                <a:cs typeface="Calibri"/>
                <a:sym typeface="Calibri"/>
              </a:rPr>
              <a:t>45%</a:t>
            </a:r>
          </a:p>
        </p:txBody>
      </p:sp>
      <p:sp>
        <p:nvSpPr>
          <p:cNvPr id="118" name="Shape 118"/>
          <p:cNvSpPr/>
          <p:nvPr/>
        </p:nvSpPr>
        <p:spPr>
          <a:xfrm>
            <a:off x="1093098" y="2996951"/>
            <a:ext cx="817848" cy="432047"/>
          </a:xfrm>
          <a:prstGeom prst="roundRect">
            <a:avLst>
              <a:gd name="adj" fmla="val 16667"/>
            </a:avLst>
          </a:prstGeom>
          <a:noFill/>
          <a:ln>
            <a:noFill/>
          </a:ln>
        </p:spPr>
        <p:txBody>
          <a:bodyPr lIns="91425" tIns="45700" rIns="91425" bIns="45700" anchor="ctr" anchorCtr="0">
            <a:noAutofit/>
          </a:bodyPr>
          <a:lstStyle/>
          <a:p>
            <a:pPr marL="0" marR="0" lvl="0" indent="0" algn="ctr" rtl="1">
              <a:spcBef>
                <a:spcPts val="0"/>
              </a:spcBef>
              <a:buSzPct val="25000"/>
              <a:buNone/>
            </a:pPr>
            <a:r>
              <a:rPr lang="x-none" sz="1800" b="0" i="0" u="none" strike="noStrike" cap="none">
                <a:solidFill>
                  <a:schemeClr val="dk1"/>
                </a:solidFill>
                <a:latin typeface="Calibri"/>
                <a:ea typeface="Calibri"/>
                <a:cs typeface="Calibri"/>
                <a:sym typeface="Calibri"/>
              </a:rPr>
              <a:t>55%</a:t>
            </a:r>
          </a:p>
        </p:txBody>
      </p:sp>
      <p:sp>
        <p:nvSpPr>
          <p:cNvPr id="119" name="Shape 119"/>
          <p:cNvSpPr/>
          <p:nvPr/>
        </p:nvSpPr>
        <p:spPr>
          <a:xfrm>
            <a:off x="1068957" y="3905469"/>
            <a:ext cx="817848" cy="432047"/>
          </a:xfrm>
          <a:prstGeom prst="roundRect">
            <a:avLst>
              <a:gd name="adj" fmla="val 16667"/>
            </a:avLst>
          </a:prstGeom>
          <a:noFill/>
          <a:ln>
            <a:noFill/>
          </a:ln>
        </p:spPr>
        <p:txBody>
          <a:bodyPr lIns="91425" tIns="45700" rIns="91425" bIns="45700" anchor="ctr" anchorCtr="0">
            <a:noAutofit/>
          </a:bodyPr>
          <a:lstStyle/>
          <a:p>
            <a:pPr marL="0" marR="0" lvl="0" indent="0" algn="ctr" rtl="1">
              <a:spcBef>
                <a:spcPts val="0"/>
              </a:spcBef>
              <a:buSzPct val="25000"/>
              <a:buNone/>
            </a:pPr>
            <a:r>
              <a:rPr lang="x-none" sz="1400" b="1" i="0" u="none" strike="noStrike" cap="none">
                <a:solidFill>
                  <a:srgbClr val="0C0C0C"/>
                </a:solidFill>
                <a:latin typeface="Arial"/>
                <a:ea typeface="Arial"/>
                <a:cs typeface="Arial"/>
                <a:sym typeface="Arial"/>
              </a:rPr>
              <a:t>אחוז מזערי</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figure 19-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4200" y="241300"/>
            <a:ext cx="5448300" cy="638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75147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Shape 396"/>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endParaRPr/>
          </a:p>
        </p:txBody>
      </p:sp>
      <p:sp>
        <p:nvSpPr>
          <p:cNvPr id="397" name="Shape 397"/>
          <p:cNvSpPr txBox="1"/>
          <p:nvPr/>
        </p:nvSpPr>
        <p:spPr>
          <a:xfrm>
            <a:off x="0" y="212336"/>
            <a:ext cx="8414730" cy="2012249"/>
          </a:xfrm>
          <a:prstGeom prst="rect">
            <a:avLst/>
          </a:prstGeom>
          <a:noFill/>
          <a:ln>
            <a:noFill/>
          </a:ln>
        </p:spPr>
        <p:txBody>
          <a:bodyPr lIns="91425" tIns="91425" rIns="91425" bIns="91425" anchor="ctr" anchorCtr="0">
            <a:noAutofit/>
          </a:bodyPr>
          <a:lstStyle/>
          <a:p>
            <a:pPr lvl="0" algn="r" rtl="0">
              <a:lnSpc>
                <a:spcPct val="115000"/>
              </a:lnSpc>
              <a:spcBef>
                <a:spcPts val="0"/>
              </a:spcBef>
              <a:buNone/>
            </a:pPr>
            <a:endParaRPr sz="2400" b="1" dirty="0">
              <a:solidFill>
                <a:schemeClr val="dk1"/>
              </a:solidFill>
              <a:latin typeface="David"/>
              <a:ea typeface="David"/>
              <a:cs typeface="David"/>
              <a:sym typeface="David"/>
            </a:endParaRPr>
          </a:p>
          <a:p>
            <a:pPr lvl="0" algn="r" rtl="0">
              <a:lnSpc>
                <a:spcPct val="115000"/>
              </a:lnSpc>
              <a:spcBef>
                <a:spcPts val="0"/>
              </a:spcBef>
              <a:buNone/>
            </a:pPr>
            <a:endParaRPr sz="2400" b="1" dirty="0">
              <a:solidFill>
                <a:schemeClr val="dk1"/>
              </a:solidFill>
              <a:latin typeface="David"/>
              <a:ea typeface="David"/>
              <a:cs typeface="David"/>
              <a:sym typeface="David"/>
            </a:endParaRPr>
          </a:p>
          <a:p>
            <a:pPr lvl="0" algn="r" rtl="1">
              <a:lnSpc>
                <a:spcPct val="115000"/>
              </a:lnSpc>
              <a:spcBef>
                <a:spcPts val="0"/>
              </a:spcBef>
              <a:buNone/>
            </a:pPr>
            <a:endParaRPr sz="2400" b="1" dirty="0">
              <a:solidFill>
                <a:schemeClr val="dk1"/>
              </a:solidFill>
              <a:latin typeface="David"/>
              <a:ea typeface="David"/>
              <a:cs typeface="David"/>
              <a:sym typeface="David"/>
            </a:endParaRPr>
          </a:p>
          <a:p>
            <a:pPr lvl="0" algn="r" rtl="1">
              <a:lnSpc>
                <a:spcPct val="115000"/>
              </a:lnSpc>
              <a:spcBef>
                <a:spcPts val="0"/>
              </a:spcBef>
              <a:buNone/>
            </a:pPr>
            <a:endParaRPr sz="2400" b="1" dirty="0">
              <a:solidFill>
                <a:schemeClr val="dk1"/>
              </a:solidFill>
              <a:latin typeface="David"/>
              <a:ea typeface="David"/>
              <a:cs typeface="David"/>
              <a:sym typeface="David"/>
            </a:endParaRPr>
          </a:p>
          <a:p>
            <a:pPr lvl="0" algn="r" rtl="1">
              <a:lnSpc>
                <a:spcPct val="115000"/>
              </a:lnSpc>
              <a:spcBef>
                <a:spcPts val="0"/>
              </a:spcBef>
              <a:buNone/>
            </a:pPr>
            <a:endParaRPr sz="2400" b="1" dirty="0">
              <a:solidFill>
                <a:schemeClr val="dk1"/>
              </a:solidFill>
              <a:latin typeface="David"/>
              <a:ea typeface="David"/>
              <a:cs typeface="David"/>
              <a:sym typeface="David"/>
            </a:endParaRPr>
          </a:p>
          <a:p>
            <a:pPr lvl="0" algn="r" rtl="1">
              <a:lnSpc>
                <a:spcPct val="115000"/>
              </a:lnSpc>
              <a:spcBef>
                <a:spcPts val="0"/>
              </a:spcBef>
              <a:buNone/>
            </a:pPr>
            <a:endParaRPr sz="2400" b="1" dirty="0">
              <a:solidFill>
                <a:schemeClr val="dk1"/>
              </a:solidFill>
              <a:latin typeface="David"/>
              <a:ea typeface="David"/>
              <a:cs typeface="David"/>
              <a:sym typeface="David"/>
            </a:endParaRPr>
          </a:p>
          <a:p>
            <a:pPr lvl="0" algn="r" rtl="1">
              <a:lnSpc>
                <a:spcPct val="115000"/>
              </a:lnSpc>
              <a:spcBef>
                <a:spcPts val="0"/>
              </a:spcBef>
              <a:buNone/>
            </a:pPr>
            <a:endParaRPr sz="2400" b="1" dirty="0">
              <a:solidFill>
                <a:schemeClr val="dk1"/>
              </a:solidFill>
              <a:latin typeface="David"/>
              <a:ea typeface="David"/>
              <a:cs typeface="David"/>
              <a:sym typeface="David"/>
            </a:endParaRPr>
          </a:p>
          <a:p>
            <a:pPr lvl="0" algn="r" rtl="1">
              <a:lnSpc>
                <a:spcPct val="115000"/>
              </a:lnSpc>
              <a:spcBef>
                <a:spcPts val="0"/>
              </a:spcBef>
              <a:buNone/>
            </a:pPr>
            <a:endParaRPr sz="2400" b="1" dirty="0">
              <a:solidFill>
                <a:schemeClr val="dk1"/>
              </a:solidFill>
              <a:latin typeface="David"/>
              <a:ea typeface="David"/>
              <a:cs typeface="David"/>
              <a:sym typeface="David"/>
            </a:endParaRPr>
          </a:p>
          <a:p>
            <a:pPr lvl="0" rtl="1">
              <a:lnSpc>
                <a:spcPct val="115000"/>
              </a:lnSpc>
              <a:spcBef>
                <a:spcPts val="0"/>
              </a:spcBef>
              <a:buNone/>
            </a:pPr>
            <a:endParaRPr sz="2400" b="1" dirty="0">
              <a:solidFill>
                <a:schemeClr val="dk1"/>
              </a:solidFill>
            </a:endParaRPr>
          </a:p>
          <a:p>
            <a:pPr lvl="0" rtl="1">
              <a:lnSpc>
                <a:spcPct val="115000"/>
              </a:lnSpc>
              <a:spcBef>
                <a:spcPts val="0"/>
              </a:spcBef>
              <a:buNone/>
            </a:pPr>
            <a:endParaRPr sz="2400" b="1" dirty="0">
              <a:solidFill>
                <a:schemeClr val="dk1"/>
              </a:solidFill>
            </a:endParaRPr>
          </a:p>
          <a:p>
            <a:pPr lvl="0" algn="ctr" rtl="1">
              <a:lnSpc>
                <a:spcPct val="115000"/>
              </a:lnSpc>
              <a:spcBef>
                <a:spcPts val="0"/>
              </a:spcBef>
              <a:buClr>
                <a:srgbClr val="000000"/>
              </a:buClr>
              <a:buSzPct val="36666"/>
              <a:buFont typeface="Arial"/>
              <a:buNone/>
            </a:pPr>
            <a:r>
              <a:rPr lang="x-none" sz="3600" b="1" dirty="0" smtClean="0">
                <a:solidFill>
                  <a:srgbClr val="FF0000"/>
                </a:solidFill>
                <a:latin typeface="David" panose="020E0502060401010101" pitchFamily="34" charset="-79"/>
                <a:cs typeface="David" panose="020E0502060401010101" pitchFamily="34" charset="-79"/>
              </a:rPr>
              <a:t>ספיר</a:t>
            </a:r>
            <a:r>
              <a:rPr lang="he-IL" sz="3600" b="1" dirty="0" smtClean="0">
                <a:solidFill>
                  <a:srgbClr val="FF0000"/>
                </a:solidFill>
                <a:latin typeface="David" panose="020E0502060401010101" pitchFamily="34" charset="-79"/>
                <a:cs typeface="David" panose="020E0502060401010101" pitchFamily="34" charset="-79"/>
              </a:rPr>
              <a:t>ת דם</a:t>
            </a:r>
            <a:r>
              <a:rPr lang="x-none" sz="3600" b="1" dirty="0" smtClean="0">
                <a:solidFill>
                  <a:srgbClr val="FF0000"/>
                </a:solidFill>
                <a:latin typeface="David" panose="020E0502060401010101" pitchFamily="34" charset="-79"/>
                <a:cs typeface="David" panose="020E0502060401010101" pitchFamily="34" charset="-79"/>
              </a:rPr>
              <a:t> </a:t>
            </a:r>
            <a:r>
              <a:rPr lang="x-none" sz="3600" b="1" dirty="0">
                <a:solidFill>
                  <a:srgbClr val="FF0000"/>
                </a:solidFill>
                <a:latin typeface="David" panose="020E0502060401010101" pitchFamily="34" charset="-79"/>
                <a:cs typeface="David" panose="020E0502060401010101" pitchFamily="34" charset="-79"/>
              </a:rPr>
              <a:t>מבדלת  Differential </a:t>
            </a:r>
            <a:r>
              <a:rPr lang="x-none" sz="3600" b="1" dirty="0" smtClean="0">
                <a:solidFill>
                  <a:srgbClr val="FF0000"/>
                </a:solidFill>
                <a:latin typeface="David" panose="020E0502060401010101" pitchFamily="34" charset="-79"/>
                <a:cs typeface="David" panose="020E0502060401010101" pitchFamily="34" charset="-79"/>
              </a:rPr>
              <a:t>count</a:t>
            </a:r>
            <a:endParaRPr lang="he-IL" sz="3600" b="1" dirty="0" smtClean="0">
              <a:solidFill>
                <a:srgbClr val="FF0000"/>
              </a:solidFill>
              <a:latin typeface="David" panose="020E0502060401010101" pitchFamily="34" charset="-79"/>
              <a:cs typeface="David" panose="020E0502060401010101" pitchFamily="34" charset="-79"/>
            </a:endParaRPr>
          </a:p>
          <a:p>
            <a:pPr lvl="0" algn="ctr" rtl="1">
              <a:lnSpc>
                <a:spcPct val="115000"/>
              </a:lnSpc>
              <a:spcBef>
                <a:spcPts val="0"/>
              </a:spcBef>
              <a:buClr>
                <a:srgbClr val="000000"/>
              </a:buClr>
              <a:buSzPct val="36666"/>
              <a:buFont typeface="Arial"/>
              <a:buNone/>
            </a:pPr>
            <a:endParaRPr lang="he-IL" sz="3000" b="1" dirty="0">
              <a:solidFill>
                <a:srgbClr val="FF0000"/>
              </a:solidFill>
              <a:highlight>
                <a:srgbClr val="FFFFFF"/>
              </a:highlight>
              <a:latin typeface="David"/>
              <a:ea typeface="David"/>
              <a:cs typeface="David"/>
              <a:sym typeface="David"/>
            </a:endParaRPr>
          </a:p>
          <a:p>
            <a:pPr lvl="0" algn="r" rtl="1">
              <a:lnSpc>
                <a:spcPct val="115000"/>
              </a:lnSpc>
              <a:spcBef>
                <a:spcPts val="0"/>
              </a:spcBef>
              <a:buClr>
                <a:srgbClr val="000000"/>
              </a:buClr>
              <a:buSzPct val="36666"/>
              <a:buFont typeface="Arial"/>
              <a:buNone/>
            </a:pPr>
            <a:r>
              <a:rPr lang="x-none" sz="2400" dirty="0" smtClean="0">
                <a:solidFill>
                  <a:schemeClr val="dk1"/>
                </a:solidFill>
                <a:highlight>
                  <a:srgbClr val="FFFFFF"/>
                </a:highlight>
                <a:latin typeface="David"/>
                <a:ea typeface="David"/>
                <a:cs typeface="David"/>
                <a:sym typeface="David"/>
              </a:rPr>
              <a:t>מודדת </a:t>
            </a:r>
            <a:r>
              <a:rPr lang="x-none" sz="2400" dirty="0">
                <a:solidFill>
                  <a:schemeClr val="dk1"/>
                </a:solidFill>
                <a:highlight>
                  <a:srgbClr val="FFFFFF"/>
                </a:highlight>
                <a:latin typeface="David"/>
                <a:ea typeface="David"/>
                <a:cs typeface="David"/>
                <a:sym typeface="David"/>
              </a:rPr>
              <a:t>את הכמות היחסית  של כל תת-קבוצה בכלל תאי הדם </a:t>
            </a:r>
            <a:r>
              <a:rPr lang="x-none" sz="2400" dirty="0" smtClean="0">
                <a:solidFill>
                  <a:schemeClr val="dk1"/>
                </a:solidFill>
                <a:highlight>
                  <a:srgbClr val="FFFFFF"/>
                </a:highlight>
                <a:latin typeface="David"/>
                <a:ea typeface="David"/>
                <a:cs typeface="David"/>
                <a:sym typeface="David"/>
              </a:rPr>
              <a:t>הלבנים</a:t>
            </a:r>
            <a:endParaRPr lang="he-IL" sz="2400" dirty="0" smtClean="0">
              <a:solidFill>
                <a:schemeClr val="dk1"/>
              </a:solidFill>
              <a:highlight>
                <a:srgbClr val="FFFFFF"/>
              </a:highlight>
              <a:latin typeface="David"/>
              <a:ea typeface="David"/>
              <a:cs typeface="David"/>
              <a:sym typeface="David"/>
            </a:endParaRPr>
          </a:p>
          <a:p>
            <a:pPr lvl="0" algn="r" rtl="1">
              <a:lnSpc>
                <a:spcPct val="115000"/>
              </a:lnSpc>
              <a:spcBef>
                <a:spcPts val="0"/>
              </a:spcBef>
              <a:buClr>
                <a:srgbClr val="000000"/>
              </a:buClr>
              <a:buSzPct val="36666"/>
              <a:buFont typeface="Arial"/>
              <a:buNone/>
            </a:pPr>
            <a:r>
              <a:rPr lang="x-none" sz="2400" dirty="0" smtClean="0">
                <a:solidFill>
                  <a:schemeClr val="dk1"/>
                </a:solidFill>
                <a:highlight>
                  <a:srgbClr val="FFFFFF"/>
                </a:highlight>
                <a:latin typeface="David"/>
                <a:ea typeface="David"/>
                <a:cs typeface="David"/>
                <a:sym typeface="David"/>
              </a:rPr>
              <a:t>קבוצת </a:t>
            </a:r>
            <a:r>
              <a:rPr lang="x-none" sz="2400" dirty="0">
                <a:solidFill>
                  <a:schemeClr val="dk1"/>
                </a:solidFill>
                <a:highlight>
                  <a:srgbClr val="FFFFFF"/>
                </a:highlight>
                <a:latin typeface="David"/>
                <a:ea typeface="David"/>
                <a:cs typeface="David"/>
                <a:sym typeface="David"/>
              </a:rPr>
              <a:t>הנויטרופילים וקבוצת הלימפוציטים הן המסה העיקרית </a:t>
            </a:r>
            <a:r>
              <a:rPr lang="x-none" sz="2400" dirty="0" smtClean="0">
                <a:solidFill>
                  <a:schemeClr val="dk1"/>
                </a:solidFill>
                <a:highlight>
                  <a:srgbClr val="FFFFFF"/>
                </a:highlight>
                <a:latin typeface="David"/>
                <a:ea typeface="David"/>
                <a:cs typeface="David"/>
                <a:sym typeface="David"/>
              </a:rPr>
              <a:t>של</a:t>
            </a:r>
            <a:endParaRPr lang="en-US" sz="2400" dirty="0" smtClean="0">
              <a:solidFill>
                <a:schemeClr val="dk1"/>
              </a:solidFill>
              <a:highlight>
                <a:srgbClr val="FFFFFF"/>
              </a:highlight>
              <a:latin typeface="David"/>
              <a:ea typeface="David"/>
              <a:cs typeface="David"/>
              <a:sym typeface="David"/>
            </a:endParaRPr>
          </a:p>
          <a:p>
            <a:pPr algn="r" rtl="1">
              <a:lnSpc>
                <a:spcPct val="115000"/>
              </a:lnSpc>
            </a:pPr>
            <a:r>
              <a:rPr lang="x-none" sz="2400" dirty="0" smtClean="0">
                <a:solidFill>
                  <a:schemeClr val="dk1"/>
                </a:solidFill>
                <a:highlight>
                  <a:srgbClr val="FFFFFF"/>
                </a:highlight>
                <a:latin typeface="David"/>
                <a:ea typeface="David"/>
                <a:cs typeface="David"/>
                <a:sym typeface="David"/>
              </a:rPr>
              <a:t> </a:t>
            </a:r>
            <a:r>
              <a:rPr lang="x-none" sz="2400" dirty="0">
                <a:solidFill>
                  <a:schemeClr val="dk1"/>
                </a:solidFill>
                <a:highlight>
                  <a:srgbClr val="FFFFFF"/>
                </a:highlight>
                <a:latin typeface="David"/>
                <a:ea typeface="David"/>
                <a:cs typeface="David"/>
                <a:sym typeface="David"/>
              </a:rPr>
              <a:t>תאי הדם </a:t>
            </a:r>
            <a:r>
              <a:rPr lang="x-none" sz="2400" dirty="0" smtClean="0">
                <a:solidFill>
                  <a:schemeClr val="dk1"/>
                </a:solidFill>
                <a:highlight>
                  <a:srgbClr val="FFFFFF"/>
                </a:highlight>
                <a:latin typeface="David"/>
                <a:ea typeface="David"/>
                <a:cs typeface="David"/>
                <a:sym typeface="David"/>
              </a:rPr>
              <a:t>הלבנים</a:t>
            </a:r>
            <a:r>
              <a:rPr lang="he-IL" sz="2400" dirty="0" smtClean="0">
                <a:solidFill>
                  <a:schemeClr val="dk1"/>
                </a:solidFill>
                <a:highlight>
                  <a:srgbClr val="FFFFFF"/>
                </a:highlight>
                <a:latin typeface="David"/>
                <a:ea typeface="David"/>
                <a:cs typeface="David"/>
                <a:sym typeface="David"/>
              </a:rPr>
              <a:t>  </a:t>
            </a:r>
            <a:r>
              <a:rPr lang="x-none" sz="2400" dirty="0" smtClean="0">
                <a:solidFill>
                  <a:schemeClr val="dk1"/>
                </a:solidFill>
                <a:latin typeface="David"/>
                <a:ea typeface="David"/>
                <a:cs typeface="David"/>
                <a:sym typeface="David"/>
              </a:rPr>
              <a:t>WBC</a:t>
            </a:r>
            <a:r>
              <a:rPr lang="he-IL" sz="2400" dirty="0" smtClean="0">
                <a:solidFill>
                  <a:schemeClr val="dk1"/>
                </a:solidFill>
                <a:latin typeface="David"/>
                <a:ea typeface="David"/>
                <a:cs typeface="David"/>
                <a:sym typeface="David"/>
              </a:rPr>
              <a:t> </a:t>
            </a:r>
            <a:r>
              <a:rPr lang="x-none" sz="2400" dirty="0" smtClean="0">
                <a:solidFill>
                  <a:schemeClr val="dk1"/>
                </a:solidFill>
                <a:latin typeface="David"/>
                <a:ea typeface="David"/>
                <a:cs typeface="David"/>
                <a:sym typeface="David"/>
              </a:rPr>
              <a:t>5,000-10,000</a:t>
            </a:r>
            <a:r>
              <a:rPr lang="he-IL" sz="2400" dirty="0" smtClean="0">
                <a:solidFill>
                  <a:schemeClr val="dk1"/>
                </a:solidFill>
                <a:latin typeface="David"/>
                <a:ea typeface="David"/>
                <a:cs typeface="David"/>
                <a:sym typeface="David"/>
              </a:rPr>
              <a:t> </a:t>
            </a:r>
          </a:p>
          <a:p>
            <a:pPr algn="r" rtl="1">
              <a:lnSpc>
                <a:spcPct val="115000"/>
              </a:lnSpc>
            </a:pPr>
            <a:r>
              <a:rPr lang="x-none" sz="2400" dirty="0" smtClean="0">
                <a:solidFill>
                  <a:schemeClr val="dk1"/>
                </a:solidFill>
                <a:latin typeface="David"/>
                <a:ea typeface="David"/>
                <a:cs typeface="David"/>
                <a:sym typeface="David"/>
              </a:rPr>
              <a:t>50-70</a:t>
            </a:r>
            <a:r>
              <a:rPr lang="en-US" sz="2400" dirty="0" smtClean="0">
                <a:solidFill>
                  <a:schemeClr val="dk1"/>
                </a:solidFill>
                <a:latin typeface="David"/>
                <a:ea typeface="David"/>
                <a:cs typeface="David"/>
                <a:sym typeface="David"/>
              </a:rPr>
              <a:t>%         </a:t>
            </a:r>
            <a:r>
              <a:rPr lang="he-IL" sz="2400" dirty="0" smtClean="0">
                <a:solidFill>
                  <a:schemeClr val="dk1"/>
                </a:solidFill>
                <a:latin typeface="David"/>
                <a:ea typeface="David"/>
                <a:cs typeface="David"/>
                <a:sym typeface="David"/>
              </a:rPr>
              <a:t>     נ</a:t>
            </a:r>
            <a:r>
              <a:rPr lang="x-none" sz="2400" dirty="0" smtClean="0">
                <a:solidFill>
                  <a:schemeClr val="dk1"/>
                </a:solidFill>
                <a:latin typeface="David"/>
                <a:ea typeface="David"/>
                <a:cs typeface="David"/>
                <a:sym typeface="David"/>
              </a:rPr>
              <a:t>ויטרופילים</a:t>
            </a:r>
            <a:endParaRPr lang="x-none" sz="2400" dirty="0">
              <a:solidFill>
                <a:schemeClr val="dk1"/>
              </a:solidFill>
              <a:latin typeface="David"/>
              <a:ea typeface="David"/>
              <a:cs typeface="David"/>
              <a:sym typeface="David"/>
            </a:endParaRPr>
          </a:p>
          <a:p>
            <a:pPr lvl="0" algn="r" rtl="1">
              <a:lnSpc>
                <a:spcPct val="115000"/>
              </a:lnSpc>
              <a:spcBef>
                <a:spcPts val="0"/>
              </a:spcBef>
              <a:buNone/>
            </a:pPr>
            <a:r>
              <a:rPr lang="x-none" sz="2400" dirty="0" smtClean="0">
                <a:solidFill>
                  <a:schemeClr val="dk1"/>
                </a:solidFill>
                <a:latin typeface="David"/>
                <a:ea typeface="David"/>
                <a:cs typeface="David"/>
                <a:sym typeface="David"/>
              </a:rPr>
              <a:t>1-4</a:t>
            </a:r>
            <a:r>
              <a:rPr lang="en-US" sz="2400" dirty="0">
                <a:solidFill>
                  <a:schemeClr val="dk1"/>
                </a:solidFill>
                <a:latin typeface="David"/>
                <a:ea typeface="David"/>
                <a:cs typeface="David"/>
                <a:sym typeface="David"/>
              </a:rPr>
              <a:t>%</a:t>
            </a:r>
            <a:r>
              <a:rPr lang="x-none" sz="2400" dirty="0" smtClean="0">
                <a:solidFill>
                  <a:schemeClr val="dk1"/>
                </a:solidFill>
                <a:latin typeface="David"/>
                <a:ea typeface="David"/>
                <a:cs typeface="David"/>
                <a:sym typeface="David"/>
              </a:rPr>
              <a:t>          </a:t>
            </a:r>
            <a:r>
              <a:rPr lang="he-IL" sz="2400" dirty="0" smtClean="0">
                <a:solidFill>
                  <a:schemeClr val="dk1"/>
                </a:solidFill>
                <a:latin typeface="David"/>
                <a:ea typeface="David"/>
                <a:cs typeface="David"/>
                <a:sym typeface="David"/>
              </a:rPr>
              <a:t>       א</a:t>
            </a:r>
            <a:r>
              <a:rPr lang="x-none" sz="2400" dirty="0" smtClean="0">
                <a:solidFill>
                  <a:schemeClr val="dk1"/>
                </a:solidFill>
                <a:latin typeface="David"/>
                <a:ea typeface="David"/>
                <a:cs typeface="David"/>
                <a:sym typeface="David"/>
              </a:rPr>
              <a:t>אוזונופילים</a:t>
            </a:r>
            <a:endParaRPr lang="x-none" sz="2400" dirty="0">
              <a:solidFill>
                <a:schemeClr val="dk1"/>
              </a:solidFill>
              <a:latin typeface="David"/>
              <a:ea typeface="David"/>
              <a:cs typeface="David"/>
              <a:sym typeface="David"/>
            </a:endParaRPr>
          </a:p>
          <a:p>
            <a:pPr lvl="0" algn="r" rtl="1">
              <a:lnSpc>
                <a:spcPct val="115000"/>
              </a:lnSpc>
              <a:spcBef>
                <a:spcPts val="0"/>
              </a:spcBef>
              <a:buNone/>
            </a:pPr>
            <a:r>
              <a:rPr lang="x-none" sz="2400" dirty="0">
                <a:solidFill>
                  <a:schemeClr val="dk1"/>
                </a:solidFill>
                <a:latin typeface="David"/>
                <a:ea typeface="David"/>
                <a:cs typeface="David"/>
                <a:sym typeface="David"/>
              </a:rPr>
              <a:t>0.5%              </a:t>
            </a:r>
            <a:r>
              <a:rPr lang="he-IL" sz="2400" dirty="0" smtClean="0">
                <a:solidFill>
                  <a:schemeClr val="dk1"/>
                </a:solidFill>
                <a:latin typeface="David"/>
                <a:ea typeface="David"/>
                <a:cs typeface="David"/>
                <a:sym typeface="David"/>
              </a:rPr>
              <a:t>    ב</a:t>
            </a:r>
            <a:r>
              <a:rPr lang="x-none" sz="2400" dirty="0" smtClean="0">
                <a:solidFill>
                  <a:schemeClr val="dk1"/>
                </a:solidFill>
                <a:latin typeface="David"/>
                <a:ea typeface="David"/>
                <a:cs typeface="David"/>
                <a:sym typeface="David"/>
              </a:rPr>
              <a:t>זופילים</a:t>
            </a:r>
            <a:endParaRPr lang="x-none" sz="2400" dirty="0">
              <a:solidFill>
                <a:schemeClr val="dk1"/>
              </a:solidFill>
              <a:latin typeface="David"/>
              <a:ea typeface="David"/>
              <a:cs typeface="David"/>
              <a:sym typeface="David"/>
            </a:endParaRPr>
          </a:p>
          <a:p>
            <a:pPr lvl="0" algn="r" rtl="1">
              <a:lnSpc>
                <a:spcPct val="115000"/>
              </a:lnSpc>
              <a:spcBef>
                <a:spcPts val="0"/>
              </a:spcBef>
              <a:buNone/>
            </a:pPr>
            <a:r>
              <a:rPr lang="x-none" sz="2400" dirty="0">
                <a:solidFill>
                  <a:schemeClr val="dk1"/>
                </a:solidFill>
                <a:latin typeface="David"/>
                <a:ea typeface="David"/>
                <a:cs typeface="David"/>
                <a:sym typeface="David"/>
              </a:rPr>
              <a:t>2-6%              </a:t>
            </a:r>
            <a:r>
              <a:rPr lang="he-IL" sz="2400" dirty="0" smtClean="0">
                <a:solidFill>
                  <a:schemeClr val="dk1"/>
                </a:solidFill>
                <a:latin typeface="David"/>
                <a:ea typeface="David"/>
                <a:cs typeface="David"/>
                <a:sym typeface="David"/>
              </a:rPr>
              <a:t>     מ</a:t>
            </a:r>
            <a:r>
              <a:rPr lang="x-none" sz="2400" dirty="0" smtClean="0">
                <a:solidFill>
                  <a:schemeClr val="dk1"/>
                </a:solidFill>
                <a:latin typeface="David"/>
                <a:ea typeface="David"/>
                <a:cs typeface="David"/>
                <a:sym typeface="David"/>
              </a:rPr>
              <a:t>ונוציטים</a:t>
            </a:r>
            <a:endParaRPr lang="x-none" sz="2400" dirty="0">
              <a:solidFill>
                <a:schemeClr val="dk1"/>
              </a:solidFill>
              <a:latin typeface="David"/>
              <a:ea typeface="David"/>
              <a:cs typeface="David"/>
              <a:sym typeface="David"/>
            </a:endParaRPr>
          </a:p>
          <a:p>
            <a:pPr lvl="0" algn="r" rtl="1">
              <a:lnSpc>
                <a:spcPct val="115000"/>
              </a:lnSpc>
              <a:spcBef>
                <a:spcPts val="0"/>
              </a:spcBef>
              <a:buNone/>
            </a:pPr>
            <a:r>
              <a:rPr lang="x-none" sz="2400" dirty="0">
                <a:solidFill>
                  <a:schemeClr val="dk1"/>
                </a:solidFill>
                <a:latin typeface="David"/>
                <a:ea typeface="David"/>
                <a:cs typeface="David"/>
                <a:sym typeface="David"/>
              </a:rPr>
              <a:t>20-40%          </a:t>
            </a:r>
            <a:r>
              <a:rPr lang="he-IL" sz="2400" dirty="0" smtClean="0">
                <a:solidFill>
                  <a:schemeClr val="dk1"/>
                </a:solidFill>
                <a:latin typeface="David"/>
                <a:ea typeface="David"/>
                <a:cs typeface="David"/>
                <a:sym typeface="David"/>
              </a:rPr>
              <a:t>     ל</a:t>
            </a:r>
            <a:r>
              <a:rPr lang="x-none" sz="2400" dirty="0" smtClean="0">
                <a:solidFill>
                  <a:schemeClr val="dk1"/>
                </a:solidFill>
                <a:latin typeface="David"/>
                <a:ea typeface="David"/>
                <a:cs typeface="David"/>
                <a:sym typeface="David"/>
              </a:rPr>
              <a:t>ימפוציטים</a:t>
            </a:r>
            <a:endParaRPr lang="x-none" sz="2400" dirty="0">
              <a:solidFill>
                <a:schemeClr val="dk1"/>
              </a:solidFill>
              <a:latin typeface="David"/>
              <a:ea typeface="David"/>
              <a:cs typeface="David"/>
              <a:sym typeface="David"/>
            </a:endParaRPr>
          </a:p>
          <a:p>
            <a:pPr lvl="0" algn="r" rtl="1">
              <a:lnSpc>
                <a:spcPct val="115000"/>
              </a:lnSpc>
              <a:spcBef>
                <a:spcPts val="0"/>
              </a:spcBef>
              <a:buNone/>
            </a:pPr>
            <a:r>
              <a:rPr lang="x-none" sz="2400" b="1" dirty="0">
                <a:solidFill>
                  <a:schemeClr val="dk1"/>
                </a:solidFill>
                <a:latin typeface="David"/>
                <a:ea typeface="David"/>
                <a:cs typeface="David"/>
                <a:sym typeface="David"/>
              </a:rPr>
              <a:t>ערכים גבוהים:</a:t>
            </a:r>
            <a:r>
              <a:rPr lang="x-none" sz="2400" dirty="0">
                <a:solidFill>
                  <a:schemeClr val="dk1"/>
                </a:solidFill>
                <a:latin typeface="David"/>
                <a:ea typeface="David"/>
                <a:cs typeface="David"/>
                <a:sym typeface="David"/>
              </a:rPr>
              <a:t> נקראים </a:t>
            </a:r>
            <a:r>
              <a:rPr lang="x-none" sz="2400" b="1" dirty="0" smtClean="0">
                <a:solidFill>
                  <a:schemeClr val="dk1"/>
                </a:solidFill>
                <a:latin typeface="David"/>
                <a:ea typeface="David"/>
                <a:cs typeface="David"/>
                <a:sym typeface="David"/>
              </a:rPr>
              <a:t>לויקוציטוזיס</a:t>
            </a:r>
            <a:r>
              <a:rPr lang="x-none" sz="2400" dirty="0" smtClean="0">
                <a:solidFill>
                  <a:schemeClr val="dk1"/>
                </a:solidFill>
                <a:latin typeface="David"/>
                <a:ea typeface="David"/>
                <a:cs typeface="David"/>
                <a:sym typeface="David"/>
              </a:rPr>
              <a:t> </a:t>
            </a:r>
            <a:r>
              <a:rPr lang="x-none" sz="2400" dirty="0">
                <a:solidFill>
                  <a:schemeClr val="dk1"/>
                </a:solidFill>
                <a:latin typeface="David"/>
                <a:ea typeface="David"/>
                <a:cs typeface="David"/>
                <a:sym typeface="David"/>
              </a:rPr>
              <a:t>ומצביעים לרוב על קיומו של זיהום,או אם הערכים גבוהים מאד - סרטן הדם.</a:t>
            </a:r>
          </a:p>
          <a:p>
            <a:pPr lvl="0" algn="r" rtl="1">
              <a:lnSpc>
                <a:spcPct val="115000"/>
              </a:lnSpc>
              <a:spcBef>
                <a:spcPts val="0"/>
              </a:spcBef>
              <a:buNone/>
            </a:pPr>
            <a:r>
              <a:rPr lang="x-none" sz="2400" b="1" dirty="0">
                <a:solidFill>
                  <a:schemeClr val="dk1"/>
                </a:solidFill>
                <a:latin typeface="David"/>
                <a:ea typeface="David"/>
                <a:cs typeface="David"/>
                <a:sym typeface="David"/>
              </a:rPr>
              <a:t>ערכים נמוכים:</a:t>
            </a:r>
            <a:r>
              <a:rPr lang="x-none" sz="2400" dirty="0">
                <a:solidFill>
                  <a:schemeClr val="dk1"/>
                </a:solidFill>
                <a:latin typeface="David"/>
                <a:ea typeface="David"/>
                <a:cs typeface="David"/>
                <a:sym typeface="David"/>
              </a:rPr>
              <a:t> נקראים </a:t>
            </a:r>
            <a:r>
              <a:rPr lang="x-none" sz="2400" b="1" dirty="0">
                <a:solidFill>
                  <a:schemeClr val="dk1"/>
                </a:solidFill>
                <a:latin typeface="David"/>
                <a:ea typeface="David"/>
                <a:cs typeface="David"/>
                <a:sym typeface="David"/>
              </a:rPr>
              <a:t>'לויקופניה'</a:t>
            </a:r>
            <a:r>
              <a:rPr lang="x-none" sz="2400" dirty="0">
                <a:solidFill>
                  <a:schemeClr val="dk1"/>
                </a:solidFill>
                <a:latin typeface="David"/>
                <a:ea typeface="David"/>
                <a:cs typeface="David"/>
                <a:sym typeface="David"/>
              </a:rPr>
              <a:t> ומצביעים על כשל של מערכת החיסון ובמקרים נדירים על לוקמיה </a:t>
            </a:r>
            <a:r>
              <a:rPr lang="he-IL" sz="2400" dirty="0" smtClean="0">
                <a:solidFill>
                  <a:schemeClr val="dk1"/>
                </a:solidFill>
                <a:latin typeface="David"/>
                <a:ea typeface="David"/>
                <a:cs typeface="David"/>
                <a:sym typeface="David"/>
              </a:rPr>
              <a:t>(</a:t>
            </a:r>
            <a:r>
              <a:rPr lang="x-none" sz="2400" dirty="0" smtClean="0">
                <a:solidFill>
                  <a:schemeClr val="dk1"/>
                </a:solidFill>
                <a:latin typeface="David"/>
                <a:ea typeface="David"/>
                <a:cs typeface="David"/>
                <a:sym typeface="David"/>
              </a:rPr>
              <a:t>סרטן דם</a:t>
            </a:r>
            <a:r>
              <a:rPr lang="he-IL" sz="2400" dirty="0" smtClean="0">
                <a:solidFill>
                  <a:schemeClr val="dk1"/>
                </a:solidFill>
                <a:latin typeface="David"/>
                <a:ea typeface="David"/>
                <a:cs typeface="David"/>
                <a:sym typeface="David"/>
              </a:rPr>
              <a:t>).</a:t>
            </a:r>
            <a:endParaRPr lang="x-none" sz="2400" dirty="0">
              <a:solidFill>
                <a:schemeClr val="dk1"/>
              </a:solidFill>
              <a:latin typeface="David"/>
              <a:ea typeface="David"/>
              <a:cs typeface="David"/>
              <a:sym typeface="David"/>
            </a:endParaRPr>
          </a:p>
          <a:p>
            <a:pPr lvl="0" algn="r" rtl="0">
              <a:lnSpc>
                <a:spcPct val="115000"/>
              </a:lnSpc>
              <a:spcBef>
                <a:spcPts val="0"/>
              </a:spcBef>
              <a:buNone/>
            </a:pPr>
            <a:r>
              <a:rPr lang="x-none" sz="1050" dirty="0">
                <a:solidFill>
                  <a:schemeClr val="dk1"/>
                </a:solidFill>
              </a:rPr>
              <a:t>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Shape 402"/>
          <p:cNvSpPr txBox="1">
            <a:spLocks noGrp="1"/>
          </p:cNvSpPr>
          <p:nvPr>
            <p:ph type="title"/>
          </p:nvPr>
        </p:nvSpPr>
        <p:spPr>
          <a:xfrm>
            <a:off x="74550" y="74550"/>
            <a:ext cx="8404800" cy="1136700"/>
          </a:xfrm>
          <a:prstGeom prst="rect">
            <a:avLst/>
          </a:prstGeom>
          <a:noFill/>
          <a:ln>
            <a:noFill/>
          </a:ln>
        </p:spPr>
        <p:txBody>
          <a:bodyPr lIns="91425" tIns="45700" rIns="91425" bIns="45700" anchor="ctr" anchorCtr="0">
            <a:noAutofit/>
          </a:bodyPr>
          <a:lstStyle/>
          <a:p>
            <a:pPr marL="0" marR="0" lvl="0" indent="0" algn="r" rtl="1">
              <a:spcBef>
                <a:spcPts val="0"/>
              </a:spcBef>
              <a:buClr>
                <a:schemeClr val="dk2"/>
              </a:buClr>
              <a:buSzPct val="25000"/>
              <a:buFont typeface="Arial"/>
              <a:buNone/>
            </a:pPr>
            <a:r>
              <a:rPr lang="x-none" sz="4600" b="0" i="0" u="none" strike="noStrike" cap="none">
                <a:solidFill>
                  <a:srgbClr val="FF0000"/>
                </a:solidFill>
                <a:latin typeface="Arial"/>
                <a:ea typeface="Arial"/>
                <a:cs typeface="Arial"/>
                <a:sym typeface="Arial"/>
              </a:rPr>
              <a:t>טסיות הדם</a:t>
            </a:r>
            <a:r>
              <a:rPr lang="x-none" sz="3000" b="1">
                <a:solidFill>
                  <a:srgbClr val="FF0000"/>
                </a:solidFill>
                <a:latin typeface="Arial"/>
                <a:ea typeface="Arial"/>
                <a:cs typeface="Arial"/>
                <a:sym typeface="Arial"/>
              </a:rPr>
              <a:t>Pl ,Platelets</a:t>
            </a:r>
            <a:r>
              <a:rPr lang="x-none" sz="4600" b="0" i="0" u="none" strike="noStrike" cap="none">
                <a:solidFill>
                  <a:srgbClr val="FF0000"/>
                </a:solidFill>
                <a:latin typeface="Arial"/>
                <a:ea typeface="Arial"/>
                <a:cs typeface="Arial"/>
                <a:sym typeface="Arial"/>
              </a:rPr>
              <a:t> </a:t>
            </a:r>
            <a:r>
              <a:rPr lang="x-none" sz="3000" b="1">
                <a:solidFill>
                  <a:srgbClr val="FF0000"/>
                </a:solidFill>
                <a:latin typeface="Arial"/>
                <a:ea typeface="Arial"/>
                <a:cs typeface="Arial"/>
                <a:sym typeface="Arial"/>
              </a:rPr>
              <a:t>Thrombocytes</a:t>
            </a:r>
            <a:r>
              <a:rPr lang="x-none" sz="4600" b="0" i="0" u="none" strike="noStrike" cap="none">
                <a:solidFill>
                  <a:srgbClr val="FF0000"/>
                </a:solidFill>
                <a:latin typeface="Arial"/>
                <a:ea typeface="Arial"/>
                <a:cs typeface="Arial"/>
                <a:sym typeface="Arial"/>
              </a:rPr>
              <a:t> </a:t>
            </a:r>
          </a:p>
          <a:p>
            <a:pPr marL="0" marR="0" lvl="0" indent="0" algn="r" rtl="1">
              <a:spcBef>
                <a:spcPts val="0"/>
              </a:spcBef>
              <a:buClr>
                <a:schemeClr val="dk2"/>
              </a:buClr>
              <a:buSzPct val="25000"/>
              <a:buFont typeface="Arial"/>
              <a:buNone/>
            </a:pPr>
            <a:r>
              <a:rPr lang="x-none" sz="3000" b="1">
                <a:solidFill>
                  <a:srgbClr val="FF0000"/>
                </a:solidFill>
                <a:latin typeface="Arial"/>
                <a:ea typeface="Arial"/>
                <a:cs typeface="Arial"/>
                <a:sym typeface="Arial"/>
              </a:rPr>
              <a:t>   </a:t>
            </a:r>
          </a:p>
        </p:txBody>
      </p:sp>
      <p:pic>
        <p:nvPicPr>
          <p:cNvPr id="403" name="Shape 403"/>
          <p:cNvPicPr preferRelativeResize="0"/>
          <p:nvPr/>
        </p:nvPicPr>
        <p:blipFill rotWithShape="1">
          <a:blip r:embed="rId3">
            <a:alphaModFix/>
          </a:blip>
          <a:srcRect/>
          <a:stretch/>
        </p:blipFill>
        <p:spPr>
          <a:xfrm>
            <a:off x="167725" y="1417650"/>
            <a:ext cx="8551800" cy="5509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Shape 40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1">
              <a:spcBef>
                <a:spcPts val="0"/>
              </a:spcBef>
              <a:buClr>
                <a:schemeClr val="dk2"/>
              </a:buClr>
              <a:buSzPct val="25000"/>
              <a:buFont typeface="Arial"/>
              <a:buNone/>
            </a:pPr>
            <a:r>
              <a:rPr lang="x-none" sz="4600" b="1" i="0" u="none" strike="noStrike" cap="none">
                <a:solidFill>
                  <a:srgbClr val="FF0000"/>
                </a:solidFill>
                <a:latin typeface="Arial"/>
                <a:ea typeface="Arial"/>
                <a:cs typeface="Arial"/>
                <a:sym typeface="Arial"/>
              </a:rPr>
              <a:t>קרישת דם</a:t>
            </a:r>
          </a:p>
        </p:txBody>
      </p:sp>
      <p:pic>
        <p:nvPicPr>
          <p:cNvPr id="409" name="Shape 409"/>
          <p:cNvPicPr preferRelativeResize="0"/>
          <p:nvPr/>
        </p:nvPicPr>
        <p:blipFill rotWithShape="1">
          <a:blip r:embed="rId3">
            <a:alphaModFix/>
          </a:blip>
          <a:srcRect/>
          <a:stretch/>
        </p:blipFill>
        <p:spPr>
          <a:xfrm>
            <a:off x="1628150" y="1417650"/>
            <a:ext cx="5254500" cy="5440200"/>
          </a:xfrm>
          <a:prstGeom prst="rect">
            <a:avLst/>
          </a:prstGeom>
          <a:noFill/>
          <a:ln>
            <a:no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Shape 415"/>
          <p:cNvSpPr txBox="1">
            <a:spLocks noGrp="1"/>
          </p:cNvSpPr>
          <p:nvPr>
            <p:ph type="title"/>
          </p:nvPr>
        </p:nvSpPr>
        <p:spPr>
          <a:xfrm>
            <a:off x="74550" y="74549"/>
            <a:ext cx="8367600" cy="1546499"/>
          </a:xfrm>
          <a:prstGeom prst="rect">
            <a:avLst/>
          </a:prstGeom>
        </p:spPr>
        <p:txBody>
          <a:bodyPr lIns="91425" tIns="91425" rIns="91425" bIns="91425" anchor="ctr" anchorCtr="0">
            <a:noAutofit/>
          </a:bodyPr>
          <a:lstStyle/>
          <a:p>
            <a:pPr lvl="0" algn="ctr" rtl="1">
              <a:spcBef>
                <a:spcPts val="0"/>
              </a:spcBef>
              <a:buNone/>
            </a:pPr>
            <a:r>
              <a:rPr lang="x-none" sz="3200" b="1" dirty="0">
                <a:solidFill>
                  <a:srgbClr val="FF0000"/>
                </a:solidFill>
                <a:latin typeface="David"/>
                <a:ea typeface="David"/>
                <a:cs typeface="David"/>
                <a:sym typeface="David"/>
              </a:rPr>
              <a:t>מנגנון קרישת הדם</a:t>
            </a:r>
          </a:p>
        </p:txBody>
      </p:sp>
      <p:sp>
        <p:nvSpPr>
          <p:cNvPr id="416" name="Shape 416"/>
          <p:cNvSpPr txBox="1"/>
          <p:nvPr/>
        </p:nvSpPr>
        <p:spPr>
          <a:xfrm>
            <a:off x="0" y="1118400"/>
            <a:ext cx="8332968" cy="5739600"/>
          </a:xfrm>
          <a:prstGeom prst="rect">
            <a:avLst/>
          </a:prstGeom>
          <a:noFill/>
          <a:ln>
            <a:noFill/>
          </a:ln>
        </p:spPr>
        <p:txBody>
          <a:bodyPr lIns="91425" tIns="91425" rIns="91425" bIns="91425" anchor="ctr" anchorCtr="0">
            <a:noAutofit/>
          </a:bodyPr>
          <a:lstStyle/>
          <a:p>
            <a:pPr marL="457200" lvl="0" indent="-381000" algn="r" rtl="1">
              <a:lnSpc>
                <a:spcPct val="115000"/>
              </a:lnSpc>
              <a:spcBef>
                <a:spcPts val="0"/>
              </a:spcBef>
              <a:buClr>
                <a:schemeClr val="dk1"/>
              </a:buClr>
              <a:buSzPct val="100000"/>
              <a:buFont typeface="David"/>
              <a:buChar char="●"/>
            </a:pPr>
            <a:r>
              <a:rPr lang="x-none" sz="2400" dirty="0">
                <a:solidFill>
                  <a:schemeClr val="dk1"/>
                </a:solidFill>
                <a:latin typeface="David"/>
                <a:ea typeface="David"/>
                <a:cs typeface="David"/>
                <a:sym typeface="David"/>
              </a:rPr>
              <a:t>מנגנון </a:t>
            </a:r>
            <a:r>
              <a:rPr lang="x-none" sz="2400" b="1" dirty="0">
                <a:solidFill>
                  <a:schemeClr val="dk1"/>
                </a:solidFill>
                <a:latin typeface="David"/>
                <a:ea typeface="David"/>
                <a:cs typeface="David"/>
                <a:sym typeface="David"/>
              </a:rPr>
              <a:t>קרישת הדם</a:t>
            </a:r>
            <a:r>
              <a:rPr lang="x-none" sz="2400" dirty="0">
                <a:solidFill>
                  <a:schemeClr val="dk1"/>
                </a:solidFill>
                <a:latin typeface="David"/>
                <a:ea typeface="David"/>
                <a:cs typeface="David"/>
                <a:sym typeface="David"/>
              </a:rPr>
              <a:t> מבוסס על הפעלת גורמי קרישה שונים בפלסמת הדם.</a:t>
            </a:r>
          </a:p>
          <a:p>
            <a:pPr marL="457200" lvl="0" indent="-381000" algn="r" rtl="1">
              <a:lnSpc>
                <a:spcPct val="115000"/>
              </a:lnSpc>
              <a:spcBef>
                <a:spcPts val="0"/>
              </a:spcBef>
              <a:buClr>
                <a:srgbClr val="333333"/>
              </a:buClr>
              <a:buSzPct val="100000"/>
              <a:buFont typeface="David"/>
              <a:buChar char="●"/>
            </a:pPr>
            <a:r>
              <a:rPr lang="x-none" sz="2400" dirty="0">
                <a:solidFill>
                  <a:srgbClr val="333333"/>
                </a:solidFill>
                <a:highlight>
                  <a:srgbClr val="FBFBF4"/>
                </a:highlight>
                <a:latin typeface="David"/>
                <a:ea typeface="David"/>
                <a:cs typeface="David"/>
                <a:sym typeface="David"/>
              </a:rPr>
              <a:t>גורמי (פקטורי) קרישה הם כ-15 חלבונים המשתתפים בסדרה של תגובות כימיות המובילות לקרישת הדם. גורמים אלה מיוצרים בכבד ומשתחררים לזרם הדם. הם מופעלים בשני מסלולים בהתאם לאופי ולמיקום הפציעה. </a:t>
            </a:r>
          </a:p>
          <a:p>
            <a:pPr marL="457200" lvl="0" indent="-381000" algn="r" rtl="1">
              <a:lnSpc>
                <a:spcPct val="115000"/>
              </a:lnSpc>
              <a:spcBef>
                <a:spcPts val="0"/>
              </a:spcBef>
              <a:buClr>
                <a:schemeClr val="dk1"/>
              </a:buClr>
              <a:buSzPct val="100000"/>
              <a:buFont typeface="David"/>
              <a:buChar char="●"/>
            </a:pPr>
            <a:r>
              <a:rPr lang="x-none" sz="2400" dirty="0">
                <a:solidFill>
                  <a:schemeClr val="dk1"/>
                </a:solidFill>
                <a:latin typeface="David"/>
                <a:ea typeface="David"/>
                <a:cs typeface="David"/>
                <a:sym typeface="David"/>
              </a:rPr>
              <a:t>ההפעלה הראשונית של מערכת הקרישה יכולה להיעשות בשתי דרכים עיקריות:</a:t>
            </a:r>
          </a:p>
          <a:p>
            <a:pPr marL="457200" lvl="0" indent="-457200" algn="r" rtl="1">
              <a:lnSpc>
                <a:spcPct val="115000"/>
              </a:lnSpc>
              <a:spcBef>
                <a:spcPts val="0"/>
              </a:spcBef>
              <a:buSzPct val="60000"/>
              <a:buAutoNum type="arabicPeriod"/>
            </a:pPr>
            <a:r>
              <a:rPr lang="x-none" sz="2400" dirty="0" smtClean="0">
                <a:solidFill>
                  <a:schemeClr val="dk1"/>
                </a:solidFill>
                <a:latin typeface="David"/>
                <a:ea typeface="David"/>
                <a:cs typeface="David"/>
                <a:sym typeface="David"/>
              </a:rPr>
              <a:t>מנגנון </a:t>
            </a:r>
            <a:r>
              <a:rPr lang="x-none" sz="2400" dirty="0">
                <a:solidFill>
                  <a:schemeClr val="dk1"/>
                </a:solidFill>
                <a:latin typeface="David"/>
                <a:ea typeface="David"/>
                <a:cs typeface="David"/>
                <a:sym typeface="David"/>
              </a:rPr>
              <a:t>האינטרינזי על ידי פקטור XII </a:t>
            </a:r>
            <a:r>
              <a:rPr lang="he-IL" sz="2400" dirty="0" smtClean="0">
                <a:solidFill>
                  <a:schemeClr val="dk1"/>
                </a:solidFill>
                <a:latin typeface="David"/>
                <a:ea typeface="David"/>
                <a:cs typeface="David"/>
                <a:sym typeface="David"/>
              </a:rPr>
              <a:t>  </a:t>
            </a:r>
            <a:r>
              <a:rPr lang="x-none" sz="2400" dirty="0" smtClean="0">
                <a:solidFill>
                  <a:schemeClr val="dk1"/>
                </a:solidFill>
                <a:latin typeface="David"/>
                <a:ea typeface="David"/>
                <a:cs typeface="David"/>
                <a:sym typeface="David"/>
              </a:rPr>
              <a:t>אשר </a:t>
            </a:r>
            <a:r>
              <a:rPr lang="x-none" sz="2400" dirty="0">
                <a:solidFill>
                  <a:schemeClr val="dk1"/>
                </a:solidFill>
                <a:latin typeface="David"/>
                <a:ea typeface="David"/>
                <a:cs typeface="David"/>
                <a:sym typeface="David"/>
              </a:rPr>
              <a:t>מפעיל את המערכת, </a:t>
            </a:r>
            <a:endParaRPr lang="he-IL" sz="2400" dirty="0" smtClean="0">
              <a:solidFill>
                <a:schemeClr val="dk1"/>
              </a:solidFill>
              <a:latin typeface="David"/>
              <a:ea typeface="David"/>
              <a:cs typeface="David"/>
              <a:sym typeface="David"/>
            </a:endParaRPr>
          </a:p>
          <a:p>
            <a:pPr lvl="0" algn="r" rtl="1">
              <a:lnSpc>
                <a:spcPct val="115000"/>
              </a:lnSpc>
              <a:spcBef>
                <a:spcPts val="0"/>
              </a:spcBef>
              <a:buSzPct val="60000"/>
            </a:pPr>
            <a:r>
              <a:rPr lang="he-IL" sz="2400" dirty="0">
                <a:solidFill>
                  <a:schemeClr val="dk1"/>
                </a:solidFill>
                <a:latin typeface="David"/>
                <a:ea typeface="David"/>
                <a:cs typeface="David"/>
                <a:sym typeface="David"/>
              </a:rPr>
              <a:t> </a:t>
            </a:r>
            <a:r>
              <a:rPr lang="he-IL" sz="2400" dirty="0" smtClean="0">
                <a:solidFill>
                  <a:schemeClr val="dk1"/>
                </a:solidFill>
                <a:latin typeface="David"/>
                <a:ea typeface="David"/>
                <a:cs typeface="David"/>
                <a:sym typeface="David"/>
              </a:rPr>
              <a:t>     </a:t>
            </a:r>
            <a:r>
              <a:rPr lang="x-none" sz="2400" dirty="0" smtClean="0">
                <a:solidFill>
                  <a:schemeClr val="dk1"/>
                </a:solidFill>
                <a:latin typeface="David"/>
                <a:ea typeface="David"/>
                <a:cs typeface="David"/>
                <a:sym typeface="David"/>
              </a:rPr>
              <a:t>כתוצאה </a:t>
            </a:r>
            <a:r>
              <a:rPr lang="x-none" sz="2400" dirty="0">
                <a:solidFill>
                  <a:schemeClr val="dk1"/>
                </a:solidFill>
                <a:latin typeface="David"/>
                <a:ea typeface="David"/>
                <a:cs typeface="David"/>
                <a:sym typeface="David"/>
              </a:rPr>
              <a:t>מנזק מקומי</a:t>
            </a:r>
            <a:r>
              <a:rPr lang="x-none" sz="2400" dirty="0">
                <a:latin typeface="David"/>
                <a:ea typeface="David"/>
                <a:cs typeface="David"/>
                <a:sym typeface="David"/>
              </a:rPr>
              <a:t> </a:t>
            </a:r>
            <a:r>
              <a:rPr lang="he-IL" sz="2400" dirty="0" smtClean="0">
                <a:latin typeface="David"/>
                <a:ea typeface="David"/>
                <a:cs typeface="David"/>
                <a:sym typeface="David"/>
              </a:rPr>
              <a:t>לכלי הדם</a:t>
            </a:r>
            <a:r>
              <a:rPr lang="x-none" sz="2400" dirty="0" smtClean="0">
                <a:latin typeface="David"/>
                <a:ea typeface="David"/>
                <a:cs typeface="David"/>
                <a:sym typeface="David"/>
              </a:rPr>
              <a:t>.</a:t>
            </a:r>
            <a:endParaRPr lang="x-none" sz="2400" dirty="0">
              <a:latin typeface="David"/>
              <a:ea typeface="David"/>
              <a:cs typeface="David"/>
              <a:sym typeface="David"/>
            </a:endParaRPr>
          </a:p>
          <a:p>
            <a:pPr lvl="0" algn="r" rtl="1">
              <a:lnSpc>
                <a:spcPct val="115000"/>
              </a:lnSpc>
              <a:spcBef>
                <a:spcPts val="0"/>
              </a:spcBef>
              <a:buSzPct val="45833"/>
            </a:pPr>
            <a:r>
              <a:rPr lang="he-IL" sz="2400" dirty="0" smtClean="0">
                <a:solidFill>
                  <a:schemeClr val="dk1"/>
                </a:solidFill>
                <a:latin typeface="David"/>
                <a:ea typeface="David"/>
                <a:cs typeface="David"/>
                <a:sym typeface="David"/>
              </a:rPr>
              <a:t>2. </a:t>
            </a:r>
            <a:r>
              <a:rPr lang="x-none" sz="2400" dirty="0" smtClean="0">
                <a:solidFill>
                  <a:schemeClr val="dk1"/>
                </a:solidFill>
                <a:latin typeface="David"/>
                <a:ea typeface="David"/>
                <a:cs typeface="David"/>
                <a:sym typeface="David"/>
              </a:rPr>
              <a:t>במנגנון </a:t>
            </a:r>
            <a:r>
              <a:rPr lang="x-none" sz="2400" dirty="0">
                <a:solidFill>
                  <a:schemeClr val="dk1"/>
                </a:solidFill>
                <a:latin typeface="David"/>
                <a:ea typeface="David"/>
                <a:cs typeface="David"/>
                <a:sym typeface="David"/>
              </a:rPr>
              <a:t>האקסטרינזי על ידי הגורם הרקמתי </a:t>
            </a:r>
            <a:r>
              <a:rPr lang="he-IL" sz="2400" dirty="0" smtClean="0">
                <a:solidFill>
                  <a:schemeClr val="dk1"/>
                </a:solidFill>
                <a:latin typeface="David"/>
                <a:ea typeface="David"/>
                <a:cs typeface="David"/>
                <a:sym typeface="David"/>
              </a:rPr>
              <a:t>(</a:t>
            </a:r>
            <a:r>
              <a:rPr lang="x-none" sz="2400" dirty="0" smtClean="0">
                <a:solidFill>
                  <a:schemeClr val="dk1"/>
                </a:solidFill>
                <a:latin typeface="David"/>
                <a:ea typeface="David"/>
                <a:cs typeface="David"/>
                <a:sym typeface="David"/>
              </a:rPr>
              <a:t>תרומבופלסטין </a:t>
            </a:r>
            <a:r>
              <a:rPr lang="x-none" sz="2400" dirty="0">
                <a:solidFill>
                  <a:schemeClr val="dk1"/>
                </a:solidFill>
                <a:latin typeface="David"/>
                <a:ea typeface="David"/>
                <a:cs typeface="David"/>
                <a:sym typeface="David"/>
              </a:rPr>
              <a:t>רקמתי, tissue </a:t>
            </a:r>
            <a:r>
              <a:rPr lang="x-none" sz="2400" dirty="0" smtClean="0">
                <a:solidFill>
                  <a:schemeClr val="dk1"/>
                </a:solidFill>
                <a:latin typeface="David"/>
                <a:ea typeface="David"/>
                <a:cs typeface="David"/>
                <a:sym typeface="David"/>
              </a:rPr>
              <a:t>factor</a:t>
            </a:r>
            <a:r>
              <a:rPr lang="he-IL" sz="2400" dirty="0" smtClean="0">
                <a:solidFill>
                  <a:schemeClr val="dk1"/>
                </a:solidFill>
                <a:latin typeface="David"/>
                <a:ea typeface="David"/>
                <a:cs typeface="David"/>
                <a:sym typeface="David"/>
              </a:rPr>
              <a:t>)    </a:t>
            </a:r>
            <a:r>
              <a:rPr lang="x-none" sz="2400" dirty="0" smtClean="0">
                <a:solidFill>
                  <a:schemeClr val="dk1"/>
                </a:solidFill>
                <a:latin typeface="David"/>
                <a:ea typeface="David"/>
                <a:cs typeface="David"/>
                <a:sym typeface="David"/>
              </a:rPr>
              <a:t>יחד </a:t>
            </a:r>
            <a:r>
              <a:rPr lang="x-none" sz="2400" dirty="0">
                <a:solidFill>
                  <a:schemeClr val="dk1"/>
                </a:solidFill>
                <a:latin typeface="David"/>
                <a:ea typeface="David"/>
                <a:cs typeface="David"/>
                <a:sym typeface="David"/>
              </a:rPr>
              <a:t>עם פקטור VII. </a:t>
            </a:r>
          </a:p>
          <a:p>
            <a:pPr lvl="0" algn="r" rtl="1">
              <a:lnSpc>
                <a:spcPct val="115000"/>
              </a:lnSpc>
              <a:spcBef>
                <a:spcPts val="0"/>
              </a:spcBef>
              <a:buNone/>
            </a:pPr>
            <a:endParaRPr sz="2400" dirty="0">
              <a:solidFill>
                <a:schemeClr val="dk1"/>
              </a:solidFill>
              <a:latin typeface="David"/>
              <a:ea typeface="David"/>
              <a:cs typeface="David"/>
              <a:sym typeface="David"/>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endParaRPr/>
          </a:p>
        </p:txBody>
      </p:sp>
      <p:pic>
        <p:nvPicPr>
          <p:cNvPr id="437" name="Shape 437"/>
          <p:cNvPicPr preferRelativeResize="0"/>
          <p:nvPr/>
        </p:nvPicPr>
        <p:blipFill>
          <a:blip r:embed="rId3">
            <a:alphaModFix/>
          </a:blip>
          <a:stretch>
            <a:fillRect/>
          </a:stretch>
        </p:blipFill>
        <p:spPr>
          <a:xfrm>
            <a:off x="-161500" y="-60562"/>
            <a:ext cx="9305499" cy="697912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Shape 429"/>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endParaRPr/>
          </a:p>
        </p:txBody>
      </p:sp>
      <p:pic>
        <p:nvPicPr>
          <p:cNvPr id="430" name="Shape 430"/>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Shape 442"/>
          <p:cNvSpPr txBox="1">
            <a:spLocks noGrp="1"/>
          </p:cNvSpPr>
          <p:nvPr>
            <p:ph type="title"/>
          </p:nvPr>
        </p:nvSpPr>
        <p:spPr>
          <a:xfrm>
            <a:off x="347019" y="-171400"/>
            <a:ext cx="7619999" cy="1143000"/>
          </a:xfrm>
          <a:prstGeom prst="rect">
            <a:avLst/>
          </a:prstGeom>
          <a:noFill/>
          <a:ln>
            <a:noFill/>
          </a:ln>
        </p:spPr>
        <p:txBody>
          <a:bodyPr lIns="91425" tIns="45700" rIns="91425" bIns="45700" anchor="ctr" anchorCtr="0">
            <a:noAutofit/>
          </a:bodyPr>
          <a:lstStyle/>
          <a:p>
            <a:pPr marL="0" marR="0" lvl="0" indent="0" algn="ctr" rtl="1">
              <a:spcBef>
                <a:spcPts val="0"/>
              </a:spcBef>
              <a:buClr>
                <a:schemeClr val="dk2"/>
              </a:buClr>
              <a:buSzPct val="25000"/>
              <a:buFont typeface="Arial"/>
              <a:buNone/>
            </a:pPr>
            <a:r>
              <a:rPr lang="x-none" sz="3000" b="1" i="0" u="none" strike="noStrike" cap="none">
                <a:solidFill>
                  <a:srgbClr val="FF0000"/>
                </a:solidFill>
                <a:latin typeface="David"/>
                <a:ea typeface="David"/>
                <a:cs typeface="David"/>
                <a:sym typeface="David"/>
              </a:rPr>
              <a:t>תהליך הקרישה</a:t>
            </a:r>
          </a:p>
        </p:txBody>
      </p:sp>
      <p:grpSp>
        <p:nvGrpSpPr>
          <p:cNvPr id="443" name="Shape 443"/>
          <p:cNvGrpSpPr/>
          <p:nvPr/>
        </p:nvGrpSpPr>
        <p:grpSpPr>
          <a:xfrm>
            <a:off x="181771" y="767804"/>
            <a:ext cx="8134644" cy="6087093"/>
            <a:chOff x="2259" y="3100"/>
            <a:chExt cx="8134644" cy="6087093"/>
          </a:xfrm>
        </p:grpSpPr>
        <p:sp>
          <p:nvSpPr>
            <p:cNvPr id="444" name="Shape 444"/>
            <p:cNvSpPr/>
            <p:nvPr/>
          </p:nvSpPr>
          <p:spPr>
            <a:xfrm>
              <a:off x="2259" y="3100"/>
              <a:ext cx="8132384" cy="495958"/>
            </a:xfrm>
            <a:prstGeom prst="roundRect">
              <a:avLst>
                <a:gd name="adj" fmla="val 10000"/>
              </a:avLst>
            </a:prstGeom>
            <a:solidFill>
              <a:schemeClr val="lt1"/>
            </a:solidFill>
            <a:ln w="25400" cap="flat" cmpd="sng">
              <a:solidFill>
                <a:schemeClr val="accent6"/>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45" name="Shape 445"/>
            <p:cNvSpPr txBox="1"/>
            <p:nvPr/>
          </p:nvSpPr>
          <p:spPr>
            <a:xfrm>
              <a:off x="16785" y="17625"/>
              <a:ext cx="8103331" cy="466907"/>
            </a:xfrm>
            <a:prstGeom prst="rect">
              <a:avLst/>
            </a:prstGeom>
            <a:noFill/>
            <a:ln>
              <a:noFill/>
            </a:ln>
          </p:spPr>
          <p:txBody>
            <a:bodyPr lIns="91425" tIns="91425" rIns="91425" bIns="91425" anchor="ctr" anchorCtr="0">
              <a:noAutofit/>
            </a:bodyPr>
            <a:lstStyle/>
            <a:p>
              <a:pPr marL="0" marR="0" lvl="0" indent="0" algn="ctr" rtl="1">
                <a:lnSpc>
                  <a:spcPct val="90000"/>
                </a:lnSpc>
                <a:spcBef>
                  <a:spcPts val="0"/>
                </a:spcBef>
                <a:spcAft>
                  <a:spcPts val="0"/>
                </a:spcAft>
                <a:buSzPct val="25000"/>
                <a:buNone/>
              </a:pPr>
              <a:r>
                <a:rPr lang="x-none" sz="2400">
                  <a:solidFill>
                    <a:schemeClr val="dk1"/>
                  </a:solidFill>
                  <a:latin typeface="Arial"/>
                  <a:ea typeface="Arial"/>
                  <a:cs typeface="Arial"/>
                  <a:sym typeface="Arial"/>
                </a:rPr>
                <a:t>כלי דם נפגע</a:t>
              </a:r>
            </a:p>
          </p:txBody>
        </p:sp>
        <p:sp>
          <p:nvSpPr>
            <p:cNvPr id="446" name="Shape 446"/>
            <p:cNvSpPr/>
            <p:nvPr/>
          </p:nvSpPr>
          <p:spPr>
            <a:xfrm>
              <a:off x="20394" y="576064"/>
              <a:ext cx="8116508" cy="465552"/>
            </a:xfrm>
            <a:prstGeom prst="roundRect">
              <a:avLst>
                <a:gd name="adj" fmla="val 10000"/>
              </a:avLst>
            </a:prstGeom>
            <a:solidFill>
              <a:schemeClr val="lt1"/>
            </a:solidFill>
            <a:ln w="25400" cap="flat" cmpd="sng">
              <a:solidFill>
                <a:schemeClr val="accent6"/>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47" name="Shape 447"/>
            <p:cNvSpPr txBox="1"/>
            <p:nvPr/>
          </p:nvSpPr>
          <p:spPr>
            <a:xfrm>
              <a:off x="34030" y="589700"/>
              <a:ext cx="8089236" cy="438280"/>
            </a:xfrm>
            <a:prstGeom prst="rect">
              <a:avLst/>
            </a:prstGeom>
            <a:noFill/>
            <a:ln>
              <a:noFill/>
            </a:ln>
          </p:spPr>
          <p:txBody>
            <a:bodyPr lIns="68575" tIns="68575" rIns="68575" bIns="68575" anchor="ctr" anchorCtr="0">
              <a:noAutofit/>
            </a:bodyPr>
            <a:lstStyle/>
            <a:p>
              <a:pPr marL="0" marR="0" lvl="0" indent="0" algn="ctr" rtl="1">
                <a:lnSpc>
                  <a:spcPct val="90000"/>
                </a:lnSpc>
                <a:spcBef>
                  <a:spcPts val="0"/>
                </a:spcBef>
                <a:spcAft>
                  <a:spcPts val="0"/>
                </a:spcAft>
                <a:buSzPct val="25000"/>
                <a:buNone/>
              </a:pPr>
              <a:r>
                <a:rPr lang="x-none" sz="2400" b="1">
                  <a:solidFill>
                    <a:srgbClr val="FF0000"/>
                  </a:solidFill>
                  <a:latin typeface="David"/>
                  <a:ea typeface="David"/>
                  <a:cs typeface="David"/>
                  <a:sym typeface="David"/>
                </a:rPr>
                <a:t>טסיות הדם </a:t>
              </a:r>
            </a:p>
          </p:txBody>
        </p:sp>
        <p:sp>
          <p:nvSpPr>
            <p:cNvPr id="448" name="Shape 448"/>
            <p:cNvSpPr/>
            <p:nvPr/>
          </p:nvSpPr>
          <p:spPr>
            <a:xfrm>
              <a:off x="22947" y="1163620"/>
              <a:ext cx="3207661" cy="1135399"/>
            </a:xfrm>
            <a:prstGeom prst="roundRect">
              <a:avLst>
                <a:gd name="adj" fmla="val 10000"/>
              </a:avLst>
            </a:prstGeom>
            <a:solidFill>
              <a:schemeClr val="lt1"/>
            </a:solidFill>
            <a:ln w="25400" cap="flat" cmpd="sng">
              <a:solidFill>
                <a:schemeClr val="accent3"/>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49" name="Shape 449"/>
            <p:cNvSpPr txBox="1"/>
            <p:nvPr/>
          </p:nvSpPr>
          <p:spPr>
            <a:xfrm>
              <a:off x="56202" y="1196875"/>
              <a:ext cx="3141152" cy="1068888"/>
            </a:xfrm>
            <a:prstGeom prst="rect">
              <a:avLst/>
            </a:prstGeom>
            <a:noFill/>
            <a:ln>
              <a:noFill/>
            </a:ln>
          </p:spPr>
          <p:txBody>
            <a:bodyPr lIns="68575" tIns="68575" rIns="68575" bIns="68575" anchor="ctr" anchorCtr="0">
              <a:noAutofit/>
            </a:bodyPr>
            <a:lstStyle/>
            <a:p>
              <a:pPr marL="0" marR="0" lvl="0" indent="0" algn="ctr" rtl="1">
                <a:lnSpc>
                  <a:spcPct val="90000"/>
                </a:lnSpc>
                <a:spcBef>
                  <a:spcPts val="0"/>
                </a:spcBef>
                <a:spcAft>
                  <a:spcPts val="0"/>
                </a:spcAft>
                <a:buSzPct val="25000"/>
                <a:buNone/>
              </a:pPr>
              <a:r>
                <a:rPr lang="x-none" sz="1800" b="1">
                  <a:solidFill>
                    <a:srgbClr val="FF0000"/>
                  </a:solidFill>
                  <a:latin typeface="Arial"/>
                  <a:ea typeface="Arial"/>
                  <a:cs typeface="Arial"/>
                  <a:sym typeface="Arial"/>
                </a:rPr>
                <a:t>מפרישות</a:t>
              </a:r>
              <a:r>
                <a:rPr lang="x-none" sz="1800">
                  <a:solidFill>
                    <a:schemeClr val="dk1"/>
                  </a:solidFill>
                  <a:latin typeface="Arial"/>
                  <a:ea typeface="Arial"/>
                  <a:cs typeface="Arial"/>
                  <a:sym typeface="Arial"/>
                </a:rPr>
                <a:t> טרומבופלסטין (אנזים) </a:t>
              </a:r>
            </a:p>
          </p:txBody>
        </p:sp>
        <p:sp>
          <p:nvSpPr>
            <p:cNvPr id="450" name="Shape 450"/>
            <p:cNvSpPr/>
            <p:nvPr/>
          </p:nvSpPr>
          <p:spPr>
            <a:xfrm>
              <a:off x="38514" y="2365335"/>
              <a:ext cx="3182688" cy="1182658"/>
            </a:xfrm>
            <a:prstGeom prst="roundRect">
              <a:avLst>
                <a:gd name="adj" fmla="val 10000"/>
              </a:avLst>
            </a:prstGeom>
            <a:solidFill>
              <a:schemeClr val="lt1"/>
            </a:solidFill>
            <a:ln w="25400" cap="flat" cmpd="sng">
              <a:solidFill>
                <a:schemeClr val="accent3"/>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51" name="Shape 451"/>
            <p:cNvSpPr txBox="1"/>
            <p:nvPr/>
          </p:nvSpPr>
          <p:spPr>
            <a:xfrm>
              <a:off x="73153" y="2399975"/>
              <a:ext cx="3113409" cy="1113380"/>
            </a:xfrm>
            <a:prstGeom prst="rect">
              <a:avLst/>
            </a:prstGeom>
            <a:noFill/>
            <a:ln>
              <a:noFill/>
            </a:ln>
          </p:spPr>
          <p:txBody>
            <a:bodyPr lIns="64750" tIns="64750" rIns="64750" bIns="64750" anchor="ctr" anchorCtr="0">
              <a:noAutofit/>
            </a:bodyPr>
            <a:lstStyle/>
            <a:p>
              <a:pPr marL="0" marR="0" lvl="0" indent="0" algn="ctr" rtl="1">
                <a:lnSpc>
                  <a:spcPct val="90000"/>
                </a:lnSpc>
                <a:spcBef>
                  <a:spcPts val="0"/>
                </a:spcBef>
                <a:spcAft>
                  <a:spcPts val="0"/>
                </a:spcAft>
                <a:buSzPct val="25000"/>
                <a:buNone/>
              </a:pPr>
              <a:r>
                <a:rPr lang="x-none" sz="1700">
                  <a:solidFill>
                    <a:schemeClr val="dk1"/>
                  </a:solidFill>
                  <a:latin typeface="Arial"/>
                  <a:ea typeface="Arial"/>
                  <a:cs typeface="Arial"/>
                  <a:sym typeface="Arial"/>
                </a:rPr>
                <a:t>טרומבופלסטין יחד עם </a:t>
              </a:r>
              <a:r>
                <a:rPr lang="x-none" sz="2000">
                  <a:solidFill>
                    <a:schemeClr val="accent3"/>
                  </a:solidFill>
                  <a:latin typeface="Arial"/>
                  <a:ea typeface="Arial"/>
                  <a:cs typeface="Arial"/>
                  <a:sym typeface="Arial"/>
                </a:rPr>
                <a:t>סידן</a:t>
              </a:r>
              <a:r>
                <a:rPr lang="x-none" sz="1700">
                  <a:solidFill>
                    <a:schemeClr val="dk1"/>
                  </a:solidFill>
                  <a:latin typeface="Arial"/>
                  <a:ea typeface="Arial"/>
                  <a:cs typeface="Arial"/>
                  <a:sym typeface="Arial"/>
                </a:rPr>
                <a:t> הופך </a:t>
              </a:r>
              <a:r>
                <a:rPr lang="x-none" sz="2000" b="1">
                  <a:solidFill>
                    <a:srgbClr val="0000FF"/>
                  </a:solidFill>
                  <a:latin typeface="Arial"/>
                  <a:ea typeface="Arial"/>
                  <a:cs typeface="Arial"/>
                  <a:sym typeface="Arial"/>
                </a:rPr>
                <a:t>פרוטרומבין ל טרומבין</a:t>
              </a:r>
            </a:p>
            <a:p>
              <a:pPr marL="0" marR="0" lvl="0" indent="0" algn="ctr" rtl="1">
                <a:lnSpc>
                  <a:spcPct val="90000"/>
                </a:lnSpc>
                <a:spcBef>
                  <a:spcPts val="700"/>
                </a:spcBef>
                <a:spcAft>
                  <a:spcPts val="0"/>
                </a:spcAft>
                <a:buSzPct val="25000"/>
                <a:buNone/>
              </a:pPr>
              <a:r>
                <a:rPr lang="x-none" sz="2000" b="1">
                  <a:solidFill>
                    <a:srgbClr val="0000FF"/>
                  </a:solidFill>
                  <a:latin typeface="Arial"/>
                  <a:ea typeface="Arial"/>
                  <a:cs typeface="Arial"/>
                  <a:sym typeface="Arial"/>
                </a:rPr>
                <a:t>(פרוטרומבין נמצא בדם במצב בלתי פעיל)</a:t>
              </a:r>
            </a:p>
          </p:txBody>
        </p:sp>
        <p:sp>
          <p:nvSpPr>
            <p:cNvPr id="452" name="Shape 452"/>
            <p:cNvSpPr/>
            <p:nvPr/>
          </p:nvSpPr>
          <p:spPr>
            <a:xfrm>
              <a:off x="63196" y="3636435"/>
              <a:ext cx="3133321" cy="1182658"/>
            </a:xfrm>
            <a:prstGeom prst="roundRect">
              <a:avLst>
                <a:gd name="adj" fmla="val 10000"/>
              </a:avLst>
            </a:prstGeom>
            <a:solidFill>
              <a:schemeClr val="lt1"/>
            </a:solidFill>
            <a:ln w="25400" cap="flat" cmpd="sng">
              <a:solidFill>
                <a:schemeClr val="accent3"/>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53" name="Shape 453"/>
            <p:cNvSpPr txBox="1"/>
            <p:nvPr/>
          </p:nvSpPr>
          <p:spPr>
            <a:xfrm>
              <a:off x="97835" y="3671075"/>
              <a:ext cx="3064042" cy="1113380"/>
            </a:xfrm>
            <a:prstGeom prst="rect">
              <a:avLst/>
            </a:prstGeom>
            <a:noFill/>
            <a:ln>
              <a:noFill/>
            </a:ln>
          </p:spPr>
          <p:txBody>
            <a:bodyPr lIns="64750" tIns="64750" rIns="64750" bIns="64750" anchor="ctr" anchorCtr="0">
              <a:noAutofit/>
            </a:bodyPr>
            <a:lstStyle/>
            <a:p>
              <a:pPr marL="0" marR="0" lvl="0" indent="0" algn="ctr" rtl="1">
                <a:lnSpc>
                  <a:spcPct val="90000"/>
                </a:lnSpc>
                <a:spcBef>
                  <a:spcPts val="0"/>
                </a:spcBef>
                <a:spcAft>
                  <a:spcPts val="0"/>
                </a:spcAft>
                <a:buSzPct val="25000"/>
                <a:buNone/>
              </a:pPr>
              <a:r>
                <a:rPr lang="x-none" sz="1700">
                  <a:solidFill>
                    <a:schemeClr val="dk1"/>
                  </a:solidFill>
                  <a:latin typeface="Arial"/>
                  <a:ea typeface="Arial"/>
                  <a:cs typeface="Arial"/>
                  <a:sym typeface="Arial"/>
                </a:rPr>
                <a:t>טרומבין הופך חומר מסיס </a:t>
              </a:r>
              <a:r>
                <a:rPr lang="x-none" sz="2000" b="1">
                  <a:solidFill>
                    <a:srgbClr val="0000FF"/>
                  </a:solidFill>
                  <a:latin typeface="David"/>
                  <a:ea typeface="David"/>
                  <a:cs typeface="David"/>
                  <a:sym typeface="David"/>
                </a:rPr>
                <a:t>פיברינוגן לחומר בלתי מסיס פיברין</a:t>
              </a:r>
            </a:p>
          </p:txBody>
        </p:sp>
        <p:sp>
          <p:nvSpPr>
            <p:cNvPr id="454" name="Shape 454"/>
            <p:cNvSpPr/>
            <p:nvPr/>
          </p:nvSpPr>
          <p:spPr>
            <a:xfrm>
              <a:off x="63196" y="4907535"/>
              <a:ext cx="3133321" cy="1182658"/>
            </a:xfrm>
            <a:prstGeom prst="roundRect">
              <a:avLst>
                <a:gd name="adj" fmla="val 10000"/>
              </a:avLst>
            </a:prstGeom>
            <a:solidFill>
              <a:schemeClr val="lt1"/>
            </a:solidFill>
            <a:ln w="25400" cap="flat" cmpd="sng">
              <a:solidFill>
                <a:schemeClr val="accent3"/>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55" name="Shape 455"/>
            <p:cNvSpPr txBox="1"/>
            <p:nvPr/>
          </p:nvSpPr>
          <p:spPr>
            <a:xfrm>
              <a:off x="97835" y="4942175"/>
              <a:ext cx="3064042" cy="1113380"/>
            </a:xfrm>
            <a:prstGeom prst="rect">
              <a:avLst/>
            </a:prstGeom>
            <a:noFill/>
            <a:ln>
              <a:noFill/>
            </a:ln>
          </p:spPr>
          <p:txBody>
            <a:bodyPr lIns="76200" tIns="76200" rIns="76200" bIns="76200" anchor="ctr" anchorCtr="0">
              <a:noAutofit/>
            </a:bodyPr>
            <a:lstStyle/>
            <a:p>
              <a:pPr marL="0" marR="0" lvl="0" indent="0" algn="ctr" rtl="1">
                <a:lnSpc>
                  <a:spcPct val="90000"/>
                </a:lnSpc>
                <a:spcBef>
                  <a:spcPts val="0"/>
                </a:spcBef>
                <a:spcAft>
                  <a:spcPts val="0"/>
                </a:spcAft>
                <a:buSzPct val="25000"/>
                <a:buNone/>
              </a:pPr>
              <a:r>
                <a:rPr lang="x-none" sz="2000" b="1">
                  <a:solidFill>
                    <a:srgbClr val="0000FF"/>
                  </a:solidFill>
                  <a:latin typeface="Arial"/>
                  <a:ea typeface="Arial"/>
                  <a:cs typeface="Arial"/>
                  <a:sym typeface="Arial"/>
                </a:rPr>
                <a:t>הפיברין יוצר רשת סיבים </a:t>
              </a:r>
              <a:r>
                <a:rPr lang="x-none" sz="2000">
                  <a:solidFill>
                    <a:schemeClr val="dk1"/>
                  </a:solidFill>
                  <a:latin typeface="Arial"/>
                  <a:ea typeface="Arial"/>
                  <a:cs typeface="Arial"/>
                  <a:sym typeface="Arial"/>
                </a:rPr>
                <a:t>הכולאים את כל תאי הדם שבסביבה ליצירת פקק הומיאוסטטי</a:t>
              </a:r>
            </a:p>
          </p:txBody>
        </p:sp>
        <p:sp>
          <p:nvSpPr>
            <p:cNvPr id="456" name="Shape 456"/>
            <p:cNvSpPr/>
            <p:nvPr/>
          </p:nvSpPr>
          <p:spPr>
            <a:xfrm>
              <a:off x="3312371" y="1152128"/>
              <a:ext cx="1560200" cy="1124885"/>
            </a:xfrm>
            <a:prstGeom prst="roundRect">
              <a:avLst>
                <a:gd name="adj" fmla="val 10000"/>
              </a:avLst>
            </a:prstGeom>
            <a:solidFill>
              <a:schemeClr val="lt1"/>
            </a:solidFill>
            <a:ln w="25400" cap="flat" cmpd="sng">
              <a:solidFill>
                <a:schemeClr val="accent5"/>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57" name="Shape 457"/>
            <p:cNvSpPr txBox="1"/>
            <p:nvPr/>
          </p:nvSpPr>
          <p:spPr>
            <a:xfrm>
              <a:off x="3345317" y="1185075"/>
              <a:ext cx="1494306" cy="1058991"/>
            </a:xfrm>
            <a:prstGeom prst="rect">
              <a:avLst/>
            </a:prstGeom>
            <a:noFill/>
            <a:ln>
              <a:noFill/>
            </a:ln>
          </p:spPr>
          <p:txBody>
            <a:bodyPr lIns="76200" tIns="76200" rIns="76200" bIns="76200" anchor="ctr" anchorCtr="0">
              <a:noAutofit/>
            </a:bodyPr>
            <a:lstStyle/>
            <a:p>
              <a:pPr marL="0" marR="0" lvl="0" indent="0" algn="ctr" rtl="1">
                <a:lnSpc>
                  <a:spcPct val="90000"/>
                </a:lnSpc>
                <a:spcBef>
                  <a:spcPts val="0"/>
                </a:spcBef>
                <a:spcAft>
                  <a:spcPts val="0"/>
                </a:spcAft>
                <a:buSzPct val="25000"/>
                <a:buNone/>
              </a:pPr>
              <a:r>
                <a:rPr lang="x-none" sz="2000" b="1">
                  <a:solidFill>
                    <a:srgbClr val="FF0000"/>
                  </a:solidFill>
                  <a:latin typeface="David"/>
                  <a:ea typeface="David"/>
                  <a:cs typeface="David"/>
                  <a:sym typeface="David"/>
                </a:rPr>
                <a:t>מפרישות</a:t>
              </a:r>
              <a:r>
                <a:rPr lang="x-none" sz="2000" b="1">
                  <a:solidFill>
                    <a:schemeClr val="dk1"/>
                  </a:solidFill>
                  <a:latin typeface="Arial"/>
                  <a:ea typeface="Arial"/>
                  <a:cs typeface="Arial"/>
                  <a:sym typeface="Arial"/>
                </a:rPr>
                <a:t> סרוטונין וטרומבוקסן</a:t>
              </a:r>
            </a:p>
          </p:txBody>
        </p:sp>
        <p:sp>
          <p:nvSpPr>
            <p:cNvPr id="458" name="Shape 458"/>
            <p:cNvSpPr/>
            <p:nvPr/>
          </p:nvSpPr>
          <p:spPr>
            <a:xfrm>
              <a:off x="3312371" y="2345740"/>
              <a:ext cx="1560200" cy="1182658"/>
            </a:xfrm>
            <a:prstGeom prst="roundRect">
              <a:avLst>
                <a:gd name="adj" fmla="val 10000"/>
              </a:avLst>
            </a:prstGeom>
            <a:noFill/>
            <a:ln w="25400"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59" name="Shape 459"/>
            <p:cNvSpPr txBox="1"/>
            <p:nvPr/>
          </p:nvSpPr>
          <p:spPr>
            <a:xfrm>
              <a:off x="3347013" y="2380368"/>
              <a:ext cx="1719900" cy="1509000"/>
            </a:xfrm>
            <a:prstGeom prst="rect">
              <a:avLst/>
            </a:prstGeom>
            <a:noFill/>
            <a:ln>
              <a:noFill/>
            </a:ln>
          </p:spPr>
          <p:txBody>
            <a:bodyPr lIns="76200" tIns="76200" rIns="76200" bIns="76200" anchor="ctr" anchorCtr="0">
              <a:noAutofit/>
            </a:bodyPr>
            <a:lstStyle/>
            <a:p>
              <a:pPr marL="0" marR="0" lvl="0" indent="0" algn="r" rtl="1">
                <a:lnSpc>
                  <a:spcPct val="90000"/>
                </a:lnSpc>
                <a:spcBef>
                  <a:spcPts val="0"/>
                </a:spcBef>
                <a:spcAft>
                  <a:spcPts val="0"/>
                </a:spcAft>
                <a:buNone/>
              </a:pPr>
              <a:endParaRPr sz="2000">
                <a:solidFill>
                  <a:schemeClr val="dk1"/>
                </a:solidFill>
              </a:endParaRPr>
            </a:p>
            <a:p>
              <a:pPr marL="0" marR="0" lvl="0" indent="0" algn="ctr" rtl="1">
                <a:lnSpc>
                  <a:spcPct val="90000"/>
                </a:lnSpc>
                <a:spcBef>
                  <a:spcPts val="0"/>
                </a:spcBef>
                <a:spcAft>
                  <a:spcPts val="0"/>
                </a:spcAft>
                <a:buSzPct val="25000"/>
                <a:buNone/>
              </a:pPr>
              <a:r>
                <a:rPr lang="x-none" sz="2000">
                  <a:solidFill>
                    <a:schemeClr val="dk1"/>
                  </a:solidFill>
                  <a:latin typeface="Arial"/>
                  <a:ea typeface="Arial"/>
                  <a:cs typeface="Arial"/>
                  <a:sym typeface="Arial"/>
                </a:rPr>
                <a:t>גורמים </a:t>
              </a:r>
              <a:r>
                <a:rPr lang="x-none" sz="2000">
                  <a:solidFill>
                    <a:schemeClr val="dk2"/>
                  </a:solidFill>
                  <a:latin typeface="Arial"/>
                  <a:ea typeface="Arial"/>
                  <a:cs typeface="Arial"/>
                  <a:sym typeface="Arial"/>
                </a:rPr>
                <a:t>לכיווץ כלי הדם </a:t>
              </a:r>
              <a:r>
                <a:rPr lang="x-none" sz="2000">
                  <a:solidFill>
                    <a:schemeClr val="dk1"/>
                  </a:solidFill>
                  <a:latin typeface="Arial"/>
                  <a:ea typeface="Arial"/>
                  <a:cs typeface="Arial"/>
                  <a:sym typeface="Arial"/>
                </a:rPr>
                <a:t>ובכך הפחתת זרימת הדם למקום</a:t>
              </a:r>
            </a:p>
          </p:txBody>
        </p:sp>
        <p:sp>
          <p:nvSpPr>
            <p:cNvPr id="460" name="Shape 460"/>
            <p:cNvSpPr/>
            <p:nvPr/>
          </p:nvSpPr>
          <p:spPr>
            <a:xfrm>
              <a:off x="4924946" y="1141495"/>
              <a:ext cx="1560200" cy="1182658"/>
            </a:xfrm>
            <a:prstGeom prst="roundRect">
              <a:avLst>
                <a:gd name="adj" fmla="val 10000"/>
              </a:avLst>
            </a:prstGeom>
            <a:solidFill>
              <a:schemeClr val="lt1"/>
            </a:solidFill>
            <a:ln w="25400" cap="flat" cmpd="sng">
              <a:solidFill>
                <a:schemeClr val="accent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61" name="Shape 461"/>
            <p:cNvSpPr txBox="1"/>
            <p:nvPr/>
          </p:nvSpPr>
          <p:spPr>
            <a:xfrm>
              <a:off x="4959585" y="1176134"/>
              <a:ext cx="1490921" cy="1113380"/>
            </a:xfrm>
            <a:prstGeom prst="rect">
              <a:avLst/>
            </a:prstGeom>
            <a:noFill/>
            <a:ln>
              <a:noFill/>
            </a:ln>
          </p:spPr>
          <p:txBody>
            <a:bodyPr lIns="60950" tIns="60950" rIns="60950" bIns="60950" anchor="ctr" anchorCtr="0">
              <a:noAutofit/>
            </a:bodyPr>
            <a:lstStyle/>
            <a:p>
              <a:pPr marL="0" marR="0" lvl="0" indent="0" algn="ctr" rtl="1">
                <a:lnSpc>
                  <a:spcPct val="90000"/>
                </a:lnSpc>
                <a:spcBef>
                  <a:spcPts val="0"/>
                </a:spcBef>
                <a:spcAft>
                  <a:spcPts val="0"/>
                </a:spcAft>
                <a:buSzPct val="25000"/>
                <a:buNone/>
              </a:pPr>
              <a:r>
                <a:rPr lang="x-none" sz="1600" u="none">
                  <a:solidFill>
                    <a:schemeClr val="dk2"/>
                  </a:solidFill>
                  <a:latin typeface="Arial"/>
                  <a:ea typeface="Arial"/>
                  <a:cs typeface="Arial"/>
                  <a:sym typeface="Arial"/>
                </a:rPr>
                <a:t>כמוטקסיס</a:t>
              </a:r>
              <a:r>
                <a:rPr lang="x-none" sz="1600">
                  <a:solidFill>
                    <a:schemeClr val="dk1"/>
                  </a:solidFill>
                  <a:latin typeface="Arial"/>
                  <a:ea typeface="Arial"/>
                  <a:cs typeface="Arial"/>
                  <a:sym typeface="Arial"/>
                </a:rPr>
                <a:t> </a:t>
              </a:r>
              <a:r>
                <a:rPr lang="x-none" sz="1600" b="1">
                  <a:solidFill>
                    <a:srgbClr val="FF0000"/>
                  </a:solidFill>
                  <a:latin typeface="David"/>
                  <a:ea typeface="David"/>
                  <a:cs typeface="David"/>
                  <a:sym typeface="David"/>
                </a:rPr>
                <a:t>-משחררות</a:t>
              </a:r>
              <a:r>
                <a:rPr lang="x-none" sz="1600">
                  <a:solidFill>
                    <a:schemeClr val="dk1"/>
                  </a:solidFill>
                  <a:latin typeface="Arial"/>
                  <a:ea typeface="Arial"/>
                  <a:cs typeface="Arial"/>
                  <a:sym typeface="Arial"/>
                </a:rPr>
                <a:t> חומרים כימיים לדם המגרים טסיות נוספות להגיע לאזור</a:t>
              </a:r>
            </a:p>
          </p:txBody>
        </p:sp>
        <p:sp>
          <p:nvSpPr>
            <p:cNvPr id="462" name="Shape 462"/>
            <p:cNvSpPr/>
            <p:nvPr/>
          </p:nvSpPr>
          <p:spPr>
            <a:xfrm>
              <a:off x="6550676" y="1141495"/>
              <a:ext cx="1560200" cy="1182658"/>
            </a:xfrm>
            <a:prstGeom prst="roundRect">
              <a:avLst>
                <a:gd name="adj" fmla="val 10000"/>
              </a:avLst>
            </a:prstGeom>
            <a:solidFill>
              <a:schemeClr val="lt1"/>
            </a:solidFill>
            <a:ln w="25400" cap="flat" cmpd="sng">
              <a:solidFill>
                <a:schemeClr val="accent6"/>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63" name="Shape 463"/>
            <p:cNvSpPr txBox="1"/>
            <p:nvPr/>
          </p:nvSpPr>
          <p:spPr>
            <a:xfrm>
              <a:off x="6585314" y="1176134"/>
              <a:ext cx="1490921" cy="1113380"/>
            </a:xfrm>
            <a:prstGeom prst="rect">
              <a:avLst/>
            </a:prstGeom>
            <a:noFill/>
            <a:ln>
              <a:noFill/>
            </a:ln>
          </p:spPr>
          <p:txBody>
            <a:bodyPr lIns="60950" tIns="60950" rIns="60950" bIns="60950" anchor="ctr" anchorCtr="0">
              <a:noAutofit/>
            </a:bodyPr>
            <a:lstStyle/>
            <a:p>
              <a:pPr marL="0" marR="0" lvl="0" indent="0" algn="ctr" rtl="1">
                <a:lnSpc>
                  <a:spcPct val="90000"/>
                </a:lnSpc>
                <a:spcBef>
                  <a:spcPts val="0"/>
                </a:spcBef>
                <a:spcAft>
                  <a:spcPts val="0"/>
                </a:spcAft>
                <a:buSzPct val="25000"/>
                <a:buNone/>
              </a:pPr>
              <a:r>
                <a:rPr lang="x-none" sz="1600" b="1" u="none">
                  <a:solidFill>
                    <a:srgbClr val="FF0000"/>
                  </a:solidFill>
                  <a:latin typeface="Arial"/>
                  <a:ea typeface="Arial"/>
                  <a:cs typeface="Arial"/>
                  <a:sym typeface="Arial"/>
                </a:rPr>
                <a:t>נ</a:t>
              </a:r>
              <a:r>
                <a:rPr lang="x-none" sz="1600" b="1" u="none">
                  <a:solidFill>
                    <a:srgbClr val="FF0000"/>
                  </a:solidFill>
                  <a:latin typeface="David"/>
                  <a:ea typeface="David"/>
                  <a:cs typeface="David"/>
                  <a:sym typeface="David"/>
                </a:rPr>
                <a:t>צמדות</a:t>
              </a:r>
              <a:r>
                <a:rPr lang="x-none" sz="1600">
                  <a:solidFill>
                    <a:schemeClr val="dk1"/>
                  </a:solidFill>
                  <a:latin typeface="David"/>
                  <a:ea typeface="David"/>
                  <a:cs typeface="David"/>
                  <a:sym typeface="David"/>
                </a:rPr>
                <a:t> זו לזו ומתחילות לייצר פקק בכלי הדם הפגוע</a:t>
              </a: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Shape 468"/>
          <p:cNvPicPr preferRelativeResize="0"/>
          <p:nvPr/>
        </p:nvPicPr>
        <p:blipFill rotWithShape="1">
          <a:blip r:embed="rId3">
            <a:alphaModFix/>
          </a:blip>
          <a:srcRect/>
          <a:stretch/>
        </p:blipFill>
        <p:spPr>
          <a:xfrm>
            <a:off x="683568" y="116631"/>
            <a:ext cx="7128792" cy="6449360"/>
          </a:xfrm>
          <a:prstGeom prst="rect">
            <a:avLst/>
          </a:prstGeom>
          <a:noFill/>
          <a:ln>
            <a:noFill/>
          </a:ln>
        </p:spPr>
      </p:pic>
      <p:sp>
        <p:nvSpPr>
          <p:cNvPr id="469" name="Shape 469"/>
          <p:cNvSpPr/>
          <p:nvPr/>
        </p:nvSpPr>
        <p:spPr>
          <a:xfrm>
            <a:off x="5076055" y="2276872"/>
            <a:ext cx="576064" cy="360040"/>
          </a:xfrm>
          <a:prstGeom prst="rect">
            <a:avLst/>
          </a:prstGeom>
          <a:solidFill>
            <a:schemeClr val="accent1"/>
          </a:solidFill>
          <a:ln w="25400" cap="flat" cmpd="sng">
            <a:solidFill>
              <a:srgbClr val="595959"/>
            </a:solidFill>
            <a:prstDash val="solid"/>
            <a:round/>
            <a:headEnd type="none" w="med" len="med"/>
            <a:tailEnd type="none" w="med" len="med"/>
          </a:ln>
        </p:spPr>
        <p:txBody>
          <a:bodyPr lIns="91425" tIns="45700" rIns="91425" bIns="45700" anchor="ctr" anchorCtr="0">
            <a:noAutofit/>
          </a:bodyPr>
          <a:lstStyle/>
          <a:p>
            <a:pPr marL="0" marR="0" lvl="0" indent="0" algn="ctr" rtl="1">
              <a:spcBef>
                <a:spcPts val="0"/>
              </a:spcBef>
              <a:buSzPct val="25000"/>
              <a:buNone/>
            </a:pPr>
            <a:r>
              <a:rPr lang="x-none" sz="1200">
                <a:solidFill>
                  <a:schemeClr val="lt1"/>
                </a:solidFill>
                <a:latin typeface="Calibri"/>
                <a:ea typeface="Calibri"/>
                <a:cs typeface="Calibri"/>
                <a:sym typeface="Calibri"/>
              </a:rPr>
              <a:t>+ סידן</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figure 19-09 par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8531225" cy="624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41408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prstGeom prst="rect">
            <a:avLst/>
          </a:prstGeom>
        </p:spPr>
        <p:txBody>
          <a:bodyPr lIns="91425" tIns="91425" rIns="91425" bIns="91425" anchor="ctr" anchorCtr="0">
            <a:noAutofit/>
          </a:bodyPr>
          <a:lstStyle/>
          <a:p>
            <a:pPr lvl="0" algn="ctr" rtl="1">
              <a:spcBef>
                <a:spcPts val="0"/>
              </a:spcBef>
              <a:buClr>
                <a:srgbClr val="7F7F7F"/>
              </a:buClr>
              <a:buSzPct val="25000"/>
              <a:buFont typeface="Arial"/>
              <a:buNone/>
            </a:pPr>
            <a:r>
              <a:rPr lang="x-none" sz="3600" b="1">
                <a:solidFill>
                  <a:srgbClr val="FF0000"/>
                </a:solidFill>
                <a:latin typeface="David"/>
                <a:ea typeface="David"/>
                <a:cs typeface="David"/>
                <a:sym typeface="David"/>
              </a:rPr>
              <a:t>מרכיבי הפלסמה</a:t>
            </a:r>
          </a:p>
          <a:p>
            <a:pPr lvl="0" algn="r" rtl="1">
              <a:spcBef>
                <a:spcPts val="0"/>
              </a:spcBef>
              <a:buNone/>
            </a:pPr>
            <a:r>
              <a:rPr lang="x-none" sz="3000" b="1">
                <a:solidFill>
                  <a:srgbClr val="FF0000"/>
                </a:solidFill>
                <a:latin typeface="Arial"/>
                <a:ea typeface="Arial"/>
                <a:cs typeface="Arial"/>
                <a:sym typeface="Arial"/>
              </a:rPr>
              <a:t>א. אלקטרוליטים </a:t>
            </a:r>
          </a:p>
        </p:txBody>
      </p:sp>
      <p:sp>
        <p:nvSpPr>
          <p:cNvPr id="126" name="Shape 126"/>
          <p:cNvSpPr txBox="1">
            <a:spLocks noGrp="1"/>
          </p:cNvSpPr>
          <p:nvPr>
            <p:ph type="body" idx="1"/>
          </p:nvPr>
        </p:nvSpPr>
        <p:spPr>
          <a:xfrm>
            <a:off x="36750" y="1417650"/>
            <a:ext cx="8460900" cy="5375700"/>
          </a:xfrm>
          <a:prstGeom prst="rect">
            <a:avLst/>
          </a:prstGeom>
        </p:spPr>
        <p:txBody>
          <a:bodyPr lIns="91425" tIns="91425" rIns="91425" bIns="91425" anchor="t" anchorCtr="0">
            <a:noAutofit/>
          </a:bodyPr>
          <a:lstStyle/>
          <a:p>
            <a:pPr marL="457200" lvl="0" indent="-228600" rtl="1">
              <a:lnSpc>
                <a:spcPct val="80000"/>
              </a:lnSpc>
              <a:spcBef>
                <a:spcPts val="700"/>
              </a:spcBef>
              <a:buClr>
                <a:srgbClr val="FF0000"/>
              </a:buClr>
            </a:pPr>
            <a:r>
              <a:rPr lang="x-none" sz="2400" b="1">
                <a:solidFill>
                  <a:srgbClr val="FF0000"/>
                </a:solidFill>
                <a:latin typeface="David"/>
                <a:ea typeface="David"/>
                <a:cs typeface="David"/>
                <a:sym typeface="David"/>
              </a:rPr>
              <a:t>יוני נתרן וכלור</a:t>
            </a:r>
            <a:r>
              <a:rPr lang="x-none" sz="2800"/>
              <a:t> </a:t>
            </a:r>
            <a:r>
              <a:rPr lang="x-none" sz="2400">
                <a:latin typeface="David"/>
                <a:ea typeface="David"/>
                <a:cs typeface="David"/>
                <a:sym typeface="David"/>
              </a:rPr>
              <a:t>ריכוזם בדם מבוקר על ידי הכליה ויותרת הכליה.</a:t>
            </a:r>
          </a:p>
          <a:p>
            <a:pPr marL="0" lvl="0" indent="-69850" algn="r" rtl="1">
              <a:lnSpc>
                <a:spcPct val="80000"/>
              </a:lnSpc>
              <a:spcBef>
                <a:spcPts val="700"/>
              </a:spcBef>
              <a:buClr>
                <a:schemeClr val="dk1"/>
              </a:buClr>
              <a:buSzPct val="45833"/>
              <a:buFont typeface="Arial"/>
              <a:buNone/>
            </a:pPr>
            <a:r>
              <a:rPr lang="x-none" sz="2400">
                <a:latin typeface="David"/>
                <a:ea typeface="David"/>
                <a:cs typeface="David"/>
                <a:sym typeface="David"/>
              </a:rPr>
              <a:t>תפקידם לשמור על הלחץ האוסמוטי וה -pH  של הדם.</a:t>
            </a:r>
          </a:p>
          <a:p>
            <a:pPr marL="457200" lvl="0" indent="-381000" algn="r" rtl="1">
              <a:lnSpc>
                <a:spcPct val="80000"/>
              </a:lnSpc>
              <a:spcBef>
                <a:spcPts val="700"/>
              </a:spcBef>
              <a:buClr>
                <a:srgbClr val="FF0000"/>
              </a:buClr>
              <a:buSzPct val="100000"/>
              <a:buFont typeface="David"/>
            </a:pPr>
            <a:r>
              <a:rPr lang="x-none" sz="2400" b="1">
                <a:solidFill>
                  <a:srgbClr val="FF0000"/>
                </a:solidFill>
                <a:latin typeface="David"/>
                <a:ea typeface="David"/>
                <a:cs typeface="David"/>
                <a:sym typeface="David"/>
              </a:rPr>
              <a:t>יוני אשלגן</a:t>
            </a:r>
            <a:r>
              <a:rPr lang="x-none" sz="2400">
                <a:solidFill>
                  <a:srgbClr val="FF0000"/>
                </a:solidFill>
                <a:latin typeface="David"/>
                <a:ea typeface="David"/>
                <a:cs typeface="David"/>
                <a:sym typeface="David"/>
              </a:rPr>
              <a:t>- </a:t>
            </a:r>
            <a:r>
              <a:rPr lang="x-none" sz="2400">
                <a:latin typeface="David"/>
                <a:ea typeface="David"/>
                <a:cs typeface="David"/>
                <a:sym typeface="David"/>
              </a:rPr>
              <a:t> </a:t>
            </a:r>
          </a:p>
          <a:p>
            <a:pPr marL="0" lvl="0" indent="-69850" algn="r" rtl="1">
              <a:lnSpc>
                <a:spcPct val="80000"/>
              </a:lnSpc>
              <a:spcBef>
                <a:spcPts val="700"/>
              </a:spcBef>
              <a:buClr>
                <a:schemeClr val="dk1"/>
              </a:buClr>
              <a:buSzPct val="45833"/>
              <a:buFont typeface="Arial"/>
              <a:buNone/>
            </a:pPr>
            <a:r>
              <a:rPr lang="x-none" sz="2400">
                <a:latin typeface="David"/>
                <a:ea typeface="David"/>
                <a:cs typeface="David"/>
                <a:sym typeface="David"/>
              </a:rPr>
              <a:t>חשוב לתפקוד העצבים והשרירים, במיוחד שריר הלב.</a:t>
            </a:r>
          </a:p>
          <a:p>
            <a:pPr marL="457200" lvl="0" indent="-381000" algn="r" rtl="1">
              <a:lnSpc>
                <a:spcPct val="80000"/>
              </a:lnSpc>
              <a:spcBef>
                <a:spcPts val="700"/>
              </a:spcBef>
              <a:buClr>
                <a:srgbClr val="FF0000"/>
              </a:buClr>
              <a:buSzPct val="100000"/>
              <a:buFont typeface="David"/>
            </a:pPr>
            <a:r>
              <a:rPr lang="x-none" sz="2400" b="1">
                <a:solidFill>
                  <a:srgbClr val="FF0000"/>
                </a:solidFill>
                <a:latin typeface="David"/>
                <a:ea typeface="David"/>
                <a:cs typeface="David"/>
                <a:sym typeface="David"/>
              </a:rPr>
              <a:t>יוני סידן וזרחן</a:t>
            </a:r>
            <a:r>
              <a:rPr lang="x-none" sz="2400">
                <a:solidFill>
                  <a:srgbClr val="FF0000"/>
                </a:solidFill>
                <a:latin typeface="David"/>
                <a:ea typeface="David"/>
                <a:cs typeface="David"/>
                <a:sym typeface="David"/>
              </a:rPr>
              <a:t> - </a:t>
            </a:r>
          </a:p>
          <a:p>
            <a:pPr marL="0" lvl="0" indent="-69850" algn="r" rtl="1">
              <a:lnSpc>
                <a:spcPct val="80000"/>
              </a:lnSpc>
              <a:spcBef>
                <a:spcPts val="700"/>
              </a:spcBef>
              <a:buClr>
                <a:schemeClr val="dk1"/>
              </a:buClr>
              <a:buSzPct val="45833"/>
              <a:buFont typeface="Arial"/>
              <a:buNone/>
            </a:pPr>
            <a:r>
              <a:rPr lang="x-none" sz="2400">
                <a:latin typeface="David"/>
                <a:ea typeface="David"/>
                <a:cs typeface="David"/>
                <a:sym typeface="David"/>
              </a:rPr>
              <a:t>חשובים לפעילות מערכת העצבים, השרירים ובניין השלד והשיניים.</a:t>
            </a:r>
          </a:p>
          <a:p>
            <a:pPr marL="457200" lvl="0" indent="-381000" algn="r" rtl="1">
              <a:lnSpc>
                <a:spcPct val="80000"/>
              </a:lnSpc>
              <a:spcBef>
                <a:spcPts val="700"/>
              </a:spcBef>
              <a:buClr>
                <a:srgbClr val="980000"/>
              </a:buClr>
              <a:buSzPct val="100000"/>
              <a:buFont typeface="David"/>
            </a:pPr>
            <a:r>
              <a:rPr lang="x-none" sz="2400" b="1">
                <a:solidFill>
                  <a:srgbClr val="FF0000"/>
                </a:solidFill>
                <a:latin typeface="David"/>
                <a:ea typeface="David"/>
                <a:cs typeface="David"/>
                <a:sym typeface="David"/>
              </a:rPr>
              <a:t>יוני מימן וביקרבונט*</a:t>
            </a:r>
            <a:r>
              <a:rPr lang="x-none" sz="2400" b="1">
                <a:latin typeface="David"/>
                <a:ea typeface="David"/>
                <a:cs typeface="David"/>
                <a:sym typeface="David"/>
              </a:rPr>
              <a:t> (CO</a:t>
            </a:r>
            <a:r>
              <a:rPr lang="x-none" sz="2400" b="1" baseline="-25000">
                <a:latin typeface="David"/>
                <a:ea typeface="David"/>
                <a:cs typeface="David"/>
                <a:sym typeface="David"/>
              </a:rPr>
              <a:t>2</a:t>
            </a:r>
            <a:r>
              <a:rPr lang="x-none" sz="2400" b="1">
                <a:latin typeface="David"/>
                <a:ea typeface="David"/>
                <a:cs typeface="David"/>
                <a:sym typeface="David"/>
              </a:rPr>
              <a:t> </a:t>
            </a:r>
            <a:r>
              <a:rPr lang="x-none" sz="2400">
                <a:latin typeface="David"/>
                <a:ea typeface="David"/>
                <a:cs typeface="David"/>
                <a:sym typeface="David"/>
              </a:rPr>
              <a:t>מומס בנוזל הפלסמה)        </a:t>
            </a:r>
          </a:p>
          <a:p>
            <a:pPr marL="0" lvl="0" indent="-69850" algn="r" rtl="1">
              <a:lnSpc>
                <a:spcPct val="80000"/>
              </a:lnSpc>
              <a:spcBef>
                <a:spcPts val="700"/>
              </a:spcBef>
              <a:buClr>
                <a:schemeClr val="dk1"/>
              </a:buClr>
              <a:buSzPct val="45833"/>
              <a:buFont typeface="Arial"/>
              <a:buNone/>
            </a:pPr>
            <a:r>
              <a:rPr lang="x-none" sz="2400">
                <a:latin typeface="David"/>
                <a:ea typeface="David"/>
                <a:cs typeface="David"/>
                <a:sym typeface="David"/>
              </a:rPr>
              <a:t>משקפים את רמת החומציות בדם.</a:t>
            </a:r>
          </a:p>
          <a:p>
            <a:pPr marL="0" lvl="0" indent="-69850" algn="r" rtl="1">
              <a:lnSpc>
                <a:spcPct val="80000"/>
              </a:lnSpc>
              <a:spcBef>
                <a:spcPts val="800"/>
              </a:spcBef>
              <a:buClr>
                <a:schemeClr val="dk1"/>
              </a:buClr>
              <a:buSzPct val="45833"/>
              <a:buFont typeface="Arial"/>
              <a:buNone/>
            </a:pPr>
            <a:r>
              <a:rPr lang="x-none" sz="2400">
                <a:latin typeface="David"/>
                <a:ea typeface="David"/>
                <a:cs typeface="David"/>
                <a:sym typeface="David"/>
              </a:rPr>
              <a:t>*ביקרבונט הוא לא אלקטרוליט אך תפקידו משותף עם מימן.</a:t>
            </a:r>
          </a:p>
          <a:p>
            <a:pPr lvl="0" algn="r" rtl="1">
              <a:spcBef>
                <a:spcPts val="0"/>
              </a:spcBef>
              <a:buNone/>
            </a:pPr>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figure 19-09 par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30200"/>
            <a:ext cx="8531225"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36403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igure 19-09 par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8531225" cy="624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5851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figure 19-10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95300"/>
            <a:ext cx="8531225" cy="587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61244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title"/>
          </p:nvPr>
        </p:nvSpPr>
        <p:spPr>
          <a:xfrm>
            <a:off x="539750" y="-171450"/>
            <a:ext cx="7772400" cy="700088"/>
          </a:xfrm>
        </p:spPr>
        <p:txBody>
          <a:bodyPr/>
          <a:lstStyle/>
          <a:p>
            <a:pPr eaLnBrk="1" hangingPunct="1"/>
            <a:r>
              <a:rPr lang="he-IL" altLang="he-IL" sz="4000" smtClean="0">
                <a:cs typeface="Arial" panose="020B0604020202020204" pitchFamily="34" charset="0"/>
              </a:rPr>
              <a:t>וכך זה נראה בסוף...</a:t>
            </a:r>
            <a:endParaRPr lang="en-US" altLang="he-IL" sz="4000" smtClean="0">
              <a:cs typeface="Arial" panose="020B0604020202020204" pitchFamily="34" charset="0"/>
            </a:endParaRPr>
          </a:p>
        </p:txBody>
      </p:sp>
      <p:pic>
        <p:nvPicPr>
          <p:cNvPr id="45059" name="Picture 5" descr="061016_clot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7675"/>
            <a:ext cx="9144000" cy="64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02215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txBox="1"/>
          <p:nvPr/>
        </p:nvSpPr>
        <p:spPr>
          <a:xfrm>
            <a:off x="2169653" y="2111473"/>
            <a:ext cx="4504102" cy="1341411"/>
          </a:xfrm>
          <a:prstGeom prst="rect">
            <a:avLst/>
          </a:prstGeom>
          <a:noFill/>
          <a:ln>
            <a:noFill/>
          </a:ln>
        </p:spPr>
        <p:txBody>
          <a:bodyPr lIns="91425" tIns="91425" rIns="91425" bIns="91425" anchor="ctr" anchorCtr="0">
            <a:noAutofit/>
          </a:bodyPr>
          <a:lstStyle/>
          <a:p>
            <a:pPr lvl="0" algn="r" rtl="0">
              <a:spcBef>
                <a:spcPts val="0"/>
              </a:spcBef>
              <a:buNone/>
            </a:pPr>
            <a:endParaRPr lang="x-none" sz="3000" u="sng" dirty="0">
              <a:solidFill>
                <a:srgbClr val="FF0000"/>
              </a:solidFill>
              <a:highlight>
                <a:srgbClr val="FFFFFF"/>
              </a:highlight>
              <a:latin typeface="David"/>
              <a:ea typeface="David"/>
              <a:cs typeface="David"/>
              <a:sym typeface="David"/>
              <a:hlinkClick r:id="rId3"/>
            </a:endParaRPr>
          </a:p>
        </p:txBody>
      </p:sp>
      <p:sp>
        <p:nvSpPr>
          <p:cNvPr id="476" name="Shape 476"/>
          <p:cNvSpPr txBox="1"/>
          <p:nvPr/>
        </p:nvSpPr>
        <p:spPr>
          <a:xfrm>
            <a:off x="99943" y="383849"/>
            <a:ext cx="8361669" cy="2045453"/>
          </a:xfrm>
          <a:prstGeom prst="rect">
            <a:avLst/>
          </a:prstGeom>
          <a:noFill/>
          <a:ln>
            <a:noFill/>
          </a:ln>
        </p:spPr>
        <p:txBody>
          <a:bodyPr lIns="91425" tIns="91425" rIns="91425" bIns="91425" anchor="ctr" anchorCtr="0">
            <a:noAutofit/>
          </a:bodyPr>
          <a:lstStyle/>
          <a:p>
            <a:pPr lvl="0" algn="r" rtl="1">
              <a:spcBef>
                <a:spcPts val="0"/>
              </a:spcBef>
              <a:buNone/>
            </a:pPr>
            <a:r>
              <a:rPr lang="x-none" sz="3600" b="1" dirty="0">
                <a:solidFill>
                  <a:srgbClr val="FF0000"/>
                </a:solidFill>
                <a:latin typeface="David"/>
                <a:ea typeface="David"/>
                <a:cs typeface="David"/>
                <a:sym typeface="David"/>
              </a:rPr>
              <a:t>טרומבוציטופניה</a:t>
            </a:r>
            <a:r>
              <a:rPr lang="x-none" sz="3600" dirty="0">
                <a:solidFill>
                  <a:srgbClr val="FF0000"/>
                </a:solidFill>
                <a:latin typeface="David"/>
                <a:ea typeface="David"/>
                <a:cs typeface="David"/>
                <a:sym typeface="David"/>
              </a:rPr>
              <a:t> </a:t>
            </a:r>
            <a:r>
              <a:rPr lang="x-none" sz="3600" dirty="0">
                <a:solidFill>
                  <a:schemeClr val="dk1"/>
                </a:solidFill>
                <a:latin typeface="David"/>
                <a:ea typeface="David"/>
                <a:cs typeface="David"/>
                <a:sym typeface="David"/>
              </a:rPr>
              <a:t>– ירידת מספר טסיות הדם מתחת ל- 150 אלף טסיות למיקרוליטר דם</a:t>
            </a:r>
            <a:r>
              <a:rPr lang="x-none" sz="3600" dirty="0" smtClean="0">
                <a:solidFill>
                  <a:srgbClr val="FF0000"/>
                </a:solidFill>
                <a:latin typeface="David"/>
                <a:ea typeface="David"/>
                <a:cs typeface="David"/>
                <a:sym typeface="David"/>
              </a:rPr>
              <a:t>.</a:t>
            </a:r>
            <a:r>
              <a:rPr lang="he-IL" sz="3600" dirty="0" smtClean="0">
                <a:solidFill>
                  <a:srgbClr val="FF0000"/>
                </a:solidFill>
                <a:latin typeface="David"/>
                <a:ea typeface="David"/>
                <a:cs typeface="David"/>
                <a:sym typeface="David"/>
              </a:rPr>
              <a:t>  </a:t>
            </a:r>
            <a:endParaRPr lang="x-none" sz="3600" dirty="0">
              <a:solidFill>
                <a:srgbClr val="FF0000"/>
              </a:solidFill>
              <a:latin typeface="David"/>
              <a:ea typeface="David"/>
              <a:cs typeface="David"/>
              <a:sym typeface="David"/>
            </a:endParaRPr>
          </a:p>
        </p:txBody>
      </p:sp>
      <p:pic>
        <p:nvPicPr>
          <p:cNvPr id="477" name="Shape 477"/>
          <p:cNvPicPr preferRelativeResize="0"/>
          <p:nvPr/>
        </p:nvPicPr>
        <p:blipFill rotWithShape="1">
          <a:blip r:embed="rId4">
            <a:alphaModFix/>
          </a:blip>
          <a:srcRect l="-9430" t="-315540" r="9430" b="315540"/>
          <a:stretch/>
        </p:blipFill>
        <p:spPr>
          <a:xfrm>
            <a:off x="-2465912" y="1742575"/>
            <a:ext cx="4695825" cy="1257300"/>
          </a:xfrm>
          <a:prstGeom prst="rect">
            <a:avLst/>
          </a:prstGeom>
          <a:noFill/>
          <a:ln>
            <a:noFill/>
          </a:ln>
        </p:spPr>
      </p:pic>
      <p:sp>
        <p:nvSpPr>
          <p:cNvPr id="478" name="Shape 478"/>
          <p:cNvSpPr txBox="1"/>
          <p:nvPr/>
        </p:nvSpPr>
        <p:spPr>
          <a:xfrm>
            <a:off x="0" y="4440300"/>
            <a:ext cx="8356500" cy="2417700"/>
          </a:xfrm>
          <a:prstGeom prst="rect">
            <a:avLst/>
          </a:prstGeom>
          <a:noFill/>
          <a:ln>
            <a:noFill/>
          </a:ln>
        </p:spPr>
        <p:txBody>
          <a:bodyPr lIns="91425" tIns="91425" rIns="91425" bIns="91425" anchor="ctr" anchorCtr="0">
            <a:noAutofit/>
          </a:bodyPr>
          <a:lstStyle/>
          <a:p>
            <a:pPr lvl="0" rtl="0">
              <a:spcBef>
                <a:spcPts val="0"/>
              </a:spcBef>
              <a:buNone/>
            </a:pPr>
            <a:r>
              <a:rPr lang="x-none" sz="2800"/>
              <a:t>https://www.google.com/url?q=http://www.mhhe.com/biosci/esp/2002_general/Esp/folder_structure/tr/m1/s7/trm1s7_3.htm&amp;sa=D&amp;ust=1479846041869000&amp;usg=AFQjCNEDcpUqN6uceoWgMHfPBXzDG6LYbQ</a:t>
            </a:r>
          </a:p>
        </p:txBody>
      </p:sp>
      <p:sp>
        <p:nvSpPr>
          <p:cNvPr id="2" name="מלבן 1"/>
          <p:cNvSpPr/>
          <p:nvPr/>
        </p:nvSpPr>
        <p:spPr>
          <a:xfrm>
            <a:off x="4096699" y="3316406"/>
            <a:ext cx="3982775" cy="1061829"/>
          </a:xfrm>
          <a:prstGeom prst="rect">
            <a:avLst/>
          </a:prstGeom>
        </p:spPr>
        <p:txBody>
          <a:bodyPr wrap="square">
            <a:spAutoFit/>
          </a:bodyPr>
          <a:lstStyle/>
          <a:p>
            <a:pPr lvl="0" algn="r" rtl="1">
              <a:lnSpc>
                <a:spcPct val="200000"/>
              </a:lnSpc>
            </a:pPr>
            <a:r>
              <a:rPr lang="he-IL" sz="3600" dirty="0">
                <a:solidFill>
                  <a:srgbClr val="FF0000"/>
                </a:solidFill>
                <a:latin typeface="David"/>
                <a:ea typeface="David"/>
                <a:cs typeface="David"/>
                <a:sym typeface="David"/>
              </a:rPr>
              <a:t>קרישיות </a:t>
            </a:r>
            <a:r>
              <a:rPr lang="he-IL" sz="3600" dirty="0" smtClean="0">
                <a:solidFill>
                  <a:srgbClr val="FF0000"/>
                </a:solidFill>
                <a:latin typeface="David"/>
                <a:ea typeface="David"/>
                <a:cs typeface="David"/>
                <a:sym typeface="David"/>
              </a:rPr>
              <a:t>הדם - סרטון</a:t>
            </a:r>
            <a:endParaRPr lang="x-none" sz="3600" dirty="0">
              <a:solidFill>
                <a:srgbClr val="FF0000"/>
              </a:solidFill>
              <a:latin typeface="David"/>
              <a:ea typeface="David"/>
              <a:cs typeface="David"/>
              <a:sym typeface="Davi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Shape 484"/>
          <p:cNvSpPr txBox="1">
            <a:spLocks noGrp="1"/>
          </p:cNvSpPr>
          <p:nvPr>
            <p:ph type="title"/>
          </p:nvPr>
        </p:nvSpPr>
        <p:spPr>
          <a:xfrm>
            <a:off x="641400" y="772972"/>
            <a:ext cx="7673100" cy="2371500"/>
          </a:xfrm>
          <a:prstGeom prst="rect">
            <a:avLst/>
          </a:prstGeom>
        </p:spPr>
        <p:txBody>
          <a:bodyPr lIns="91425" tIns="91425" rIns="91425" bIns="91425" anchor="ctr" anchorCtr="0">
            <a:noAutofit/>
          </a:bodyPr>
          <a:lstStyle/>
          <a:p>
            <a:pPr lvl="0">
              <a:spcBef>
                <a:spcPts val="0"/>
              </a:spcBef>
              <a:buNone/>
            </a:pPr>
            <a:endParaRPr/>
          </a:p>
        </p:txBody>
      </p:sp>
      <p:sp>
        <p:nvSpPr>
          <p:cNvPr id="485" name="Shape 485"/>
          <p:cNvSpPr txBox="1"/>
          <p:nvPr/>
        </p:nvSpPr>
        <p:spPr>
          <a:xfrm>
            <a:off x="0" y="0"/>
            <a:ext cx="8325134" cy="6364500"/>
          </a:xfrm>
          <a:prstGeom prst="rect">
            <a:avLst/>
          </a:prstGeom>
          <a:noFill/>
          <a:ln>
            <a:noFill/>
          </a:ln>
        </p:spPr>
        <p:txBody>
          <a:bodyPr lIns="91425" tIns="91425" rIns="91425" bIns="91425" anchor="ctr" anchorCtr="0">
            <a:noAutofit/>
          </a:bodyPr>
          <a:lstStyle/>
          <a:p>
            <a:pPr lvl="0" rtl="1">
              <a:lnSpc>
                <a:spcPct val="80000"/>
              </a:lnSpc>
              <a:spcBef>
                <a:spcPts val="500"/>
              </a:spcBef>
              <a:buNone/>
            </a:pPr>
            <a:r>
              <a:rPr lang="x-none" sz="2400" b="1" u="sng">
                <a:solidFill>
                  <a:srgbClr val="FF6600"/>
                </a:solidFill>
                <a:latin typeface="David"/>
                <a:ea typeface="David"/>
                <a:cs typeface="David"/>
                <a:sym typeface="David"/>
              </a:rPr>
              <a:t>\</a:t>
            </a:r>
          </a:p>
          <a:p>
            <a:pPr lvl="0" rtl="1">
              <a:lnSpc>
                <a:spcPct val="115000"/>
              </a:lnSpc>
              <a:spcBef>
                <a:spcPts val="0"/>
              </a:spcBef>
              <a:buNone/>
            </a:pPr>
            <a:endParaRPr sz="2400">
              <a:solidFill>
                <a:srgbClr val="1F497D"/>
              </a:solidFill>
              <a:latin typeface="David"/>
              <a:ea typeface="David"/>
              <a:cs typeface="David"/>
              <a:sym typeface="David"/>
            </a:endParaRPr>
          </a:p>
        </p:txBody>
      </p:sp>
      <p:sp>
        <p:nvSpPr>
          <p:cNvPr id="486" name="Shape 486"/>
          <p:cNvSpPr txBox="1"/>
          <p:nvPr/>
        </p:nvSpPr>
        <p:spPr>
          <a:xfrm>
            <a:off x="0" y="736979"/>
            <a:ext cx="8461612" cy="4203510"/>
          </a:xfrm>
          <a:prstGeom prst="rect">
            <a:avLst/>
          </a:prstGeom>
          <a:noFill/>
          <a:ln>
            <a:noFill/>
          </a:ln>
        </p:spPr>
        <p:txBody>
          <a:bodyPr lIns="91425" tIns="91425" rIns="91425" bIns="91425" anchor="ctr" anchorCtr="0">
            <a:noAutofit/>
          </a:bodyPr>
          <a:lstStyle/>
          <a:p>
            <a:pPr lvl="0" algn="l" rtl="1">
              <a:lnSpc>
                <a:spcPct val="115000"/>
              </a:lnSpc>
              <a:spcBef>
                <a:spcPts val="0"/>
              </a:spcBef>
              <a:buNone/>
            </a:pPr>
            <a:endParaRPr sz="3200" dirty="0">
              <a:solidFill>
                <a:schemeClr val="dk1"/>
              </a:solidFill>
            </a:endParaRPr>
          </a:p>
          <a:p>
            <a:pPr algn="r" rtl="1">
              <a:lnSpc>
                <a:spcPct val="115000"/>
              </a:lnSpc>
            </a:pPr>
            <a:r>
              <a:rPr lang="x-none" sz="3200" b="1" dirty="0">
                <a:solidFill>
                  <a:srgbClr val="FF0000"/>
                </a:solidFill>
                <a:latin typeface="David"/>
                <a:ea typeface="David"/>
                <a:cs typeface="David"/>
                <a:sym typeface="David"/>
              </a:rPr>
              <a:t>קיימות מספר מחלות של קרישת דם המתבטאות ב:</a:t>
            </a:r>
            <a:endParaRPr lang="he-IL" sz="3200" b="1" dirty="0">
              <a:solidFill>
                <a:srgbClr val="FF0000"/>
              </a:solidFill>
              <a:latin typeface="David"/>
              <a:ea typeface="David"/>
              <a:cs typeface="David"/>
              <a:sym typeface="David"/>
            </a:endParaRPr>
          </a:p>
          <a:p>
            <a:pPr lvl="0" algn="r" rtl="1">
              <a:lnSpc>
                <a:spcPct val="115000"/>
              </a:lnSpc>
              <a:buClr>
                <a:srgbClr val="000000"/>
              </a:buClr>
              <a:buSzPct val="36666"/>
            </a:pPr>
            <a:endParaRPr lang="he-IL" sz="3200" dirty="0" smtClean="0">
              <a:solidFill>
                <a:schemeClr val="dk1"/>
              </a:solidFill>
              <a:latin typeface="David"/>
              <a:ea typeface="David"/>
              <a:cs typeface="David"/>
              <a:sym typeface="David"/>
            </a:endParaRPr>
          </a:p>
          <a:p>
            <a:pPr lvl="0" algn="r" rtl="1">
              <a:lnSpc>
                <a:spcPct val="115000"/>
              </a:lnSpc>
              <a:buClr>
                <a:srgbClr val="000000"/>
              </a:buClr>
              <a:buSzPct val="36666"/>
            </a:pPr>
            <a:r>
              <a:rPr lang="he-IL" sz="3200" b="1" dirty="0" smtClean="0">
                <a:solidFill>
                  <a:schemeClr val="dk1"/>
                </a:solidFill>
                <a:latin typeface="David"/>
                <a:ea typeface="David"/>
                <a:cs typeface="David"/>
                <a:sym typeface="David"/>
              </a:rPr>
              <a:t>1.</a:t>
            </a:r>
            <a:r>
              <a:rPr lang="x-none" sz="3200" b="1" dirty="0" smtClean="0">
                <a:solidFill>
                  <a:schemeClr val="dk1"/>
                </a:solidFill>
                <a:latin typeface="David"/>
                <a:ea typeface="David"/>
                <a:cs typeface="David"/>
                <a:sym typeface="David"/>
              </a:rPr>
              <a:t>קרישיות-יתר</a:t>
            </a:r>
            <a:r>
              <a:rPr lang="x-none" sz="3200" dirty="0">
                <a:solidFill>
                  <a:schemeClr val="dk1"/>
                </a:solidFill>
                <a:latin typeface="David"/>
                <a:ea typeface="David"/>
                <a:cs typeface="David"/>
                <a:sym typeface="David"/>
              </a:rPr>
              <a:t>, מצב בו קרישי דם נוצרים בצורה מוגברת ועלולים לחסום כלי דם, טרומבוזיס</a:t>
            </a:r>
            <a:r>
              <a:rPr lang="x-none" sz="3200" dirty="0" smtClean="0">
                <a:solidFill>
                  <a:schemeClr val="dk1"/>
                </a:solidFill>
                <a:latin typeface="David"/>
                <a:ea typeface="David"/>
                <a:cs typeface="David"/>
                <a:sym typeface="David"/>
              </a:rPr>
              <a:t>.</a:t>
            </a:r>
            <a:endParaRPr lang="he-IL" sz="3200" dirty="0" smtClean="0">
              <a:solidFill>
                <a:schemeClr val="dk1"/>
              </a:solidFill>
              <a:latin typeface="David"/>
              <a:ea typeface="David"/>
              <a:cs typeface="David"/>
              <a:sym typeface="David"/>
            </a:endParaRPr>
          </a:p>
          <a:p>
            <a:pPr marL="514350" lvl="0" indent="-514350" algn="r" rtl="1">
              <a:lnSpc>
                <a:spcPct val="115000"/>
              </a:lnSpc>
              <a:buClr>
                <a:srgbClr val="000000"/>
              </a:buClr>
              <a:buSzPct val="36666"/>
              <a:buAutoNum type="arabicPeriod"/>
            </a:pPr>
            <a:endParaRPr lang="x-none" sz="3200" dirty="0">
              <a:solidFill>
                <a:schemeClr val="dk1"/>
              </a:solidFill>
              <a:latin typeface="David"/>
              <a:ea typeface="David"/>
              <a:cs typeface="David"/>
              <a:sym typeface="David"/>
            </a:endParaRPr>
          </a:p>
          <a:p>
            <a:pPr lvl="0" algn="r" rtl="1">
              <a:lnSpc>
                <a:spcPct val="115000"/>
              </a:lnSpc>
            </a:pPr>
            <a:r>
              <a:rPr lang="he-IL" sz="3200" b="1" dirty="0" smtClean="0">
                <a:solidFill>
                  <a:schemeClr val="dk1"/>
                </a:solidFill>
                <a:latin typeface="David"/>
                <a:ea typeface="David"/>
                <a:cs typeface="David"/>
                <a:sym typeface="David"/>
              </a:rPr>
              <a:t>2. </a:t>
            </a:r>
            <a:r>
              <a:rPr lang="x-none" sz="3200" b="1" dirty="0" smtClean="0">
                <a:solidFill>
                  <a:schemeClr val="dk1"/>
                </a:solidFill>
                <a:latin typeface="David"/>
                <a:ea typeface="David"/>
                <a:cs typeface="David"/>
                <a:sym typeface="David"/>
              </a:rPr>
              <a:t>קרישיות-חסר</a:t>
            </a:r>
            <a:r>
              <a:rPr lang="x-none" sz="3200" dirty="0">
                <a:solidFill>
                  <a:schemeClr val="dk1"/>
                </a:solidFill>
                <a:latin typeface="David"/>
                <a:ea typeface="David"/>
                <a:cs typeface="David"/>
                <a:sym typeface="David"/>
              </a:rPr>
              <a:t>, מצב בו דימומים פנימיים וחיצוניים אינם מופסקים עקב פגם בתהליך קרישת הדם, למשל, מחלת ההמופיליה </a:t>
            </a:r>
            <a:r>
              <a:rPr lang="he-IL" sz="3200" dirty="0" smtClean="0">
                <a:solidFill>
                  <a:schemeClr val="dk1"/>
                </a:solidFill>
                <a:latin typeface="David"/>
                <a:ea typeface="David"/>
                <a:cs typeface="David"/>
                <a:sym typeface="David"/>
              </a:rPr>
              <a:t>(</a:t>
            </a:r>
            <a:r>
              <a:rPr lang="x-none" sz="3200" dirty="0" smtClean="0">
                <a:solidFill>
                  <a:schemeClr val="dk1"/>
                </a:solidFill>
                <a:latin typeface="David"/>
                <a:ea typeface="David"/>
                <a:cs typeface="David"/>
                <a:sym typeface="David"/>
              </a:rPr>
              <a:t>דממת</a:t>
            </a:r>
            <a:r>
              <a:rPr lang="he-IL" sz="3200" dirty="0" smtClean="0">
                <a:solidFill>
                  <a:schemeClr val="dk1"/>
                </a:solidFill>
                <a:latin typeface="David"/>
                <a:ea typeface="David"/>
                <a:cs typeface="David"/>
                <a:sym typeface="David"/>
              </a:rPr>
              <a:t>).</a:t>
            </a:r>
            <a:endParaRPr lang="x-none" sz="3200" dirty="0">
              <a:solidFill>
                <a:schemeClr val="dk1"/>
              </a:solidFill>
              <a:latin typeface="David"/>
              <a:ea typeface="David"/>
              <a:cs typeface="David"/>
              <a:sym typeface="David"/>
            </a:endParaRPr>
          </a:p>
          <a:p>
            <a:pPr lvl="0" algn="l" rtl="1">
              <a:lnSpc>
                <a:spcPct val="115000"/>
              </a:lnSpc>
              <a:spcBef>
                <a:spcPts val="0"/>
              </a:spcBef>
              <a:buNone/>
            </a:pPr>
            <a:endParaRPr sz="3200" dirty="0">
              <a:solidFill>
                <a:schemeClr val="dk1"/>
              </a:solidFill>
            </a:endParaRPr>
          </a:p>
          <a:p>
            <a:pPr lvl="0" rtl="1">
              <a:lnSpc>
                <a:spcPct val="115000"/>
              </a:lnSpc>
              <a:spcBef>
                <a:spcPts val="0"/>
              </a:spcBef>
              <a:buNone/>
            </a:pPr>
            <a:endParaRPr sz="3000" b="1" dirty="0">
              <a:solidFill>
                <a:srgbClr val="FF0000"/>
              </a:solidFill>
              <a:latin typeface="David"/>
              <a:ea typeface="David"/>
              <a:cs typeface="David"/>
              <a:sym typeface="David"/>
            </a:endParaRPr>
          </a:p>
          <a:p>
            <a:pPr lvl="0" rtl="1">
              <a:lnSpc>
                <a:spcPct val="115000"/>
              </a:lnSpc>
              <a:spcBef>
                <a:spcPts val="0"/>
              </a:spcBef>
              <a:buNone/>
            </a:pPr>
            <a:endParaRPr sz="3000" b="1" dirty="0">
              <a:solidFill>
                <a:srgbClr val="FF0000"/>
              </a:solidFill>
              <a:latin typeface="David"/>
              <a:ea typeface="David"/>
              <a:cs typeface="David"/>
              <a:sym typeface="Davi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txBox="1">
            <a:spLocks noGrp="1"/>
          </p:cNvSpPr>
          <p:nvPr>
            <p:ph type="title"/>
          </p:nvPr>
        </p:nvSpPr>
        <p:spPr>
          <a:xfrm>
            <a:off x="457200" y="0"/>
            <a:ext cx="7946700" cy="740100"/>
          </a:xfrm>
          <a:prstGeom prst="rect">
            <a:avLst/>
          </a:prstGeom>
        </p:spPr>
        <p:txBody>
          <a:bodyPr lIns="91425" tIns="91425" rIns="91425" bIns="91425" anchor="ctr" anchorCtr="0">
            <a:noAutofit/>
          </a:bodyPr>
          <a:lstStyle/>
          <a:p>
            <a:pPr lvl="0" algn="ctr" rtl="1">
              <a:lnSpc>
                <a:spcPct val="115000"/>
              </a:lnSpc>
              <a:spcBef>
                <a:spcPts val="0"/>
              </a:spcBef>
              <a:buClr>
                <a:schemeClr val="dk1"/>
              </a:buClr>
              <a:buSzPct val="36666"/>
              <a:buFont typeface="Arial"/>
              <a:buNone/>
            </a:pPr>
            <a:endParaRPr sz="3000">
              <a:solidFill>
                <a:srgbClr val="FF0000"/>
              </a:solidFill>
            </a:endParaRPr>
          </a:p>
        </p:txBody>
      </p:sp>
      <p:sp>
        <p:nvSpPr>
          <p:cNvPr id="493" name="Shape 493"/>
          <p:cNvSpPr txBox="1"/>
          <p:nvPr/>
        </p:nvSpPr>
        <p:spPr>
          <a:xfrm>
            <a:off x="0" y="0"/>
            <a:ext cx="8403900" cy="6858000"/>
          </a:xfrm>
          <a:prstGeom prst="rect">
            <a:avLst/>
          </a:prstGeom>
          <a:noFill/>
          <a:ln>
            <a:noFill/>
          </a:ln>
        </p:spPr>
        <p:txBody>
          <a:bodyPr lIns="91425" tIns="91425" rIns="91425" bIns="91425" anchor="ctr" anchorCtr="0">
            <a:noAutofit/>
          </a:bodyPr>
          <a:lstStyle/>
          <a:p>
            <a:pPr lvl="0" algn="ctr" rtl="1">
              <a:lnSpc>
                <a:spcPct val="115000"/>
              </a:lnSpc>
              <a:spcBef>
                <a:spcPts val="0"/>
              </a:spcBef>
              <a:buNone/>
            </a:pPr>
            <a:r>
              <a:rPr lang="x-none" sz="3000" b="1" dirty="0">
                <a:solidFill>
                  <a:srgbClr val="FF0000"/>
                </a:solidFill>
                <a:latin typeface="David"/>
                <a:ea typeface="David"/>
                <a:cs typeface="David"/>
                <a:sym typeface="David"/>
              </a:rPr>
              <a:t>קרישיות </a:t>
            </a:r>
            <a:r>
              <a:rPr lang="x-none" sz="3000" b="1" dirty="0" smtClean="0">
                <a:solidFill>
                  <a:srgbClr val="FF0000"/>
                </a:solidFill>
                <a:latin typeface="David"/>
                <a:ea typeface="David"/>
                <a:cs typeface="David"/>
                <a:sym typeface="David"/>
              </a:rPr>
              <a:t>יתר</a:t>
            </a:r>
            <a:r>
              <a:rPr lang="he-IL" sz="3000" b="1" dirty="0" smtClean="0">
                <a:solidFill>
                  <a:srgbClr val="FF0000"/>
                </a:solidFill>
                <a:latin typeface="David"/>
                <a:ea typeface="David"/>
                <a:cs typeface="David"/>
                <a:sym typeface="David"/>
              </a:rPr>
              <a:t> </a:t>
            </a:r>
            <a:r>
              <a:rPr lang="x-none" sz="3000" b="1" dirty="0" smtClean="0">
                <a:solidFill>
                  <a:srgbClr val="FF0000"/>
                </a:solidFill>
                <a:latin typeface="David"/>
                <a:ea typeface="David"/>
                <a:cs typeface="David"/>
                <a:sym typeface="David"/>
              </a:rPr>
              <a:t>או </a:t>
            </a:r>
            <a:r>
              <a:rPr lang="x-none" sz="3000" b="1" dirty="0">
                <a:solidFill>
                  <a:srgbClr val="FF0000"/>
                </a:solidFill>
                <a:latin typeface="David"/>
                <a:ea typeface="David"/>
                <a:cs typeface="David"/>
                <a:sym typeface="David"/>
              </a:rPr>
              <a:t>פקקת</a:t>
            </a:r>
          </a:p>
          <a:p>
            <a:pPr lvl="0" algn="r" rtl="1">
              <a:lnSpc>
                <a:spcPct val="115000"/>
              </a:lnSpc>
              <a:spcBef>
                <a:spcPts val="0"/>
              </a:spcBef>
              <a:buNone/>
            </a:pPr>
            <a:r>
              <a:rPr lang="x-none" sz="2400" b="1" dirty="0">
                <a:solidFill>
                  <a:srgbClr val="FF0000"/>
                </a:solidFill>
                <a:latin typeface="David"/>
                <a:ea typeface="David"/>
                <a:cs typeface="David"/>
                <a:sym typeface="David"/>
              </a:rPr>
              <a:t>מערכת נוגדת קרישה טבעית</a:t>
            </a:r>
            <a:r>
              <a:rPr lang="x-none" sz="2400" dirty="0">
                <a:latin typeface="David"/>
                <a:ea typeface="David"/>
                <a:cs typeface="David"/>
                <a:sym typeface="David"/>
              </a:rPr>
              <a:t> פועלת במקביל </a:t>
            </a:r>
            <a:r>
              <a:rPr lang="x-none" sz="2400" b="1" dirty="0">
                <a:solidFill>
                  <a:srgbClr val="FF0000"/>
                </a:solidFill>
                <a:latin typeface="David"/>
                <a:ea typeface="David"/>
                <a:cs typeface="David"/>
                <a:sym typeface="David"/>
              </a:rPr>
              <a:t>למערכת הקרישה</a:t>
            </a:r>
            <a:r>
              <a:rPr lang="x-none" sz="2400" dirty="0">
                <a:latin typeface="David"/>
                <a:ea typeface="David"/>
                <a:cs typeface="David"/>
                <a:sym typeface="David"/>
              </a:rPr>
              <a:t>.</a:t>
            </a:r>
          </a:p>
          <a:p>
            <a:pPr lvl="0" algn="r" rtl="1">
              <a:lnSpc>
                <a:spcPct val="115000"/>
              </a:lnSpc>
              <a:spcBef>
                <a:spcPts val="0"/>
              </a:spcBef>
              <a:buNone/>
            </a:pPr>
            <a:r>
              <a:rPr lang="x-none" sz="2400" dirty="0">
                <a:latin typeface="David"/>
                <a:ea typeface="David"/>
                <a:cs typeface="David"/>
                <a:sym typeface="David"/>
              </a:rPr>
              <a:t>  תפקידה של מערכת זו לבקר את מערכת הקרישה בשני מנגנונים:</a:t>
            </a:r>
          </a:p>
          <a:p>
            <a:pPr marL="457200" lvl="0" indent="-457200" algn="r" rtl="1">
              <a:lnSpc>
                <a:spcPct val="115000"/>
              </a:lnSpc>
              <a:spcBef>
                <a:spcPts val="0"/>
              </a:spcBef>
              <a:buFont typeface="+mj-lt"/>
              <a:buAutoNum type="arabicPeriod"/>
            </a:pPr>
            <a:r>
              <a:rPr lang="x-none" sz="2400" dirty="0" smtClean="0">
                <a:latin typeface="David"/>
                <a:ea typeface="David"/>
                <a:cs typeface="David"/>
                <a:sym typeface="David"/>
              </a:rPr>
              <a:t>הגבלת</a:t>
            </a:r>
            <a:r>
              <a:rPr lang="x-none" sz="2400" b="1" dirty="0" smtClean="0">
                <a:latin typeface="David"/>
                <a:ea typeface="David"/>
                <a:cs typeface="David"/>
                <a:sym typeface="David"/>
              </a:rPr>
              <a:t> </a:t>
            </a:r>
            <a:r>
              <a:rPr lang="x-none" sz="2400" b="1" dirty="0">
                <a:latin typeface="David"/>
                <a:ea typeface="David"/>
                <a:cs typeface="David"/>
                <a:sym typeface="David"/>
              </a:rPr>
              <a:t>כמות</a:t>
            </a:r>
            <a:r>
              <a:rPr lang="x-none" sz="2400" dirty="0">
                <a:latin typeface="David"/>
                <a:ea typeface="David"/>
                <a:cs typeface="David"/>
                <a:sym typeface="David"/>
              </a:rPr>
              <a:t> יצירת קריש הפיברין.</a:t>
            </a:r>
          </a:p>
          <a:p>
            <a:pPr marL="457200" lvl="0" indent="-457200" algn="r" rtl="1">
              <a:lnSpc>
                <a:spcPct val="115000"/>
              </a:lnSpc>
              <a:spcBef>
                <a:spcPts val="0"/>
              </a:spcBef>
              <a:buFont typeface="+mj-lt"/>
              <a:buAutoNum type="arabicPeriod"/>
            </a:pPr>
            <a:r>
              <a:rPr lang="x-none" sz="2400" dirty="0" smtClean="0">
                <a:latin typeface="David"/>
                <a:ea typeface="David"/>
                <a:cs typeface="David"/>
                <a:sym typeface="David"/>
              </a:rPr>
              <a:t>הגבלת</a:t>
            </a:r>
            <a:r>
              <a:rPr lang="x-none" sz="2400" b="1" dirty="0" smtClean="0">
                <a:latin typeface="David"/>
                <a:ea typeface="David"/>
                <a:cs typeface="David"/>
                <a:sym typeface="David"/>
              </a:rPr>
              <a:t> </a:t>
            </a:r>
            <a:r>
              <a:rPr lang="x-none" sz="2400" b="1" dirty="0">
                <a:latin typeface="David"/>
                <a:ea typeface="David"/>
                <a:cs typeface="David"/>
                <a:sym typeface="David"/>
              </a:rPr>
              <a:t>מיקום</a:t>
            </a:r>
            <a:r>
              <a:rPr lang="x-none" sz="2400" dirty="0">
                <a:latin typeface="David"/>
                <a:ea typeface="David"/>
                <a:cs typeface="David"/>
                <a:sym typeface="David"/>
              </a:rPr>
              <a:t> יצירת הקריש לאיזור </a:t>
            </a:r>
            <a:r>
              <a:rPr lang="x-none" sz="2400" dirty="0" smtClean="0">
                <a:latin typeface="David"/>
                <a:ea typeface="David"/>
                <a:cs typeface="David"/>
                <a:sym typeface="David"/>
              </a:rPr>
              <a:t>הפגוע</a:t>
            </a:r>
            <a:r>
              <a:rPr lang="he-IL" sz="2400" dirty="0" smtClean="0">
                <a:latin typeface="David"/>
                <a:ea typeface="David"/>
                <a:cs typeface="David"/>
                <a:sym typeface="David"/>
              </a:rPr>
              <a:t>,</a:t>
            </a:r>
            <a:r>
              <a:rPr lang="x-none" sz="2400" dirty="0" smtClean="0">
                <a:latin typeface="David"/>
                <a:ea typeface="David"/>
                <a:cs typeface="David"/>
                <a:sym typeface="David"/>
              </a:rPr>
              <a:t> ובכך</a:t>
            </a:r>
            <a:r>
              <a:rPr lang="he-IL" sz="2400" dirty="0" smtClean="0">
                <a:latin typeface="David"/>
                <a:ea typeface="David"/>
                <a:cs typeface="David"/>
                <a:sym typeface="David"/>
              </a:rPr>
              <a:t> מניעת </a:t>
            </a:r>
            <a:r>
              <a:rPr lang="x-none" sz="2400" dirty="0" smtClean="0">
                <a:latin typeface="David"/>
                <a:ea typeface="David"/>
                <a:cs typeface="David"/>
                <a:sym typeface="David"/>
              </a:rPr>
              <a:t>קרישי </a:t>
            </a:r>
            <a:r>
              <a:rPr lang="x-none" sz="2400" dirty="0">
                <a:latin typeface="David"/>
                <a:ea typeface="David"/>
                <a:cs typeface="David"/>
                <a:sym typeface="David"/>
              </a:rPr>
              <a:t>דם פתולוגיים .</a:t>
            </a:r>
          </a:p>
          <a:p>
            <a:pPr marL="342900" lvl="0" indent="-342900" algn="r" rtl="1">
              <a:lnSpc>
                <a:spcPct val="115000"/>
              </a:lnSpc>
              <a:spcBef>
                <a:spcPts val="0"/>
              </a:spcBef>
              <a:buFont typeface="Arial" panose="020B0604020202020204" pitchFamily="34" charset="0"/>
              <a:buChar char="•"/>
            </a:pPr>
            <a:r>
              <a:rPr lang="x-none" sz="2400" dirty="0">
                <a:latin typeface="David"/>
                <a:ea typeface="David"/>
                <a:cs typeface="David"/>
                <a:sym typeface="David"/>
              </a:rPr>
              <a:t>  קריש דם שנוצר באופן ספונטני בכלי דם </a:t>
            </a:r>
            <a:r>
              <a:rPr lang="x-none" sz="2400" dirty="0" smtClean="0">
                <a:latin typeface="David"/>
                <a:ea typeface="David"/>
                <a:cs typeface="David"/>
                <a:sym typeface="David"/>
              </a:rPr>
              <a:t>תקין</a:t>
            </a:r>
            <a:r>
              <a:rPr lang="he-IL" sz="2400" dirty="0" smtClean="0">
                <a:latin typeface="David"/>
                <a:ea typeface="David"/>
                <a:cs typeface="David"/>
                <a:sym typeface="David"/>
              </a:rPr>
              <a:t>,</a:t>
            </a:r>
            <a:r>
              <a:rPr lang="x-none" sz="2400" dirty="0" smtClean="0">
                <a:latin typeface="David"/>
                <a:ea typeface="David"/>
                <a:cs typeface="David"/>
                <a:sym typeface="David"/>
              </a:rPr>
              <a:t> </a:t>
            </a:r>
            <a:r>
              <a:rPr lang="x-none" sz="2400" dirty="0">
                <a:latin typeface="David"/>
                <a:ea typeface="David"/>
                <a:cs typeface="David"/>
                <a:sym typeface="David"/>
              </a:rPr>
              <a:t>ושנשאר צמוד לדופן כלי הדם נקרא </a:t>
            </a:r>
            <a:r>
              <a:rPr lang="he-IL" sz="2400" u="sng" dirty="0" smtClean="0">
                <a:latin typeface="David"/>
                <a:ea typeface="David"/>
                <a:cs typeface="David"/>
                <a:sym typeface="David"/>
              </a:rPr>
              <a:t>פקיק</a:t>
            </a:r>
            <a:r>
              <a:rPr lang="x-none" sz="2400" dirty="0" smtClean="0">
                <a:solidFill>
                  <a:srgbClr val="FF0000"/>
                </a:solidFill>
                <a:latin typeface="David"/>
                <a:ea typeface="David"/>
                <a:cs typeface="David"/>
                <a:sym typeface="David"/>
              </a:rPr>
              <a:t>Thrombus</a:t>
            </a:r>
            <a:r>
              <a:rPr lang="x-none" sz="2400" dirty="0" smtClean="0">
                <a:latin typeface="David"/>
                <a:ea typeface="David"/>
                <a:cs typeface="David"/>
                <a:sym typeface="David"/>
              </a:rPr>
              <a:t> </a:t>
            </a:r>
            <a:r>
              <a:rPr lang="x-none" sz="2400" dirty="0">
                <a:latin typeface="David"/>
                <a:ea typeface="David"/>
                <a:cs typeface="David"/>
                <a:sym typeface="David"/>
              </a:rPr>
              <a:t>במקרה </a:t>
            </a:r>
            <a:r>
              <a:rPr lang="x-none" sz="2400" dirty="0" smtClean="0">
                <a:latin typeface="David"/>
                <a:ea typeface="David"/>
                <a:cs typeface="David"/>
                <a:sym typeface="David"/>
              </a:rPr>
              <a:t>שהפקיק</a:t>
            </a:r>
            <a:r>
              <a:rPr lang="he-IL" sz="2400" dirty="0" smtClean="0">
                <a:latin typeface="David"/>
                <a:ea typeface="David"/>
                <a:cs typeface="David"/>
                <a:sym typeface="David"/>
              </a:rPr>
              <a:t>,ה</a:t>
            </a:r>
            <a:r>
              <a:rPr lang="x-none" sz="2400" dirty="0" smtClean="0">
                <a:latin typeface="David"/>
                <a:ea typeface="David"/>
                <a:cs typeface="David"/>
                <a:sym typeface="David"/>
              </a:rPr>
              <a:t>תרומבוס</a:t>
            </a:r>
            <a:r>
              <a:rPr lang="he-IL" sz="2400" dirty="0" smtClean="0">
                <a:latin typeface="David"/>
                <a:ea typeface="David"/>
                <a:cs typeface="David"/>
                <a:sym typeface="David"/>
              </a:rPr>
              <a:t>, </a:t>
            </a:r>
            <a:r>
              <a:rPr lang="x-none" sz="2400" dirty="0" smtClean="0">
                <a:latin typeface="David"/>
                <a:ea typeface="David"/>
                <a:cs typeface="David"/>
                <a:sym typeface="David"/>
              </a:rPr>
              <a:t>ניתק </a:t>
            </a:r>
            <a:r>
              <a:rPr lang="x-none" sz="2400" dirty="0">
                <a:latin typeface="David"/>
                <a:ea typeface="David"/>
                <a:cs typeface="David"/>
                <a:sym typeface="David"/>
              </a:rPr>
              <a:t>ומתחיל לזרום עם הדם, הוא מכונה </a:t>
            </a:r>
            <a:r>
              <a:rPr lang="he-IL" sz="2400" dirty="0" smtClean="0">
                <a:latin typeface="David"/>
                <a:ea typeface="David"/>
                <a:cs typeface="David"/>
                <a:sym typeface="David"/>
              </a:rPr>
              <a:t>תסחיף </a:t>
            </a:r>
            <a:r>
              <a:rPr lang="x-none" sz="2400" dirty="0" smtClean="0">
                <a:solidFill>
                  <a:srgbClr val="FF0000"/>
                </a:solidFill>
                <a:latin typeface="David"/>
                <a:ea typeface="David"/>
                <a:cs typeface="David"/>
                <a:sym typeface="David"/>
              </a:rPr>
              <a:t>Embolus</a:t>
            </a:r>
            <a:endParaRPr lang="x-none" sz="2400" dirty="0">
              <a:solidFill>
                <a:srgbClr val="FF0000"/>
              </a:solidFill>
              <a:latin typeface="David"/>
              <a:ea typeface="David"/>
              <a:cs typeface="David"/>
              <a:sym typeface="David"/>
            </a:endParaRPr>
          </a:p>
          <a:p>
            <a:pPr marL="342900" lvl="0" indent="-342900" algn="r" rtl="1">
              <a:lnSpc>
                <a:spcPct val="115000"/>
              </a:lnSpc>
              <a:spcBef>
                <a:spcPts val="0"/>
              </a:spcBef>
              <a:buFont typeface="Arial" panose="020B0604020202020204" pitchFamily="34" charset="0"/>
              <a:buChar char="•"/>
            </a:pPr>
            <a:r>
              <a:rPr lang="x-none" sz="2400" dirty="0">
                <a:latin typeface="David"/>
                <a:ea typeface="David"/>
                <a:cs typeface="David"/>
                <a:sym typeface="David"/>
              </a:rPr>
              <a:t>    קרישי דם הנוצרים באופן ספונטני בכלי דם תקינים, עלולים להיתקע בדפנות כלי הדם או לפקוק כלי דם קטנים ולחסום בצורה חלקית או מוחלטת את זרימת </a:t>
            </a:r>
            <a:r>
              <a:rPr lang="x-none" sz="2400" dirty="0" smtClean="0">
                <a:latin typeface="David"/>
                <a:ea typeface="David"/>
                <a:cs typeface="David"/>
                <a:sym typeface="David"/>
              </a:rPr>
              <a:t>הדם</a:t>
            </a:r>
            <a:r>
              <a:rPr lang="he-IL" sz="2400" dirty="0" smtClean="0">
                <a:latin typeface="David"/>
                <a:ea typeface="David"/>
                <a:cs typeface="David"/>
                <a:sym typeface="David"/>
              </a:rPr>
              <a:t>. </a:t>
            </a:r>
            <a:r>
              <a:rPr lang="x-none" sz="2400" dirty="0" smtClean="0">
                <a:latin typeface="David"/>
                <a:ea typeface="David"/>
                <a:cs typeface="David"/>
                <a:sym typeface="David"/>
              </a:rPr>
              <a:t>הנזק </a:t>
            </a:r>
            <a:r>
              <a:rPr lang="x-none" sz="2400" dirty="0">
                <a:latin typeface="David"/>
                <a:ea typeface="David"/>
                <a:cs typeface="David"/>
                <a:sym typeface="David"/>
              </a:rPr>
              <a:t>הנגרם לרקמות הגוף במקרים כאלה יכול להיות </a:t>
            </a:r>
            <a:r>
              <a:rPr lang="x-none" sz="2400" dirty="0" smtClean="0">
                <a:latin typeface="David"/>
                <a:ea typeface="David"/>
                <a:cs typeface="David"/>
                <a:sym typeface="David"/>
              </a:rPr>
              <a:t>חמור</a:t>
            </a:r>
            <a:r>
              <a:rPr lang="he-IL" sz="2400" dirty="0" smtClean="0">
                <a:latin typeface="David"/>
                <a:ea typeface="David"/>
                <a:cs typeface="David"/>
                <a:sym typeface="David"/>
              </a:rPr>
              <a:t>. </a:t>
            </a:r>
            <a:r>
              <a:rPr lang="x-none" sz="2400" dirty="0" smtClean="0">
                <a:latin typeface="David"/>
                <a:ea typeface="David"/>
                <a:cs typeface="David"/>
                <a:sym typeface="David"/>
              </a:rPr>
              <a:t> </a:t>
            </a:r>
            <a:r>
              <a:rPr lang="x-none" sz="2400" dirty="0">
                <a:latin typeface="David"/>
                <a:ea typeface="David"/>
                <a:cs typeface="David"/>
                <a:sym typeface="David"/>
              </a:rPr>
              <a:t>במקרה וזרימת הדם </a:t>
            </a:r>
            <a:r>
              <a:rPr lang="he-IL" sz="2400" dirty="0" smtClean="0">
                <a:latin typeface="David"/>
                <a:ea typeface="David"/>
                <a:cs typeface="David"/>
                <a:sym typeface="David"/>
              </a:rPr>
              <a:t>אל שריר הלב </a:t>
            </a:r>
            <a:r>
              <a:rPr lang="x-none" sz="2400" dirty="0" smtClean="0">
                <a:latin typeface="David"/>
                <a:ea typeface="David"/>
                <a:cs typeface="David"/>
                <a:sym typeface="David"/>
              </a:rPr>
              <a:t>נחסמת</a:t>
            </a:r>
            <a:r>
              <a:rPr lang="x-none" sz="2400" dirty="0">
                <a:latin typeface="David"/>
                <a:ea typeface="David"/>
                <a:cs typeface="David"/>
                <a:sym typeface="David"/>
              </a:rPr>
              <a:t>, למשל, התוצאה עלולה להיות</a:t>
            </a:r>
            <a:r>
              <a:rPr lang="x-none" sz="2400" dirty="0">
                <a:latin typeface="David"/>
                <a:ea typeface="David"/>
                <a:cs typeface="David"/>
                <a:sym typeface="David"/>
                <a:hlinkClick r:id="rId3"/>
              </a:rPr>
              <a:t> </a:t>
            </a:r>
            <a:r>
              <a:rPr lang="he-IL" sz="2400" dirty="0" smtClean="0">
                <a:latin typeface="David"/>
                <a:ea typeface="David"/>
                <a:cs typeface="David"/>
                <a:sym typeface="David"/>
              </a:rPr>
              <a:t>אוטם בשריר הלב או "</a:t>
            </a:r>
            <a:r>
              <a:rPr lang="x-none" sz="2400" dirty="0" smtClean="0">
                <a:latin typeface="David"/>
                <a:ea typeface="David"/>
                <a:cs typeface="David"/>
                <a:sym typeface="David"/>
              </a:rPr>
              <a:t>התקף לב</a:t>
            </a:r>
            <a:r>
              <a:rPr lang="he-IL" sz="2400" dirty="0" smtClean="0">
                <a:latin typeface="David"/>
                <a:ea typeface="David"/>
                <a:cs typeface="David"/>
                <a:sym typeface="David"/>
              </a:rPr>
              <a:t>" </a:t>
            </a:r>
            <a:r>
              <a:rPr lang="x-none" sz="2400" dirty="0" smtClean="0">
                <a:latin typeface="David"/>
                <a:ea typeface="David"/>
                <a:cs typeface="David"/>
                <a:sym typeface="David"/>
              </a:rPr>
              <a:t> </a:t>
            </a:r>
            <a:r>
              <a:rPr lang="x-none" sz="2400" dirty="0">
                <a:latin typeface="David"/>
                <a:ea typeface="David"/>
                <a:cs typeface="David"/>
                <a:sym typeface="David"/>
              </a:rPr>
              <a:t>במקרה וזרימת הדם אל המוח נחסמת, התוצאה </a:t>
            </a:r>
            <a:r>
              <a:rPr lang="he-IL" sz="2400" dirty="0" smtClean="0">
                <a:latin typeface="David"/>
                <a:ea typeface="David"/>
                <a:cs typeface="David"/>
                <a:sym typeface="David"/>
              </a:rPr>
              <a:t>היא אירוע מוחי או "שבץ </a:t>
            </a:r>
            <a:r>
              <a:rPr lang="x-none" sz="2400" dirty="0" smtClean="0">
                <a:latin typeface="David"/>
                <a:ea typeface="David"/>
                <a:cs typeface="David"/>
                <a:sym typeface="David"/>
              </a:rPr>
              <a:t>מוחי</a:t>
            </a:r>
            <a:r>
              <a:rPr lang="x-none" sz="2400" dirty="0" smtClean="0">
                <a:solidFill>
                  <a:schemeClr val="dk1"/>
                </a:solidFill>
                <a:latin typeface="David"/>
                <a:ea typeface="David"/>
                <a:cs typeface="David"/>
                <a:sym typeface="David"/>
              </a:rPr>
              <a:t>.</a:t>
            </a:r>
            <a:r>
              <a:rPr lang="he-IL" sz="2400" dirty="0" smtClean="0">
                <a:solidFill>
                  <a:schemeClr val="dk1"/>
                </a:solidFill>
                <a:latin typeface="David"/>
                <a:ea typeface="David"/>
                <a:cs typeface="David"/>
                <a:sym typeface="David"/>
              </a:rPr>
              <a:t>"</a:t>
            </a:r>
            <a:endParaRPr lang="x-none" sz="2400" dirty="0">
              <a:solidFill>
                <a:schemeClr val="dk1"/>
              </a:solidFill>
              <a:latin typeface="David"/>
              <a:ea typeface="David"/>
              <a:cs typeface="David"/>
              <a:sym typeface="Davi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605126" y="255996"/>
            <a:ext cx="7585500" cy="830400"/>
          </a:xfrm>
          <a:prstGeom prst="rect">
            <a:avLst/>
          </a:prstGeom>
        </p:spPr>
        <p:txBody>
          <a:bodyPr lIns="91425" tIns="91425" rIns="91425" bIns="91425" anchor="ctr" anchorCtr="0">
            <a:noAutofit/>
          </a:bodyPr>
          <a:lstStyle/>
          <a:p>
            <a:pPr lvl="0" algn="r" rtl="1">
              <a:spcBef>
                <a:spcPts val="0"/>
              </a:spcBef>
              <a:buNone/>
            </a:pPr>
            <a:endParaRPr sz="2400">
              <a:latin typeface="David"/>
              <a:ea typeface="David"/>
              <a:cs typeface="David"/>
              <a:sym typeface="David"/>
            </a:endParaRPr>
          </a:p>
        </p:txBody>
      </p:sp>
      <p:sp>
        <p:nvSpPr>
          <p:cNvPr id="500" name="Shape 500"/>
          <p:cNvSpPr txBox="1"/>
          <p:nvPr/>
        </p:nvSpPr>
        <p:spPr>
          <a:xfrm>
            <a:off x="232013" y="709683"/>
            <a:ext cx="8093122" cy="6148317"/>
          </a:xfrm>
          <a:prstGeom prst="rect">
            <a:avLst/>
          </a:prstGeom>
          <a:noFill/>
          <a:ln>
            <a:noFill/>
          </a:ln>
        </p:spPr>
        <p:txBody>
          <a:bodyPr lIns="91425" tIns="91425" rIns="91425" bIns="91425" anchor="ctr" anchorCtr="0">
            <a:noAutofit/>
          </a:bodyPr>
          <a:lstStyle/>
          <a:p>
            <a:pPr lvl="0" rtl="1">
              <a:lnSpc>
                <a:spcPct val="115000"/>
              </a:lnSpc>
              <a:spcBef>
                <a:spcPts val="0"/>
              </a:spcBef>
              <a:buNone/>
            </a:pPr>
            <a:endParaRPr sz="2400" dirty="0">
              <a:solidFill>
                <a:srgbClr val="1F497D"/>
              </a:solidFill>
              <a:latin typeface="David"/>
              <a:ea typeface="David"/>
              <a:cs typeface="David"/>
              <a:sym typeface="David"/>
            </a:endParaRPr>
          </a:p>
          <a:p>
            <a:pPr lvl="0" rtl="1">
              <a:lnSpc>
                <a:spcPct val="115000"/>
              </a:lnSpc>
              <a:spcBef>
                <a:spcPts val="0"/>
              </a:spcBef>
              <a:buNone/>
            </a:pPr>
            <a:endParaRPr sz="2400" dirty="0">
              <a:solidFill>
                <a:srgbClr val="1F497D"/>
              </a:solidFill>
              <a:latin typeface="David"/>
              <a:ea typeface="David"/>
              <a:cs typeface="David"/>
              <a:sym typeface="David"/>
            </a:endParaRPr>
          </a:p>
          <a:p>
            <a:pPr lvl="0" rtl="1">
              <a:lnSpc>
                <a:spcPct val="115000"/>
              </a:lnSpc>
              <a:spcBef>
                <a:spcPts val="0"/>
              </a:spcBef>
              <a:buNone/>
            </a:pPr>
            <a:endParaRPr sz="2400" b="1" u="sng" dirty="0">
              <a:solidFill>
                <a:srgbClr val="FF6600"/>
              </a:solidFill>
              <a:latin typeface="David"/>
              <a:ea typeface="David"/>
              <a:cs typeface="David"/>
              <a:sym typeface="David"/>
            </a:endParaRPr>
          </a:p>
          <a:p>
            <a:pPr algn="r" rtl="1">
              <a:lnSpc>
                <a:spcPct val="115000"/>
              </a:lnSpc>
            </a:pPr>
            <a:r>
              <a:rPr lang="he-IL" sz="2800" b="1" dirty="0">
                <a:solidFill>
                  <a:srgbClr val="FF0000"/>
                </a:solidFill>
                <a:latin typeface="David"/>
                <a:ea typeface="David"/>
                <a:cs typeface="David"/>
                <a:sym typeface="David"/>
              </a:rPr>
              <a:t>היווצרות קרישי דם שלא </a:t>
            </a:r>
            <a:r>
              <a:rPr lang="he-IL" sz="2800" b="1" dirty="0" err="1">
                <a:solidFill>
                  <a:srgbClr val="FF0000"/>
                </a:solidFill>
                <a:latin typeface="David"/>
                <a:ea typeface="David"/>
                <a:cs typeface="David"/>
                <a:sym typeface="David"/>
              </a:rPr>
              <a:t>לצורך,שלא</a:t>
            </a:r>
            <a:r>
              <a:rPr lang="he-IL" sz="2800" b="1" dirty="0">
                <a:solidFill>
                  <a:srgbClr val="FF0000"/>
                </a:solidFill>
                <a:latin typeface="David"/>
                <a:ea typeface="David"/>
                <a:cs typeface="David"/>
                <a:sym typeface="David"/>
              </a:rPr>
              <a:t> במצב פציעה</a:t>
            </a:r>
            <a:r>
              <a:rPr lang="he-IL" sz="2800" dirty="0">
                <a:solidFill>
                  <a:srgbClr val="FF0000"/>
                </a:solidFill>
                <a:latin typeface="David"/>
                <a:ea typeface="David"/>
                <a:cs typeface="David"/>
                <a:sym typeface="David"/>
              </a:rPr>
              <a:t>, </a:t>
            </a:r>
            <a:r>
              <a:rPr lang="he-IL" sz="2800" b="1" dirty="0">
                <a:solidFill>
                  <a:srgbClr val="FF0000"/>
                </a:solidFill>
                <a:latin typeface="David"/>
                <a:ea typeface="David"/>
                <a:cs typeface="David"/>
                <a:sym typeface="David"/>
              </a:rPr>
              <a:t>תרומבוזה:</a:t>
            </a:r>
            <a:endParaRPr lang="he-IL" sz="2800" b="1" u="sng" dirty="0">
              <a:solidFill>
                <a:srgbClr val="FF6600"/>
              </a:solidFill>
              <a:latin typeface="David"/>
              <a:ea typeface="David"/>
              <a:cs typeface="David"/>
              <a:sym typeface="David"/>
            </a:endParaRPr>
          </a:p>
          <a:p>
            <a:pPr lvl="0" rtl="1">
              <a:lnSpc>
                <a:spcPct val="115000"/>
              </a:lnSpc>
              <a:spcBef>
                <a:spcPts val="0"/>
              </a:spcBef>
              <a:buNone/>
            </a:pPr>
            <a:endParaRPr sz="2400" b="1" u="sng" dirty="0">
              <a:solidFill>
                <a:srgbClr val="FF6600"/>
              </a:solidFill>
              <a:latin typeface="David"/>
              <a:ea typeface="David"/>
              <a:cs typeface="David"/>
              <a:sym typeface="David"/>
            </a:endParaRPr>
          </a:p>
          <a:p>
            <a:pPr lvl="0" algn="r" rtl="1">
              <a:lnSpc>
                <a:spcPct val="80000"/>
              </a:lnSpc>
              <a:spcBef>
                <a:spcPts val="500"/>
              </a:spcBef>
              <a:buNone/>
            </a:pPr>
            <a:r>
              <a:rPr lang="x-none" sz="2400" dirty="0" smtClean="0">
                <a:solidFill>
                  <a:schemeClr val="dk1"/>
                </a:solidFill>
                <a:latin typeface="David"/>
                <a:ea typeface="David"/>
                <a:cs typeface="David"/>
                <a:sym typeface="David"/>
              </a:rPr>
              <a:t>•</a:t>
            </a:r>
            <a:r>
              <a:rPr lang="x-none" sz="2400" dirty="0">
                <a:solidFill>
                  <a:schemeClr val="dk1"/>
                </a:solidFill>
                <a:latin typeface="David"/>
                <a:ea typeface="David"/>
                <a:cs typeface="David"/>
                <a:sym typeface="David"/>
              </a:rPr>
              <a:t>מצב של פקקת-יצירת קרישי דם בתוך צינורות דם </a:t>
            </a:r>
            <a:r>
              <a:rPr lang="x-none" sz="2400" dirty="0" smtClean="0">
                <a:solidFill>
                  <a:schemeClr val="dk1"/>
                </a:solidFill>
                <a:latin typeface="David"/>
                <a:ea typeface="David"/>
                <a:cs typeface="David"/>
                <a:sym typeface="David"/>
              </a:rPr>
              <a:t>תקינים</a:t>
            </a:r>
            <a:r>
              <a:rPr lang="he-IL" sz="2400" dirty="0" smtClean="0">
                <a:solidFill>
                  <a:schemeClr val="dk1"/>
                </a:solidFill>
                <a:latin typeface="David"/>
                <a:ea typeface="David"/>
                <a:cs typeface="David"/>
                <a:sym typeface="David"/>
              </a:rPr>
              <a:t>, </a:t>
            </a:r>
            <a:r>
              <a:rPr lang="x-none" sz="2400" dirty="0" smtClean="0">
                <a:solidFill>
                  <a:schemeClr val="dk1"/>
                </a:solidFill>
                <a:latin typeface="David"/>
                <a:ea typeface="David"/>
                <a:cs typeface="David"/>
                <a:sym typeface="David"/>
              </a:rPr>
              <a:t>זוהי </a:t>
            </a:r>
            <a:r>
              <a:rPr lang="x-none" sz="2400" dirty="0">
                <a:solidFill>
                  <a:schemeClr val="dk1"/>
                </a:solidFill>
                <a:latin typeface="David"/>
                <a:ea typeface="David"/>
                <a:cs typeface="David"/>
                <a:sym typeface="David"/>
              </a:rPr>
              <a:t>תופעה בה נוצרים קרישי דם מקומיים בתוך צינורות הדם </a:t>
            </a:r>
            <a:r>
              <a:rPr lang="he-IL" sz="2400" dirty="0" smtClean="0">
                <a:solidFill>
                  <a:schemeClr val="dk1"/>
                </a:solidFill>
                <a:latin typeface="David"/>
                <a:ea typeface="David"/>
                <a:cs typeface="David"/>
                <a:sym typeface="David"/>
              </a:rPr>
              <a:t>לא עקב</a:t>
            </a:r>
            <a:r>
              <a:rPr lang="x-none" sz="2400" dirty="0" smtClean="0">
                <a:solidFill>
                  <a:schemeClr val="dk1"/>
                </a:solidFill>
                <a:latin typeface="David"/>
                <a:ea typeface="David"/>
                <a:cs typeface="David"/>
                <a:sym typeface="David"/>
              </a:rPr>
              <a:t> </a:t>
            </a:r>
            <a:r>
              <a:rPr lang="x-none" sz="2400" dirty="0">
                <a:solidFill>
                  <a:schemeClr val="dk1"/>
                </a:solidFill>
                <a:latin typeface="David"/>
                <a:ea typeface="David"/>
                <a:cs typeface="David"/>
                <a:sym typeface="David"/>
              </a:rPr>
              <a:t>פציעה</a:t>
            </a:r>
            <a:r>
              <a:rPr lang="x-none" sz="2400" dirty="0" smtClean="0">
                <a:solidFill>
                  <a:schemeClr val="dk1"/>
                </a:solidFill>
                <a:latin typeface="David"/>
                <a:ea typeface="David"/>
                <a:cs typeface="David"/>
                <a:sym typeface="David"/>
              </a:rPr>
              <a:t>.</a:t>
            </a:r>
            <a:endParaRPr lang="x-none" sz="2400" dirty="0">
              <a:solidFill>
                <a:schemeClr val="dk1"/>
              </a:solidFill>
              <a:latin typeface="David"/>
              <a:ea typeface="David"/>
              <a:cs typeface="David"/>
              <a:sym typeface="David"/>
            </a:endParaRPr>
          </a:p>
          <a:p>
            <a:pPr lvl="0" algn="r" rtl="1">
              <a:lnSpc>
                <a:spcPct val="80000"/>
              </a:lnSpc>
              <a:spcBef>
                <a:spcPts val="500"/>
              </a:spcBef>
              <a:buClr>
                <a:schemeClr val="dk1"/>
              </a:buClr>
              <a:buSzPct val="45833"/>
              <a:buFont typeface="Arial"/>
              <a:buNone/>
            </a:pPr>
            <a:r>
              <a:rPr lang="x-none" sz="2400" dirty="0">
                <a:solidFill>
                  <a:schemeClr val="dk1"/>
                </a:solidFill>
                <a:latin typeface="David"/>
                <a:ea typeface="David"/>
                <a:cs typeface="David"/>
                <a:sym typeface="David"/>
              </a:rPr>
              <a:t>•תופעה זו נובעת מרגישותן הרבה של טסיות הדם להפרעות בזרימת </a:t>
            </a:r>
            <a:r>
              <a:rPr lang="x-none" sz="2400" dirty="0" smtClean="0">
                <a:solidFill>
                  <a:schemeClr val="dk1"/>
                </a:solidFill>
                <a:latin typeface="David"/>
                <a:ea typeface="David"/>
                <a:cs typeface="David"/>
                <a:sym typeface="David"/>
              </a:rPr>
              <a:t>הדם</a:t>
            </a:r>
            <a:r>
              <a:rPr lang="he-IL" sz="2400" dirty="0" smtClean="0">
                <a:solidFill>
                  <a:schemeClr val="dk1"/>
                </a:solidFill>
                <a:latin typeface="David"/>
                <a:ea typeface="David"/>
                <a:cs typeface="David"/>
                <a:sym typeface="David"/>
              </a:rPr>
              <a:t>,</a:t>
            </a:r>
            <a:r>
              <a:rPr lang="x-none" sz="2400" dirty="0" smtClean="0">
                <a:solidFill>
                  <a:schemeClr val="dk1"/>
                </a:solidFill>
                <a:latin typeface="David"/>
                <a:ea typeface="David"/>
                <a:cs typeface="David"/>
                <a:sym typeface="David"/>
              </a:rPr>
              <a:t> </a:t>
            </a:r>
            <a:r>
              <a:rPr lang="x-none" sz="2400" dirty="0">
                <a:solidFill>
                  <a:schemeClr val="dk1"/>
                </a:solidFill>
                <a:latin typeface="David"/>
                <a:ea typeface="David"/>
                <a:cs typeface="David"/>
                <a:sym typeface="David"/>
              </a:rPr>
              <a:t>העלולה להוות מקור לבעיות רפואיות כתוצאה מתופעה של קרישת דם </a:t>
            </a:r>
            <a:r>
              <a:rPr lang="he-IL" sz="2400" dirty="0" smtClean="0">
                <a:solidFill>
                  <a:schemeClr val="dk1"/>
                </a:solidFill>
                <a:latin typeface="David"/>
                <a:ea typeface="David"/>
                <a:cs typeface="David"/>
                <a:sym typeface="David"/>
              </a:rPr>
              <a:t>שלא לצורך.</a:t>
            </a:r>
            <a:endParaRPr lang="x-none" sz="2400" dirty="0">
              <a:solidFill>
                <a:schemeClr val="dk1"/>
              </a:solidFill>
              <a:latin typeface="David"/>
              <a:ea typeface="David"/>
              <a:cs typeface="David"/>
              <a:sym typeface="David"/>
            </a:endParaRPr>
          </a:p>
          <a:p>
            <a:pPr lvl="0" algn="r" rtl="1">
              <a:lnSpc>
                <a:spcPct val="80000"/>
              </a:lnSpc>
              <a:spcBef>
                <a:spcPts val="500"/>
              </a:spcBef>
              <a:buClr>
                <a:schemeClr val="dk1"/>
              </a:buClr>
              <a:buSzPct val="45833"/>
              <a:buFont typeface="Arial"/>
              <a:buNone/>
            </a:pPr>
            <a:r>
              <a:rPr lang="x-none" sz="2400" dirty="0">
                <a:solidFill>
                  <a:schemeClr val="dk1"/>
                </a:solidFill>
                <a:latin typeface="David"/>
                <a:ea typeface="David"/>
                <a:cs typeface="David"/>
                <a:sym typeface="David"/>
              </a:rPr>
              <a:t>•כאשר מאבחנים </a:t>
            </a:r>
            <a:r>
              <a:rPr lang="x-none" sz="2400" dirty="0" smtClean="0">
                <a:solidFill>
                  <a:schemeClr val="dk1"/>
                </a:solidFill>
                <a:latin typeface="David"/>
                <a:ea typeface="David"/>
                <a:cs typeface="David"/>
                <a:sym typeface="David"/>
              </a:rPr>
              <a:t>קריש</a:t>
            </a:r>
            <a:r>
              <a:rPr lang="he-IL" sz="2400" dirty="0" smtClean="0">
                <a:solidFill>
                  <a:schemeClr val="dk1"/>
                </a:solidFill>
                <a:latin typeface="David"/>
                <a:ea typeface="David"/>
                <a:cs typeface="David"/>
                <a:sym typeface="David"/>
              </a:rPr>
              <a:t> (</a:t>
            </a:r>
            <a:r>
              <a:rPr lang="he-IL" sz="2400" dirty="0" err="1" smtClean="0">
                <a:solidFill>
                  <a:schemeClr val="dk1"/>
                </a:solidFill>
                <a:latin typeface="David"/>
                <a:ea typeface="David"/>
                <a:cs typeface="David"/>
                <a:sym typeface="David"/>
              </a:rPr>
              <a:t>טרומבוס</a:t>
            </a:r>
            <a:r>
              <a:rPr lang="he-IL" sz="2400" dirty="0" smtClean="0">
                <a:solidFill>
                  <a:schemeClr val="dk1"/>
                </a:solidFill>
                <a:latin typeface="David"/>
                <a:ea typeface="David"/>
                <a:cs typeface="David"/>
                <a:sym typeface="David"/>
              </a:rPr>
              <a:t>)</a:t>
            </a:r>
            <a:r>
              <a:rPr lang="x-none" sz="2400" dirty="0" smtClean="0">
                <a:solidFill>
                  <a:schemeClr val="dk1"/>
                </a:solidFill>
                <a:latin typeface="David"/>
                <a:ea typeface="David"/>
                <a:cs typeface="David"/>
                <a:sym typeface="David"/>
              </a:rPr>
              <a:t> </a:t>
            </a:r>
            <a:r>
              <a:rPr lang="x-none" sz="2400" dirty="0">
                <a:solidFill>
                  <a:schemeClr val="dk1"/>
                </a:solidFill>
                <a:latin typeface="David"/>
                <a:ea typeface="David"/>
                <a:cs typeface="David"/>
                <a:sym typeface="David"/>
              </a:rPr>
              <a:t>אצל חולה מטפלים בו בחומרים נוגדי קרישה המונעים יצירת תרומבין או מעכבים את אחד מגורמי הקרישה האחרים.</a:t>
            </a:r>
          </a:p>
          <a:p>
            <a:pPr lvl="0" algn="r" rtl="1">
              <a:lnSpc>
                <a:spcPct val="80000"/>
              </a:lnSpc>
              <a:spcBef>
                <a:spcPts val="500"/>
              </a:spcBef>
              <a:buClr>
                <a:schemeClr val="dk1"/>
              </a:buClr>
              <a:buSzPct val="45833"/>
              <a:buFont typeface="Arial"/>
              <a:buNone/>
            </a:pPr>
            <a:r>
              <a:rPr lang="x-none" sz="2400" dirty="0" smtClean="0">
                <a:solidFill>
                  <a:schemeClr val="dk1"/>
                </a:solidFill>
                <a:latin typeface="David"/>
                <a:ea typeface="David"/>
                <a:cs typeface="David"/>
                <a:sym typeface="David"/>
              </a:rPr>
              <a:t>אחד </a:t>
            </a:r>
            <a:r>
              <a:rPr lang="x-none" sz="2400" dirty="0">
                <a:solidFill>
                  <a:schemeClr val="dk1"/>
                </a:solidFill>
                <a:latin typeface="David"/>
                <a:ea typeface="David"/>
                <a:cs typeface="David"/>
                <a:sym typeface="David"/>
              </a:rPr>
              <a:t>מחומרי נוגדי קרישה הנפוצים הוא </a:t>
            </a:r>
            <a:r>
              <a:rPr lang="x-none" sz="2400" b="1" dirty="0" smtClean="0">
                <a:solidFill>
                  <a:srgbClr val="FF0000"/>
                </a:solidFill>
                <a:latin typeface="David"/>
                <a:ea typeface="David"/>
                <a:cs typeface="David"/>
                <a:sym typeface="David"/>
              </a:rPr>
              <a:t>הפרין-Heparin</a:t>
            </a:r>
            <a:r>
              <a:rPr lang="x-none" sz="2400" b="1" dirty="0" smtClean="0">
                <a:solidFill>
                  <a:schemeClr val="dk1"/>
                </a:solidFill>
                <a:latin typeface="David"/>
                <a:ea typeface="David"/>
                <a:cs typeface="David"/>
                <a:sym typeface="David"/>
              </a:rPr>
              <a:t> </a:t>
            </a:r>
            <a:r>
              <a:rPr lang="x-none" sz="2400" dirty="0" smtClean="0">
                <a:solidFill>
                  <a:schemeClr val="dk1"/>
                </a:solidFill>
                <a:latin typeface="David"/>
                <a:ea typeface="David"/>
                <a:cs typeface="David"/>
                <a:sym typeface="David"/>
              </a:rPr>
              <a:t> </a:t>
            </a:r>
            <a:r>
              <a:rPr lang="x-none" sz="2400" dirty="0">
                <a:solidFill>
                  <a:schemeClr val="dk1"/>
                </a:solidFill>
                <a:latin typeface="David"/>
                <a:ea typeface="David"/>
                <a:cs typeface="David"/>
                <a:sym typeface="David"/>
              </a:rPr>
              <a:t>המעכב הפיכת פרותרומבין </a:t>
            </a:r>
            <a:r>
              <a:rPr lang="x-none" sz="2400" dirty="0" smtClean="0">
                <a:solidFill>
                  <a:schemeClr val="dk1"/>
                </a:solidFill>
                <a:latin typeface="David"/>
                <a:ea typeface="David"/>
                <a:cs typeface="David"/>
                <a:sym typeface="David"/>
              </a:rPr>
              <a:t>לתרומבין</a:t>
            </a:r>
            <a:r>
              <a:rPr lang="he-IL" sz="2400" dirty="0" smtClean="0">
                <a:solidFill>
                  <a:schemeClr val="dk1"/>
                </a:solidFill>
                <a:latin typeface="David"/>
                <a:ea typeface="David"/>
                <a:cs typeface="David"/>
                <a:sym typeface="David"/>
              </a:rPr>
              <a:t>.</a:t>
            </a:r>
            <a:endParaRPr lang="he-IL" sz="2400" dirty="0">
              <a:solidFill>
                <a:schemeClr val="dk1"/>
              </a:solidFill>
              <a:latin typeface="David"/>
              <a:ea typeface="David"/>
              <a:cs typeface="David"/>
              <a:sym typeface="David"/>
            </a:endParaRPr>
          </a:p>
          <a:p>
            <a:pPr lvl="0" algn="r" rtl="1">
              <a:lnSpc>
                <a:spcPct val="80000"/>
              </a:lnSpc>
              <a:spcBef>
                <a:spcPts val="500"/>
              </a:spcBef>
              <a:buClr>
                <a:schemeClr val="dk1"/>
              </a:buClr>
              <a:buSzPct val="45833"/>
              <a:buFont typeface="Arial"/>
              <a:buNone/>
            </a:pPr>
            <a:r>
              <a:rPr lang="x-none" sz="2400" b="1" dirty="0" smtClean="0">
                <a:solidFill>
                  <a:schemeClr val="dk1"/>
                </a:solidFill>
                <a:latin typeface="David"/>
                <a:ea typeface="David"/>
                <a:cs typeface="David"/>
                <a:sym typeface="David"/>
              </a:rPr>
              <a:t>שימושים </a:t>
            </a:r>
            <a:r>
              <a:rPr lang="x-none" sz="2400" b="1" dirty="0">
                <a:solidFill>
                  <a:schemeClr val="dk1"/>
                </a:solidFill>
                <a:latin typeface="David"/>
                <a:ea typeface="David"/>
                <a:cs typeface="David"/>
                <a:sym typeface="David"/>
              </a:rPr>
              <a:t>בהפרין:</a:t>
            </a:r>
          </a:p>
          <a:p>
            <a:pPr marL="457200" lvl="0" indent="-457200" algn="r" rtl="1">
              <a:lnSpc>
                <a:spcPct val="80000"/>
              </a:lnSpc>
              <a:spcBef>
                <a:spcPts val="500"/>
              </a:spcBef>
              <a:buClr>
                <a:schemeClr val="dk1"/>
              </a:buClr>
              <a:buSzPct val="45833"/>
              <a:buFont typeface="+mj-lt"/>
              <a:buAutoNum type="arabicPeriod"/>
            </a:pPr>
            <a:r>
              <a:rPr lang="x-none" sz="2400" dirty="0" smtClean="0">
                <a:solidFill>
                  <a:schemeClr val="dk1"/>
                </a:solidFill>
                <a:latin typeface="David"/>
                <a:ea typeface="David"/>
                <a:cs typeface="David"/>
                <a:sym typeface="David"/>
              </a:rPr>
              <a:t>כטיפול </a:t>
            </a:r>
            <a:r>
              <a:rPr lang="x-none" sz="2400" dirty="0">
                <a:solidFill>
                  <a:schemeClr val="dk1"/>
                </a:solidFill>
                <a:latin typeface="David"/>
                <a:ea typeface="David"/>
                <a:cs typeface="David"/>
                <a:sym typeface="David"/>
              </a:rPr>
              <a:t>מונע בחולי טרשת </a:t>
            </a:r>
            <a:r>
              <a:rPr lang="he-IL" sz="2400" dirty="0" smtClean="0">
                <a:solidFill>
                  <a:schemeClr val="dk1"/>
                </a:solidFill>
                <a:latin typeface="David"/>
                <a:ea typeface="David"/>
                <a:cs typeface="David"/>
                <a:sym typeface="David"/>
              </a:rPr>
              <a:t>עורקים </a:t>
            </a:r>
            <a:r>
              <a:rPr lang="x-none" sz="2400" dirty="0" smtClean="0">
                <a:solidFill>
                  <a:schemeClr val="dk1"/>
                </a:solidFill>
                <a:latin typeface="David"/>
                <a:ea typeface="David"/>
                <a:cs typeface="David"/>
                <a:sym typeface="David"/>
              </a:rPr>
              <a:t>למנ</a:t>
            </a:r>
            <a:r>
              <a:rPr lang="he-IL" sz="2400" dirty="0" err="1" smtClean="0">
                <a:solidFill>
                  <a:schemeClr val="dk1"/>
                </a:solidFill>
                <a:latin typeface="David"/>
                <a:ea typeface="David"/>
                <a:cs typeface="David"/>
                <a:sym typeface="David"/>
              </a:rPr>
              <a:t>יעת</a:t>
            </a:r>
            <a:r>
              <a:rPr lang="he-IL" sz="2400" dirty="0" smtClean="0">
                <a:solidFill>
                  <a:schemeClr val="dk1"/>
                </a:solidFill>
                <a:latin typeface="David"/>
                <a:ea typeface="David"/>
                <a:cs typeface="David"/>
                <a:sym typeface="David"/>
              </a:rPr>
              <a:t> </a:t>
            </a:r>
            <a:r>
              <a:rPr lang="x-none" sz="2400" dirty="0" smtClean="0">
                <a:solidFill>
                  <a:schemeClr val="dk1"/>
                </a:solidFill>
                <a:latin typeface="David"/>
                <a:ea typeface="David"/>
                <a:cs typeface="David"/>
                <a:sym typeface="David"/>
              </a:rPr>
              <a:t>יצירת </a:t>
            </a:r>
            <a:r>
              <a:rPr lang="x-none" sz="2400" dirty="0">
                <a:solidFill>
                  <a:schemeClr val="dk1"/>
                </a:solidFill>
                <a:latin typeface="David"/>
                <a:ea typeface="David"/>
                <a:cs typeface="David"/>
                <a:sym typeface="David"/>
              </a:rPr>
              <a:t>קרישי </a:t>
            </a:r>
            <a:r>
              <a:rPr lang="x-none" sz="2400" dirty="0" smtClean="0">
                <a:solidFill>
                  <a:schemeClr val="dk1"/>
                </a:solidFill>
                <a:latin typeface="David"/>
                <a:ea typeface="David"/>
                <a:cs typeface="David"/>
                <a:sym typeface="David"/>
              </a:rPr>
              <a:t>דם.</a:t>
            </a:r>
            <a:endParaRPr lang="he-IL" sz="2400" dirty="0">
              <a:solidFill>
                <a:schemeClr val="dk1"/>
              </a:solidFill>
              <a:latin typeface="David"/>
              <a:ea typeface="David"/>
              <a:cs typeface="David"/>
              <a:sym typeface="David"/>
            </a:endParaRPr>
          </a:p>
          <a:p>
            <a:pPr marL="457200" lvl="0" indent="-457200" algn="r" rtl="1">
              <a:lnSpc>
                <a:spcPct val="80000"/>
              </a:lnSpc>
              <a:spcBef>
                <a:spcPts val="500"/>
              </a:spcBef>
              <a:buClr>
                <a:schemeClr val="dk1"/>
              </a:buClr>
              <a:buSzPct val="45833"/>
              <a:buFont typeface="+mj-lt"/>
              <a:buAutoNum type="arabicPeriod"/>
            </a:pPr>
            <a:r>
              <a:rPr lang="x-none" sz="2400" dirty="0" smtClean="0">
                <a:solidFill>
                  <a:schemeClr val="dk1"/>
                </a:solidFill>
                <a:latin typeface="David"/>
                <a:ea typeface="David"/>
                <a:cs typeface="David"/>
                <a:sym typeface="David"/>
              </a:rPr>
              <a:t>בשמירה </a:t>
            </a:r>
            <a:r>
              <a:rPr lang="x-none" sz="2400" dirty="0">
                <a:solidFill>
                  <a:schemeClr val="dk1"/>
                </a:solidFill>
                <a:latin typeface="David"/>
                <a:ea typeface="David"/>
                <a:cs typeface="David"/>
                <a:sym typeface="David"/>
              </a:rPr>
              <a:t>על מנות דם בבנק הדם </a:t>
            </a:r>
            <a:r>
              <a:rPr lang="x-none" sz="2400" dirty="0" smtClean="0">
                <a:solidFill>
                  <a:schemeClr val="dk1"/>
                </a:solidFill>
                <a:latin typeface="David"/>
                <a:ea typeface="David"/>
                <a:cs typeface="David"/>
                <a:sym typeface="David"/>
              </a:rPr>
              <a:t>למנ</a:t>
            </a:r>
            <a:r>
              <a:rPr lang="he-IL" sz="2400" dirty="0" err="1" smtClean="0">
                <a:solidFill>
                  <a:schemeClr val="dk1"/>
                </a:solidFill>
                <a:latin typeface="David"/>
                <a:ea typeface="David"/>
                <a:cs typeface="David"/>
                <a:sym typeface="David"/>
              </a:rPr>
              <a:t>יעת</a:t>
            </a:r>
            <a:r>
              <a:rPr lang="x-none" sz="2400" dirty="0" smtClean="0">
                <a:solidFill>
                  <a:schemeClr val="dk1"/>
                </a:solidFill>
                <a:latin typeface="David"/>
                <a:ea typeface="David"/>
                <a:cs typeface="David"/>
                <a:sym typeface="David"/>
              </a:rPr>
              <a:t> </a:t>
            </a:r>
            <a:r>
              <a:rPr lang="x-none" sz="2400" dirty="0">
                <a:solidFill>
                  <a:schemeClr val="dk1"/>
                </a:solidFill>
                <a:latin typeface="David"/>
                <a:ea typeface="David"/>
                <a:cs typeface="David"/>
                <a:sym typeface="David"/>
              </a:rPr>
              <a:t>קרישתם </a:t>
            </a:r>
            <a:r>
              <a:rPr lang="he-IL" sz="2400" dirty="0" smtClean="0">
                <a:solidFill>
                  <a:schemeClr val="dk1"/>
                </a:solidFill>
                <a:latin typeface="David"/>
                <a:ea typeface="David"/>
                <a:cs typeface="David"/>
                <a:sym typeface="David"/>
              </a:rPr>
              <a:t>וכן </a:t>
            </a:r>
            <a:r>
              <a:rPr lang="x-none" sz="2400" dirty="0" smtClean="0">
                <a:solidFill>
                  <a:schemeClr val="dk1"/>
                </a:solidFill>
                <a:latin typeface="David"/>
                <a:ea typeface="David"/>
                <a:cs typeface="David"/>
                <a:sym typeface="David"/>
              </a:rPr>
              <a:t>בדם </a:t>
            </a:r>
            <a:r>
              <a:rPr lang="he-IL" sz="2400" dirty="0" smtClean="0">
                <a:solidFill>
                  <a:schemeClr val="dk1"/>
                </a:solidFill>
                <a:latin typeface="David"/>
                <a:ea typeface="David"/>
                <a:cs typeface="David"/>
                <a:sym typeface="David"/>
              </a:rPr>
              <a:t>ש</a:t>
            </a:r>
            <a:r>
              <a:rPr lang="x-none" sz="2400" dirty="0" smtClean="0">
                <a:solidFill>
                  <a:schemeClr val="dk1"/>
                </a:solidFill>
                <a:latin typeface="David"/>
                <a:ea typeface="David"/>
                <a:cs typeface="David"/>
                <a:sym typeface="David"/>
              </a:rPr>
              <a:t>נלקח </a:t>
            </a:r>
            <a:r>
              <a:rPr lang="x-none" sz="2400" dirty="0">
                <a:solidFill>
                  <a:schemeClr val="dk1"/>
                </a:solidFill>
                <a:latin typeface="David"/>
                <a:ea typeface="David"/>
                <a:cs typeface="David"/>
                <a:sym typeface="David"/>
              </a:rPr>
              <a:t>לבדיקה.</a:t>
            </a:r>
          </a:p>
          <a:p>
            <a:pPr marL="457200" lvl="0" indent="-457200" algn="r" rtl="1">
              <a:lnSpc>
                <a:spcPct val="80000"/>
              </a:lnSpc>
              <a:spcBef>
                <a:spcPts val="500"/>
              </a:spcBef>
              <a:buClr>
                <a:schemeClr val="dk1"/>
              </a:buClr>
              <a:buSzPct val="45833"/>
              <a:buFont typeface="+mj-lt"/>
              <a:buAutoNum type="arabicPeriod"/>
            </a:pPr>
            <a:r>
              <a:rPr lang="he-IL" sz="2400" dirty="0" smtClean="0">
                <a:solidFill>
                  <a:schemeClr val="dk1"/>
                </a:solidFill>
                <a:latin typeface="David"/>
                <a:ea typeface="David"/>
                <a:cs typeface="David"/>
                <a:sym typeface="David"/>
              </a:rPr>
              <a:t>מתן </a:t>
            </a:r>
            <a:r>
              <a:rPr lang="x-none" sz="2400" dirty="0" smtClean="0">
                <a:solidFill>
                  <a:schemeClr val="dk1"/>
                </a:solidFill>
                <a:latin typeface="David"/>
                <a:ea typeface="David"/>
                <a:cs typeface="David"/>
                <a:sym typeface="David"/>
              </a:rPr>
              <a:t>לאנשים </a:t>
            </a:r>
            <a:r>
              <a:rPr lang="x-none" sz="2400" dirty="0">
                <a:solidFill>
                  <a:schemeClr val="dk1"/>
                </a:solidFill>
                <a:latin typeface="David"/>
                <a:ea typeface="David"/>
                <a:cs typeface="David"/>
                <a:sym typeface="David"/>
              </a:rPr>
              <a:t>בזמן ניתוח</a:t>
            </a:r>
            <a:r>
              <a:rPr lang="x-none" sz="2000" dirty="0">
                <a:solidFill>
                  <a:schemeClr val="dk1"/>
                </a:solidFill>
              </a:rPr>
              <a:t>.</a:t>
            </a:r>
          </a:p>
          <a:p>
            <a:pPr lvl="0" algn="r" rtl="1">
              <a:lnSpc>
                <a:spcPct val="115000"/>
              </a:lnSpc>
              <a:spcBef>
                <a:spcPts val="0"/>
              </a:spcBef>
              <a:buNone/>
            </a:pPr>
            <a:endParaRPr sz="2400" dirty="0">
              <a:solidFill>
                <a:srgbClr val="1F497D"/>
              </a:solidFill>
              <a:latin typeface="David"/>
              <a:ea typeface="David"/>
              <a:cs typeface="David"/>
              <a:sym typeface="David"/>
            </a:endParaRPr>
          </a:p>
          <a:p>
            <a:pPr lvl="0" algn="r" rtl="1">
              <a:lnSpc>
                <a:spcPct val="115000"/>
              </a:lnSpc>
              <a:spcBef>
                <a:spcPts val="0"/>
              </a:spcBef>
              <a:buNone/>
            </a:pPr>
            <a:endParaRPr sz="2400" dirty="0">
              <a:solidFill>
                <a:srgbClr val="1F497D"/>
              </a:solidFill>
              <a:latin typeface="David"/>
              <a:ea typeface="David"/>
              <a:cs typeface="David"/>
              <a:sym typeface="David"/>
            </a:endParaRPr>
          </a:p>
          <a:p>
            <a:pPr lvl="0" algn="r" rtl="1">
              <a:lnSpc>
                <a:spcPct val="115000"/>
              </a:lnSpc>
              <a:spcBef>
                <a:spcPts val="0"/>
              </a:spcBef>
              <a:buNone/>
            </a:pPr>
            <a:endParaRPr sz="2400" b="1" dirty="0">
              <a:solidFill>
                <a:srgbClr val="1F497D"/>
              </a:solidFill>
              <a:latin typeface="David"/>
              <a:ea typeface="David"/>
              <a:cs typeface="David"/>
              <a:sym typeface="David"/>
            </a:endParaRPr>
          </a:p>
          <a:p>
            <a:pPr lvl="0" rtl="1">
              <a:lnSpc>
                <a:spcPct val="115000"/>
              </a:lnSpc>
              <a:spcBef>
                <a:spcPts val="0"/>
              </a:spcBef>
              <a:buNone/>
            </a:pPr>
            <a:endParaRPr sz="2400" dirty="0">
              <a:solidFill>
                <a:srgbClr val="1D4C72"/>
              </a:solidFill>
              <a:latin typeface="David"/>
              <a:ea typeface="David"/>
              <a:cs typeface="David"/>
              <a:sym typeface="David"/>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Shape 506"/>
          <p:cNvSpPr txBox="1">
            <a:spLocks noGrp="1"/>
          </p:cNvSpPr>
          <p:nvPr>
            <p:ph type="title"/>
          </p:nvPr>
        </p:nvSpPr>
        <p:spPr>
          <a:xfrm>
            <a:off x="457200" y="274637"/>
            <a:ext cx="8127242" cy="475990"/>
          </a:xfrm>
          <a:prstGeom prst="rect">
            <a:avLst/>
          </a:prstGeom>
        </p:spPr>
        <p:txBody>
          <a:bodyPr lIns="91425" tIns="91425" rIns="91425" bIns="91425" anchor="ctr" anchorCtr="0">
            <a:noAutofit/>
          </a:bodyPr>
          <a:lstStyle/>
          <a:p>
            <a:pPr lvl="0" algn="ctr"/>
            <a:r>
              <a:rPr lang="x-none" sz="3200" b="1" dirty="0">
                <a:solidFill>
                  <a:srgbClr val="FF0000"/>
                </a:solidFill>
              </a:rPr>
              <a:t>Fibrinolysis</a:t>
            </a:r>
            <a:r>
              <a:rPr lang="x-none" sz="3200" dirty="0"/>
              <a:t> </a:t>
            </a:r>
            <a:endParaRPr sz="3200" dirty="0"/>
          </a:p>
        </p:txBody>
      </p:sp>
      <p:sp>
        <p:nvSpPr>
          <p:cNvPr id="507" name="Shape 507"/>
          <p:cNvSpPr txBox="1"/>
          <p:nvPr/>
        </p:nvSpPr>
        <p:spPr>
          <a:xfrm>
            <a:off x="136478" y="2142698"/>
            <a:ext cx="8325134" cy="2272048"/>
          </a:xfrm>
          <a:prstGeom prst="rect">
            <a:avLst/>
          </a:prstGeom>
          <a:noFill/>
          <a:ln>
            <a:noFill/>
          </a:ln>
        </p:spPr>
        <p:txBody>
          <a:bodyPr lIns="91425" tIns="91425" rIns="91425" bIns="91425" anchor="ctr" anchorCtr="0">
            <a:noAutofit/>
          </a:bodyPr>
          <a:lstStyle/>
          <a:p>
            <a:pPr lvl="0" algn="r" rtl="1">
              <a:lnSpc>
                <a:spcPct val="80000"/>
              </a:lnSpc>
              <a:spcBef>
                <a:spcPts val="400"/>
              </a:spcBef>
              <a:buNone/>
            </a:pPr>
            <a:r>
              <a:rPr lang="x-none" sz="2800" dirty="0" smtClean="0">
                <a:latin typeface="David" panose="020E0502060401010101" pitchFamily="34" charset="-79"/>
                <a:cs typeface="David" panose="020E0502060401010101" pitchFamily="34" charset="-79"/>
              </a:rPr>
              <a:t>- </a:t>
            </a:r>
            <a:r>
              <a:rPr lang="he-IL" sz="2800" dirty="0" smtClean="0">
                <a:latin typeface="David" panose="020E0502060401010101" pitchFamily="34" charset="-79"/>
                <a:cs typeface="David" panose="020E0502060401010101" pitchFamily="34" charset="-79"/>
              </a:rPr>
              <a:t> בסיום תהליך קרישת הדם, </a:t>
            </a:r>
            <a:r>
              <a:rPr lang="he-IL" sz="2800" dirty="0">
                <a:latin typeface="David" panose="020E0502060401010101" pitchFamily="34" charset="-79"/>
                <a:cs typeface="David" panose="020E0502060401010101" pitchFamily="34" charset="-79"/>
              </a:rPr>
              <a:t>מתרחש </a:t>
            </a:r>
            <a:r>
              <a:rPr lang="x-none" sz="2800" dirty="0">
                <a:latin typeface="David" panose="020E0502060401010101" pitchFamily="34" charset="-79"/>
                <a:cs typeface="David" panose="020E0502060401010101" pitchFamily="34" charset="-79"/>
              </a:rPr>
              <a:t>תהליך בו </a:t>
            </a:r>
            <a:r>
              <a:rPr lang="he-IL" sz="2800" dirty="0">
                <a:latin typeface="David" panose="020E0502060401010101" pitchFamily="34" charset="-79"/>
                <a:cs typeface="David" panose="020E0502060401010101" pitchFamily="34" charset="-79"/>
              </a:rPr>
              <a:t>קרישי הדם </a:t>
            </a:r>
            <a:r>
              <a:rPr lang="x-none" sz="2800" dirty="0">
                <a:latin typeface="David" panose="020E0502060401010101" pitchFamily="34" charset="-79"/>
                <a:cs typeface="David" panose="020E0502060401010101" pitchFamily="34" charset="-79"/>
              </a:rPr>
              <a:t>מפורקים ומורחקים </a:t>
            </a:r>
            <a:r>
              <a:rPr lang="he-IL" sz="2800" dirty="0" smtClean="0">
                <a:latin typeface="David" panose="020E0502060401010101" pitchFamily="34" charset="-79"/>
                <a:cs typeface="David" panose="020E0502060401010101" pitchFamily="34" charset="-79"/>
              </a:rPr>
              <a:t>ממחזור </a:t>
            </a:r>
            <a:r>
              <a:rPr lang="he-IL" sz="2800" dirty="0">
                <a:latin typeface="David" panose="020E0502060401010101" pitchFamily="34" charset="-79"/>
                <a:cs typeface="David" panose="020E0502060401010101" pitchFamily="34" charset="-79"/>
              </a:rPr>
              <a:t>הדם </a:t>
            </a:r>
            <a:r>
              <a:rPr lang="x-none" sz="2800" dirty="0">
                <a:latin typeface="David" panose="020E0502060401010101" pitchFamily="34" charset="-79"/>
                <a:cs typeface="David" panose="020E0502060401010101" pitchFamily="34" charset="-79"/>
              </a:rPr>
              <a:t>לאחר היווצרות הרקמה התקינה. </a:t>
            </a:r>
            <a:endParaRPr lang="he-IL" sz="2800" dirty="0">
              <a:latin typeface="David" panose="020E0502060401010101" pitchFamily="34" charset="-79"/>
              <a:cs typeface="David" panose="020E0502060401010101" pitchFamily="34" charset="-79"/>
            </a:endParaRPr>
          </a:p>
          <a:p>
            <a:pPr lvl="0" algn="r" rtl="1">
              <a:lnSpc>
                <a:spcPct val="80000"/>
              </a:lnSpc>
              <a:spcBef>
                <a:spcPts val="400"/>
              </a:spcBef>
              <a:buNone/>
            </a:pPr>
            <a:endParaRPr lang="he-IL" sz="2400" dirty="0"/>
          </a:p>
          <a:p>
            <a:pPr lvl="0" algn="r" rtl="1">
              <a:lnSpc>
                <a:spcPct val="80000"/>
              </a:lnSpc>
              <a:spcBef>
                <a:spcPts val="400"/>
              </a:spcBef>
              <a:buNone/>
            </a:pPr>
            <a:r>
              <a:rPr lang="x-none" sz="2800" b="1" dirty="0">
                <a:solidFill>
                  <a:srgbClr val="FF0000"/>
                </a:solidFill>
                <a:latin typeface="David" panose="020E0502060401010101" pitchFamily="34" charset="-79"/>
                <a:cs typeface="David" panose="020E0502060401010101" pitchFamily="34" charset="-79"/>
              </a:rPr>
              <a:t>פיברינוליזין </a:t>
            </a:r>
            <a:r>
              <a:rPr lang="he-IL" sz="2800" b="1" dirty="0">
                <a:solidFill>
                  <a:srgbClr val="FF0000"/>
                </a:solidFill>
                <a:latin typeface="David" panose="020E0502060401010101" pitchFamily="34" charset="-79"/>
                <a:cs typeface="David" panose="020E0502060401010101" pitchFamily="34" charset="-79"/>
              </a:rPr>
              <a:t>-</a:t>
            </a:r>
          </a:p>
          <a:p>
            <a:pPr lvl="0" algn="r" rtl="1">
              <a:lnSpc>
                <a:spcPct val="80000"/>
              </a:lnSpc>
              <a:spcBef>
                <a:spcPts val="400"/>
              </a:spcBef>
            </a:pPr>
            <a:r>
              <a:rPr lang="x-none" sz="2800" dirty="0">
                <a:latin typeface="David" panose="020E0502060401010101" pitchFamily="34" charset="-79"/>
                <a:cs typeface="David" panose="020E0502060401010101" pitchFamily="34" charset="-79"/>
              </a:rPr>
              <a:t> האנזים המפרק פיברין</a:t>
            </a:r>
            <a:r>
              <a:rPr lang="he-IL" sz="2800" dirty="0">
                <a:latin typeface="David" panose="020E0502060401010101" pitchFamily="34" charset="-79"/>
                <a:cs typeface="David" panose="020E0502060401010101" pitchFamily="34" charset="-79"/>
              </a:rPr>
              <a:t>, </a:t>
            </a:r>
            <a:r>
              <a:rPr lang="x-none" sz="2800" dirty="0">
                <a:latin typeface="David" panose="020E0502060401010101" pitchFamily="34" charset="-79"/>
                <a:cs typeface="David" panose="020E0502060401010101" pitchFamily="34" charset="-79"/>
              </a:rPr>
              <a:t>גורם להמסת קריש הדם</a:t>
            </a:r>
            <a:r>
              <a:rPr lang="he-IL" sz="2800" dirty="0">
                <a:latin typeface="David" panose="020E0502060401010101" pitchFamily="34" charset="-79"/>
                <a:cs typeface="David" panose="020E0502060401010101" pitchFamily="34" charset="-79"/>
              </a:rPr>
              <a:t> ,</a:t>
            </a:r>
            <a:r>
              <a:rPr lang="x-none" sz="2800" dirty="0">
                <a:latin typeface="David" panose="020E0502060401010101" pitchFamily="34" charset="-79"/>
                <a:cs typeface="David" panose="020E0502060401010101" pitchFamily="34" charset="-79"/>
              </a:rPr>
              <a:t> פועל לאחר כשכלי הדם הפגוע התאחה מחדש</a:t>
            </a:r>
            <a:r>
              <a:rPr lang="he-IL" sz="2800" dirty="0">
                <a:latin typeface="David" panose="020E0502060401010101" pitchFamily="34" charset="-79"/>
                <a:cs typeface="David" panose="020E0502060401010101" pitchFamily="34" charset="-79"/>
              </a:rPr>
              <a:t>.</a:t>
            </a:r>
          </a:p>
          <a:p>
            <a:pPr lvl="0" algn="r" rtl="1">
              <a:lnSpc>
                <a:spcPct val="80000"/>
              </a:lnSpc>
              <a:spcBef>
                <a:spcPts val="400"/>
              </a:spcBef>
            </a:pPr>
            <a:r>
              <a:rPr lang="x-none" sz="2800" dirty="0">
                <a:latin typeface="David" panose="020E0502060401010101" pitchFamily="34" charset="-79"/>
                <a:cs typeface="David" panose="020E0502060401010101" pitchFamily="34" charset="-79"/>
              </a:rPr>
              <a:t>במצב תקין, קיים איזון בגוף בין התהליכים של</a:t>
            </a:r>
            <a:r>
              <a:rPr lang="x-none" sz="2800" dirty="0">
                <a:latin typeface="David" panose="020E0502060401010101" pitchFamily="34" charset="-79"/>
                <a:cs typeface="David" panose="020E0502060401010101" pitchFamily="34" charset="-79"/>
                <a:hlinkClick r:id="rId3"/>
              </a:rPr>
              <a:t> </a:t>
            </a:r>
            <a:r>
              <a:rPr lang="he-IL" sz="2800" dirty="0">
                <a:latin typeface="David" panose="020E0502060401010101" pitchFamily="34" charset="-79"/>
                <a:cs typeface="David" panose="020E0502060401010101" pitchFamily="34" charset="-79"/>
              </a:rPr>
              <a:t>קרישת הדם </a:t>
            </a:r>
            <a:r>
              <a:rPr lang="x-none" sz="2800" dirty="0">
                <a:latin typeface="David" panose="020E0502060401010101" pitchFamily="34" charset="-79"/>
                <a:cs typeface="David" panose="020E0502060401010101" pitchFamily="34" charset="-79"/>
              </a:rPr>
              <a:t>ופיברינוליזה</a:t>
            </a:r>
            <a:r>
              <a:rPr lang="he-IL" sz="2800" dirty="0">
                <a:latin typeface="David" panose="020E0502060401010101" pitchFamily="34" charset="-79"/>
                <a:cs typeface="David" panose="020E0502060401010101" pitchFamily="34" charset="-79"/>
              </a:rPr>
              <a:t>.</a:t>
            </a:r>
          </a:p>
          <a:p>
            <a:pPr lvl="0" algn="r" rtl="1">
              <a:lnSpc>
                <a:spcPct val="80000"/>
              </a:lnSpc>
              <a:spcBef>
                <a:spcPts val="400"/>
              </a:spcBef>
              <a:buNone/>
            </a:pPr>
            <a:endParaRPr lang="he-IL" sz="2800" dirty="0">
              <a:latin typeface="David" panose="020E0502060401010101" pitchFamily="34" charset="-79"/>
              <a:cs typeface="David" panose="020E0502060401010101" pitchFamily="34" charset="-79"/>
            </a:endParaRPr>
          </a:p>
          <a:p>
            <a:pPr lvl="0" algn="r" rtl="1">
              <a:lnSpc>
                <a:spcPct val="80000"/>
              </a:lnSpc>
              <a:spcBef>
                <a:spcPts val="400"/>
              </a:spcBef>
              <a:buNone/>
            </a:pPr>
            <a:r>
              <a:rPr lang="x-none" sz="2800" dirty="0">
                <a:latin typeface="David" panose="020E0502060401010101" pitchFamily="34" charset="-79"/>
                <a:cs typeface="David" panose="020E0502060401010101" pitchFamily="34" charset="-79"/>
              </a:rPr>
              <a:t>פיברינוליזה מוגברת, ברמה לא תקינה, מובילה</a:t>
            </a:r>
            <a:r>
              <a:rPr lang="he-IL" sz="2800" dirty="0">
                <a:latin typeface="David" panose="020E0502060401010101" pitchFamily="34" charset="-79"/>
                <a:cs typeface="David" panose="020E0502060401010101" pitchFamily="34" charset="-79"/>
              </a:rPr>
              <a:t> לדימום</a:t>
            </a:r>
            <a:r>
              <a:rPr lang="x-none" sz="2800" dirty="0">
                <a:latin typeface="David" panose="020E0502060401010101" pitchFamily="34" charset="-79"/>
                <a:cs typeface="David" panose="020E0502060401010101" pitchFamily="34" charset="-79"/>
              </a:rPr>
              <a:t>.</a:t>
            </a:r>
          </a:p>
          <a:p>
            <a:pPr lvl="0" algn="r" rtl="1">
              <a:spcBef>
                <a:spcPts val="0"/>
              </a:spcBef>
              <a:buNone/>
            </a:pPr>
            <a:r>
              <a:rPr lang="x-none" sz="2800" dirty="0">
                <a:latin typeface="David" panose="020E0502060401010101" pitchFamily="34" charset="-79"/>
                <a:cs typeface="David" panose="020E0502060401010101" pitchFamily="34" charset="-79"/>
              </a:rPr>
              <a:t>  </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274644"/>
            <a:ext cx="7058700" cy="662700"/>
          </a:xfrm>
          <a:prstGeom prst="rect">
            <a:avLst/>
          </a:prstGeom>
        </p:spPr>
        <p:txBody>
          <a:bodyPr lIns="91425" tIns="91425" rIns="91425" bIns="91425" anchor="ctr" anchorCtr="0">
            <a:noAutofit/>
          </a:bodyPr>
          <a:lstStyle/>
          <a:p>
            <a:pPr lvl="0" algn="ctr" rtl="1">
              <a:spcBef>
                <a:spcPts val="0"/>
              </a:spcBef>
              <a:buNone/>
            </a:pPr>
            <a:r>
              <a:rPr lang="x-none" sz="3000" b="1" dirty="0">
                <a:solidFill>
                  <a:srgbClr val="FF0000"/>
                </a:solidFill>
                <a:latin typeface="David" panose="020E0502060401010101" pitchFamily="34" charset="-79"/>
                <a:cs typeface="David" panose="020E0502060401010101" pitchFamily="34" charset="-79"/>
              </a:rPr>
              <a:t>קרישיות חסר</a:t>
            </a:r>
          </a:p>
        </p:txBody>
      </p:sp>
      <p:sp>
        <p:nvSpPr>
          <p:cNvPr id="514" name="Shape 514"/>
          <p:cNvSpPr txBox="1"/>
          <p:nvPr/>
        </p:nvSpPr>
        <p:spPr>
          <a:xfrm>
            <a:off x="-164450" y="838750"/>
            <a:ext cx="8650500" cy="4884300"/>
          </a:xfrm>
          <a:prstGeom prst="rect">
            <a:avLst/>
          </a:prstGeom>
          <a:noFill/>
          <a:ln>
            <a:noFill/>
          </a:ln>
        </p:spPr>
        <p:txBody>
          <a:bodyPr lIns="91425" tIns="91425" rIns="91425" bIns="91425" anchor="ctr" anchorCtr="0">
            <a:noAutofit/>
          </a:bodyPr>
          <a:lstStyle/>
          <a:p>
            <a:pPr marR="0" lvl="0" algn="r" rtl="1">
              <a:lnSpc>
                <a:spcPct val="150000"/>
              </a:lnSpc>
              <a:spcBef>
                <a:spcPts val="0"/>
              </a:spcBef>
              <a:buNone/>
            </a:pPr>
            <a:r>
              <a:rPr lang="x-none" sz="2400" dirty="0">
                <a:solidFill>
                  <a:schemeClr val="dk1"/>
                </a:solidFill>
                <a:latin typeface="David"/>
                <a:ea typeface="David"/>
                <a:cs typeface="David"/>
                <a:sym typeface="David"/>
              </a:rPr>
              <a:t>חסר מולד או נרכש של גורם קרישה אחד או יותר גורם לנטייה לדימום כמו בחולי</a:t>
            </a:r>
            <a:r>
              <a:rPr lang="x-none" sz="2400" b="1" dirty="0">
                <a:solidFill>
                  <a:schemeClr val="dk1"/>
                </a:solidFill>
                <a:latin typeface="David"/>
                <a:ea typeface="David"/>
                <a:cs typeface="David"/>
                <a:sym typeface="David"/>
              </a:rPr>
              <a:t>  המופיליה</a:t>
            </a:r>
            <a:r>
              <a:rPr lang="x-none" sz="2400" dirty="0">
                <a:solidFill>
                  <a:schemeClr val="dk1"/>
                </a:solidFill>
                <a:latin typeface="David"/>
                <a:ea typeface="David"/>
                <a:cs typeface="David"/>
                <a:sym typeface="David"/>
              </a:rPr>
              <a:t>. </a:t>
            </a:r>
          </a:p>
          <a:p>
            <a:pPr marR="0" lvl="0" algn="r" rtl="1">
              <a:lnSpc>
                <a:spcPct val="150000"/>
              </a:lnSpc>
              <a:spcBef>
                <a:spcPts val="0"/>
              </a:spcBef>
              <a:buNone/>
            </a:pPr>
            <a:r>
              <a:rPr lang="x-none" sz="2400" b="1" dirty="0">
                <a:solidFill>
                  <a:schemeClr val="dk1"/>
                </a:solidFill>
                <a:latin typeface="David"/>
                <a:ea typeface="David"/>
                <a:cs typeface="David"/>
                <a:sym typeface="David"/>
              </a:rPr>
              <a:t>המופיליה Hemophilia</a:t>
            </a:r>
            <a:r>
              <a:rPr lang="x-none" sz="2400" dirty="0">
                <a:solidFill>
                  <a:schemeClr val="dk1"/>
                </a:solidFill>
                <a:latin typeface="David"/>
                <a:ea typeface="David"/>
                <a:cs typeface="David"/>
                <a:sym typeface="David"/>
              </a:rPr>
              <a:t> -  </a:t>
            </a:r>
            <a:r>
              <a:rPr lang="he-IL" sz="2400" dirty="0" smtClean="0">
                <a:solidFill>
                  <a:schemeClr val="dk1"/>
                </a:solidFill>
                <a:latin typeface="David"/>
                <a:ea typeface="David"/>
                <a:cs typeface="David"/>
                <a:sym typeface="David"/>
              </a:rPr>
              <a:t> </a:t>
            </a:r>
            <a:r>
              <a:rPr lang="x-none" sz="2400" dirty="0" smtClean="0">
                <a:solidFill>
                  <a:schemeClr val="dk1"/>
                </a:solidFill>
                <a:latin typeface="David"/>
                <a:ea typeface="David"/>
                <a:cs typeface="David"/>
                <a:sym typeface="David"/>
              </a:rPr>
              <a:t>דממת</a:t>
            </a:r>
            <a:r>
              <a:rPr lang="x-none" sz="2400" dirty="0">
                <a:solidFill>
                  <a:schemeClr val="dk1"/>
                </a:solidFill>
                <a:latin typeface="David"/>
                <a:ea typeface="David"/>
                <a:cs typeface="David"/>
                <a:sym typeface="David"/>
              </a:rPr>
              <a:t>, היא מחלה </a:t>
            </a:r>
            <a:r>
              <a:rPr lang="x-none" sz="2400" dirty="0" smtClean="0">
                <a:solidFill>
                  <a:schemeClr val="dk1"/>
                </a:solidFill>
                <a:latin typeface="David"/>
                <a:ea typeface="David"/>
                <a:cs typeface="David"/>
                <a:sym typeface="David"/>
              </a:rPr>
              <a:t>תורשתית</a:t>
            </a:r>
            <a:r>
              <a:rPr lang="he-IL" sz="2400" dirty="0" smtClean="0">
                <a:solidFill>
                  <a:schemeClr val="dk1"/>
                </a:solidFill>
                <a:latin typeface="David"/>
                <a:ea typeface="David"/>
                <a:cs typeface="David"/>
                <a:sym typeface="David"/>
              </a:rPr>
              <a:t>. </a:t>
            </a:r>
            <a:r>
              <a:rPr lang="x-none" sz="2400" dirty="0" smtClean="0">
                <a:solidFill>
                  <a:schemeClr val="dk1"/>
                </a:solidFill>
                <a:latin typeface="David"/>
                <a:ea typeface="David"/>
                <a:cs typeface="David"/>
                <a:sym typeface="David"/>
              </a:rPr>
              <a:t>הגן  </a:t>
            </a:r>
            <a:r>
              <a:rPr lang="x-none" sz="2400" dirty="0">
                <a:solidFill>
                  <a:schemeClr val="dk1"/>
                </a:solidFill>
                <a:latin typeface="David"/>
                <a:ea typeface="David"/>
                <a:cs typeface="David"/>
                <a:sym typeface="David"/>
              </a:rPr>
              <a:t>האחראי להעברת המחלה נישא על גבי כרומוזום המין הנקבי, כרומוזום </a:t>
            </a:r>
            <a:r>
              <a:rPr lang="en-US" sz="2400" dirty="0" smtClean="0">
                <a:solidFill>
                  <a:schemeClr val="dk1"/>
                </a:solidFill>
                <a:latin typeface="David"/>
                <a:ea typeface="David"/>
                <a:cs typeface="David"/>
                <a:sym typeface="David"/>
              </a:rPr>
              <a:t>X</a:t>
            </a:r>
            <a:r>
              <a:rPr lang="he-IL" sz="2400" dirty="0" smtClean="0">
                <a:solidFill>
                  <a:schemeClr val="dk1"/>
                </a:solidFill>
                <a:latin typeface="David"/>
                <a:ea typeface="David"/>
                <a:cs typeface="David"/>
                <a:sym typeface="David"/>
              </a:rPr>
              <a:t> </a:t>
            </a:r>
            <a:r>
              <a:rPr lang="x-none" sz="2400" dirty="0" smtClean="0">
                <a:solidFill>
                  <a:schemeClr val="dk1"/>
                </a:solidFill>
                <a:latin typeface="David"/>
                <a:ea typeface="David"/>
                <a:cs typeface="David"/>
                <a:sym typeface="David"/>
              </a:rPr>
              <a:t> </a:t>
            </a:r>
            <a:r>
              <a:rPr lang="x-none" sz="2400" dirty="0">
                <a:solidFill>
                  <a:schemeClr val="dk1"/>
                </a:solidFill>
                <a:latin typeface="David"/>
                <a:ea typeface="David"/>
                <a:cs typeface="David"/>
                <a:sym typeface="David"/>
              </a:rPr>
              <a:t>ולפיכך מתבטאת המחלה בעיקר אצל זכרים בעוד הנקבות הן נשאיות אך בריאות.</a:t>
            </a:r>
          </a:p>
          <a:p>
            <a:pPr marR="0" lvl="0" algn="r" rtl="1">
              <a:lnSpc>
                <a:spcPct val="150000"/>
              </a:lnSpc>
              <a:spcBef>
                <a:spcPts val="0"/>
              </a:spcBef>
              <a:buNone/>
            </a:pPr>
            <a:r>
              <a:rPr lang="x-none" sz="2400" dirty="0">
                <a:solidFill>
                  <a:schemeClr val="dk1"/>
                </a:solidFill>
                <a:latin typeface="David"/>
                <a:ea typeface="David"/>
                <a:cs typeface="David"/>
                <a:sym typeface="David"/>
              </a:rPr>
              <a:t>המחלה </a:t>
            </a:r>
            <a:r>
              <a:rPr lang="he-IL" sz="2400" dirty="0" smtClean="0">
                <a:solidFill>
                  <a:schemeClr val="dk1"/>
                </a:solidFill>
                <a:latin typeface="David"/>
                <a:ea typeface="David"/>
                <a:cs typeface="David"/>
                <a:sym typeface="David"/>
              </a:rPr>
              <a:t>גורמת ל</a:t>
            </a:r>
            <a:r>
              <a:rPr lang="x-none" sz="2400" dirty="0" smtClean="0">
                <a:solidFill>
                  <a:schemeClr val="dk1"/>
                </a:solidFill>
                <a:latin typeface="David"/>
                <a:ea typeface="David"/>
                <a:cs typeface="David"/>
                <a:sym typeface="David"/>
              </a:rPr>
              <a:t>חוסר </a:t>
            </a:r>
            <a:r>
              <a:rPr lang="x-none" sz="2400" dirty="0">
                <a:solidFill>
                  <a:schemeClr val="dk1"/>
                </a:solidFill>
                <a:latin typeface="David"/>
                <a:ea typeface="David"/>
                <a:cs typeface="David"/>
                <a:sym typeface="David"/>
              </a:rPr>
              <a:t>באחד מגורמי קרישת הדם, חסר בפקטור  </a:t>
            </a:r>
            <a:r>
              <a:rPr lang="x-none" sz="2400" dirty="0" smtClean="0">
                <a:solidFill>
                  <a:schemeClr val="dk1"/>
                </a:solidFill>
                <a:latin typeface="David"/>
                <a:ea typeface="David"/>
                <a:cs typeface="David"/>
                <a:sym typeface="David"/>
              </a:rPr>
              <a:t>VIII</a:t>
            </a:r>
            <a:r>
              <a:rPr lang="he-IL" sz="2400" dirty="0" smtClean="0">
                <a:solidFill>
                  <a:schemeClr val="dk1"/>
                </a:solidFill>
                <a:latin typeface="David"/>
                <a:ea typeface="David"/>
                <a:cs typeface="David"/>
                <a:sym typeface="David"/>
              </a:rPr>
              <a:t> ו</a:t>
            </a:r>
            <a:r>
              <a:rPr lang="x-none" sz="2400" dirty="0" smtClean="0">
                <a:solidFill>
                  <a:schemeClr val="dk1"/>
                </a:solidFill>
                <a:latin typeface="David"/>
                <a:ea typeface="David"/>
                <a:cs typeface="David"/>
                <a:sym typeface="David"/>
              </a:rPr>
              <a:t>מתבטאת </a:t>
            </a:r>
            <a:r>
              <a:rPr lang="x-none" sz="2400" dirty="0">
                <a:solidFill>
                  <a:schemeClr val="dk1"/>
                </a:solidFill>
                <a:latin typeface="David"/>
                <a:ea typeface="David"/>
                <a:cs typeface="David"/>
                <a:sym typeface="David"/>
              </a:rPr>
              <a:t>בדימומים תכופים לאיברים הפנימיים ובעיקר למפרקים.</a:t>
            </a:r>
          </a:p>
        </p:txBody>
      </p:sp>
      <p:pic>
        <p:nvPicPr>
          <p:cNvPr id="515" name="Shape 515"/>
          <p:cNvPicPr preferRelativeResize="0"/>
          <p:nvPr/>
        </p:nvPicPr>
        <p:blipFill rotWithShape="1">
          <a:blip r:embed="rId3">
            <a:alphaModFix/>
          </a:blip>
          <a:srcRect/>
          <a:stretch/>
        </p:blipFill>
        <p:spPr>
          <a:xfrm>
            <a:off x="3138985" y="5145207"/>
            <a:ext cx="3289110" cy="1712794"/>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762000" y="304637"/>
            <a:ext cx="7620000" cy="1143000"/>
          </a:xfrm>
          <a:prstGeom prst="rect">
            <a:avLst/>
          </a:prstGeom>
          <a:noFill/>
          <a:ln>
            <a:noFill/>
          </a:ln>
        </p:spPr>
        <p:txBody>
          <a:bodyPr lIns="91425" tIns="45700" rIns="91425" bIns="45700" anchor="ctr" anchorCtr="0">
            <a:noAutofit/>
          </a:bodyPr>
          <a:lstStyle/>
          <a:p>
            <a:pPr marL="0" marR="0" lvl="0" indent="0" algn="r" rtl="1">
              <a:spcBef>
                <a:spcPts val="0"/>
              </a:spcBef>
              <a:buClr>
                <a:srgbClr val="7F7F7F"/>
              </a:buClr>
              <a:buSzPct val="25000"/>
              <a:buFont typeface="Arial"/>
              <a:buNone/>
            </a:pPr>
            <a:endParaRPr sz="3600" b="1">
              <a:solidFill>
                <a:srgbClr val="FF0000"/>
              </a:solidFill>
              <a:latin typeface="David"/>
              <a:ea typeface="David"/>
              <a:cs typeface="David"/>
              <a:sym typeface="David"/>
            </a:endParaRPr>
          </a:p>
          <a:p>
            <a:pPr marL="0" marR="0" lvl="0" indent="0" algn="r" rtl="1">
              <a:spcBef>
                <a:spcPts val="0"/>
              </a:spcBef>
              <a:buClr>
                <a:srgbClr val="7F7F7F"/>
              </a:buClr>
              <a:buSzPct val="25000"/>
              <a:buFont typeface="Arial"/>
              <a:buNone/>
            </a:pPr>
            <a:r>
              <a:rPr lang="x-none" sz="3000" b="1">
                <a:solidFill>
                  <a:srgbClr val="FF0000"/>
                </a:solidFill>
                <a:latin typeface="David"/>
                <a:ea typeface="David"/>
                <a:cs typeface="David"/>
                <a:sym typeface="David"/>
              </a:rPr>
              <a:t>ב. </a:t>
            </a:r>
            <a:r>
              <a:rPr lang="x-none" sz="3000" b="1" i="0" u="none" strike="noStrike" cap="none">
                <a:solidFill>
                  <a:srgbClr val="FF0000"/>
                </a:solidFill>
                <a:latin typeface="David"/>
                <a:ea typeface="David"/>
                <a:cs typeface="David"/>
                <a:sym typeface="David"/>
              </a:rPr>
              <a:t>חלבוני הפלסמה</a:t>
            </a:r>
          </a:p>
        </p:txBody>
      </p:sp>
      <p:sp>
        <p:nvSpPr>
          <p:cNvPr id="132" name="Shape 132"/>
          <p:cNvSpPr txBox="1">
            <a:spLocks noGrp="1"/>
          </p:cNvSpPr>
          <p:nvPr>
            <p:ph type="body" idx="1"/>
          </p:nvPr>
        </p:nvSpPr>
        <p:spPr>
          <a:xfrm>
            <a:off x="755575" y="1447654"/>
            <a:ext cx="7619999" cy="1252736"/>
          </a:xfrm>
          <a:prstGeom prst="rect">
            <a:avLst/>
          </a:prstGeom>
          <a:noFill/>
          <a:ln w="9525" cap="flat" cmpd="sng">
            <a:solidFill>
              <a:srgbClr val="7F7F7F"/>
            </a:solidFill>
            <a:prstDash val="solid"/>
            <a:round/>
            <a:headEnd type="none" w="med" len="med"/>
            <a:tailEnd type="none" w="med" len="med"/>
          </a:ln>
        </p:spPr>
        <p:txBody>
          <a:bodyPr lIns="91425" tIns="45700" rIns="91425" bIns="45700" anchor="t" anchorCtr="0">
            <a:noAutofit/>
          </a:bodyPr>
          <a:lstStyle/>
          <a:p>
            <a:pPr marL="114300" marR="0" lvl="0" indent="0" algn="r" rtl="1">
              <a:lnSpc>
                <a:spcPct val="90000"/>
              </a:lnSpc>
              <a:spcBef>
                <a:spcPts val="0"/>
              </a:spcBef>
              <a:spcAft>
                <a:spcPts val="0"/>
              </a:spcAft>
              <a:buClr>
                <a:schemeClr val="accent1"/>
              </a:buClr>
              <a:buSzPct val="25000"/>
              <a:buFont typeface="Arial"/>
              <a:buNone/>
            </a:pPr>
            <a:r>
              <a:rPr lang="x-none" sz="2800" b="1" i="0" u="none" strike="noStrike" cap="none">
                <a:solidFill>
                  <a:srgbClr val="FF0000"/>
                </a:solidFill>
                <a:latin typeface="David"/>
                <a:ea typeface="David"/>
                <a:cs typeface="David"/>
                <a:sym typeface="David"/>
              </a:rPr>
              <a:t>אלבומין</a:t>
            </a:r>
            <a:r>
              <a:rPr lang="x-none" sz="2800" b="1" i="0" u="none" strike="noStrike" cap="none">
                <a:solidFill>
                  <a:srgbClr val="BF9000"/>
                </a:solidFill>
                <a:latin typeface="Arial"/>
                <a:ea typeface="Arial"/>
                <a:cs typeface="Arial"/>
                <a:sym typeface="Arial"/>
              </a:rPr>
              <a:t> -</a:t>
            </a:r>
            <a:r>
              <a:rPr lang="x-none" sz="2800" b="1">
                <a:solidFill>
                  <a:srgbClr val="BF9000"/>
                </a:solidFill>
                <a:latin typeface="Arial"/>
                <a:ea typeface="Arial"/>
                <a:cs typeface="Arial"/>
                <a:sym typeface="Arial"/>
              </a:rPr>
              <a:t> </a:t>
            </a:r>
            <a:r>
              <a:rPr lang="x-none" sz="2200" i="0" u="none" strike="noStrike" cap="none">
                <a:solidFill>
                  <a:schemeClr val="dk1"/>
                </a:solidFill>
                <a:latin typeface="David"/>
                <a:ea typeface="David"/>
                <a:cs typeface="David"/>
                <a:sym typeface="David"/>
              </a:rPr>
              <a:t>נוצר בכבד ומהווה 60% מחלבוני הפלסמה. אחראי על שמירת הלחץ האוסמוטי.</a:t>
            </a:r>
          </a:p>
          <a:p>
            <a:pPr marL="342900" marR="0" lvl="0" indent="-228600" algn="r" rtl="1">
              <a:lnSpc>
                <a:spcPct val="90000"/>
              </a:lnSpc>
              <a:spcBef>
                <a:spcPts val="440"/>
              </a:spcBef>
              <a:spcAft>
                <a:spcPts val="0"/>
              </a:spcAft>
              <a:buClr>
                <a:schemeClr val="accent1"/>
              </a:buClr>
              <a:buSzPct val="100000"/>
              <a:buFont typeface="Arial"/>
              <a:buNone/>
            </a:pPr>
            <a:endParaRPr sz="2200" b="0" i="0" u="none" strike="noStrike" cap="none">
              <a:solidFill>
                <a:schemeClr val="dk1"/>
              </a:solidFill>
              <a:latin typeface="Arial"/>
              <a:ea typeface="Arial"/>
              <a:cs typeface="Arial"/>
              <a:sym typeface="Arial"/>
            </a:endParaRPr>
          </a:p>
          <a:p>
            <a:pPr marL="342900" marR="0" lvl="0" indent="-228600" algn="r" rtl="1">
              <a:lnSpc>
                <a:spcPct val="90000"/>
              </a:lnSpc>
              <a:spcBef>
                <a:spcPts val="440"/>
              </a:spcBef>
              <a:buClr>
                <a:schemeClr val="accent1"/>
              </a:buClr>
              <a:buSzPct val="100000"/>
              <a:buFont typeface="Arial"/>
              <a:buNone/>
            </a:pPr>
            <a:endParaRPr sz="2200" b="0" i="0" u="none" strike="noStrike" cap="none">
              <a:solidFill>
                <a:schemeClr val="dk1"/>
              </a:solidFill>
              <a:latin typeface="Arial"/>
              <a:ea typeface="Arial"/>
              <a:cs typeface="Arial"/>
              <a:sym typeface="Arial"/>
            </a:endParaRPr>
          </a:p>
        </p:txBody>
      </p:sp>
      <p:pic>
        <p:nvPicPr>
          <p:cNvPr id="133" name="Shape 133"/>
          <p:cNvPicPr preferRelativeResize="0"/>
          <p:nvPr/>
        </p:nvPicPr>
        <p:blipFill rotWithShape="1">
          <a:blip r:embed="rId3">
            <a:alphaModFix/>
          </a:blip>
          <a:srcRect/>
          <a:stretch/>
        </p:blipFill>
        <p:spPr>
          <a:xfrm>
            <a:off x="361744" y="3048831"/>
            <a:ext cx="3972933" cy="3837971"/>
          </a:xfrm>
          <a:prstGeom prst="rect">
            <a:avLst/>
          </a:prstGeom>
          <a:noFill/>
          <a:ln>
            <a:noFill/>
          </a:ln>
        </p:spPr>
      </p:pic>
      <p:sp>
        <p:nvSpPr>
          <p:cNvPr id="134" name="Shape 134"/>
          <p:cNvSpPr txBox="1"/>
          <p:nvPr/>
        </p:nvSpPr>
        <p:spPr>
          <a:xfrm>
            <a:off x="4322458" y="3371998"/>
            <a:ext cx="2520279" cy="646331"/>
          </a:xfrm>
          <a:prstGeom prst="rect">
            <a:avLst/>
          </a:prstGeom>
          <a:noFill/>
          <a:ln>
            <a:noFill/>
          </a:ln>
        </p:spPr>
        <p:txBody>
          <a:bodyPr lIns="91425" tIns="45700" rIns="91425" bIns="45700" anchor="t" anchorCtr="0">
            <a:noAutofit/>
          </a:bodyPr>
          <a:lstStyle/>
          <a:p>
            <a:pPr marL="0" marR="0" lvl="0" indent="0" algn="l" rtl="1">
              <a:spcBef>
                <a:spcPts val="0"/>
              </a:spcBef>
              <a:buSzPct val="25000"/>
              <a:buNone/>
            </a:pPr>
            <a:r>
              <a:rPr lang="x-none" sz="2400" b="0" i="0" u="none" strike="noStrike" cap="none">
                <a:solidFill>
                  <a:schemeClr val="dk1"/>
                </a:solidFill>
                <a:latin typeface="Arial"/>
                <a:ea typeface="Arial"/>
                <a:cs typeface="Arial"/>
                <a:sym typeface="Arial"/>
              </a:rPr>
              <a:t>רמת אלבומין תקינה</a:t>
            </a:r>
          </a:p>
          <a:p>
            <a:pPr marL="0" marR="0" lvl="0" indent="0" algn="l" rtl="1">
              <a:spcBef>
                <a:spcPts val="0"/>
              </a:spcBef>
              <a:buSzPct val="25000"/>
              <a:buNone/>
            </a:pPr>
            <a:r>
              <a:rPr lang="x-none" sz="2400" b="0" i="0" u="none" strike="noStrike" cap="none">
                <a:solidFill>
                  <a:schemeClr val="dk1"/>
                </a:solidFill>
                <a:latin typeface="Arial"/>
                <a:ea typeface="Arial"/>
                <a:cs typeface="Arial"/>
                <a:sym typeface="Arial"/>
              </a:rPr>
              <a:t>לחץ אוסמוטי תקין</a:t>
            </a:r>
          </a:p>
        </p:txBody>
      </p:sp>
      <p:sp>
        <p:nvSpPr>
          <p:cNvPr id="135" name="Shape 135"/>
          <p:cNvSpPr txBox="1"/>
          <p:nvPr/>
        </p:nvSpPr>
        <p:spPr>
          <a:xfrm>
            <a:off x="4317778" y="5229200"/>
            <a:ext cx="2520279" cy="923329"/>
          </a:xfrm>
          <a:prstGeom prst="rect">
            <a:avLst/>
          </a:prstGeom>
          <a:noFill/>
          <a:ln>
            <a:noFill/>
          </a:ln>
        </p:spPr>
        <p:txBody>
          <a:bodyPr lIns="91425" tIns="45700" rIns="91425" bIns="45700" anchor="t" anchorCtr="0">
            <a:noAutofit/>
          </a:bodyPr>
          <a:lstStyle/>
          <a:p>
            <a:pPr marL="0" marR="0" lvl="0" indent="0" algn="l" rtl="1">
              <a:spcBef>
                <a:spcPts val="0"/>
              </a:spcBef>
              <a:buSzPct val="25000"/>
              <a:buNone/>
            </a:pPr>
            <a:r>
              <a:rPr lang="x-none" sz="2400" b="0" i="0" u="none" strike="noStrike" cap="none">
                <a:solidFill>
                  <a:schemeClr val="dk1"/>
                </a:solidFill>
                <a:latin typeface="David"/>
                <a:ea typeface="David"/>
                <a:cs typeface="David"/>
                <a:sym typeface="David"/>
              </a:rPr>
              <a:t>רמת אלבומין נמוכה לחץ אוסמוטי נמוך</a:t>
            </a:r>
          </a:p>
          <a:p>
            <a:pPr marL="0" marR="0" lvl="0" indent="0" algn="l" rtl="1">
              <a:spcBef>
                <a:spcPts val="0"/>
              </a:spcBef>
              <a:buSzPct val="25000"/>
              <a:buNone/>
            </a:pPr>
            <a:r>
              <a:rPr lang="x-none" sz="2400" b="0" i="0" u="none" strike="noStrike" cap="none">
                <a:solidFill>
                  <a:schemeClr val="dk1"/>
                </a:solidFill>
                <a:latin typeface="David"/>
                <a:ea typeface="David"/>
                <a:cs typeface="David"/>
                <a:sym typeface="David"/>
              </a:rPr>
              <a:t>בצקת</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Shape 521"/>
          <p:cNvSpPr txBox="1">
            <a:spLocks noGrp="1"/>
          </p:cNvSpPr>
          <p:nvPr>
            <p:ph type="title"/>
          </p:nvPr>
        </p:nvSpPr>
        <p:spPr>
          <a:xfrm>
            <a:off x="573315" y="0"/>
            <a:ext cx="7619999" cy="1143000"/>
          </a:xfrm>
          <a:prstGeom prst="rect">
            <a:avLst/>
          </a:prstGeom>
        </p:spPr>
        <p:txBody>
          <a:bodyPr lIns="91425" tIns="91425" rIns="91425" bIns="91425" anchor="ctr" anchorCtr="0">
            <a:noAutofit/>
          </a:bodyPr>
          <a:lstStyle/>
          <a:p>
            <a:pPr lvl="0" algn="ctr" rtl="1">
              <a:spcBef>
                <a:spcPts val="0"/>
              </a:spcBef>
              <a:buNone/>
            </a:pPr>
            <a:r>
              <a:rPr lang="x-none" sz="3000" b="1" dirty="0">
                <a:solidFill>
                  <a:srgbClr val="FF0000"/>
                </a:solidFill>
                <a:latin typeface="David"/>
                <a:ea typeface="David"/>
                <a:cs typeface="David"/>
                <a:sym typeface="David"/>
              </a:rPr>
              <a:t>בדיקות לבדיקת קרישיות הדם</a:t>
            </a:r>
          </a:p>
        </p:txBody>
      </p:sp>
      <p:sp>
        <p:nvSpPr>
          <p:cNvPr id="522" name="Shape 522"/>
          <p:cNvSpPr txBox="1"/>
          <p:nvPr/>
        </p:nvSpPr>
        <p:spPr>
          <a:xfrm>
            <a:off x="93175" y="1136800"/>
            <a:ext cx="8348700" cy="5721300"/>
          </a:xfrm>
          <a:prstGeom prst="rect">
            <a:avLst/>
          </a:prstGeom>
          <a:noFill/>
          <a:ln>
            <a:noFill/>
          </a:ln>
        </p:spPr>
        <p:txBody>
          <a:bodyPr lIns="91425" tIns="91425" rIns="91425" bIns="91425" anchor="ctr" anchorCtr="0">
            <a:noAutofit/>
          </a:bodyPr>
          <a:lstStyle/>
          <a:p>
            <a:pPr marL="457200" lvl="0" indent="-381000" algn="r" rtl="1">
              <a:lnSpc>
                <a:spcPct val="115000"/>
              </a:lnSpc>
              <a:spcBef>
                <a:spcPts val="0"/>
              </a:spcBef>
              <a:buClr>
                <a:srgbClr val="FF0000"/>
              </a:buClr>
              <a:buSzPct val="100000"/>
              <a:buFont typeface="David"/>
              <a:buChar char="●"/>
            </a:pPr>
            <a:r>
              <a:rPr lang="x-none" sz="2400" b="1" dirty="0">
                <a:solidFill>
                  <a:srgbClr val="FF0000"/>
                </a:solidFill>
                <a:highlight>
                  <a:srgbClr val="FFFFFF"/>
                </a:highlight>
                <a:latin typeface="David"/>
                <a:ea typeface="David"/>
                <a:cs typeface="David"/>
                <a:sym typeface="David"/>
              </a:rPr>
              <a:t>זמן פרותרומבין - </a:t>
            </a:r>
            <a:r>
              <a:rPr lang="x-none" sz="2400" b="1" dirty="0">
                <a:highlight>
                  <a:srgbClr val="FFFFFF"/>
                </a:highlight>
                <a:latin typeface="David"/>
                <a:ea typeface="David"/>
                <a:cs typeface="David"/>
                <a:sym typeface="David"/>
              </a:rPr>
              <a:t>PT,  Prothrombin Time  </a:t>
            </a:r>
            <a:r>
              <a:rPr lang="x-none" sz="2400" dirty="0">
                <a:highlight>
                  <a:srgbClr val="FFFFFF"/>
                </a:highlight>
                <a:latin typeface="David"/>
                <a:ea typeface="David"/>
                <a:cs typeface="David"/>
                <a:sym typeface="David"/>
              </a:rPr>
              <a:t>ערכים גבוהים עלולים להעיד על  מחלת כבד, מחסור בוויטמין K הנחוץ לקרישת הדם, שימוש בתרופה קומדין לדילול הדם או מחסור בפקטורי קרישה.</a:t>
            </a:r>
          </a:p>
          <a:p>
            <a:pPr marL="457200" lvl="0" indent="-381000" algn="r" rtl="1">
              <a:lnSpc>
                <a:spcPct val="115000"/>
              </a:lnSpc>
              <a:spcBef>
                <a:spcPts val="0"/>
              </a:spcBef>
              <a:buClr>
                <a:srgbClr val="FF0000"/>
              </a:buClr>
              <a:buSzPct val="100000"/>
              <a:buFont typeface="David"/>
              <a:buChar char="●"/>
            </a:pPr>
            <a:r>
              <a:rPr lang="x-none" sz="2400" b="1" dirty="0">
                <a:solidFill>
                  <a:srgbClr val="FF0000"/>
                </a:solidFill>
                <a:highlight>
                  <a:srgbClr val="FFFFFF"/>
                </a:highlight>
                <a:latin typeface="David"/>
                <a:ea typeface="David"/>
                <a:cs typeface="David"/>
                <a:sym typeface="David"/>
              </a:rPr>
              <a:t>זמן תרומבופלסטין חלקי </a:t>
            </a:r>
            <a:r>
              <a:rPr lang="x-none" sz="2400" b="1" dirty="0">
                <a:solidFill>
                  <a:srgbClr val="3F3E3E"/>
                </a:solidFill>
                <a:highlight>
                  <a:srgbClr val="FFFFFF"/>
                </a:highlight>
                <a:latin typeface="David"/>
                <a:ea typeface="David"/>
                <a:cs typeface="David"/>
                <a:sym typeface="David"/>
              </a:rPr>
              <a:t>PTT</a:t>
            </a:r>
            <a:r>
              <a:rPr lang="x-none" sz="2400" dirty="0">
                <a:solidFill>
                  <a:srgbClr val="3F3E3E"/>
                </a:solidFill>
                <a:highlight>
                  <a:srgbClr val="FFFFFF"/>
                </a:highlight>
                <a:latin typeface="David"/>
                <a:ea typeface="David"/>
                <a:cs typeface="David"/>
                <a:sym typeface="David"/>
              </a:rPr>
              <a:t>,  APTT, Partial Thromboplastin Time, Activated Partial Thromboplastin Time</a:t>
            </a:r>
          </a:p>
          <a:p>
            <a:pPr lvl="0" algn="r" rtl="1">
              <a:lnSpc>
                <a:spcPct val="142857"/>
              </a:lnSpc>
              <a:spcBef>
                <a:spcPts val="0"/>
              </a:spcBef>
              <a:buNone/>
            </a:pPr>
            <a:r>
              <a:rPr lang="x-none" sz="2400" dirty="0">
                <a:solidFill>
                  <a:srgbClr val="3F3E3E"/>
                </a:solidFill>
                <a:highlight>
                  <a:srgbClr val="FFFFFF"/>
                </a:highlight>
                <a:latin typeface="David"/>
                <a:ea typeface="David"/>
                <a:cs typeface="David"/>
                <a:sym typeface="David"/>
              </a:rPr>
              <a:t>הבדיקה מעריכה את יכולת הקרישה של הדם. בניגוד ל-PT, היא בודקת חלק אחר של המסלול המורכב בקרישת הדם.</a:t>
            </a:r>
          </a:p>
          <a:p>
            <a:pPr marL="457200" lvl="0" indent="-381000" algn="r" rtl="1">
              <a:lnSpc>
                <a:spcPct val="115000"/>
              </a:lnSpc>
              <a:spcBef>
                <a:spcPts val="0"/>
              </a:spcBef>
              <a:buClr>
                <a:srgbClr val="FF0000"/>
              </a:buClr>
              <a:buSzPct val="100000"/>
              <a:buFont typeface="David"/>
              <a:buChar char="●"/>
            </a:pPr>
            <a:r>
              <a:rPr lang="x-none" sz="2400" b="1" dirty="0">
                <a:solidFill>
                  <a:srgbClr val="FF0000"/>
                </a:solidFill>
                <a:highlight>
                  <a:srgbClr val="FFFFFF"/>
                </a:highlight>
                <a:latin typeface="David"/>
                <a:ea typeface="David"/>
                <a:cs typeface="David"/>
                <a:sym typeface="David"/>
              </a:rPr>
              <a:t>INR , International Normalized Ratio</a:t>
            </a:r>
          </a:p>
          <a:p>
            <a:pPr lvl="0" algn="r" rtl="1">
              <a:lnSpc>
                <a:spcPct val="142857"/>
              </a:lnSpc>
              <a:spcBef>
                <a:spcPts val="0"/>
              </a:spcBef>
              <a:buNone/>
            </a:pPr>
            <a:r>
              <a:rPr lang="x-none" sz="2400" dirty="0">
                <a:solidFill>
                  <a:srgbClr val="3F3E3E"/>
                </a:solidFill>
                <a:highlight>
                  <a:srgbClr val="FFFFFF"/>
                </a:highlight>
                <a:latin typeface="David"/>
                <a:ea typeface="David"/>
                <a:cs typeface="David"/>
                <a:sym typeface="David"/>
              </a:rPr>
              <a:t>זהו  מדד לקנה מידה אחיד לכל בדיקות ה־PT, הנעשות במעבדות שונות ובחומרים שונים. </a:t>
            </a:r>
          </a:p>
          <a:p>
            <a:pPr marL="457200" lvl="0" indent="-381000" algn="r" rtl="1">
              <a:lnSpc>
                <a:spcPct val="115000"/>
              </a:lnSpc>
              <a:spcBef>
                <a:spcPts val="0"/>
              </a:spcBef>
              <a:buClr>
                <a:srgbClr val="FF0000"/>
              </a:buClr>
              <a:buSzPct val="100000"/>
              <a:buFont typeface="David"/>
              <a:buChar char="●"/>
            </a:pPr>
            <a:r>
              <a:rPr lang="x-none" sz="2400" b="1" dirty="0">
                <a:solidFill>
                  <a:srgbClr val="FF0000"/>
                </a:solidFill>
                <a:highlight>
                  <a:srgbClr val="FFFFFF"/>
                </a:highlight>
                <a:latin typeface="David"/>
                <a:ea typeface="David"/>
                <a:cs typeface="David"/>
                <a:sym typeface="David"/>
              </a:rPr>
              <a:t> פיברינוגן </a:t>
            </a:r>
            <a:r>
              <a:rPr lang="x-none" sz="2400" b="1" dirty="0" smtClean="0">
                <a:solidFill>
                  <a:srgbClr val="FF0000"/>
                </a:solidFill>
                <a:highlight>
                  <a:srgbClr val="FFFFFF"/>
                </a:highlight>
                <a:latin typeface="David"/>
                <a:ea typeface="David"/>
                <a:cs typeface="David"/>
                <a:sym typeface="David"/>
              </a:rPr>
              <a:t>Fibrinogen</a:t>
            </a:r>
            <a:endParaRPr lang="x-none" sz="2400" b="1" dirty="0">
              <a:solidFill>
                <a:srgbClr val="FF0000"/>
              </a:solidFill>
              <a:highlight>
                <a:srgbClr val="FFFFFF"/>
              </a:highlight>
              <a:latin typeface="David"/>
              <a:ea typeface="David"/>
              <a:cs typeface="David"/>
              <a:sym typeface="David"/>
            </a:endParaRPr>
          </a:p>
          <a:p>
            <a:pPr lvl="0" algn="r" rtl="1">
              <a:lnSpc>
                <a:spcPct val="115000"/>
              </a:lnSpc>
              <a:spcBef>
                <a:spcPts val="0"/>
              </a:spcBef>
              <a:buNone/>
            </a:pPr>
            <a:endParaRPr sz="2400" dirty="0">
              <a:highlight>
                <a:srgbClr val="FFFFFF"/>
              </a:highlight>
              <a:latin typeface="David"/>
              <a:ea typeface="David"/>
              <a:cs typeface="David"/>
              <a:sym typeface="David"/>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Shape 528"/>
          <p:cNvSpPr txBox="1">
            <a:spLocks noGrp="1"/>
          </p:cNvSpPr>
          <p:nvPr>
            <p:ph type="title"/>
          </p:nvPr>
        </p:nvSpPr>
        <p:spPr>
          <a:xfrm>
            <a:off x="0" y="106925"/>
            <a:ext cx="8553900" cy="973800"/>
          </a:xfrm>
          <a:prstGeom prst="rect">
            <a:avLst/>
          </a:prstGeom>
        </p:spPr>
        <p:txBody>
          <a:bodyPr lIns="91425" tIns="91425" rIns="91425" bIns="91425" anchor="ctr" anchorCtr="0">
            <a:noAutofit/>
          </a:bodyPr>
          <a:lstStyle/>
          <a:p>
            <a:pPr lvl="0" algn="ctr" rtl="0">
              <a:lnSpc>
                <a:spcPct val="115000"/>
              </a:lnSpc>
              <a:spcBef>
                <a:spcPts val="0"/>
              </a:spcBef>
              <a:buNone/>
            </a:pPr>
            <a:endParaRPr sz="1800" b="1" dirty="0">
              <a:solidFill>
                <a:schemeClr val="dk1"/>
              </a:solidFill>
              <a:latin typeface="Arial"/>
              <a:ea typeface="Arial"/>
              <a:cs typeface="Arial"/>
              <a:sym typeface="Arial"/>
            </a:endParaRPr>
          </a:p>
          <a:p>
            <a:pPr lvl="0" algn="ctr" rtl="0">
              <a:lnSpc>
                <a:spcPct val="115000"/>
              </a:lnSpc>
              <a:spcBef>
                <a:spcPts val="0"/>
              </a:spcBef>
              <a:buNone/>
            </a:pPr>
            <a:endParaRPr sz="1800" b="1" dirty="0">
              <a:solidFill>
                <a:schemeClr val="dk1"/>
              </a:solidFill>
              <a:latin typeface="Arial"/>
              <a:ea typeface="Arial"/>
              <a:cs typeface="Arial"/>
              <a:sym typeface="Arial"/>
            </a:endParaRPr>
          </a:p>
          <a:p>
            <a:pPr lvl="0" algn="ctr" rtl="0">
              <a:lnSpc>
                <a:spcPct val="115000"/>
              </a:lnSpc>
              <a:spcBef>
                <a:spcPts val="0"/>
              </a:spcBef>
              <a:buNone/>
            </a:pPr>
            <a:endParaRPr sz="1800" b="1" dirty="0">
              <a:solidFill>
                <a:schemeClr val="dk1"/>
              </a:solidFill>
              <a:latin typeface="Arial"/>
              <a:ea typeface="Arial"/>
              <a:cs typeface="Arial"/>
              <a:sym typeface="Arial"/>
            </a:endParaRPr>
          </a:p>
          <a:p>
            <a:pPr lvl="0" algn="ctr" rtl="0">
              <a:lnSpc>
                <a:spcPct val="115000"/>
              </a:lnSpc>
              <a:spcBef>
                <a:spcPts val="0"/>
              </a:spcBef>
              <a:buNone/>
            </a:pPr>
            <a:endParaRPr sz="1800" b="1" dirty="0">
              <a:solidFill>
                <a:schemeClr val="dk1"/>
              </a:solidFill>
              <a:latin typeface="Arial"/>
              <a:ea typeface="Arial"/>
              <a:cs typeface="Arial"/>
              <a:sym typeface="Arial"/>
            </a:endParaRPr>
          </a:p>
          <a:p>
            <a:pPr lvl="0" algn="ctr" rtl="0">
              <a:lnSpc>
                <a:spcPct val="115000"/>
              </a:lnSpc>
              <a:spcBef>
                <a:spcPts val="0"/>
              </a:spcBef>
              <a:buNone/>
            </a:pPr>
            <a:endParaRPr sz="1800" b="1" dirty="0">
              <a:solidFill>
                <a:schemeClr val="dk1"/>
              </a:solidFill>
              <a:latin typeface="Arial"/>
              <a:ea typeface="Arial"/>
              <a:cs typeface="Arial"/>
              <a:sym typeface="Arial"/>
            </a:endParaRPr>
          </a:p>
          <a:p>
            <a:pPr lvl="0" algn="ctr" rtl="0">
              <a:lnSpc>
                <a:spcPct val="115000"/>
              </a:lnSpc>
              <a:spcBef>
                <a:spcPts val="0"/>
              </a:spcBef>
              <a:buNone/>
            </a:pPr>
            <a:endParaRPr sz="1800" b="1" dirty="0">
              <a:solidFill>
                <a:schemeClr val="dk1"/>
              </a:solidFill>
              <a:latin typeface="Arial"/>
              <a:ea typeface="Arial"/>
              <a:cs typeface="Arial"/>
              <a:sym typeface="Arial"/>
            </a:endParaRPr>
          </a:p>
          <a:p>
            <a:pPr lvl="0" algn="ctr" rtl="0">
              <a:lnSpc>
                <a:spcPct val="115000"/>
              </a:lnSpc>
              <a:spcBef>
                <a:spcPts val="0"/>
              </a:spcBef>
              <a:buNone/>
            </a:pPr>
            <a:endParaRPr sz="1800" b="1" dirty="0">
              <a:solidFill>
                <a:schemeClr val="dk1"/>
              </a:solidFill>
              <a:latin typeface="Arial"/>
              <a:ea typeface="Arial"/>
              <a:cs typeface="Arial"/>
              <a:sym typeface="Arial"/>
            </a:endParaRPr>
          </a:p>
          <a:p>
            <a:pPr lvl="0" algn="ctr" rtl="0">
              <a:lnSpc>
                <a:spcPct val="115000"/>
              </a:lnSpc>
              <a:spcBef>
                <a:spcPts val="0"/>
              </a:spcBef>
              <a:buNone/>
            </a:pPr>
            <a:endParaRPr sz="1800" b="1" dirty="0">
              <a:solidFill>
                <a:schemeClr val="dk1"/>
              </a:solidFill>
              <a:latin typeface="Arial"/>
              <a:ea typeface="Arial"/>
              <a:cs typeface="Arial"/>
              <a:sym typeface="Arial"/>
            </a:endParaRPr>
          </a:p>
          <a:p>
            <a:pPr lvl="0" algn="ctr" rtl="0">
              <a:lnSpc>
                <a:spcPct val="115000"/>
              </a:lnSpc>
              <a:spcBef>
                <a:spcPts val="0"/>
              </a:spcBef>
              <a:buNone/>
            </a:pPr>
            <a:endParaRPr sz="2400" b="1" dirty="0">
              <a:solidFill>
                <a:srgbClr val="FF0000"/>
              </a:solidFill>
              <a:latin typeface="David"/>
              <a:ea typeface="David"/>
              <a:cs typeface="David"/>
              <a:sym typeface="David"/>
            </a:endParaRPr>
          </a:p>
          <a:p>
            <a:pPr lvl="0" algn="ctr" rtl="0">
              <a:lnSpc>
                <a:spcPct val="115000"/>
              </a:lnSpc>
              <a:spcBef>
                <a:spcPts val="0"/>
              </a:spcBef>
              <a:buNone/>
            </a:pPr>
            <a:endParaRPr sz="2400" b="1" dirty="0">
              <a:solidFill>
                <a:srgbClr val="FF0000"/>
              </a:solidFill>
              <a:latin typeface="David"/>
              <a:ea typeface="David"/>
              <a:cs typeface="David"/>
              <a:sym typeface="David"/>
            </a:endParaRPr>
          </a:p>
          <a:p>
            <a:pPr lvl="0" algn="ctr" rtl="0">
              <a:lnSpc>
                <a:spcPct val="115000"/>
              </a:lnSpc>
              <a:spcBef>
                <a:spcPts val="0"/>
              </a:spcBef>
              <a:buNone/>
            </a:pPr>
            <a:endParaRPr sz="2400" b="1" dirty="0">
              <a:solidFill>
                <a:srgbClr val="FF0000"/>
              </a:solidFill>
              <a:latin typeface="David"/>
              <a:ea typeface="David"/>
              <a:cs typeface="David"/>
              <a:sym typeface="David"/>
            </a:endParaRPr>
          </a:p>
          <a:p>
            <a:pPr lvl="0" algn="ctr" rtl="0">
              <a:lnSpc>
                <a:spcPct val="115000"/>
              </a:lnSpc>
              <a:spcBef>
                <a:spcPts val="0"/>
              </a:spcBef>
              <a:buNone/>
            </a:pPr>
            <a:endParaRPr sz="2400" b="1" dirty="0">
              <a:solidFill>
                <a:srgbClr val="FF0000"/>
              </a:solidFill>
              <a:latin typeface="David"/>
              <a:ea typeface="David"/>
              <a:cs typeface="David"/>
              <a:sym typeface="David"/>
            </a:endParaRPr>
          </a:p>
          <a:p>
            <a:pPr lvl="0" algn="ctr" rtl="1">
              <a:lnSpc>
                <a:spcPct val="115000"/>
              </a:lnSpc>
              <a:spcBef>
                <a:spcPts val="0"/>
              </a:spcBef>
              <a:buNone/>
            </a:pPr>
            <a:endParaRPr sz="2400" b="1" dirty="0">
              <a:solidFill>
                <a:srgbClr val="FF0000"/>
              </a:solidFill>
              <a:latin typeface="David"/>
              <a:ea typeface="David"/>
              <a:cs typeface="David"/>
              <a:sym typeface="David"/>
            </a:endParaRPr>
          </a:p>
          <a:p>
            <a:pPr lvl="0" algn="ctr" rtl="1">
              <a:lnSpc>
                <a:spcPct val="115000"/>
              </a:lnSpc>
              <a:spcBef>
                <a:spcPts val="0"/>
              </a:spcBef>
              <a:buNone/>
            </a:pPr>
            <a:endParaRPr sz="2400" b="1" dirty="0">
              <a:solidFill>
                <a:srgbClr val="FF0000"/>
              </a:solidFill>
              <a:latin typeface="David"/>
              <a:ea typeface="David"/>
              <a:cs typeface="David"/>
              <a:sym typeface="David"/>
            </a:endParaRPr>
          </a:p>
          <a:p>
            <a:pPr lvl="0" algn="ctr" rtl="1">
              <a:lnSpc>
                <a:spcPct val="115000"/>
              </a:lnSpc>
              <a:spcBef>
                <a:spcPts val="0"/>
              </a:spcBef>
              <a:buNone/>
            </a:pPr>
            <a:endParaRPr sz="2400" b="1" dirty="0">
              <a:solidFill>
                <a:srgbClr val="FF0000"/>
              </a:solidFill>
              <a:latin typeface="David"/>
              <a:ea typeface="David"/>
              <a:cs typeface="David"/>
              <a:sym typeface="David"/>
            </a:endParaRPr>
          </a:p>
          <a:p>
            <a:pPr lvl="0" algn="ctr" rtl="1">
              <a:lnSpc>
                <a:spcPct val="115000"/>
              </a:lnSpc>
              <a:spcBef>
                <a:spcPts val="0"/>
              </a:spcBef>
              <a:buNone/>
            </a:pPr>
            <a:endParaRPr sz="2400" b="1" dirty="0">
              <a:solidFill>
                <a:srgbClr val="FF0000"/>
              </a:solidFill>
              <a:latin typeface="David"/>
              <a:ea typeface="David"/>
              <a:cs typeface="David"/>
              <a:sym typeface="David"/>
            </a:endParaRPr>
          </a:p>
          <a:p>
            <a:pPr lvl="0" algn="ctr" rtl="1">
              <a:lnSpc>
                <a:spcPct val="115000"/>
              </a:lnSpc>
              <a:spcBef>
                <a:spcPts val="0"/>
              </a:spcBef>
              <a:buNone/>
            </a:pPr>
            <a:endParaRPr sz="2400" b="1" dirty="0">
              <a:solidFill>
                <a:srgbClr val="FF0000"/>
              </a:solidFill>
              <a:latin typeface="David"/>
              <a:ea typeface="David"/>
              <a:cs typeface="David"/>
              <a:sym typeface="David"/>
            </a:endParaRPr>
          </a:p>
          <a:p>
            <a:pPr lvl="0" algn="ctr" rtl="1">
              <a:lnSpc>
                <a:spcPct val="115000"/>
              </a:lnSpc>
              <a:spcBef>
                <a:spcPts val="0"/>
              </a:spcBef>
              <a:buNone/>
            </a:pPr>
            <a:endParaRPr sz="2400" b="1" dirty="0">
              <a:solidFill>
                <a:srgbClr val="FF0000"/>
              </a:solidFill>
              <a:latin typeface="David"/>
              <a:ea typeface="David"/>
              <a:cs typeface="David"/>
              <a:sym typeface="David"/>
            </a:endParaRPr>
          </a:p>
          <a:p>
            <a:pPr lvl="0" algn="ctr" rtl="1">
              <a:lnSpc>
                <a:spcPct val="115000"/>
              </a:lnSpc>
              <a:spcBef>
                <a:spcPts val="0"/>
              </a:spcBef>
              <a:buNone/>
            </a:pPr>
            <a:r>
              <a:rPr lang="x-none" sz="2400" b="1" dirty="0">
                <a:solidFill>
                  <a:srgbClr val="FF0000"/>
                </a:solidFill>
                <a:latin typeface="David"/>
                <a:ea typeface="David"/>
                <a:cs typeface="David"/>
                <a:sym typeface="David"/>
              </a:rPr>
              <a:t>מה כוללת ספירת דם?</a:t>
            </a:r>
          </a:p>
          <a:p>
            <a:pPr lvl="0" algn="ctr" rtl="1">
              <a:lnSpc>
                <a:spcPct val="115000"/>
              </a:lnSpc>
              <a:spcBef>
                <a:spcPts val="0"/>
              </a:spcBef>
              <a:buNone/>
            </a:pPr>
            <a:r>
              <a:rPr lang="x-none" sz="1800" b="1" dirty="0">
                <a:solidFill>
                  <a:srgbClr val="FF0000"/>
                </a:solidFill>
                <a:latin typeface="David"/>
                <a:ea typeface="David"/>
                <a:cs typeface="David"/>
                <a:sym typeface="David"/>
              </a:rPr>
              <a:t>Complete Blood Count, CBCס"ד, ספירה</a:t>
            </a:r>
          </a:p>
          <a:p>
            <a:pPr lvl="0" algn="ctr" rtl="1">
              <a:lnSpc>
                <a:spcPct val="115000"/>
              </a:lnSpc>
              <a:spcBef>
                <a:spcPts val="0"/>
              </a:spcBef>
              <a:buNone/>
            </a:pPr>
            <a:endParaRPr sz="2400" b="1" dirty="0">
              <a:solidFill>
                <a:srgbClr val="FF0000"/>
              </a:solidFill>
              <a:latin typeface="David"/>
              <a:ea typeface="David"/>
              <a:cs typeface="David"/>
              <a:sym typeface="David"/>
            </a:endParaRPr>
          </a:p>
          <a:p>
            <a:pPr lvl="0" algn="r" rtl="1">
              <a:lnSpc>
                <a:spcPct val="115000"/>
              </a:lnSpc>
              <a:spcBef>
                <a:spcPts val="0"/>
              </a:spcBef>
              <a:buNone/>
            </a:pPr>
            <a:r>
              <a:rPr lang="he-IL" sz="2400" b="1" dirty="0" smtClean="0">
                <a:solidFill>
                  <a:srgbClr val="FF0000"/>
                </a:solidFill>
                <a:latin typeface="David"/>
                <a:ea typeface="David"/>
                <a:cs typeface="David"/>
                <a:sym typeface="David"/>
              </a:rPr>
              <a:t>תאי דם לבנים</a:t>
            </a:r>
            <a:r>
              <a:rPr lang="x-none" sz="2400" b="1" dirty="0" smtClean="0">
                <a:solidFill>
                  <a:srgbClr val="FF0000"/>
                </a:solidFill>
                <a:latin typeface="David"/>
                <a:ea typeface="David"/>
                <a:cs typeface="David"/>
                <a:sym typeface="David"/>
              </a:rPr>
              <a:t>, </a:t>
            </a:r>
            <a:r>
              <a:rPr lang="x-none" sz="2400" b="1" dirty="0">
                <a:solidFill>
                  <a:schemeClr val="dk1"/>
                </a:solidFill>
                <a:latin typeface="David"/>
                <a:ea typeface="David"/>
                <a:cs typeface="David"/>
                <a:sym typeface="David"/>
              </a:rPr>
              <a:t>לויקוציטים,WBC -White Blood Cells ,  </a:t>
            </a:r>
          </a:p>
          <a:p>
            <a:pPr lvl="0" algn="r" rtl="1">
              <a:lnSpc>
                <a:spcPct val="115000"/>
              </a:lnSpc>
              <a:spcBef>
                <a:spcPts val="0"/>
              </a:spcBef>
              <a:buNone/>
            </a:pPr>
            <a:r>
              <a:rPr lang="x-none" sz="1800" b="1" dirty="0">
                <a:solidFill>
                  <a:schemeClr val="dk1"/>
                </a:solidFill>
                <a:latin typeface="David"/>
                <a:ea typeface="David"/>
                <a:cs typeface="David"/>
                <a:sym typeface="David"/>
              </a:rPr>
              <a:t>ערכים תקינים:</a:t>
            </a:r>
            <a:r>
              <a:rPr lang="x-none" sz="1800" dirty="0">
                <a:solidFill>
                  <a:schemeClr val="dk1"/>
                </a:solidFill>
                <a:latin typeface="David"/>
                <a:ea typeface="David"/>
                <a:cs typeface="David"/>
                <a:sym typeface="David"/>
              </a:rPr>
              <a:t> 4,300-10,800.</a:t>
            </a:r>
          </a:p>
          <a:p>
            <a:pPr lvl="0" algn="r" rtl="1">
              <a:lnSpc>
                <a:spcPct val="115000"/>
              </a:lnSpc>
              <a:spcBef>
                <a:spcPts val="0"/>
              </a:spcBef>
              <a:buNone/>
            </a:pPr>
            <a:r>
              <a:rPr lang="x-none" sz="1800" b="1" dirty="0">
                <a:solidFill>
                  <a:schemeClr val="dk1"/>
                </a:solidFill>
                <a:latin typeface="David"/>
                <a:ea typeface="David"/>
                <a:cs typeface="David"/>
                <a:sym typeface="David"/>
              </a:rPr>
              <a:t>ערכים גבוהים:</a:t>
            </a:r>
            <a:r>
              <a:rPr lang="x-none" sz="1800" dirty="0">
                <a:solidFill>
                  <a:schemeClr val="dk1"/>
                </a:solidFill>
                <a:latin typeface="David"/>
                <a:ea typeface="David"/>
                <a:cs typeface="David"/>
                <a:sym typeface="David"/>
              </a:rPr>
              <a:t> נקראים 'לויקוציטוזיס' ומצביעים לרוב על קיומו של זיהום.</a:t>
            </a:r>
          </a:p>
          <a:p>
            <a:pPr lvl="0" algn="r" rtl="1">
              <a:lnSpc>
                <a:spcPct val="115000"/>
              </a:lnSpc>
              <a:spcBef>
                <a:spcPts val="0"/>
              </a:spcBef>
              <a:buNone/>
            </a:pPr>
            <a:r>
              <a:rPr lang="x-none" sz="1800" b="1" dirty="0">
                <a:solidFill>
                  <a:schemeClr val="dk1"/>
                </a:solidFill>
                <a:latin typeface="David"/>
                <a:ea typeface="David"/>
                <a:cs typeface="David"/>
                <a:sym typeface="David"/>
              </a:rPr>
              <a:t>ערכים נמוכים:</a:t>
            </a:r>
            <a:r>
              <a:rPr lang="x-none" sz="1800" dirty="0">
                <a:solidFill>
                  <a:schemeClr val="dk1"/>
                </a:solidFill>
                <a:latin typeface="David"/>
                <a:ea typeface="David"/>
                <a:cs typeface="David"/>
                <a:sym typeface="David"/>
              </a:rPr>
              <a:t> נקראים 'לויקופניה' ומצביעים על כשל של מערכת החיסון ובמקרים נדירים על לוקמיה (סרטן דם).</a:t>
            </a:r>
          </a:p>
          <a:p>
            <a:pPr lvl="0" algn="r" rtl="1">
              <a:lnSpc>
                <a:spcPct val="115000"/>
              </a:lnSpc>
              <a:spcBef>
                <a:spcPts val="0"/>
              </a:spcBef>
              <a:buNone/>
            </a:pPr>
            <a:r>
              <a:rPr lang="x-none" sz="1800" dirty="0">
                <a:solidFill>
                  <a:srgbClr val="FF0000"/>
                </a:solidFill>
                <a:latin typeface="David"/>
                <a:ea typeface="David"/>
                <a:cs typeface="David"/>
                <a:sym typeface="David"/>
              </a:rPr>
              <a:t> </a:t>
            </a:r>
            <a:r>
              <a:rPr lang="he-IL" sz="2400" b="1" dirty="0" smtClean="0">
                <a:solidFill>
                  <a:srgbClr val="FF0000"/>
                </a:solidFill>
                <a:latin typeface="David"/>
                <a:ea typeface="David"/>
                <a:cs typeface="David"/>
                <a:sym typeface="David"/>
              </a:rPr>
              <a:t>תאי דם אדומים</a:t>
            </a:r>
            <a:r>
              <a:rPr lang="x-none" sz="2400" b="1" dirty="0" smtClean="0">
                <a:solidFill>
                  <a:schemeClr val="dk1"/>
                </a:solidFill>
                <a:latin typeface="David"/>
                <a:ea typeface="David"/>
                <a:cs typeface="David"/>
                <a:sym typeface="David"/>
              </a:rPr>
              <a:t>-  </a:t>
            </a:r>
            <a:r>
              <a:rPr lang="x-none" sz="2400" b="1" dirty="0">
                <a:solidFill>
                  <a:schemeClr val="dk1"/>
                </a:solidFill>
                <a:latin typeface="David"/>
                <a:ea typeface="David"/>
                <a:cs typeface="David"/>
                <a:sym typeface="David"/>
              </a:rPr>
              <a:t>אריתרוציטים  - Red Blood Cells- RBC</a:t>
            </a:r>
          </a:p>
          <a:p>
            <a:pPr lvl="0" algn="r" rtl="1">
              <a:lnSpc>
                <a:spcPct val="115000"/>
              </a:lnSpc>
              <a:spcBef>
                <a:spcPts val="0"/>
              </a:spcBef>
              <a:buNone/>
            </a:pPr>
            <a:r>
              <a:rPr lang="x-none" sz="1800" b="1" dirty="0">
                <a:solidFill>
                  <a:schemeClr val="dk1"/>
                </a:solidFill>
                <a:latin typeface="David"/>
                <a:ea typeface="David"/>
                <a:cs typeface="David"/>
                <a:sym typeface="David"/>
              </a:rPr>
              <a:t>ערכים תקינים:</a:t>
            </a:r>
            <a:r>
              <a:rPr lang="x-none" sz="1800" dirty="0">
                <a:solidFill>
                  <a:schemeClr val="dk1"/>
                </a:solidFill>
                <a:latin typeface="David"/>
                <a:ea typeface="David"/>
                <a:cs typeface="David"/>
                <a:sym typeface="David"/>
              </a:rPr>
              <a:t> 4.5-5.3.</a:t>
            </a:r>
          </a:p>
          <a:p>
            <a:pPr lvl="0" algn="r" rtl="1">
              <a:lnSpc>
                <a:spcPct val="115000"/>
              </a:lnSpc>
              <a:spcBef>
                <a:spcPts val="0"/>
              </a:spcBef>
              <a:buNone/>
            </a:pPr>
            <a:r>
              <a:rPr lang="x-none" sz="1800" b="1" dirty="0">
                <a:solidFill>
                  <a:schemeClr val="dk1"/>
                </a:solidFill>
                <a:latin typeface="David"/>
                <a:ea typeface="David"/>
                <a:cs typeface="David"/>
                <a:sym typeface="David"/>
              </a:rPr>
              <a:t>ערכים גבוהים:</a:t>
            </a:r>
            <a:r>
              <a:rPr lang="x-none" sz="1800" dirty="0">
                <a:solidFill>
                  <a:schemeClr val="dk1"/>
                </a:solidFill>
                <a:latin typeface="David"/>
                <a:ea typeface="David"/>
                <a:cs typeface="David"/>
                <a:sym typeface="David"/>
              </a:rPr>
              <a:t> עלולים להצביע על הפרעה במערכת ייצור הדם. רמות גבוהות של אריתרוציטים נצפו גם אצל מעשנים ואצל חולים במחלות ריאות. •</a:t>
            </a:r>
          </a:p>
          <a:p>
            <a:pPr lvl="0" algn="r" rtl="1">
              <a:lnSpc>
                <a:spcPct val="115000"/>
              </a:lnSpc>
              <a:spcBef>
                <a:spcPts val="0"/>
              </a:spcBef>
              <a:buNone/>
            </a:pPr>
            <a:r>
              <a:rPr lang="x-none" sz="1800" b="1" dirty="0">
                <a:solidFill>
                  <a:schemeClr val="dk1"/>
                </a:solidFill>
                <a:latin typeface="David"/>
                <a:ea typeface="David"/>
                <a:cs typeface="David"/>
                <a:sym typeface="David"/>
              </a:rPr>
              <a:t>ערכים נמוכים</a:t>
            </a:r>
            <a:r>
              <a:rPr lang="x-none" sz="1800" dirty="0">
                <a:solidFill>
                  <a:schemeClr val="dk1"/>
                </a:solidFill>
                <a:latin typeface="David"/>
                <a:ea typeface="David"/>
                <a:cs typeface="David"/>
                <a:sym typeface="David"/>
              </a:rPr>
              <a:t>: עלולים להצביע על אנמיה או על דימומים קשים.</a:t>
            </a:r>
          </a:p>
          <a:p>
            <a:pPr lvl="0" algn="r" rtl="1">
              <a:lnSpc>
                <a:spcPct val="115000"/>
              </a:lnSpc>
              <a:spcBef>
                <a:spcPts val="0"/>
              </a:spcBef>
              <a:buNone/>
            </a:pPr>
            <a:r>
              <a:rPr lang="x-none" sz="2400" b="1" dirty="0">
                <a:solidFill>
                  <a:srgbClr val="FF0000"/>
                </a:solidFill>
                <a:latin typeface="David"/>
                <a:ea typeface="David"/>
                <a:cs typeface="David"/>
                <a:sym typeface="David"/>
              </a:rPr>
              <a:t>המטוקריט HCT  </a:t>
            </a:r>
            <a:r>
              <a:rPr lang="x-none" sz="1800" b="1" dirty="0">
                <a:solidFill>
                  <a:schemeClr val="dk1"/>
                </a:solidFill>
                <a:latin typeface="David"/>
                <a:ea typeface="David"/>
                <a:cs typeface="David"/>
                <a:sym typeface="David"/>
              </a:rPr>
              <a:t>  </a:t>
            </a:r>
          </a:p>
          <a:p>
            <a:pPr lvl="0" algn="r" rtl="1">
              <a:lnSpc>
                <a:spcPct val="115000"/>
              </a:lnSpc>
              <a:spcBef>
                <a:spcPts val="0"/>
              </a:spcBef>
              <a:buNone/>
            </a:pPr>
            <a:r>
              <a:rPr lang="x-none" sz="1800" b="1" dirty="0">
                <a:solidFill>
                  <a:schemeClr val="dk1"/>
                </a:solidFill>
                <a:latin typeface="David"/>
                <a:ea typeface="David"/>
                <a:cs typeface="David"/>
                <a:sym typeface="David"/>
              </a:rPr>
              <a:t>ערכים תקינים:</a:t>
            </a:r>
            <a:r>
              <a:rPr lang="x-none" sz="1800" dirty="0">
                <a:solidFill>
                  <a:schemeClr val="dk1"/>
                </a:solidFill>
                <a:latin typeface="David"/>
                <a:ea typeface="David"/>
                <a:cs typeface="David"/>
                <a:sym typeface="David"/>
              </a:rPr>
              <a:t> גברים - 37%-54%, נשים - 33%-47%.</a:t>
            </a:r>
          </a:p>
          <a:p>
            <a:pPr lvl="0" algn="r" rtl="1">
              <a:lnSpc>
                <a:spcPct val="115000"/>
              </a:lnSpc>
              <a:spcBef>
                <a:spcPts val="0"/>
              </a:spcBef>
              <a:buNone/>
            </a:pPr>
            <a:r>
              <a:rPr lang="x-none" sz="1800" b="1" dirty="0">
                <a:solidFill>
                  <a:schemeClr val="dk1"/>
                </a:solidFill>
                <a:latin typeface="David"/>
                <a:ea typeface="David"/>
                <a:cs typeface="David"/>
                <a:sym typeface="David"/>
              </a:rPr>
              <a:t>ערכים נמוכים:</a:t>
            </a:r>
            <a:r>
              <a:rPr lang="x-none" sz="1800" dirty="0">
                <a:solidFill>
                  <a:schemeClr val="dk1"/>
                </a:solidFill>
                <a:latin typeface="David"/>
                <a:ea typeface="David"/>
                <a:cs typeface="David"/>
                <a:sym typeface="David"/>
              </a:rPr>
              <a:t> מצביעים לרוב על דימום או על אנמיה.</a:t>
            </a:r>
          </a:p>
          <a:p>
            <a:pPr lvl="0" algn="r" rtl="1">
              <a:lnSpc>
                <a:spcPct val="115000"/>
              </a:lnSpc>
              <a:spcBef>
                <a:spcPts val="0"/>
              </a:spcBef>
              <a:buNone/>
            </a:pPr>
            <a:r>
              <a:rPr lang="x-none" sz="1800" dirty="0">
                <a:solidFill>
                  <a:schemeClr val="dk1"/>
                </a:solidFill>
                <a:latin typeface="David"/>
                <a:ea typeface="David"/>
                <a:cs typeface="David"/>
                <a:sym typeface="David"/>
              </a:rPr>
              <a:t> </a:t>
            </a:r>
          </a:p>
          <a:p>
            <a:pPr lvl="0" algn="ctr" rtl="1">
              <a:lnSpc>
                <a:spcPct val="115000"/>
              </a:lnSpc>
              <a:spcBef>
                <a:spcPts val="0"/>
              </a:spcBef>
              <a:buNone/>
            </a:pPr>
            <a:endParaRPr sz="1800" b="1" dirty="0">
              <a:solidFill>
                <a:schemeClr val="dk1"/>
              </a:solidFill>
              <a:latin typeface="David"/>
              <a:ea typeface="David"/>
              <a:cs typeface="David"/>
              <a:sym typeface="David"/>
            </a:endParaRPr>
          </a:p>
          <a:p>
            <a:pPr lvl="0" algn="ctr" rtl="1">
              <a:lnSpc>
                <a:spcPct val="115000"/>
              </a:lnSpc>
              <a:spcBef>
                <a:spcPts val="0"/>
              </a:spcBef>
              <a:buNone/>
            </a:pPr>
            <a:endParaRPr sz="2400" b="1" dirty="0">
              <a:solidFill>
                <a:srgbClr val="FF0000"/>
              </a:solidFill>
              <a:latin typeface="David"/>
              <a:ea typeface="David"/>
              <a:cs typeface="David"/>
              <a:sym typeface="David"/>
            </a:endParaRPr>
          </a:p>
          <a:p>
            <a:pPr lvl="0" algn="ctr" rtl="0">
              <a:lnSpc>
                <a:spcPct val="115000"/>
              </a:lnSpc>
              <a:spcBef>
                <a:spcPts val="0"/>
              </a:spcBef>
              <a:buNone/>
            </a:pPr>
            <a:r>
              <a:rPr lang="x-none" sz="1800" b="1" dirty="0">
                <a:solidFill>
                  <a:schemeClr val="dk1"/>
                </a:solidFill>
                <a:latin typeface="David"/>
                <a:ea typeface="David"/>
                <a:cs typeface="David"/>
                <a:sym typeface="David"/>
              </a:rPr>
              <a:t>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Shape 534"/>
          <p:cNvSpPr txBox="1">
            <a:spLocks noGrp="1"/>
          </p:cNvSpPr>
          <p:nvPr>
            <p:ph type="title"/>
          </p:nvPr>
        </p:nvSpPr>
        <p:spPr>
          <a:xfrm>
            <a:off x="0" y="0"/>
            <a:ext cx="8498100" cy="1528199"/>
          </a:xfrm>
          <a:prstGeom prst="rect">
            <a:avLst/>
          </a:prstGeom>
        </p:spPr>
        <p:txBody>
          <a:bodyPr lIns="91425" tIns="91425" rIns="91425" bIns="91425" anchor="ctr" anchorCtr="0">
            <a:noAutofit/>
          </a:bodyPr>
          <a:lstStyle/>
          <a:p>
            <a:pPr lvl="0" algn="r">
              <a:lnSpc>
                <a:spcPct val="115000"/>
              </a:lnSpc>
              <a:spcBef>
                <a:spcPts val="0"/>
              </a:spcBef>
              <a:buNone/>
            </a:pPr>
            <a:endParaRPr sz="1800" dirty="0">
              <a:solidFill>
                <a:schemeClr val="dk1"/>
              </a:solidFill>
              <a:latin typeface="David"/>
              <a:ea typeface="David"/>
              <a:cs typeface="David"/>
              <a:sym typeface="David"/>
            </a:endParaRPr>
          </a:p>
          <a:p>
            <a:pPr lvl="0" algn="r">
              <a:lnSpc>
                <a:spcPct val="115000"/>
              </a:lnSpc>
              <a:spcBef>
                <a:spcPts val="0"/>
              </a:spcBef>
              <a:buNone/>
            </a:pPr>
            <a:endParaRPr sz="1800" dirty="0">
              <a:solidFill>
                <a:schemeClr val="dk1"/>
              </a:solidFill>
              <a:latin typeface="David"/>
              <a:ea typeface="David"/>
              <a:cs typeface="David"/>
              <a:sym typeface="David"/>
            </a:endParaRPr>
          </a:p>
          <a:p>
            <a:pPr lvl="0" algn="r">
              <a:lnSpc>
                <a:spcPct val="115000"/>
              </a:lnSpc>
              <a:spcBef>
                <a:spcPts val="0"/>
              </a:spcBef>
              <a:buNone/>
            </a:pPr>
            <a:endParaRPr sz="1800" dirty="0">
              <a:solidFill>
                <a:schemeClr val="dk1"/>
              </a:solidFill>
              <a:latin typeface="David"/>
              <a:ea typeface="David"/>
              <a:cs typeface="David"/>
              <a:sym typeface="David"/>
            </a:endParaRPr>
          </a:p>
          <a:p>
            <a:pPr lvl="0" algn="r">
              <a:lnSpc>
                <a:spcPct val="115000"/>
              </a:lnSpc>
              <a:spcBef>
                <a:spcPts val="0"/>
              </a:spcBef>
              <a:buNone/>
            </a:pPr>
            <a:endParaRPr sz="1800" dirty="0">
              <a:solidFill>
                <a:schemeClr val="dk1"/>
              </a:solidFill>
              <a:latin typeface="David"/>
              <a:ea typeface="David"/>
              <a:cs typeface="David"/>
              <a:sym typeface="David"/>
            </a:endParaRPr>
          </a:p>
          <a:p>
            <a:pPr lvl="0" algn="r">
              <a:lnSpc>
                <a:spcPct val="115000"/>
              </a:lnSpc>
              <a:spcBef>
                <a:spcPts val="0"/>
              </a:spcBef>
              <a:buNone/>
            </a:pPr>
            <a:endParaRPr sz="1800" dirty="0">
              <a:solidFill>
                <a:schemeClr val="dk1"/>
              </a:solidFill>
              <a:latin typeface="David"/>
              <a:ea typeface="David"/>
              <a:cs typeface="David"/>
              <a:sym typeface="David"/>
            </a:endParaRPr>
          </a:p>
          <a:p>
            <a:pPr lvl="0" algn="r">
              <a:lnSpc>
                <a:spcPct val="115000"/>
              </a:lnSpc>
              <a:spcBef>
                <a:spcPts val="0"/>
              </a:spcBef>
              <a:buNone/>
            </a:pPr>
            <a:endParaRPr sz="1800" dirty="0">
              <a:solidFill>
                <a:schemeClr val="dk1"/>
              </a:solidFill>
              <a:latin typeface="David"/>
              <a:ea typeface="David"/>
              <a:cs typeface="David"/>
              <a:sym typeface="David"/>
            </a:endParaRPr>
          </a:p>
          <a:p>
            <a:pPr lvl="0" algn="r">
              <a:lnSpc>
                <a:spcPct val="115000"/>
              </a:lnSpc>
              <a:spcBef>
                <a:spcPts val="0"/>
              </a:spcBef>
              <a:buNone/>
            </a:pPr>
            <a:endParaRPr sz="1800" dirty="0">
              <a:solidFill>
                <a:schemeClr val="dk1"/>
              </a:solidFill>
              <a:latin typeface="David"/>
              <a:ea typeface="David"/>
              <a:cs typeface="David"/>
              <a:sym typeface="David"/>
            </a:endParaRPr>
          </a:p>
          <a:p>
            <a:pPr lvl="0" algn="r">
              <a:lnSpc>
                <a:spcPct val="115000"/>
              </a:lnSpc>
              <a:spcBef>
                <a:spcPts val="0"/>
              </a:spcBef>
              <a:buNone/>
            </a:pPr>
            <a:endParaRPr sz="1800" dirty="0">
              <a:solidFill>
                <a:schemeClr val="dk1"/>
              </a:solidFill>
              <a:latin typeface="David"/>
              <a:ea typeface="David"/>
              <a:cs typeface="David"/>
              <a:sym typeface="David"/>
            </a:endParaRPr>
          </a:p>
          <a:p>
            <a:pPr lvl="0" algn="r">
              <a:lnSpc>
                <a:spcPct val="115000"/>
              </a:lnSpc>
              <a:spcBef>
                <a:spcPts val="0"/>
              </a:spcBef>
              <a:buNone/>
            </a:pPr>
            <a:endParaRPr sz="1800" dirty="0">
              <a:solidFill>
                <a:schemeClr val="dk1"/>
              </a:solidFill>
              <a:latin typeface="David"/>
              <a:ea typeface="David"/>
              <a:cs typeface="David"/>
              <a:sym typeface="David"/>
            </a:endParaRPr>
          </a:p>
          <a:p>
            <a:pPr lvl="0" algn="r">
              <a:lnSpc>
                <a:spcPct val="115000"/>
              </a:lnSpc>
              <a:spcBef>
                <a:spcPts val="0"/>
              </a:spcBef>
              <a:buNone/>
            </a:pPr>
            <a:endParaRPr sz="1800" dirty="0">
              <a:solidFill>
                <a:schemeClr val="dk1"/>
              </a:solidFill>
              <a:latin typeface="David"/>
              <a:ea typeface="David"/>
              <a:cs typeface="David"/>
              <a:sym typeface="David"/>
            </a:endParaRPr>
          </a:p>
          <a:p>
            <a:pPr lvl="0" algn="r">
              <a:lnSpc>
                <a:spcPct val="115000"/>
              </a:lnSpc>
              <a:spcBef>
                <a:spcPts val="0"/>
              </a:spcBef>
              <a:buNone/>
            </a:pPr>
            <a:endParaRPr sz="1800" dirty="0">
              <a:solidFill>
                <a:schemeClr val="dk1"/>
              </a:solidFill>
              <a:latin typeface="David"/>
              <a:ea typeface="David"/>
              <a:cs typeface="David"/>
              <a:sym typeface="David"/>
            </a:endParaRPr>
          </a:p>
          <a:p>
            <a:pPr lvl="0" algn="r">
              <a:lnSpc>
                <a:spcPct val="115000"/>
              </a:lnSpc>
              <a:spcBef>
                <a:spcPts val="0"/>
              </a:spcBef>
              <a:buNone/>
            </a:pPr>
            <a:endParaRPr sz="1800" dirty="0">
              <a:solidFill>
                <a:schemeClr val="dk1"/>
              </a:solidFill>
              <a:latin typeface="David"/>
              <a:ea typeface="David"/>
              <a:cs typeface="David"/>
              <a:sym typeface="David"/>
            </a:endParaRPr>
          </a:p>
          <a:p>
            <a:pPr lvl="0" algn="r">
              <a:lnSpc>
                <a:spcPct val="115000"/>
              </a:lnSpc>
              <a:spcBef>
                <a:spcPts val="0"/>
              </a:spcBef>
              <a:buNone/>
            </a:pPr>
            <a:endParaRPr sz="1800" dirty="0">
              <a:solidFill>
                <a:schemeClr val="dk1"/>
              </a:solidFill>
              <a:latin typeface="David"/>
              <a:ea typeface="David"/>
              <a:cs typeface="David"/>
              <a:sym typeface="David"/>
            </a:endParaRPr>
          </a:p>
          <a:p>
            <a:pPr lvl="0" algn="r">
              <a:lnSpc>
                <a:spcPct val="115000"/>
              </a:lnSpc>
              <a:spcBef>
                <a:spcPts val="0"/>
              </a:spcBef>
              <a:buNone/>
            </a:pPr>
            <a:endParaRPr sz="1800" dirty="0">
              <a:solidFill>
                <a:schemeClr val="dk1"/>
              </a:solidFill>
              <a:latin typeface="David"/>
              <a:ea typeface="David"/>
              <a:cs typeface="David"/>
              <a:sym typeface="David"/>
            </a:endParaRPr>
          </a:p>
          <a:p>
            <a:pPr lvl="0" algn="r">
              <a:lnSpc>
                <a:spcPct val="115000"/>
              </a:lnSpc>
              <a:spcBef>
                <a:spcPts val="0"/>
              </a:spcBef>
              <a:buNone/>
            </a:pPr>
            <a:endParaRPr sz="1800" dirty="0">
              <a:solidFill>
                <a:schemeClr val="dk1"/>
              </a:solidFill>
              <a:latin typeface="David"/>
              <a:ea typeface="David"/>
              <a:cs typeface="David"/>
              <a:sym typeface="David"/>
            </a:endParaRPr>
          </a:p>
          <a:p>
            <a:pPr lvl="0" algn="r">
              <a:lnSpc>
                <a:spcPct val="115000"/>
              </a:lnSpc>
              <a:spcBef>
                <a:spcPts val="0"/>
              </a:spcBef>
              <a:buNone/>
            </a:pPr>
            <a:endParaRPr sz="1800" dirty="0">
              <a:solidFill>
                <a:schemeClr val="dk1"/>
              </a:solidFill>
              <a:latin typeface="David"/>
              <a:ea typeface="David"/>
              <a:cs typeface="David"/>
              <a:sym typeface="David"/>
            </a:endParaRPr>
          </a:p>
          <a:p>
            <a:pPr lvl="0" algn="r">
              <a:lnSpc>
                <a:spcPct val="115000"/>
              </a:lnSpc>
              <a:spcBef>
                <a:spcPts val="0"/>
              </a:spcBef>
              <a:buNone/>
            </a:pPr>
            <a:endParaRPr sz="1800" dirty="0">
              <a:solidFill>
                <a:schemeClr val="dk1"/>
              </a:solidFill>
              <a:latin typeface="David"/>
              <a:ea typeface="David"/>
              <a:cs typeface="David"/>
              <a:sym typeface="David"/>
            </a:endParaRPr>
          </a:p>
          <a:p>
            <a:pPr lvl="0" algn="r">
              <a:lnSpc>
                <a:spcPct val="115000"/>
              </a:lnSpc>
              <a:spcBef>
                <a:spcPts val="0"/>
              </a:spcBef>
              <a:buNone/>
            </a:pPr>
            <a:endParaRPr sz="1800" dirty="0">
              <a:solidFill>
                <a:schemeClr val="dk1"/>
              </a:solidFill>
              <a:latin typeface="David"/>
              <a:ea typeface="David"/>
              <a:cs typeface="David"/>
              <a:sym typeface="David"/>
            </a:endParaRPr>
          </a:p>
          <a:p>
            <a:pPr lvl="0" algn="r">
              <a:lnSpc>
                <a:spcPct val="115000"/>
              </a:lnSpc>
              <a:spcBef>
                <a:spcPts val="0"/>
              </a:spcBef>
              <a:buNone/>
            </a:pPr>
            <a:endParaRPr sz="1800" dirty="0">
              <a:solidFill>
                <a:schemeClr val="dk1"/>
              </a:solidFill>
              <a:latin typeface="David"/>
              <a:ea typeface="David"/>
              <a:cs typeface="David"/>
              <a:sym typeface="David"/>
            </a:endParaRPr>
          </a:p>
          <a:p>
            <a:pPr lvl="0" algn="r">
              <a:lnSpc>
                <a:spcPct val="115000"/>
              </a:lnSpc>
              <a:spcBef>
                <a:spcPts val="0"/>
              </a:spcBef>
              <a:buNone/>
            </a:pPr>
            <a:endParaRPr sz="1800" dirty="0">
              <a:solidFill>
                <a:schemeClr val="dk1"/>
              </a:solidFill>
              <a:latin typeface="David"/>
              <a:ea typeface="David"/>
              <a:cs typeface="David"/>
              <a:sym typeface="David"/>
            </a:endParaRPr>
          </a:p>
          <a:p>
            <a:pPr lvl="0" algn="r">
              <a:lnSpc>
                <a:spcPct val="115000"/>
              </a:lnSpc>
              <a:spcBef>
                <a:spcPts val="0"/>
              </a:spcBef>
              <a:buNone/>
            </a:pPr>
            <a:endParaRPr sz="1800" dirty="0">
              <a:solidFill>
                <a:schemeClr val="dk1"/>
              </a:solidFill>
              <a:latin typeface="David"/>
              <a:ea typeface="David"/>
              <a:cs typeface="David"/>
              <a:sym typeface="David"/>
            </a:endParaRPr>
          </a:p>
          <a:p>
            <a:pPr lvl="0" algn="r">
              <a:lnSpc>
                <a:spcPct val="115000"/>
              </a:lnSpc>
              <a:spcBef>
                <a:spcPts val="0"/>
              </a:spcBef>
              <a:buNone/>
            </a:pPr>
            <a:endParaRPr sz="1800" dirty="0">
              <a:solidFill>
                <a:schemeClr val="dk1"/>
              </a:solidFill>
              <a:latin typeface="David"/>
              <a:ea typeface="David"/>
              <a:cs typeface="David"/>
              <a:sym typeface="David"/>
            </a:endParaRPr>
          </a:p>
          <a:p>
            <a:pPr lvl="0" algn="r">
              <a:lnSpc>
                <a:spcPct val="115000"/>
              </a:lnSpc>
              <a:spcBef>
                <a:spcPts val="0"/>
              </a:spcBef>
              <a:buNone/>
            </a:pPr>
            <a:endParaRPr sz="1800" dirty="0">
              <a:solidFill>
                <a:schemeClr val="dk1"/>
              </a:solidFill>
              <a:latin typeface="David"/>
              <a:ea typeface="David"/>
              <a:cs typeface="David"/>
              <a:sym typeface="David"/>
            </a:endParaRPr>
          </a:p>
          <a:p>
            <a:pPr lvl="0" algn="r">
              <a:lnSpc>
                <a:spcPct val="115000"/>
              </a:lnSpc>
              <a:spcBef>
                <a:spcPts val="0"/>
              </a:spcBef>
              <a:buClr>
                <a:srgbClr val="000000"/>
              </a:buClr>
              <a:buSzPct val="61111"/>
              <a:buFont typeface="Arial"/>
              <a:buNone/>
            </a:pPr>
            <a:endParaRPr sz="1800" dirty="0">
              <a:solidFill>
                <a:schemeClr val="dk1"/>
              </a:solidFill>
              <a:latin typeface="David"/>
              <a:ea typeface="David"/>
              <a:cs typeface="David"/>
              <a:sym typeface="David"/>
            </a:endParaRPr>
          </a:p>
          <a:p>
            <a:pPr lvl="0" algn="r">
              <a:lnSpc>
                <a:spcPct val="115000"/>
              </a:lnSpc>
              <a:spcBef>
                <a:spcPts val="0"/>
              </a:spcBef>
              <a:buNone/>
            </a:pPr>
            <a:endParaRPr sz="1800" b="1" dirty="0">
              <a:solidFill>
                <a:schemeClr val="dk1"/>
              </a:solidFill>
              <a:latin typeface="David"/>
              <a:ea typeface="David"/>
              <a:cs typeface="David"/>
              <a:sym typeface="David"/>
            </a:endParaRPr>
          </a:p>
          <a:p>
            <a:pPr lvl="0" algn="r">
              <a:lnSpc>
                <a:spcPct val="115000"/>
              </a:lnSpc>
              <a:spcBef>
                <a:spcPts val="0"/>
              </a:spcBef>
              <a:buNone/>
            </a:pPr>
            <a:endParaRPr sz="1800" b="1" dirty="0">
              <a:solidFill>
                <a:schemeClr val="dk1"/>
              </a:solidFill>
              <a:latin typeface="David"/>
              <a:ea typeface="David"/>
              <a:cs typeface="David"/>
              <a:sym typeface="David"/>
            </a:endParaRPr>
          </a:p>
          <a:p>
            <a:pPr lvl="0" algn="r">
              <a:lnSpc>
                <a:spcPct val="115000"/>
              </a:lnSpc>
              <a:spcBef>
                <a:spcPts val="0"/>
              </a:spcBef>
              <a:buNone/>
            </a:pPr>
            <a:endParaRPr sz="1800" b="1" dirty="0">
              <a:solidFill>
                <a:schemeClr val="dk1"/>
              </a:solidFill>
              <a:latin typeface="David"/>
              <a:ea typeface="David"/>
              <a:cs typeface="David"/>
              <a:sym typeface="David"/>
            </a:endParaRPr>
          </a:p>
          <a:p>
            <a:pPr lvl="0" algn="r">
              <a:lnSpc>
                <a:spcPct val="115000"/>
              </a:lnSpc>
              <a:spcBef>
                <a:spcPts val="0"/>
              </a:spcBef>
              <a:buClr>
                <a:srgbClr val="000000"/>
              </a:buClr>
              <a:buSzPct val="61111"/>
              <a:buFont typeface="Arial"/>
              <a:buNone/>
            </a:pPr>
            <a:endParaRPr sz="1800" b="1" dirty="0">
              <a:solidFill>
                <a:schemeClr val="dk1"/>
              </a:solidFill>
              <a:latin typeface="David"/>
              <a:ea typeface="David"/>
              <a:cs typeface="David"/>
              <a:sym typeface="David"/>
            </a:endParaRPr>
          </a:p>
          <a:p>
            <a:pPr lvl="0" algn="r">
              <a:lnSpc>
                <a:spcPct val="115000"/>
              </a:lnSpc>
              <a:spcBef>
                <a:spcPts val="0"/>
              </a:spcBef>
              <a:buClr>
                <a:srgbClr val="000000"/>
              </a:buClr>
              <a:buSzPct val="45833"/>
              <a:buFont typeface="Arial"/>
              <a:buNone/>
            </a:pPr>
            <a:r>
              <a:rPr lang="x-none" sz="2400" b="1" dirty="0" smtClean="0">
                <a:solidFill>
                  <a:srgbClr val="FF0000"/>
                </a:solidFill>
                <a:latin typeface="David"/>
                <a:ea typeface="David"/>
                <a:cs typeface="David"/>
                <a:sym typeface="David"/>
              </a:rPr>
              <a:t>Mean C</a:t>
            </a:r>
            <a:r>
              <a:rPr lang="x-none" sz="2400" b="1" dirty="0">
                <a:solidFill>
                  <a:srgbClr val="FF0000"/>
                </a:solidFill>
                <a:latin typeface="David" panose="020E0502060401010101" pitchFamily="34" charset="-79"/>
                <a:ea typeface="David"/>
                <a:cs typeface="David" panose="020E0502060401010101" pitchFamily="34" charset="-79"/>
                <a:sym typeface="David"/>
              </a:rPr>
              <a:t>orpuscular Volume - MCV</a:t>
            </a:r>
          </a:p>
          <a:p>
            <a:pPr lvl="0" algn="r">
              <a:lnSpc>
                <a:spcPct val="115000"/>
              </a:lnSpc>
              <a:spcBef>
                <a:spcPts val="0"/>
              </a:spcBef>
              <a:buClr>
                <a:srgbClr val="000000"/>
              </a:buClr>
              <a:buSzPct val="61111"/>
              <a:buFont typeface="Arial"/>
              <a:buNone/>
            </a:pPr>
            <a:r>
              <a:rPr lang="x-none" sz="1800" b="1" dirty="0">
                <a:solidFill>
                  <a:srgbClr val="FF0000"/>
                </a:solidFill>
                <a:latin typeface="David" panose="020E0502060401010101" pitchFamily="34" charset="-79"/>
                <a:ea typeface="Arial"/>
                <a:cs typeface="David" panose="020E0502060401010101" pitchFamily="34" charset="-79"/>
                <a:sym typeface="Arial"/>
              </a:rPr>
              <a:t>הנפח הממוצע של כדורית הדם האדומה</a:t>
            </a:r>
          </a:p>
          <a:p>
            <a:pPr lvl="0" algn="r">
              <a:lnSpc>
                <a:spcPct val="115000"/>
              </a:lnSpc>
              <a:buClr>
                <a:srgbClr val="000000"/>
              </a:buClr>
              <a:buSzPct val="61111"/>
            </a:pPr>
            <a:r>
              <a:rPr lang="x-none" sz="1800" b="1" dirty="0">
                <a:solidFill>
                  <a:schemeClr val="dk1"/>
                </a:solidFill>
                <a:latin typeface="David" panose="020E0502060401010101" pitchFamily="34" charset="-79"/>
                <a:ea typeface="David"/>
                <a:cs typeface="David" panose="020E0502060401010101" pitchFamily="34" charset="-79"/>
                <a:sym typeface="David"/>
              </a:rPr>
              <a:t>ערכים </a:t>
            </a:r>
            <a:r>
              <a:rPr lang="x-none" sz="1800" b="1" dirty="0" smtClean="0">
                <a:solidFill>
                  <a:schemeClr val="dk1"/>
                </a:solidFill>
                <a:latin typeface="David" panose="020E0502060401010101" pitchFamily="34" charset="-79"/>
                <a:ea typeface="David"/>
                <a:cs typeface="David" panose="020E0502060401010101" pitchFamily="34" charset="-79"/>
                <a:sym typeface="David"/>
              </a:rPr>
              <a:t>תקינים</a:t>
            </a:r>
            <a:r>
              <a:rPr lang="he-IL" sz="1800" b="1" dirty="0" smtClean="0">
                <a:solidFill>
                  <a:schemeClr val="dk1"/>
                </a:solidFill>
                <a:latin typeface="David" panose="020E0502060401010101" pitchFamily="34" charset="-79"/>
                <a:ea typeface="David"/>
                <a:cs typeface="David" panose="020E0502060401010101" pitchFamily="34" charset="-79"/>
                <a:sym typeface="David"/>
              </a:rPr>
              <a:t>     </a:t>
            </a:r>
            <a:r>
              <a:rPr lang="x-none" sz="1800" dirty="0" smtClean="0">
                <a:solidFill>
                  <a:schemeClr val="dk1"/>
                </a:solidFill>
                <a:latin typeface="David" panose="020E0502060401010101" pitchFamily="34" charset="-79"/>
                <a:ea typeface="David"/>
                <a:cs typeface="David" panose="020E0502060401010101" pitchFamily="34" charset="-79"/>
                <a:sym typeface="David"/>
              </a:rPr>
              <a:t>. </a:t>
            </a:r>
            <a:r>
              <a:rPr lang="x-none" sz="1800" dirty="0">
                <a:solidFill>
                  <a:schemeClr val="dk1"/>
                </a:solidFill>
                <a:latin typeface="David" panose="020E0502060401010101" pitchFamily="34" charset="-79"/>
                <a:ea typeface="David"/>
                <a:cs typeface="David" panose="020E0502060401010101" pitchFamily="34" charset="-79"/>
                <a:sym typeface="David"/>
              </a:rPr>
              <a:t>78-93</a:t>
            </a:r>
          </a:p>
          <a:p>
            <a:pPr lvl="0" algn="r">
              <a:lnSpc>
                <a:spcPct val="115000"/>
              </a:lnSpc>
              <a:spcBef>
                <a:spcPts val="0"/>
              </a:spcBef>
              <a:buClr>
                <a:srgbClr val="000000"/>
              </a:buClr>
              <a:buSzPct val="61111"/>
              <a:buFont typeface="Arial"/>
              <a:buNone/>
            </a:pPr>
            <a:r>
              <a:rPr lang="x-none" sz="1800" b="1" dirty="0">
                <a:solidFill>
                  <a:schemeClr val="dk1"/>
                </a:solidFill>
                <a:latin typeface="David" panose="020E0502060401010101" pitchFamily="34" charset="-79"/>
                <a:ea typeface="David"/>
                <a:cs typeface="David" panose="020E0502060401010101" pitchFamily="34" charset="-79"/>
                <a:sym typeface="David"/>
              </a:rPr>
              <a:t>ערכים נמוכים:</a:t>
            </a:r>
            <a:r>
              <a:rPr lang="x-none" sz="1800" dirty="0">
                <a:solidFill>
                  <a:schemeClr val="dk1"/>
                </a:solidFill>
                <a:latin typeface="David" panose="020E0502060401010101" pitchFamily="34" charset="-79"/>
                <a:ea typeface="David"/>
                <a:cs typeface="David" panose="020E0502060401010101" pitchFamily="34" charset="-79"/>
                <a:sym typeface="David"/>
              </a:rPr>
              <a:t> מצביעים על אנמיה הקרויה 'מיקרוציטית', שבה נפח הכדורית האדומה קטן מהרגיל, לרוב בשל מחסור בברזל.</a:t>
            </a:r>
          </a:p>
          <a:p>
            <a:pPr lvl="0" algn="r">
              <a:lnSpc>
                <a:spcPct val="115000"/>
              </a:lnSpc>
              <a:buClr>
                <a:srgbClr val="000000"/>
              </a:buClr>
              <a:buSzPct val="61111"/>
            </a:pPr>
            <a:r>
              <a:rPr lang="x-none" sz="1800" dirty="0">
                <a:solidFill>
                  <a:schemeClr val="dk1"/>
                </a:solidFill>
                <a:latin typeface="David" panose="020E0502060401010101" pitchFamily="34" charset="-79"/>
                <a:ea typeface="David"/>
                <a:cs typeface="David" panose="020E0502060401010101" pitchFamily="34" charset="-79"/>
                <a:sym typeface="David"/>
              </a:rPr>
              <a:t> </a:t>
            </a:r>
            <a:r>
              <a:rPr lang="x-none" sz="1800" b="1" dirty="0">
                <a:solidFill>
                  <a:schemeClr val="dk1"/>
                </a:solidFill>
                <a:latin typeface="David" panose="020E0502060401010101" pitchFamily="34" charset="-79"/>
                <a:ea typeface="David"/>
                <a:cs typeface="David" panose="020E0502060401010101" pitchFamily="34" charset="-79"/>
                <a:sym typeface="David"/>
              </a:rPr>
              <a:t>ערכים גבוהים:</a:t>
            </a:r>
            <a:r>
              <a:rPr lang="x-none" sz="1800" dirty="0">
                <a:solidFill>
                  <a:schemeClr val="dk1"/>
                </a:solidFill>
                <a:latin typeface="David" panose="020E0502060401010101" pitchFamily="34" charset="-79"/>
                <a:ea typeface="David"/>
                <a:cs typeface="David" panose="020E0502060401010101" pitchFamily="34" charset="-79"/>
                <a:sym typeface="David"/>
              </a:rPr>
              <a:t> מצביעים על אנמיה הקרויה </a:t>
            </a:r>
            <a:r>
              <a:rPr lang="x-none" sz="1800" dirty="0" smtClean="0">
                <a:solidFill>
                  <a:schemeClr val="dk1"/>
                </a:solidFill>
                <a:latin typeface="David" panose="020E0502060401010101" pitchFamily="34" charset="-79"/>
                <a:ea typeface="David"/>
                <a:cs typeface="David" panose="020E0502060401010101" pitchFamily="34" charset="-79"/>
                <a:sym typeface="David"/>
              </a:rPr>
              <a:t>מקרוציטית</a:t>
            </a:r>
            <a:r>
              <a:rPr lang="he-IL" sz="1800" dirty="0" smtClean="0">
                <a:solidFill>
                  <a:schemeClr val="dk1"/>
                </a:solidFill>
                <a:latin typeface="David" panose="020E0502060401010101" pitchFamily="34" charset="-79"/>
                <a:ea typeface="David"/>
                <a:cs typeface="David" panose="020E0502060401010101" pitchFamily="34" charset="-79"/>
                <a:sym typeface="David"/>
              </a:rPr>
              <a:t>, </a:t>
            </a:r>
            <a:r>
              <a:rPr lang="x-none" sz="1800" dirty="0" smtClean="0">
                <a:solidFill>
                  <a:schemeClr val="dk1"/>
                </a:solidFill>
                <a:latin typeface="David" panose="020E0502060401010101" pitchFamily="34" charset="-79"/>
                <a:ea typeface="David"/>
                <a:cs typeface="David" panose="020E0502060401010101" pitchFamily="34" charset="-79"/>
                <a:sym typeface="David"/>
              </a:rPr>
              <a:t>הנגרמת </a:t>
            </a:r>
            <a:r>
              <a:rPr lang="x-none" sz="1800" dirty="0">
                <a:solidFill>
                  <a:schemeClr val="dk1"/>
                </a:solidFill>
                <a:latin typeface="David" panose="020E0502060401010101" pitchFamily="34" charset="-79"/>
                <a:ea typeface="David"/>
                <a:cs typeface="David" panose="020E0502060401010101" pitchFamily="34" charset="-79"/>
                <a:sym typeface="David"/>
              </a:rPr>
              <a:t>לרוב בשל מחסור </a:t>
            </a:r>
            <a:r>
              <a:rPr lang="x-none" sz="1800" dirty="0" smtClean="0">
                <a:solidFill>
                  <a:schemeClr val="dk1"/>
                </a:solidFill>
                <a:latin typeface="David" panose="020E0502060401010101" pitchFamily="34" charset="-79"/>
                <a:ea typeface="David"/>
                <a:cs typeface="David" panose="020E0502060401010101" pitchFamily="34" charset="-79"/>
                <a:sym typeface="David"/>
              </a:rPr>
              <a:t>בוויטמ</a:t>
            </a:r>
            <a:r>
              <a:rPr lang="he-IL" sz="1800" dirty="0" smtClean="0">
                <a:solidFill>
                  <a:schemeClr val="dk1"/>
                </a:solidFill>
                <a:latin typeface="David" panose="020E0502060401010101" pitchFamily="34" charset="-79"/>
                <a:ea typeface="David"/>
                <a:cs typeface="David" panose="020E0502060401010101" pitchFamily="34" charset="-79"/>
                <a:sym typeface="David"/>
              </a:rPr>
              <a:t>י</a:t>
            </a:r>
            <a:r>
              <a:rPr lang="x-none" sz="1800" dirty="0" smtClean="0">
                <a:solidFill>
                  <a:schemeClr val="dk1"/>
                </a:solidFill>
                <a:latin typeface="David" panose="020E0502060401010101" pitchFamily="34" charset="-79"/>
                <a:ea typeface="David"/>
                <a:cs typeface="David" panose="020E0502060401010101" pitchFamily="34" charset="-79"/>
                <a:sym typeface="David"/>
              </a:rPr>
              <a:t>ן</a:t>
            </a:r>
            <a:endParaRPr lang="x-none" sz="1800" dirty="0">
              <a:solidFill>
                <a:schemeClr val="dk1"/>
              </a:solidFill>
              <a:latin typeface="David" panose="020E0502060401010101" pitchFamily="34" charset="-79"/>
              <a:ea typeface="David"/>
              <a:cs typeface="David" panose="020E0502060401010101" pitchFamily="34" charset="-79"/>
              <a:sym typeface="David"/>
            </a:endParaRPr>
          </a:p>
          <a:p>
            <a:pPr lvl="0" algn="r">
              <a:lnSpc>
                <a:spcPct val="115000"/>
              </a:lnSpc>
              <a:spcBef>
                <a:spcPts val="0"/>
              </a:spcBef>
              <a:buClr>
                <a:srgbClr val="000000"/>
              </a:buClr>
              <a:buSzPct val="61111"/>
              <a:buFont typeface="Arial"/>
              <a:buNone/>
            </a:pPr>
            <a:r>
              <a:rPr lang="x-none" sz="1800" dirty="0">
                <a:solidFill>
                  <a:schemeClr val="dk1"/>
                </a:solidFill>
                <a:latin typeface="David" panose="020E0502060401010101" pitchFamily="34" charset="-79"/>
                <a:ea typeface="David"/>
                <a:cs typeface="David" panose="020E0502060401010101" pitchFamily="34" charset="-79"/>
                <a:sym typeface="David"/>
              </a:rPr>
              <a:t>B 12 </a:t>
            </a:r>
            <a:r>
              <a:rPr lang="he-IL" sz="1800" dirty="0" smtClean="0">
                <a:solidFill>
                  <a:schemeClr val="dk1"/>
                </a:solidFill>
                <a:latin typeface="David" panose="020E0502060401010101" pitchFamily="34" charset="-79"/>
                <a:ea typeface="David"/>
                <a:cs typeface="David" panose="020E0502060401010101" pitchFamily="34" charset="-79"/>
                <a:sym typeface="David"/>
              </a:rPr>
              <a:t>  ו/ או </a:t>
            </a:r>
            <a:r>
              <a:rPr lang="x-none" sz="1800" dirty="0" smtClean="0">
                <a:solidFill>
                  <a:schemeClr val="dk1"/>
                </a:solidFill>
                <a:latin typeface="David" panose="020E0502060401010101" pitchFamily="34" charset="-79"/>
                <a:ea typeface="David"/>
                <a:cs typeface="David" panose="020E0502060401010101" pitchFamily="34" charset="-79"/>
                <a:sym typeface="David"/>
              </a:rPr>
              <a:t>בחומצה פולית</a:t>
            </a:r>
            <a:r>
              <a:rPr lang="he-IL" sz="1800" dirty="0" smtClean="0">
                <a:solidFill>
                  <a:schemeClr val="dk1"/>
                </a:solidFill>
                <a:latin typeface="David" panose="020E0502060401010101" pitchFamily="34" charset="-79"/>
                <a:ea typeface="David"/>
                <a:cs typeface="David" panose="020E0502060401010101" pitchFamily="34" charset="-79"/>
                <a:sym typeface="David"/>
              </a:rPr>
              <a:t> (ויטמין </a:t>
            </a:r>
            <a:r>
              <a:rPr lang="en-US" sz="1800" dirty="0" smtClean="0">
                <a:solidFill>
                  <a:schemeClr val="dk1"/>
                </a:solidFill>
                <a:latin typeface="David" panose="020E0502060401010101" pitchFamily="34" charset="-79"/>
                <a:ea typeface="David"/>
                <a:cs typeface="David" panose="020E0502060401010101" pitchFamily="34" charset="-79"/>
                <a:sym typeface="David"/>
              </a:rPr>
              <a:t>B9</a:t>
            </a:r>
            <a:r>
              <a:rPr lang="he-IL" sz="1800" dirty="0" smtClean="0">
                <a:solidFill>
                  <a:schemeClr val="dk1"/>
                </a:solidFill>
                <a:latin typeface="David" panose="020E0502060401010101" pitchFamily="34" charset="-79"/>
                <a:ea typeface="David"/>
                <a:cs typeface="David" panose="020E0502060401010101" pitchFamily="34" charset="-79"/>
                <a:sym typeface="David"/>
              </a:rPr>
              <a:t>).</a:t>
            </a:r>
            <a:endParaRPr lang="x-none" sz="1800" dirty="0">
              <a:solidFill>
                <a:schemeClr val="dk1"/>
              </a:solidFill>
              <a:latin typeface="David" panose="020E0502060401010101" pitchFamily="34" charset="-79"/>
              <a:ea typeface="David"/>
              <a:cs typeface="David" panose="020E0502060401010101" pitchFamily="34" charset="-79"/>
              <a:sym typeface="David"/>
            </a:endParaRPr>
          </a:p>
          <a:p>
            <a:pPr lvl="0" algn="r">
              <a:lnSpc>
                <a:spcPct val="115000"/>
              </a:lnSpc>
              <a:spcBef>
                <a:spcPts val="0"/>
              </a:spcBef>
              <a:buClr>
                <a:srgbClr val="000000"/>
              </a:buClr>
              <a:buSzPct val="61111"/>
              <a:buFont typeface="Arial"/>
              <a:buNone/>
            </a:pPr>
            <a:r>
              <a:rPr lang="x-none" sz="1800" dirty="0">
                <a:solidFill>
                  <a:schemeClr val="dk1"/>
                </a:solidFill>
                <a:latin typeface="David" panose="020E0502060401010101" pitchFamily="34" charset="-79"/>
                <a:ea typeface="Arial"/>
                <a:cs typeface="David" panose="020E0502060401010101" pitchFamily="34" charset="-79"/>
                <a:sym typeface="Arial"/>
              </a:rPr>
              <a:t>   </a:t>
            </a:r>
            <a:r>
              <a:rPr lang="x-none" sz="2400" b="1" dirty="0">
                <a:solidFill>
                  <a:srgbClr val="FF0000"/>
                </a:solidFill>
                <a:latin typeface="David" panose="020E0502060401010101" pitchFamily="34" charset="-79"/>
                <a:ea typeface="Arial"/>
                <a:cs typeface="David" panose="020E0502060401010101" pitchFamily="34" charset="-79"/>
                <a:sym typeface="Arial"/>
              </a:rPr>
              <a:t>Mean Cell Hemoglobin -MCH     </a:t>
            </a:r>
            <a:r>
              <a:rPr lang="x-none" sz="2400" dirty="0">
                <a:solidFill>
                  <a:srgbClr val="FF0000"/>
                </a:solidFill>
                <a:latin typeface="David" panose="020E0502060401010101" pitchFamily="34" charset="-79"/>
                <a:ea typeface="Arial"/>
                <a:cs typeface="David" panose="020E0502060401010101" pitchFamily="34" charset="-79"/>
                <a:sym typeface="Arial"/>
              </a:rPr>
              <a:t> </a:t>
            </a:r>
            <a:r>
              <a:rPr lang="x-none" sz="1800" dirty="0">
                <a:solidFill>
                  <a:schemeClr val="dk1"/>
                </a:solidFill>
                <a:latin typeface="David" panose="020E0502060401010101" pitchFamily="34" charset="-79"/>
                <a:ea typeface="Arial"/>
                <a:cs typeface="David" panose="020E0502060401010101" pitchFamily="34" charset="-79"/>
                <a:sym typeface="Arial"/>
              </a:rPr>
              <a:t>.</a:t>
            </a:r>
          </a:p>
          <a:p>
            <a:pPr lvl="0" algn="r">
              <a:lnSpc>
                <a:spcPct val="115000"/>
              </a:lnSpc>
              <a:spcBef>
                <a:spcPts val="0"/>
              </a:spcBef>
              <a:buClr>
                <a:srgbClr val="000000"/>
              </a:buClr>
              <a:buSzPct val="61111"/>
              <a:buFont typeface="Arial"/>
              <a:buNone/>
            </a:pPr>
            <a:r>
              <a:rPr lang="x-none" sz="1800" b="1" dirty="0">
                <a:solidFill>
                  <a:schemeClr val="dk1"/>
                </a:solidFill>
                <a:latin typeface="David" panose="020E0502060401010101" pitchFamily="34" charset="-79"/>
                <a:ea typeface="Arial"/>
                <a:cs typeface="David" panose="020E0502060401010101" pitchFamily="34" charset="-79"/>
                <a:sym typeface="Arial"/>
              </a:rPr>
              <a:t>   </a:t>
            </a:r>
            <a:r>
              <a:rPr lang="x-none" sz="1800" b="1" dirty="0">
                <a:solidFill>
                  <a:srgbClr val="FF0000"/>
                </a:solidFill>
                <a:latin typeface="David" panose="020E0502060401010101" pitchFamily="34" charset="-79"/>
                <a:ea typeface="Arial"/>
                <a:cs typeface="David" panose="020E0502060401010101" pitchFamily="34" charset="-79"/>
                <a:sym typeface="Arial"/>
              </a:rPr>
              <a:t>	כמות ההמוגלובין הממוצעת בכל </a:t>
            </a:r>
            <a:r>
              <a:rPr lang="he-IL" sz="1800" b="1" dirty="0" smtClean="0">
                <a:solidFill>
                  <a:srgbClr val="FF0000"/>
                </a:solidFill>
                <a:latin typeface="David" panose="020E0502060401010101" pitchFamily="34" charset="-79"/>
                <a:ea typeface="Arial"/>
                <a:cs typeface="David" panose="020E0502060401010101" pitchFamily="34" charset="-79"/>
                <a:sym typeface="Arial"/>
              </a:rPr>
              <a:t>תא דם אדום</a:t>
            </a:r>
            <a:endParaRPr lang="x-none" sz="1800" b="1" dirty="0">
              <a:solidFill>
                <a:srgbClr val="FF0000"/>
              </a:solidFill>
              <a:latin typeface="David" panose="020E0502060401010101" pitchFamily="34" charset="-79"/>
              <a:ea typeface="Arial"/>
              <a:cs typeface="David" panose="020E0502060401010101" pitchFamily="34" charset="-79"/>
              <a:sym typeface="Arial"/>
            </a:endParaRPr>
          </a:p>
          <a:p>
            <a:pPr lvl="0" algn="r">
              <a:lnSpc>
                <a:spcPct val="115000"/>
              </a:lnSpc>
              <a:spcBef>
                <a:spcPts val="0"/>
              </a:spcBef>
              <a:buClr>
                <a:srgbClr val="000000"/>
              </a:buClr>
              <a:buSzPct val="61111"/>
              <a:buFont typeface="Arial"/>
              <a:buNone/>
            </a:pPr>
            <a:r>
              <a:rPr lang="x-none" sz="1800" b="1" dirty="0">
                <a:solidFill>
                  <a:schemeClr val="dk1"/>
                </a:solidFill>
                <a:latin typeface="David" panose="020E0502060401010101" pitchFamily="34" charset="-79"/>
                <a:ea typeface="Arial"/>
                <a:cs typeface="David" panose="020E0502060401010101" pitchFamily="34" charset="-79"/>
                <a:sym typeface="Arial"/>
              </a:rPr>
              <a:t>ערכים </a:t>
            </a:r>
            <a:r>
              <a:rPr lang="x-none" sz="1800" b="1" dirty="0" smtClean="0">
                <a:solidFill>
                  <a:schemeClr val="dk1"/>
                </a:solidFill>
                <a:latin typeface="David" panose="020E0502060401010101" pitchFamily="34" charset="-79"/>
                <a:ea typeface="Arial"/>
                <a:cs typeface="David" panose="020E0502060401010101" pitchFamily="34" charset="-79"/>
                <a:sym typeface="Arial"/>
              </a:rPr>
              <a:t>תקינים</a:t>
            </a:r>
            <a:r>
              <a:rPr lang="x-none" sz="1800" dirty="0" smtClean="0">
                <a:solidFill>
                  <a:schemeClr val="dk1"/>
                </a:solidFill>
                <a:latin typeface="David" panose="020E0502060401010101" pitchFamily="34" charset="-79"/>
                <a:ea typeface="Arial"/>
                <a:cs typeface="David" panose="020E0502060401010101" pitchFamily="34" charset="-79"/>
                <a:sym typeface="Arial"/>
              </a:rPr>
              <a:t> </a:t>
            </a:r>
            <a:r>
              <a:rPr lang="x-none" sz="1800" dirty="0">
                <a:solidFill>
                  <a:schemeClr val="dk1"/>
                </a:solidFill>
                <a:latin typeface="David" panose="020E0502060401010101" pitchFamily="34" charset="-79"/>
                <a:ea typeface="Arial"/>
                <a:cs typeface="David" panose="020E0502060401010101" pitchFamily="34" charset="-79"/>
                <a:sym typeface="Arial"/>
              </a:rPr>
              <a:t>24-30.</a:t>
            </a:r>
          </a:p>
          <a:p>
            <a:pPr lvl="0" algn="r">
              <a:lnSpc>
                <a:spcPct val="115000"/>
              </a:lnSpc>
              <a:spcBef>
                <a:spcPts val="0"/>
              </a:spcBef>
              <a:buClr>
                <a:srgbClr val="000000"/>
              </a:buClr>
              <a:buSzPct val="61111"/>
              <a:buFont typeface="Arial"/>
              <a:buNone/>
            </a:pPr>
            <a:r>
              <a:rPr lang="x-none" sz="1800" b="1" dirty="0">
                <a:solidFill>
                  <a:schemeClr val="dk1"/>
                </a:solidFill>
                <a:latin typeface="David" panose="020E0502060401010101" pitchFamily="34" charset="-79"/>
                <a:ea typeface="Arial"/>
                <a:cs typeface="David" panose="020E0502060401010101" pitchFamily="34" charset="-79"/>
                <a:sym typeface="Arial"/>
              </a:rPr>
              <a:t>ערכים נמוכים:</a:t>
            </a:r>
            <a:r>
              <a:rPr lang="x-none" sz="1800" dirty="0">
                <a:solidFill>
                  <a:schemeClr val="dk1"/>
                </a:solidFill>
                <a:latin typeface="David" panose="020E0502060401010101" pitchFamily="34" charset="-79"/>
                <a:ea typeface="Arial"/>
                <a:cs typeface="David" panose="020E0502060401010101" pitchFamily="34" charset="-79"/>
                <a:sym typeface="Arial"/>
              </a:rPr>
              <a:t> עשויים להצביע על אנמיה או על בעיה המטולוגית אחרת.</a:t>
            </a:r>
          </a:p>
          <a:p>
            <a:pPr lvl="0" algn="r">
              <a:lnSpc>
                <a:spcPct val="115000"/>
              </a:lnSpc>
              <a:spcBef>
                <a:spcPts val="0"/>
              </a:spcBef>
              <a:buClr>
                <a:srgbClr val="000000"/>
              </a:buClr>
              <a:buSzPct val="61111"/>
              <a:buFont typeface="Arial"/>
              <a:buNone/>
            </a:pPr>
            <a:r>
              <a:rPr lang="x-none" sz="1800" b="1" dirty="0">
                <a:solidFill>
                  <a:schemeClr val="dk1"/>
                </a:solidFill>
                <a:latin typeface="David" panose="020E0502060401010101" pitchFamily="34" charset="-79"/>
                <a:ea typeface="Arial"/>
                <a:cs typeface="David" panose="020E0502060401010101" pitchFamily="34" charset="-79"/>
                <a:sym typeface="Arial"/>
              </a:rPr>
              <a:t>- </a:t>
            </a:r>
            <a:r>
              <a:rPr lang="x-none" sz="2400" b="1" dirty="0">
                <a:solidFill>
                  <a:srgbClr val="FF0000"/>
                </a:solidFill>
                <a:latin typeface="David" panose="020E0502060401010101" pitchFamily="34" charset="-79"/>
                <a:ea typeface="David"/>
                <a:cs typeface="David" panose="020E0502060401010101" pitchFamily="34" charset="-79"/>
                <a:sym typeface="David"/>
              </a:rPr>
              <a:t>  Red Cell Distribution Width -RDW</a:t>
            </a:r>
          </a:p>
          <a:p>
            <a:pPr lvl="0" algn="r">
              <a:lnSpc>
                <a:spcPct val="115000"/>
              </a:lnSpc>
              <a:spcBef>
                <a:spcPts val="0"/>
              </a:spcBef>
              <a:buClr>
                <a:srgbClr val="000000"/>
              </a:buClr>
              <a:buSzPct val="61111"/>
              <a:buFont typeface="Arial"/>
              <a:buNone/>
            </a:pPr>
            <a:r>
              <a:rPr lang="x-none" sz="1800" b="1" dirty="0">
                <a:solidFill>
                  <a:srgbClr val="FF0000"/>
                </a:solidFill>
                <a:latin typeface="David" panose="020E0502060401010101" pitchFamily="34" charset="-79"/>
                <a:ea typeface="Arial"/>
                <a:cs typeface="David" panose="020E0502060401010101" pitchFamily="34" charset="-79"/>
                <a:sym typeface="Arial"/>
              </a:rPr>
              <a:t>הבדיקה מודדת עד כמה </a:t>
            </a:r>
            <a:r>
              <a:rPr lang="x-none" sz="1800" b="1" dirty="0" smtClean="0">
                <a:solidFill>
                  <a:srgbClr val="FF0000"/>
                </a:solidFill>
                <a:latin typeface="David" panose="020E0502060401010101" pitchFamily="34" charset="-79"/>
                <a:ea typeface="Arial"/>
                <a:cs typeface="David" panose="020E0502060401010101" pitchFamily="34" charset="-79"/>
                <a:sym typeface="Arial"/>
              </a:rPr>
              <a:t>שונ</a:t>
            </a:r>
            <a:r>
              <a:rPr lang="he-IL" sz="1800" b="1" dirty="0" smtClean="0">
                <a:solidFill>
                  <a:srgbClr val="FF0000"/>
                </a:solidFill>
                <a:latin typeface="David" panose="020E0502060401010101" pitchFamily="34" charset="-79"/>
                <a:ea typeface="Arial"/>
                <a:cs typeface="David" panose="020E0502060401010101" pitchFamily="34" charset="-79"/>
                <a:sym typeface="Arial"/>
              </a:rPr>
              <a:t>ים </a:t>
            </a:r>
            <a:r>
              <a:rPr lang="x-none" sz="1800" b="1" dirty="0" smtClean="0">
                <a:solidFill>
                  <a:srgbClr val="FF0000"/>
                </a:solidFill>
                <a:latin typeface="David" panose="020E0502060401010101" pitchFamily="34" charset="-79"/>
                <a:ea typeface="Arial"/>
                <a:cs typeface="David" panose="020E0502060401010101" pitchFamily="34" charset="-79"/>
                <a:sym typeface="Arial"/>
              </a:rPr>
              <a:t> </a:t>
            </a:r>
            <a:r>
              <a:rPr lang="he-IL" sz="1800" b="1" dirty="0" err="1" smtClean="0">
                <a:solidFill>
                  <a:srgbClr val="FF0000"/>
                </a:solidFill>
                <a:latin typeface="David" panose="020E0502060401010101" pitchFamily="34" charset="-79"/>
                <a:ea typeface="Arial"/>
                <a:cs typeface="David" panose="020E0502060401010101" pitchFamily="34" charset="-79"/>
                <a:sym typeface="Arial"/>
              </a:rPr>
              <a:t>האריטרוציטים</a:t>
            </a:r>
            <a:r>
              <a:rPr lang="he-IL" sz="1800" b="1" dirty="0" smtClean="0">
                <a:solidFill>
                  <a:srgbClr val="FF0000"/>
                </a:solidFill>
                <a:latin typeface="David" panose="020E0502060401010101" pitchFamily="34" charset="-79"/>
                <a:ea typeface="Arial"/>
                <a:cs typeface="David" panose="020E0502060401010101" pitchFamily="34" charset="-79"/>
                <a:sym typeface="Arial"/>
              </a:rPr>
              <a:t> </a:t>
            </a:r>
            <a:r>
              <a:rPr lang="x-none" sz="1800" b="1" dirty="0" smtClean="0">
                <a:solidFill>
                  <a:srgbClr val="FF0000"/>
                </a:solidFill>
                <a:latin typeface="David" panose="020E0502060401010101" pitchFamily="34" charset="-79"/>
                <a:ea typeface="Arial"/>
                <a:cs typeface="David" panose="020E0502060401010101" pitchFamily="34" charset="-79"/>
                <a:sym typeface="Arial"/>
              </a:rPr>
              <a:t>ז</a:t>
            </a:r>
            <a:r>
              <a:rPr lang="he-IL" sz="1800" b="1" dirty="0" smtClean="0">
                <a:solidFill>
                  <a:srgbClr val="FF0000"/>
                </a:solidFill>
                <a:latin typeface="David" panose="020E0502060401010101" pitchFamily="34" charset="-79"/>
                <a:ea typeface="Arial"/>
                <a:cs typeface="David" panose="020E0502060401010101" pitchFamily="34" charset="-79"/>
                <a:sym typeface="Arial"/>
              </a:rPr>
              <a:t>ה</a:t>
            </a:r>
            <a:r>
              <a:rPr lang="x-none" sz="1800" b="1" dirty="0" smtClean="0">
                <a:solidFill>
                  <a:srgbClr val="FF0000"/>
                </a:solidFill>
                <a:latin typeface="David" panose="020E0502060401010101" pitchFamily="34" charset="-79"/>
                <a:ea typeface="Arial"/>
                <a:cs typeface="David" panose="020E0502060401010101" pitchFamily="34" charset="-79"/>
                <a:sym typeface="Arial"/>
              </a:rPr>
              <a:t> מז</a:t>
            </a:r>
            <a:r>
              <a:rPr lang="he-IL" sz="1800" b="1" dirty="0" smtClean="0">
                <a:solidFill>
                  <a:srgbClr val="FF0000"/>
                </a:solidFill>
                <a:latin typeface="David" panose="020E0502060401010101" pitchFamily="34" charset="-79"/>
                <a:ea typeface="Arial"/>
                <a:cs typeface="David" panose="020E0502060401010101" pitchFamily="34" charset="-79"/>
                <a:sym typeface="Arial"/>
              </a:rPr>
              <a:t>ה </a:t>
            </a:r>
            <a:r>
              <a:rPr lang="x-none" sz="1800" dirty="0" smtClean="0">
                <a:solidFill>
                  <a:schemeClr val="dk1"/>
                </a:solidFill>
                <a:latin typeface="David" panose="020E0502060401010101" pitchFamily="34" charset="-79"/>
                <a:ea typeface="Arial"/>
                <a:cs typeface="David" panose="020E0502060401010101" pitchFamily="34" charset="-79"/>
                <a:sym typeface="Arial"/>
              </a:rPr>
              <a:t> </a:t>
            </a:r>
            <a:r>
              <a:rPr lang="x-none" sz="1800" dirty="0">
                <a:solidFill>
                  <a:schemeClr val="dk1"/>
                </a:solidFill>
                <a:latin typeface="David" panose="020E0502060401010101" pitchFamily="34" charset="-79"/>
                <a:ea typeface="Arial"/>
                <a:cs typeface="David" panose="020E0502060401010101" pitchFamily="34" charset="-79"/>
                <a:sym typeface="Arial"/>
              </a:rPr>
              <a:t>ככל שהשונות גבוהה יותר, הרי שתהליך ייצור </a:t>
            </a:r>
            <a:r>
              <a:rPr lang="he-IL" sz="1800" dirty="0" err="1" smtClean="0">
                <a:solidFill>
                  <a:schemeClr val="dk1"/>
                </a:solidFill>
                <a:latin typeface="David" panose="020E0502060401010101" pitchFamily="34" charset="-79"/>
                <a:ea typeface="Arial"/>
                <a:cs typeface="David" panose="020E0502060401010101" pitchFamily="34" charset="-79"/>
                <a:sym typeface="Arial"/>
              </a:rPr>
              <a:t>האריטרוציטים</a:t>
            </a:r>
            <a:r>
              <a:rPr lang="he-IL" sz="1800" dirty="0" smtClean="0">
                <a:solidFill>
                  <a:schemeClr val="dk1"/>
                </a:solidFill>
                <a:latin typeface="David" panose="020E0502060401010101" pitchFamily="34" charset="-79"/>
                <a:ea typeface="Arial"/>
                <a:cs typeface="David" panose="020E0502060401010101" pitchFamily="34" charset="-79"/>
                <a:sym typeface="Arial"/>
              </a:rPr>
              <a:t> </a:t>
            </a:r>
            <a:r>
              <a:rPr lang="x-none" sz="1800" dirty="0" smtClean="0">
                <a:solidFill>
                  <a:schemeClr val="dk1"/>
                </a:solidFill>
                <a:latin typeface="David" panose="020E0502060401010101" pitchFamily="34" charset="-79"/>
                <a:ea typeface="Arial"/>
                <a:cs typeface="David" panose="020E0502060401010101" pitchFamily="34" charset="-79"/>
                <a:sym typeface="Arial"/>
              </a:rPr>
              <a:t>אינו </a:t>
            </a:r>
            <a:r>
              <a:rPr lang="x-none" sz="1800" dirty="0">
                <a:solidFill>
                  <a:schemeClr val="dk1"/>
                </a:solidFill>
                <a:latin typeface="David" panose="020E0502060401010101" pitchFamily="34" charset="-79"/>
                <a:ea typeface="Arial"/>
                <a:cs typeface="David" panose="020E0502060401010101" pitchFamily="34" charset="-79"/>
                <a:sym typeface="Arial"/>
              </a:rPr>
              <a:t>תקין. שונות גבוהה נראית גם במהלך תיקון נורמלי של אנמיה על-ידי הגוף.</a:t>
            </a:r>
          </a:p>
          <a:p>
            <a:pPr lvl="0" algn="r">
              <a:lnSpc>
                <a:spcPct val="115000"/>
              </a:lnSpc>
              <a:spcBef>
                <a:spcPts val="0"/>
              </a:spcBef>
              <a:buClr>
                <a:srgbClr val="000000"/>
              </a:buClr>
              <a:buSzPct val="61111"/>
              <a:buFont typeface="Arial"/>
              <a:buNone/>
            </a:pPr>
            <a:r>
              <a:rPr lang="x-none" sz="1800" dirty="0">
                <a:solidFill>
                  <a:schemeClr val="dk1"/>
                </a:solidFill>
                <a:latin typeface="David" panose="020E0502060401010101" pitchFamily="34" charset="-79"/>
                <a:ea typeface="Arial"/>
                <a:cs typeface="David" panose="020E0502060401010101" pitchFamily="34" charset="-79"/>
                <a:sym typeface="Arial"/>
              </a:rPr>
              <a:t>ערכים תקינים </a:t>
            </a:r>
            <a:r>
              <a:rPr lang="he-IL" sz="1800" dirty="0" smtClean="0">
                <a:solidFill>
                  <a:schemeClr val="dk1"/>
                </a:solidFill>
                <a:latin typeface="David" panose="020E0502060401010101" pitchFamily="34" charset="-79"/>
                <a:ea typeface="Arial"/>
                <a:cs typeface="David" panose="020E0502060401010101" pitchFamily="34" charset="-79"/>
                <a:sym typeface="Arial"/>
              </a:rPr>
              <a:t/>
            </a:r>
            <a:br>
              <a:rPr lang="he-IL" sz="1800" dirty="0" smtClean="0">
                <a:solidFill>
                  <a:schemeClr val="dk1"/>
                </a:solidFill>
                <a:latin typeface="David" panose="020E0502060401010101" pitchFamily="34" charset="-79"/>
                <a:ea typeface="Arial"/>
                <a:cs typeface="David" panose="020E0502060401010101" pitchFamily="34" charset="-79"/>
                <a:sym typeface="Arial"/>
              </a:rPr>
            </a:br>
            <a:r>
              <a:rPr lang="x-none" sz="1800" dirty="0" smtClean="0">
                <a:solidFill>
                  <a:schemeClr val="dk1"/>
                </a:solidFill>
                <a:latin typeface="David" panose="020E0502060401010101" pitchFamily="34" charset="-79"/>
                <a:ea typeface="Arial"/>
                <a:cs typeface="David" panose="020E0502060401010101" pitchFamily="34" charset="-79"/>
                <a:sym typeface="Arial"/>
              </a:rPr>
              <a:t>ערכים </a:t>
            </a:r>
            <a:r>
              <a:rPr lang="x-none" sz="1800" dirty="0">
                <a:solidFill>
                  <a:schemeClr val="dk1"/>
                </a:solidFill>
                <a:latin typeface="David" panose="020E0502060401010101" pitchFamily="34" charset="-79"/>
                <a:ea typeface="Arial"/>
                <a:cs typeface="David" panose="020E0502060401010101" pitchFamily="34" charset="-79"/>
                <a:sym typeface="Arial"/>
              </a:rPr>
              <a:t>חריגים</a:t>
            </a:r>
            <a:r>
              <a:rPr lang="x-none" sz="1800" dirty="0">
                <a:solidFill>
                  <a:schemeClr val="dk1"/>
                </a:solidFill>
                <a:latin typeface="Arial"/>
                <a:ea typeface="Arial"/>
                <a:cs typeface="Arial"/>
                <a:sym typeface="Arial"/>
              </a:rPr>
              <a:t> </a:t>
            </a:r>
            <a:r>
              <a:rPr lang="x-none" sz="1800" dirty="0">
                <a:solidFill>
                  <a:schemeClr val="dk1"/>
                </a:solidFill>
                <a:latin typeface="David" panose="020E0502060401010101" pitchFamily="34" charset="-79"/>
                <a:ea typeface="Arial"/>
                <a:cs typeface="David" panose="020E0502060401010101" pitchFamily="34" charset="-79"/>
                <a:sym typeface="Arial"/>
              </a:rPr>
              <a:t>: מצביעים על הפרעה בייצור הדם.</a:t>
            </a:r>
          </a:p>
          <a:p>
            <a:pPr lvl="0" algn="r">
              <a:lnSpc>
                <a:spcPct val="115000"/>
              </a:lnSpc>
              <a:spcBef>
                <a:spcPts val="0"/>
              </a:spcBef>
              <a:buNone/>
            </a:pPr>
            <a:endParaRPr sz="1800" dirty="0">
              <a:solidFill>
                <a:schemeClr val="dk1"/>
              </a:solidFill>
              <a:latin typeface="David"/>
              <a:ea typeface="David"/>
              <a:cs typeface="David"/>
              <a:sym typeface="David"/>
            </a:endParaRPr>
          </a:p>
          <a:p>
            <a:pPr lvl="0" algn="r">
              <a:lnSpc>
                <a:spcPct val="115000"/>
              </a:lnSpc>
              <a:spcBef>
                <a:spcPts val="0"/>
              </a:spcBef>
              <a:buNone/>
            </a:pPr>
            <a:endParaRPr sz="1800" dirty="0">
              <a:solidFill>
                <a:schemeClr val="dk1"/>
              </a:solidFill>
              <a:latin typeface="David"/>
              <a:ea typeface="David"/>
              <a:cs typeface="David"/>
              <a:sym typeface="David"/>
            </a:endParaRPr>
          </a:p>
          <a:p>
            <a:pPr lvl="0" algn="r">
              <a:lnSpc>
                <a:spcPct val="115000"/>
              </a:lnSpc>
              <a:spcBef>
                <a:spcPts val="0"/>
              </a:spcBef>
              <a:buNone/>
            </a:pPr>
            <a:r>
              <a:rPr lang="x-none" sz="1800" dirty="0">
                <a:solidFill>
                  <a:schemeClr val="dk1"/>
                </a:solidFill>
                <a:latin typeface="David"/>
                <a:ea typeface="David"/>
                <a:cs typeface="David"/>
                <a:sym typeface="David"/>
              </a:rPr>
              <a:t>.</a:t>
            </a:r>
          </a:p>
          <a:p>
            <a:pPr lvl="0" algn="r">
              <a:lnSpc>
                <a:spcPct val="115000"/>
              </a:lnSpc>
              <a:spcBef>
                <a:spcPts val="0"/>
              </a:spcBef>
              <a:buNone/>
            </a:pPr>
            <a:endParaRPr sz="2400" b="1" dirty="0">
              <a:solidFill>
                <a:srgbClr val="FF0000"/>
              </a:solidFill>
              <a:latin typeface="David"/>
              <a:ea typeface="David"/>
              <a:cs typeface="David"/>
              <a:sym typeface="David"/>
            </a:endParaRPr>
          </a:p>
          <a:p>
            <a:pPr lvl="0" algn="r">
              <a:lnSpc>
                <a:spcPct val="115000"/>
              </a:lnSpc>
              <a:spcBef>
                <a:spcPts val="0"/>
              </a:spcBef>
              <a:buNone/>
            </a:pPr>
            <a:endParaRPr sz="2400" b="1" dirty="0">
              <a:solidFill>
                <a:srgbClr val="FF0000"/>
              </a:solidFill>
              <a:latin typeface="David"/>
              <a:ea typeface="David"/>
              <a:cs typeface="David"/>
              <a:sym typeface="David"/>
            </a:endParaRPr>
          </a:p>
          <a:p>
            <a:pPr lvl="0" algn="r">
              <a:lnSpc>
                <a:spcPct val="115000"/>
              </a:lnSpc>
              <a:spcBef>
                <a:spcPts val="0"/>
              </a:spcBef>
              <a:buNone/>
            </a:pPr>
            <a:endParaRPr sz="2400" b="1" dirty="0">
              <a:solidFill>
                <a:srgbClr val="FF0000"/>
              </a:solidFill>
              <a:latin typeface="David"/>
              <a:ea typeface="David"/>
              <a:cs typeface="David"/>
              <a:sym typeface="David"/>
            </a:endParaRPr>
          </a:p>
          <a:p>
            <a:pPr lvl="0" algn="r">
              <a:lnSpc>
                <a:spcPct val="115000"/>
              </a:lnSpc>
              <a:spcBef>
                <a:spcPts val="0"/>
              </a:spcBef>
              <a:buNone/>
            </a:pPr>
            <a:endParaRPr sz="2400" b="1" dirty="0">
              <a:solidFill>
                <a:srgbClr val="FF0000"/>
              </a:solidFill>
              <a:latin typeface="David"/>
              <a:ea typeface="David"/>
              <a:cs typeface="David"/>
              <a:sym typeface="David"/>
            </a:endParaRPr>
          </a:p>
          <a:p>
            <a:pPr lvl="0" algn="r">
              <a:lnSpc>
                <a:spcPct val="115000"/>
              </a:lnSpc>
              <a:spcBef>
                <a:spcPts val="0"/>
              </a:spcBef>
              <a:buNone/>
            </a:pPr>
            <a:endParaRPr sz="2400" b="1" dirty="0">
              <a:solidFill>
                <a:srgbClr val="FF0000"/>
              </a:solidFill>
              <a:latin typeface="David"/>
              <a:ea typeface="David"/>
              <a:cs typeface="David"/>
              <a:sym typeface="David"/>
            </a:endParaRPr>
          </a:p>
          <a:p>
            <a:pPr lvl="0" algn="r">
              <a:lnSpc>
                <a:spcPct val="115000"/>
              </a:lnSpc>
              <a:spcBef>
                <a:spcPts val="0"/>
              </a:spcBef>
              <a:buNone/>
            </a:pPr>
            <a:endParaRPr sz="2400" b="1" dirty="0">
              <a:solidFill>
                <a:srgbClr val="FF0000"/>
              </a:solidFill>
              <a:latin typeface="David"/>
              <a:ea typeface="David"/>
              <a:cs typeface="David"/>
              <a:sym typeface="David"/>
            </a:endParaRPr>
          </a:p>
          <a:p>
            <a:pPr lvl="0" algn="r">
              <a:spcBef>
                <a:spcPts val="0"/>
              </a:spcBef>
              <a:buNone/>
            </a:pPr>
            <a:endParaRPr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Shape 540"/>
          <p:cNvSpPr txBox="1">
            <a:spLocks noGrp="1"/>
          </p:cNvSpPr>
          <p:nvPr>
            <p:ph type="title"/>
          </p:nvPr>
        </p:nvSpPr>
        <p:spPr>
          <a:xfrm>
            <a:off x="0" y="0"/>
            <a:ext cx="8442000" cy="1379100"/>
          </a:xfrm>
          <a:prstGeom prst="rect">
            <a:avLst/>
          </a:prstGeom>
        </p:spPr>
        <p:txBody>
          <a:bodyPr lIns="91425" tIns="91425" rIns="91425" bIns="91425" anchor="ctr" anchorCtr="0">
            <a:noAutofit/>
          </a:bodyPr>
          <a:lstStyle/>
          <a:p>
            <a:pPr lvl="0" rtl="0">
              <a:lnSpc>
                <a:spcPct val="115000"/>
              </a:lnSpc>
              <a:spcBef>
                <a:spcPts val="0"/>
              </a:spcBef>
              <a:buNone/>
            </a:pPr>
            <a:endParaRPr sz="1800" b="1" dirty="0">
              <a:solidFill>
                <a:schemeClr val="dk1"/>
              </a:solidFill>
              <a:latin typeface="Arial"/>
              <a:ea typeface="Arial"/>
              <a:cs typeface="Arial"/>
              <a:sym typeface="Arial"/>
            </a:endParaRPr>
          </a:p>
          <a:p>
            <a:pPr lvl="0" rtl="0">
              <a:lnSpc>
                <a:spcPct val="115000"/>
              </a:lnSpc>
              <a:spcBef>
                <a:spcPts val="0"/>
              </a:spcBef>
              <a:buNone/>
            </a:pPr>
            <a:endParaRPr sz="1800" b="1" dirty="0">
              <a:solidFill>
                <a:schemeClr val="dk1"/>
              </a:solidFill>
              <a:latin typeface="Arial"/>
              <a:ea typeface="Arial"/>
              <a:cs typeface="Arial"/>
              <a:sym typeface="Arial"/>
            </a:endParaRPr>
          </a:p>
          <a:p>
            <a:pPr lvl="0" rtl="0">
              <a:lnSpc>
                <a:spcPct val="115000"/>
              </a:lnSpc>
              <a:spcBef>
                <a:spcPts val="0"/>
              </a:spcBef>
              <a:buNone/>
            </a:pPr>
            <a:endParaRPr sz="1800" b="1" dirty="0">
              <a:solidFill>
                <a:schemeClr val="dk1"/>
              </a:solidFill>
              <a:latin typeface="Arial"/>
              <a:ea typeface="Arial"/>
              <a:cs typeface="Arial"/>
              <a:sym typeface="Arial"/>
            </a:endParaRPr>
          </a:p>
          <a:p>
            <a:pPr lvl="0" rtl="0">
              <a:lnSpc>
                <a:spcPct val="115000"/>
              </a:lnSpc>
              <a:spcBef>
                <a:spcPts val="0"/>
              </a:spcBef>
              <a:buNone/>
            </a:pPr>
            <a:endParaRPr sz="1800" b="1" dirty="0">
              <a:solidFill>
                <a:schemeClr val="dk1"/>
              </a:solidFill>
              <a:latin typeface="Arial"/>
              <a:ea typeface="Arial"/>
              <a:cs typeface="Arial"/>
              <a:sym typeface="Arial"/>
            </a:endParaRPr>
          </a:p>
          <a:p>
            <a:pPr lvl="0" rtl="0">
              <a:lnSpc>
                <a:spcPct val="115000"/>
              </a:lnSpc>
              <a:spcBef>
                <a:spcPts val="0"/>
              </a:spcBef>
              <a:buNone/>
            </a:pPr>
            <a:endParaRPr sz="1800" b="1" dirty="0">
              <a:solidFill>
                <a:schemeClr val="dk1"/>
              </a:solidFill>
              <a:latin typeface="Arial"/>
              <a:ea typeface="Arial"/>
              <a:cs typeface="Arial"/>
              <a:sym typeface="Arial"/>
            </a:endParaRPr>
          </a:p>
          <a:p>
            <a:pPr lvl="0" rtl="0">
              <a:lnSpc>
                <a:spcPct val="115000"/>
              </a:lnSpc>
              <a:spcBef>
                <a:spcPts val="0"/>
              </a:spcBef>
              <a:buNone/>
            </a:pPr>
            <a:endParaRPr sz="1800" b="1" dirty="0">
              <a:solidFill>
                <a:schemeClr val="dk1"/>
              </a:solidFill>
              <a:latin typeface="Arial"/>
              <a:ea typeface="Arial"/>
              <a:cs typeface="Arial"/>
              <a:sym typeface="Arial"/>
            </a:endParaRPr>
          </a:p>
          <a:p>
            <a:pPr lvl="0" algn="r" rtl="1">
              <a:lnSpc>
                <a:spcPct val="115000"/>
              </a:lnSpc>
              <a:spcBef>
                <a:spcPts val="0"/>
              </a:spcBef>
              <a:buNone/>
            </a:pPr>
            <a:endParaRPr sz="2400" b="1" dirty="0">
              <a:solidFill>
                <a:srgbClr val="FF0000"/>
              </a:solidFill>
              <a:latin typeface="David"/>
              <a:ea typeface="David"/>
              <a:cs typeface="David"/>
              <a:sym typeface="David"/>
            </a:endParaRPr>
          </a:p>
          <a:p>
            <a:pPr lvl="0" algn="r" rtl="1">
              <a:lnSpc>
                <a:spcPct val="115000"/>
              </a:lnSpc>
              <a:spcBef>
                <a:spcPts val="0"/>
              </a:spcBef>
              <a:buNone/>
            </a:pPr>
            <a:endParaRPr sz="2400" b="1" dirty="0">
              <a:solidFill>
                <a:srgbClr val="FF0000"/>
              </a:solidFill>
              <a:latin typeface="David"/>
              <a:ea typeface="David"/>
              <a:cs typeface="David"/>
              <a:sym typeface="David"/>
            </a:endParaRPr>
          </a:p>
          <a:p>
            <a:pPr lvl="0" algn="r" rtl="1">
              <a:lnSpc>
                <a:spcPct val="115000"/>
              </a:lnSpc>
              <a:spcBef>
                <a:spcPts val="0"/>
              </a:spcBef>
              <a:buNone/>
            </a:pPr>
            <a:endParaRPr sz="2400" b="1" dirty="0">
              <a:solidFill>
                <a:srgbClr val="FF0000"/>
              </a:solidFill>
              <a:latin typeface="David"/>
              <a:ea typeface="David"/>
              <a:cs typeface="David"/>
              <a:sym typeface="David"/>
            </a:endParaRPr>
          </a:p>
          <a:p>
            <a:pPr lvl="0" algn="r" rtl="1">
              <a:lnSpc>
                <a:spcPct val="115000"/>
              </a:lnSpc>
              <a:spcBef>
                <a:spcPts val="0"/>
              </a:spcBef>
              <a:buNone/>
            </a:pPr>
            <a:endParaRPr sz="2400" b="1" dirty="0">
              <a:solidFill>
                <a:srgbClr val="FF0000"/>
              </a:solidFill>
              <a:latin typeface="David"/>
              <a:ea typeface="David"/>
              <a:cs typeface="David"/>
              <a:sym typeface="David"/>
            </a:endParaRPr>
          </a:p>
          <a:p>
            <a:pPr lvl="0" algn="r" rtl="1">
              <a:lnSpc>
                <a:spcPct val="115000"/>
              </a:lnSpc>
              <a:spcBef>
                <a:spcPts val="0"/>
              </a:spcBef>
              <a:buNone/>
            </a:pPr>
            <a:endParaRPr sz="2400" b="1" dirty="0">
              <a:solidFill>
                <a:srgbClr val="FF0000"/>
              </a:solidFill>
              <a:latin typeface="David"/>
              <a:ea typeface="David"/>
              <a:cs typeface="David"/>
              <a:sym typeface="David"/>
            </a:endParaRPr>
          </a:p>
          <a:p>
            <a:pPr lvl="0" algn="r" rtl="1">
              <a:lnSpc>
                <a:spcPct val="115000"/>
              </a:lnSpc>
              <a:spcBef>
                <a:spcPts val="0"/>
              </a:spcBef>
              <a:buNone/>
            </a:pPr>
            <a:endParaRPr sz="2400" b="1" dirty="0">
              <a:solidFill>
                <a:srgbClr val="FF0000"/>
              </a:solidFill>
              <a:latin typeface="David"/>
              <a:ea typeface="David"/>
              <a:cs typeface="David"/>
              <a:sym typeface="David"/>
            </a:endParaRPr>
          </a:p>
          <a:p>
            <a:pPr lvl="0" algn="r" rtl="1">
              <a:lnSpc>
                <a:spcPct val="115000"/>
              </a:lnSpc>
              <a:spcBef>
                <a:spcPts val="0"/>
              </a:spcBef>
              <a:buNone/>
            </a:pPr>
            <a:endParaRPr sz="2400" b="1" dirty="0">
              <a:solidFill>
                <a:srgbClr val="FF0000"/>
              </a:solidFill>
              <a:latin typeface="David"/>
              <a:ea typeface="David"/>
              <a:cs typeface="David"/>
              <a:sym typeface="David"/>
            </a:endParaRPr>
          </a:p>
          <a:p>
            <a:pPr lvl="0" algn="r" rtl="1">
              <a:lnSpc>
                <a:spcPct val="115000"/>
              </a:lnSpc>
              <a:spcBef>
                <a:spcPts val="0"/>
              </a:spcBef>
              <a:buNone/>
            </a:pPr>
            <a:endParaRPr sz="2400" b="1" dirty="0">
              <a:solidFill>
                <a:srgbClr val="FF0000"/>
              </a:solidFill>
              <a:latin typeface="David"/>
              <a:ea typeface="David"/>
              <a:cs typeface="David"/>
              <a:sym typeface="David"/>
            </a:endParaRPr>
          </a:p>
          <a:p>
            <a:pPr lvl="0" algn="r" rtl="1">
              <a:lnSpc>
                <a:spcPct val="115000"/>
              </a:lnSpc>
              <a:spcBef>
                <a:spcPts val="0"/>
              </a:spcBef>
              <a:buNone/>
            </a:pPr>
            <a:endParaRPr sz="2400" b="1" dirty="0">
              <a:solidFill>
                <a:srgbClr val="FF0000"/>
              </a:solidFill>
              <a:latin typeface="David"/>
              <a:ea typeface="David"/>
              <a:cs typeface="David"/>
              <a:sym typeface="David"/>
            </a:endParaRPr>
          </a:p>
          <a:p>
            <a:pPr lvl="0" algn="r" rtl="1">
              <a:lnSpc>
                <a:spcPct val="115000"/>
              </a:lnSpc>
              <a:spcBef>
                <a:spcPts val="0"/>
              </a:spcBef>
              <a:buNone/>
            </a:pPr>
            <a:endParaRPr sz="2400" b="1" dirty="0">
              <a:solidFill>
                <a:srgbClr val="FF0000"/>
              </a:solidFill>
              <a:latin typeface="David"/>
              <a:ea typeface="David"/>
              <a:cs typeface="David"/>
              <a:sym typeface="David"/>
            </a:endParaRPr>
          </a:p>
          <a:p>
            <a:pPr lvl="0" algn="r" rtl="1">
              <a:lnSpc>
                <a:spcPct val="115000"/>
              </a:lnSpc>
              <a:spcBef>
                <a:spcPts val="0"/>
              </a:spcBef>
              <a:buNone/>
            </a:pPr>
            <a:endParaRPr sz="2400" b="1" dirty="0">
              <a:solidFill>
                <a:srgbClr val="FF0000"/>
              </a:solidFill>
              <a:latin typeface="David"/>
              <a:ea typeface="David"/>
              <a:cs typeface="David"/>
              <a:sym typeface="David"/>
            </a:endParaRPr>
          </a:p>
          <a:p>
            <a:pPr lvl="0" algn="r" rtl="1">
              <a:lnSpc>
                <a:spcPct val="115000"/>
              </a:lnSpc>
              <a:spcBef>
                <a:spcPts val="0"/>
              </a:spcBef>
              <a:buNone/>
            </a:pPr>
            <a:endParaRPr sz="2400" b="1" dirty="0">
              <a:solidFill>
                <a:srgbClr val="FF0000"/>
              </a:solidFill>
              <a:latin typeface="David"/>
              <a:ea typeface="David"/>
              <a:cs typeface="David"/>
              <a:sym typeface="David"/>
            </a:endParaRPr>
          </a:p>
          <a:p>
            <a:pPr lvl="0" algn="r" rtl="1">
              <a:lnSpc>
                <a:spcPct val="115000"/>
              </a:lnSpc>
              <a:spcBef>
                <a:spcPts val="0"/>
              </a:spcBef>
              <a:buNone/>
            </a:pPr>
            <a:r>
              <a:rPr lang="x-none" sz="2400" b="1" dirty="0">
                <a:solidFill>
                  <a:srgbClr val="FF0000"/>
                </a:solidFill>
                <a:latin typeface="David"/>
                <a:ea typeface="David"/>
                <a:cs typeface="David"/>
                <a:sym typeface="David"/>
              </a:rPr>
              <a:t>תרומבוציטים, טסיות, Platelets  </a:t>
            </a:r>
            <a:r>
              <a:rPr lang="he-IL" sz="2400" b="1" dirty="0" smtClean="0">
                <a:solidFill>
                  <a:srgbClr val="FF0000"/>
                </a:solidFill>
                <a:latin typeface="David"/>
                <a:ea typeface="David"/>
                <a:cs typeface="David"/>
                <a:sym typeface="David"/>
              </a:rPr>
              <a:t> </a:t>
            </a:r>
            <a:r>
              <a:rPr lang="x-none" sz="2400" b="1" dirty="0" smtClean="0">
                <a:solidFill>
                  <a:srgbClr val="FF0000"/>
                </a:solidFill>
                <a:latin typeface="David"/>
                <a:ea typeface="David"/>
                <a:cs typeface="David"/>
                <a:sym typeface="David"/>
              </a:rPr>
              <a:t>PLT</a:t>
            </a:r>
            <a:endParaRPr lang="x-none" sz="2400" b="1" dirty="0">
              <a:solidFill>
                <a:srgbClr val="FF0000"/>
              </a:solidFill>
              <a:latin typeface="David"/>
              <a:ea typeface="David"/>
              <a:cs typeface="David"/>
              <a:sym typeface="David"/>
            </a:endParaRPr>
          </a:p>
          <a:p>
            <a:pPr lvl="0" algn="r" rtl="1">
              <a:lnSpc>
                <a:spcPct val="115000"/>
              </a:lnSpc>
              <a:spcBef>
                <a:spcPts val="0"/>
              </a:spcBef>
              <a:buClr>
                <a:schemeClr val="dk1"/>
              </a:buClr>
              <a:buSzPct val="61111"/>
              <a:buFont typeface="Arial"/>
              <a:buNone/>
            </a:pPr>
            <a:r>
              <a:rPr lang="x-none" sz="1800" b="1" dirty="0">
                <a:solidFill>
                  <a:schemeClr val="dk1"/>
                </a:solidFill>
                <a:latin typeface="David"/>
                <a:ea typeface="David"/>
                <a:cs typeface="David"/>
                <a:sym typeface="David"/>
              </a:rPr>
              <a:t>ערכים </a:t>
            </a:r>
            <a:r>
              <a:rPr lang="x-none" sz="1800" b="1" dirty="0" smtClean="0">
                <a:solidFill>
                  <a:schemeClr val="dk1"/>
                </a:solidFill>
                <a:latin typeface="David"/>
                <a:ea typeface="David"/>
                <a:cs typeface="David"/>
                <a:sym typeface="David"/>
              </a:rPr>
              <a:t>תקינים</a:t>
            </a:r>
            <a:r>
              <a:rPr lang="he-IL" sz="1800" b="1" dirty="0" smtClean="0">
                <a:solidFill>
                  <a:schemeClr val="dk1"/>
                </a:solidFill>
                <a:latin typeface="David"/>
                <a:ea typeface="David"/>
                <a:cs typeface="David"/>
                <a:sym typeface="David"/>
              </a:rPr>
              <a:t>   </a:t>
            </a:r>
            <a:r>
              <a:rPr lang="x-none" sz="1800" dirty="0" smtClean="0">
                <a:solidFill>
                  <a:schemeClr val="dk1"/>
                </a:solidFill>
                <a:latin typeface="David"/>
                <a:ea typeface="David"/>
                <a:cs typeface="David"/>
                <a:sym typeface="David"/>
              </a:rPr>
              <a:t>150,000-450,000</a:t>
            </a:r>
            <a:r>
              <a:rPr lang="he-IL" sz="1800" dirty="0" smtClean="0">
                <a:solidFill>
                  <a:schemeClr val="dk1"/>
                </a:solidFill>
                <a:latin typeface="David"/>
                <a:ea typeface="David"/>
                <a:cs typeface="David"/>
                <a:sym typeface="David"/>
              </a:rPr>
              <a:t>  </a:t>
            </a:r>
            <a:endParaRPr lang="x-none" sz="1800" dirty="0">
              <a:solidFill>
                <a:schemeClr val="dk1"/>
              </a:solidFill>
              <a:latin typeface="David"/>
              <a:ea typeface="David"/>
              <a:cs typeface="David"/>
              <a:sym typeface="David"/>
            </a:endParaRPr>
          </a:p>
          <a:p>
            <a:pPr lvl="0" algn="r" rtl="1">
              <a:lnSpc>
                <a:spcPct val="115000"/>
              </a:lnSpc>
              <a:spcBef>
                <a:spcPts val="0"/>
              </a:spcBef>
              <a:buClr>
                <a:schemeClr val="dk1"/>
              </a:buClr>
              <a:buSzPct val="61111"/>
              <a:buFont typeface="Arial"/>
              <a:buNone/>
            </a:pPr>
            <a:r>
              <a:rPr lang="x-none" sz="1800" b="1" dirty="0">
                <a:solidFill>
                  <a:schemeClr val="dk1"/>
                </a:solidFill>
                <a:latin typeface="David"/>
                <a:ea typeface="David"/>
                <a:cs typeface="David"/>
                <a:sym typeface="David"/>
              </a:rPr>
              <a:t>ערכים נמוכים:</a:t>
            </a:r>
            <a:r>
              <a:rPr lang="x-none" sz="1800" dirty="0">
                <a:solidFill>
                  <a:schemeClr val="dk1"/>
                </a:solidFill>
                <a:latin typeface="David"/>
                <a:ea typeface="David"/>
                <a:cs typeface="David"/>
                <a:sym typeface="David"/>
              </a:rPr>
              <a:t> נגרמים בשל הרס הטסיות בכלי הדם או בגלל הפרעה בייצורן במוח העצם. מצב זה עשוי להצביע על הפרעה בקרישת הדם ועל נטייה לדימומים.</a:t>
            </a:r>
          </a:p>
          <a:p>
            <a:pPr lvl="0" algn="r" rtl="1">
              <a:lnSpc>
                <a:spcPct val="115000"/>
              </a:lnSpc>
              <a:spcBef>
                <a:spcPts val="0"/>
              </a:spcBef>
              <a:buClr>
                <a:schemeClr val="dk1"/>
              </a:buClr>
              <a:buSzPct val="61111"/>
              <a:buFont typeface="Arial"/>
              <a:buNone/>
            </a:pPr>
            <a:r>
              <a:rPr lang="x-none" sz="1800" b="1" dirty="0">
                <a:solidFill>
                  <a:schemeClr val="dk1"/>
                </a:solidFill>
                <a:latin typeface="David"/>
                <a:ea typeface="David"/>
                <a:cs typeface="David"/>
                <a:sym typeface="David"/>
              </a:rPr>
              <a:t>ערכים גבוהים:</a:t>
            </a:r>
            <a:r>
              <a:rPr lang="x-none" sz="1800" dirty="0">
                <a:solidFill>
                  <a:schemeClr val="dk1"/>
                </a:solidFill>
                <a:latin typeface="David"/>
                <a:ea typeface="David"/>
                <a:cs typeface="David"/>
                <a:sym typeface="David"/>
              </a:rPr>
              <a:t> מופיעים בתגובה לדימום או במחלות שונות של מוח העצם. ברמות המתקרבות למיליון ישנה סכנה מוגברת לקרישיות יתר.</a:t>
            </a:r>
          </a:p>
          <a:p>
            <a:pPr lvl="0" algn="r" rtl="1">
              <a:lnSpc>
                <a:spcPct val="115000"/>
              </a:lnSpc>
              <a:spcBef>
                <a:spcPts val="0"/>
              </a:spcBef>
              <a:buClr>
                <a:schemeClr val="dk1"/>
              </a:buClr>
              <a:buSzPct val="61111"/>
              <a:buFont typeface="Arial"/>
              <a:buNone/>
            </a:pPr>
            <a:r>
              <a:rPr lang="x-none" sz="1800" dirty="0">
                <a:solidFill>
                  <a:schemeClr val="dk1"/>
                </a:solidFill>
                <a:latin typeface="David"/>
                <a:ea typeface="David"/>
                <a:cs typeface="David"/>
                <a:sym typeface="David"/>
              </a:rPr>
              <a:t>למיליון ישנה סכנה מוגברת לקרישיות יתר.</a:t>
            </a:r>
          </a:p>
          <a:p>
            <a:pPr lvl="0" algn="r" rtl="1">
              <a:lnSpc>
                <a:spcPct val="115000"/>
              </a:lnSpc>
              <a:spcBef>
                <a:spcPts val="0"/>
              </a:spcBef>
              <a:buClr>
                <a:schemeClr val="dk1"/>
              </a:buClr>
              <a:buSzPct val="45833"/>
              <a:buFont typeface="Arial"/>
              <a:buNone/>
            </a:pPr>
            <a:r>
              <a:rPr lang="x-none" sz="2400" b="1" dirty="0">
                <a:solidFill>
                  <a:srgbClr val="FF0000"/>
                </a:solidFill>
                <a:latin typeface="David"/>
                <a:ea typeface="David"/>
                <a:cs typeface="David"/>
                <a:sym typeface="David"/>
              </a:rPr>
              <a:t> Hb, Hemoglobin  המוגלובין</a:t>
            </a:r>
            <a:r>
              <a:rPr lang="x-none" sz="1800" b="1" dirty="0">
                <a:solidFill>
                  <a:schemeClr val="dk1"/>
                </a:solidFill>
                <a:latin typeface="David"/>
                <a:ea typeface="David"/>
                <a:cs typeface="David"/>
                <a:sym typeface="David"/>
              </a:rPr>
              <a:t>	</a:t>
            </a:r>
          </a:p>
          <a:p>
            <a:pPr lvl="0" algn="r" rtl="1">
              <a:lnSpc>
                <a:spcPct val="115000"/>
              </a:lnSpc>
              <a:spcBef>
                <a:spcPts val="0"/>
              </a:spcBef>
              <a:buNone/>
            </a:pPr>
            <a:r>
              <a:rPr lang="x-none" sz="1800" b="1" dirty="0">
                <a:solidFill>
                  <a:schemeClr val="dk1"/>
                </a:solidFill>
                <a:latin typeface="David"/>
                <a:ea typeface="David"/>
                <a:cs typeface="David"/>
                <a:sym typeface="David"/>
              </a:rPr>
              <a:t>ערכים תקינים:</a:t>
            </a:r>
            <a:r>
              <a:rPr lang="x-none" sz="1800" dirty="0">
                <a:solidFill>
                  <a:schemeClr val="dk1"/>
                </a:solidFill>
                <a:latin typeface="David"/>
                <a:ea typeface="David"/>
                <a:cs typeface="David"/>
                <a:sym typeface="David"/>
              </a:rPr>
              <a:t> נשים - 12-16 מיליגרם לדציליטר; גברים - 12-18 מיליגרם לדציליטר.</a:t>
            </a:r>
          </a:p>
          <a:p>
            <a:pPr lvl="0" algn="r" rtl="1">
              <a:lnSpc>
                <a:spcPct val="115000"/>
              </a:lnSpc>
              <a:spcBef>
                <a:spcPts val="0"/>
              </a:spcBef>
              <a:buClr>
                <a:schemeClr val="dk1"/>
              </a:buClr>
              <a:buSzPct val="61111"/>
              <a:buFont typeface="Arial"/>
              <a:buNone/>
            </a:pPr>
            <a:r>
              <a:rPr lang="x-none" sz="1800" b="1" dirty="0">
                <a:solidFill>
                  <a:schemeClr val="dk1"/>
                </a:solidFill>
                <a:latin typeface="David"/>
                <a:ea typeface="David"/>
                <a:cs typeface="David"/>
                <a:sym typeface="David"/>
              </a:rPr>
              <a:t>ערכים נמוכים:</a:t>
            </a:r>
            <a:r>
              <a:rPr lang="x-none" sz="1800" dirty="0">
                <a:solidFill>
                  <a:schemeClr val="dk1"/>
                </a:solidFill>
                <a:latin typeface="David"/>
                <a:ea typeface="David"/>
                <a:cs typeface="David"/>
                <a:sym typeface="David"/>
              </a:rPr>
              <a:t> מעידים על אנמיה. זו יכולה לנבוע מהפרעה המטולוגית, ממחסור בברזל, מדימומים ומסיבות נוספות.</a:t>
            </a:r>
          </a:p>
          <a:p>
            <a:pPr lvl="0" algn="r" rtl="1">
              <a:lnSpc>
                <a:spcPct val="115000"/>
              </a:lnSpc>
              <a:spcBef>
                <a:spcPts val="0"/>
              </a:spcBef>
              <a:buClr>
                <a:schemeClr val="dk1"/>
              </a:buClr>
              <a:buSzPct val="45833"/>
              <a:buFont typeface="Arial"/>
              <a:buNone/>
            </a:pPr>
            <a:r>
              <a:rPr lang="x-none" sz="2400" b="1" dirty="0">
                <a:solidFill>
                  <a:srgbClr val="FF0000"/>
                </a:solidFill>
                <a:latin typeface="David"/>
                <a:ea typeface="David"/>
                <a:cs typeface="David"/>
                <a:sym typeface="David"/>
              </a:rPr>
              <a:t>Ferritin </a:t>
            </a:r>
            <a:r>
              <a:rPr lang="he-IL" sz="2400" b="1" dirty="0" smtClean="0">
                <a:solidFill>
                  <a:srgbClr val="FF0000"/>
                </a:solidFill>
                <a:latin typeface="David"/>
                <a:ea typeface="David"/>
                <a:cs typeface="David"/>
                <a:sym typeface="David"/>
              </a:rPr>
              <a:t>  </a:t>
            </a:r>
            <a:r>
              <a:rPr lang="x-none" sz="2400" b="1" dirty="0" smtClean="0">
                <a:solidFill>
                  <a:srgbClr val="FF0000"/>
                </a:solidFill>
                <a:latin typeface="David"/>
                <a:ea typeface="David"/>
                <a:cs typeface="David"/>
                <a:sym typeface="David"/>
              </a:rPr>
              <a:t>פריטין  </a:t>
            </a:r>
            <a:r>
              <a:rPr lang="x-none" sz="1800" b="1" dirty="0">
                <a:solidFill>
                  <a:srgbClr val="FF0000"/>
                </a:solidFill>
                <a:latin typeface="David"/>
                <a:ea typeface="David"/>
                <a:cs typeface="David"/>
                <a:sym typeface="David"/>
              </a:rPr>
              <a:t>תרכובת של ברזל ושל חלבון, ותפקידו להיות מאגר הברזל </a:t>
            </a:r>
            <a:r>
              <a:rPr lang="x-none" sz="1800" b="1" dirty="0" smtClean="0">
                <a:solidFill>
                  <a:srgbClr val="FF0000"/>
                </a:solidFill>
                <a:latin typeface="David"/>
                <a:ea typeface="David"/>
                <a:cs typeface="David"/>
                <a:sym typeface="David"/>
              </a:rPr>
              <a:t>בגו</a:t>
            </a:r>
            <a:r>
              <a:rPr lang="he-IL" sz="1800" b="1" dirty="0" smtClean="0">
                <a:solidFill>
                  <a:srgbClr val="FF0000"/>
                </a:solidFill>
                <a:latin typeface="David"/>
                <a:ea typeface="David"/>
                <a:cs typeface="David"/>
                <a:sym typeface="David"/>
              </a:rPr>
              <a:t>ף</a:t>
            </a:r>
            <a:r>
              <a:rPr lang="x-none" sz="1800" b="1" dirty="0">
                <a:solidFill>
                  <a:schemeClr val="dk1"/>
                </a:solidFill>
                <a:latin typeface="David"/>
                <a:ea typeface="David"/>
                <a:cs typeface="David"/>
                <a:sym typeface="David"/>
              </a:rPr>
              <a:t>	</a:t>
            </a:r>
            <a:r>
              <a:rPr lang="x-none" sz="2400" b="1" dirty="0">
                <a:solidFill>
                  <a:srgbClr val="FF0000"/>
                </a:solidFill>
                <a:latin typeface="David"/>
                <a:ea typeface="David"/>
                <a:cs typeface="David"/>
                <a:sym typeface="David"/>
              </a:rPr>
              <a:t>   </a:t>
            </a:r>
            <a:r>
              <a:rPr lang="x-none" sz="1800" b="1" dirty="0">
                <a:solidFill>
                  <a:schemeClr val="dk1"/>
                </a:solidFill>
                <a:latin typeface="David"/>
                <a:ea typeface="David"/>
                <a:cs typeface="David"/>
                <a:sym typeface="David"/>
              </a:rPr>
              <a:t>  </a:t>
            </a:r>
          </a:p>
          <a:p>
            <a:pPr lvl="0" algn="r" rtl="1">
              <a:lnSpc>
                <a:spcPct val="115000"/>
              </a:lnSpc>
              <a:spcBef>
                <a:spcPts val="0"/>
              </a:spcBef>
              <a:buClr>
                <a:schemeClr val="dk1"/>
              </a:buClr>
              <a:buSzPct val="61111"/>
              <a:buFont typeface="Arial"/>
              <a:buNone/>
            </a:pPr>
            <a:r>
              <a:rPr lang="x-none" sz="1800" dirty="0" smtClean="0">
                <a:solidFill>
                  <a:schemeClr val="dk1"/>
                </a:solidFill>
                <a:latin typeface="David"/>
                <a:ea typeface="David"/>
                <a:cs typeface="David"/>
                <a:sym typeface="David"/>
              </a:rPr>
              <a:t>בודקים </a:t>
            </a:r>
            <a:r>
              <a:rPr lang="x-none" sz="1800" dirty="0">
                <a:solidFill>
                  <a:schemeClr val="dk1"/>
                </a:solidFill>
                <a:latin typeface="David"/>
                <a:ea typeface="David"/>
                <a:cs typeface="David"/>
                <a:sym typeface="David"/>
              </a:rPr>
              <a:t>את כמות הפריטין בדם כאשר יש חשד לחסר דם </a:t>
            </a:r>
            <a:r>
              <a:rPr lang="he-IL" sz="1800" dirty="0" smtClean="0">
                <a:solidFill>
                  <a:schemeClr val="dk1"/>
                </a:solidFill>
                <a:latin typeface="David"/>
                <a:ea typeface="David"/>
                <a:cs typeface="David"/>
                <a:sym typeface="David"/>
              </a:rPr>
              <a:t>, </a:t>
            </a:r>
            <a:r>
              <a:rPr lang="x-none" sz="1800" dirty="0" smtClean="0">
                <a:solidFill>
                  <a:schemeClr val="dk1"/>
                </a:solidFill>
                <a:latin typeface="David"/>
                <a:ea typeface="David"/>
                <a:cs typeface="David"/>
                <a:sym typeface="David"/>
              </a:rPr>
              <a:t>אנמיה</a:t>
            </a:r>
            <a:r>
              <a:rPr lang="he-IL" sz="1800" dirty="0">
                <a:solidFill>
                  <a:schemeClr val="dk1"/>
                </a:solidFill>
                <a:latin typeface="David"/>
                <a:ea typeface="David"/>
                <a:cs typeface="David"/>
                <a:sym typeface="David"/>
              </a:rPr>
              <a:t>,</a:t>
            </a:r>
            <a:r>
              <a:rPr lang="x-none" sz="1800" dirty="0" smtClean="0">
                <a:solidFill>
                  <a:schemeClr val="dk1"/>
                </a:solidFill>
                <a:latin typeface="David"/>
                <a:ea typeface="David"/>
                <a:cs typeface="David"/>
                <a:sym typeface="David"/>
              </a:rPr>
              <a:t> </a:t>
            </a:r>
            <a:r>
              <a:rPr lang="x-none" sz="1800" dirty="0">
                <a:solidFill>
                  <a:schemeClr val="dk1"/>
                </a:solidFill>
                <a:latin typeface="David"/>
                <a:ea typeface="David"/>
                <a:cs typeface="David"/>
                <a:sym typeface="David"/>
              </a:rPr>
              <a:t>בגלל מחסור בברזל. במקרה של ערך נמוך הטיפול הוא </a:t>
            </a:r>
            <a:r>
              <a:rPr lang="he-IL" sz="1800" dirty="0" smtClean="0">
                <a:solidFill>
                  <a:schemeClr val="dk1"/>
                </a:solidFill>
                <a:latin typeface="David"/>
                <a:ea typeface="David"/>
                <a:cs typeface="David"/>
                <a:sym typeface="David"/>
              </a:rPr>
              <a:t>מתן</a:t>
            </a:r>
            <a:r>
              <a:rPr lang="x-none" sz="1800" dirty="0" smtClean="0">
                <a:solidFill>
                  <a:schemeClr val="dk1"/>
                </a:solidFill>
                <a:latin typeface="David"/>
                <a:ea typeface="David"/>
                <a:cs typeface="David"/>
                <a:sym typeface="David"/>
              </a:rPr>
              <a:t> ברזל </a:t>
            </a:r>
            <a:r>
              <a:rPr lang="x-none" sz="1800" dirty="0">
                <a:solidFill>
                  <a:schemeClr val="dk1"/>
                </a:solidFill>
                <a:latin typeface="David"/>
                <a:ea typeface="David"/>
                <a:cs typeface="David"/>
                <a:sym typeface="David"/>
              </a:rPr>
              <a:t>מדי יום.</a:t>
            </a:r>
          </a:p>
          <a:p>
            <a:pPr lvl="0" algn="r" rtl="1">
              <a:lnSpc>
                <a:spcPct val="115000"/>
              </a:lnSpc>
              <a:spcBef>
                <a:spcPts val="0"/>
              </a:spcBef>
              <a:buClr>
                <a:schemeClr val="dk1"/>
              </a:buClr>
              <a:buSzPct val="61111"/>
              <a:buFont typeface="Arial"/>
              <a:buNone/>
            </a:pPr>
            <a:r>
              <a:rPr lang="x-none" sz="1800" b="1" dirty="0">
                <a:solidFill>
                  <a:schemeClr val="dk1"/>
                </a:solidFill>
                <a:latin typeface="David"/>
                <a:ea typeface="David"/>
                <a:cs typeface="David"/>
                <a:sym typeface="David"/>
              </a:rPr>
              <a:t>ערכים תקינים:</a:t>
            </a:r>
            <a:r>
              <a:rPr lang="x-none" sz="1800" dirty="0">
                <a:solidFill>
                  <a:schemeClr val="dk1"/>
                </a:solidFill>
                <a:latin typeface="David"/>
                <a:ea typeface="David"/>
                <a:cs typeface="David"/>
                <a:sym typeface="David"/>
              </a:rPr>
              <a:t> גברים - 12-300 ננוגרם למיליליטר; </a:t>
            </a:r>
            <a:r>
              <a:rPr lang="he-IL" sz="1800" dirty="0" smtClean="0">
                <a:solidFill>
                  <a:schemeClr val="dk1"/>
                </a:solidFill>
                <a:latin typeface="David"/>
                <a:ea typeface="David"/>
                <a:cs typeface="David"/>
                <a:sym typeface="David"/>
              </a:rPr>
              <a:t> </a:t>
            </a:r>
            <a:r>
              <a:rPr lang="x-none" sz="1800" dirty="0" smtClean="0">
                <a:solidFill>
                  <a:schemeClr val="dk1"/>
                </a:solidFill>
                <a:latin typeface="David"/>
                <a:ea typeface="David"/>
                <a:cs typeface="David"/>
                <a:sym typeface="David"/>
              </a:rPr>
              <a:t>נשים 12-150 </a:t>
            </a:r>
            <a:r>
              <a:rPr lang="he-IL" sz="1800" dirty="0" smtClean="0">
                <a:solidFill>
                  <a:schemeClr val="dk1"/>
                </a:solidFill>
                <a:latin typeface="David"/>
                <a:ea typeface="David"/>
                <a:cs typeface="David"/>
                <a:sym typeface="David"/>
              </a:rPr>
              <a:t> נ</a:t>
            </a:r>
            <a:r>
              <a:rPr lang="x-none" sz="1800" dirty="0" smtClean="0">
                <a:solidFill>
                  <a:schemeClr val="dk1"/>
                </a:solidFill>
                <a:latin typeface="David"/>
                <a:ea typeface="David"/>
                <a:cs typeface="David"/>
                <a:sym typeface="David"/>
              </a:rPr>
              <a:t>נוגרם </a:t>
            </a:r>
            <a:r>
              <a:rPr lang="x-none" sz="1800" dirty="0">
                <a:solidFill>
                  <a:schemeClr val="dk1"/>
                </a:solidFill>
                <a:latin typeface="David"/>
                <a:ea typeface="David"/>
                <a:cs typeface="David"/>
                <a:sym typeface="David"/>
              </a:rPr>
              <a:t>למיליליטר.</a:t>
            </a:r>
          </a:p>
          <a:p>
            <a:pPr lvl="0" algn="r" rtl="1">
              <a:lnSpc>
                <a:spcPct val="115000"/>
              </a:lnSpc>
              <a:spcBef>
                <a:spcPts val="0"/>
              </a:spcBef>
              <a:buNone/>
            </a:pPr>
            <a:r>
              <a:rPr lang="x-none" sz="1800" dirty="0">
                <a:solidFill>
                  <a:schemeClr val="dk1"/>
                </a:solidFill>
                <a:latin typeface="David"/>
                <a:ea typeface="David"/>
                <a:cs typeface="David"/>
                <a:sym typeface="David"/>
              </a:rPr>
              <a:t> </a:t>
            </a:r>
            <a:r>
              <a:rPr lang="x-none" sz="2400" b="1" dirty="0">
                <a:solidFill>
                  <a:srgbClr val="FF0000"/>
                </a:solidFill>
                <a:latin typeface="David"/>
                <a:ea typeface="David"/>
                <a:cs typeface="David"/>
                <a:sym typeface="David"/>
              </a:rPr>
              <a:t>Transferrin  טרנספרין  </a:t>
            </a:r>
            <a:r>
              <a:rPr lang="x-none" sz="1800" b="1" dirty="0">
                <a:solidFill>
                  <a:schemeClr val="dk1"/>
                </a:solidFill>
                <a:latin typeface="David"/>
                <a:ea typeface="David"/>
                <a:cs typeface="David"/>
                <a:sym typeface="David"/>
              </a:rPr>
              <a:t>	</a:t>
            </a:r>
          </a:p>
          <a:p>
            <a:pPr lvl="0" algn="r" rtl="1">
              <a:lnSpc>
                <a:spcPct val="115000"/>
              </a:lnSpc>
              <a:spcBef>
                <a:spcPts val="0"/>
              </a:spcBef>
              <a:buClr>
                <a:schemeClr val="dk1"/>
              </a:buClr>
              <a:buSzPct val="61111"/>
              <a:buFont typeface="Arial"/>
              <a:buNone/>
            </a:pPr>
            <a:r>
              <a:rPr lang="x-none" sz="1800" b="1" dirty="0">
                <a:solidFill>
                  <a:srgbClr val="FF0000"/>
                </a:solidFill>
                <a:latin typeface="David"/>
                <a:ea typeface="David"/>
                <a:cs typeface="David"/>
                <a:sym typeface="David"/>
              </a:rPr>
              <a:t>חלבון המעביר ברזל מהדם למוח העצם ליצירת תאי דם חדשים</a:t>
            </a:r>
          </a:p>
          <a:p>
            <a:pPr lvl="0" algn="r" rtl="1">
              <a:lnSpc>
                <a:spcPct val="115000"/>
              </a:lnSpc>
              <a:spcBef>
                <a:spcPts val="0"/>
              </a:spcBef>
              <a:buClr>
                <a:schemeClr val="dk1"/>
              </a:buClr>
              <a:buSzPct val="61111"/>
              <a:buFont typeface="Arial"/>
              <a:buNone/>
            </a:pPr>
            <a:r>
              <a:rPr lang="x-none" sz="1800" b="1" dirty="0">
                <a:solidFill>
                  <a:schemeClr val="dk1"/>
                </a:solidFill>
                <a:latin typeface="David"/>
                <a:ea typeface="David"/>
                <a:cs typeface="David"/>
                <a:sym typeface="David"/>
              </a:rPr>
              <a:t>ערכים תקינים:</a:t>
            </a:r>
            <a:r>
              <a:rPr lang="x-none" sz="1800" dirty="0">
                <a:solidFill>
                  <a:schemeClr val="dk1"/>
                </a:solidFill>
                <a:latin typeface="David"/>
                <a:ea typeface="David"/>
                <a:cs typeface="David"/>
                <a:sym typeface="David"/>
              </a:rPr>
              <a:t> 200-400 מיליגרם לדציליטר. ערכים חריגים עשויים להעיד על קיומה של בעיה המטולוגית</a:t>
            </a:r>
          </a:p>
          <a:p>
            <a:pPr lvl="0">
              <a:lnSpc>
                <a:spcPct val="115000"/>
              </a:lnSpc>
              <a:spcBef>
                <a:spcPts val="0"/>
              </a:spcBef>
              <a:buClr>
                <a:schemeClr val="dk1"/>
              </a:buClr>
              <a:buSzPct val="61111"/>
              <a:buFont typeface="Arial"/>
              <a:buNone/>
            </a:pPr>
            <a:r>
              <a:rPr lang="x-none" sz="1800" dirty="0">
                <a:solidFill>
                  <a:schemeClr val="dk1"/>
                </a:solidFill>
                <a:latin typeface="David"/>
                <a:ea typeface="David"/>
                <a:cs typeface="David"/>
                <a:sym typeface="David"/>
              </a:rPr>
              <a:t> </a:t>
            </a:r>
          </a:p>
          <a:p>
            <a:pPr lvl="0">
              <a:spcBef>
                <a:spcPts val="0"/>
              </a:spcBef>
              <a:buNone/>
            </a:pPr>
            <a:endParaRPr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Shape 545"/>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r" rtl="1">
              <a:spcBef>
                <a:spcPts val="0"/>
              </a:spcBef>
              <a:buClr>
                <a:schemeClr val="dk2"/>
              </a:buClr>
              <a:buSzPct val="25000"/>
              <a:buFont typeface="Arial"/>
              <a:buNone/>
            </a:pPr>
            <a:r>
              <a:rPr lang="x-none" sz="3000" b="1" i="0" u="none" strike="noStrike" cap="none">
                <a:solidFill>
                  <a:srgbClr val="FF0000"/>
                </a:solidFill>
                <a:latin typeface="Arial"/>
                <a:ea typeface="Arial"/>
                <a:cs typeface="Arial"/>
                <a:sym typeface="Arial"/>
              </a:rPr>
              <a:t>קבוצות הדם  </a:t>
            </a:r>
            <a:r>
              <a:rPr lang="x-none" sz="3000" b="1">
                <a:solidFill>
                  <a:srgbClr val="FF0000"/>
                </a:solidFill>
                <a:latin typeface="Arial"/>
                <a:ea typeface="Arial"/>
                <a:cs typeface="Arial"/>
                <a:sym typeface="Arial"/>
              </a:rPr>
              <a:t>מערכת </a:t>
            </a:r>
            <a:r>
              <a:rPr lang="x-none" sz="3000" b="1">
                <a:solidFill>
                  <a:srgbClr val="FF0000"/>
                </a:solidFill>
                <a:latin typeface="Comic Sans MS"/>
                <a:ea typeface="Comic Sans MS"/>
                <a:cs typeface="Comic Sans MS"/>
                <a:sym typeface="Comic Sans MS"/>
              </a:rPr>
              <a:t>ABO ומערכת Rh</a:t>
            </a:r>
          </a:p>
        </p:txBody>
      </p:sp>
      <p:sp>
        <p:nvSpPr>
          <p:cNvPr id="546" name="Shape 546"/>
          <p:cNvSpPr txBox="1">
            <a:spLocks noGrp="1"/>
          </p:cNvSpPr>
          <p:nvPr>
            <p:ph type="body" idx="1"/>
          </p:nvPr>
        </p:nvSpPr>
        <p:spPr>
          <a:xfrm>
            <a:off x="0" y="1412774"/>
            <a:ext cx="8442000" cy="5445300"/>
          </a:xfrm>
          <a:prstGeom prst="rect">
            <a:avLst/>
          </a:prstGeom>
          <a:solidFill>
            <a:schemeClr val="lt1"/>
          </a:solidFill>
          <a:ln w="25400" cap="flat" cmpd="sng">
            <a:solidFill>
              <a:schemeClr val="accent4"/>
            </a:solidFill>
            <a:prstDash val="solid"/>
            <a:round/>
            <a:headEnd type="none" w="med" len="med"/>
            <a:tailEnd type="none" w="med" len="med"/>
          </a:ln>
        </p:spPr>
        <p:txBody>
          <a:bodyPr lIns="91425" tIns="45700" rIns="91425" bIns="45700" anchor="t" anchorCtr="0">
            <a:noAutofit/>
          </a:bodyPr>
          <a:lstStyle/>
          <a:p>
            <a:pPr marL="0" lvl="0" indent="-69850" rtl="1">
              <a:lnSpc>
                <a:spcPct val="90000"/>
              </a:lnSpc>
              <a:spcBef>
                <a:spcPts val="600"/>
              </a:spcBef>
              <a:buClr>
                <a:schemeClr val="dk1"/>
              </a:buClr>
              <a:buSzPct val="61111"/>
              <a:buFont typeface="Arial"/>
              <a:buNone/>
            </a:pPr>
            <a:r>
              <a:rPr lang="x-none" sz="1800" dirty="0" smtClean="0">
                <a:solidFill>
                  <a:srgbClr val="0BD0D9"/>
                </a:solidFill>
                <a:latin typeface="David"/>
                <a:ea typeface="David"/>
                <a:cs typeface="David"/>
                <a:sym typeface="David"/>
              </a:rPr>
              <a:t></a:t>
            </a:r>
            <a:r>
              <a:rPr lang="x-none" sz="2800" dirty="0" smtClean="0">
                <a:solidFill>
                  <a:srgbClr val="0D0008"/>
                </a:solidFill>
                <a:latin typeface="David"/>
                <a:ea typeface="David"/>
                <a:cs typeface="David"/>
                <a:sym typeface="David"/>
              </a:rPr>
              <a:t> </a:t>
            </a:r>
            <a:r>
              <a:rPr lang="x-none" sz="2800" dirty="0">
                <a:solidFill>
                  <a:srgbClr val="0D0008"/>
                </a:solidFill>
                <a:latin typeface="David"/>
                <a:ea typeface="David"/>
                <a:cs typeface="David"/>
                <a:sym typeface="David"/>
              </a:rPr>
              <a:t>סוג דם </a:t>
            </a:r>
            <a:r>
              <a:rPr lang="he-IL" sz="2800" dirty="0" smtClean="0">
                <a:solidFill>
                  <a:srgbClr val="0D0008"/>
                </a:solidFill>
                <a:latin typeface="David"/>
                <a:ea typeface="David"/>
                <a:cs typeface="David"/>
                <a:sym typeface="David"/>
              </a:rPr>
              <a:t>נקבע על פי </a:t>
            </a:r>
            <a:r>
              <a:rPr lang="x-none" sz="2800" dirty="0" smtClean="0">
                <a:solidFill>
                  <a:srgbClr val="0D0008"/>
                </a:solidFill>
                <a:latin typeface="David"/>
                <a:ea typeface="David"/>
                <a:cs typeface="David"/>
                <a:sym typeface="David"/>
              </a:rPr>
              <a:t>מולקולות </a:t>
            </a:r>
            <a:r>
              <a:rPr lang="x-none" sz="2800" dirty="0">
                <a:solidFill>
                  <a:srgbClr val="0D0008"/>
                </a:solidFill>
                <a:latin typeface="David"/>
                <a:ea typeface="David"/>
                <a:cs typeface="David"/>
                <a:sym typeface="David"/>
              </a:rPr>
              <a:t>שונות  הנמצאות על גבי קרומי תאי הדם האדומים ונקראים אנטיגנים.</a:t>
            </a:r>
          </a:p>
          <a:p>
            <a:pPr marL="0" lvl="0" indent="-69850" rtl="1">
              <a:lnSpc>
                <a:spcPct val="90000"/>
              </a:lnSpc>
              <a:spcBef>
                <a:spcPts val="600"/>
              </a:spcBef>
              <a:buClr>
                <a:schemeClr val="dk1"/>
              </a:buClr>
              <a:buSzPct val="61111"/>
              <a:buFont typeface="Arial"/>
              <a:buNone/>
            </a:pPr>
            <a:r>
              <a:rPr lang="x-none" sz="2800" dirty="0">
                <a:solidFill>
                  <a:srgbClr val="0BD0D9"/>
                </a:solidFill>
                <a:latin typeface="David"/>
                <a:ea typeface="David"/>
                <a:cs typeface="David"/>
                <a:sym typeface="David"/>
              </a:rPr>
              <a:t></a:t>
            </a:r>
            <a:r>
              <a:rPr lang="x-none" sz="2800" b="1" dirty="0">
                <a:solidFill>
                  <a:srgbClr val="FF0000"/>
                </a:solidFill>
                <a:latin typeface="David"/>
                <a:ea typeface="David"/>
                <a:cs typeface="David"/>
                <a:sym typeface="David"/>
              </a:rPr>
              <a:t>האנטיגנים A, B, Rh</a:t>
            </a:r>
            <a:r>
              <a:rPr lang="x-none" sz="2800" dirty="0">
                <a:solidFill>
                  <a:srgbClr val="0D0008"/>
                </a:solidFill>
                <a:latin typeface="David"/>
                <a:ea typeface="David"/>
                <a:cs typeface="David"/>
                <a:sym typeface="David"/>
              </a:rPr>
              <a:t> – </a:t>
            </a:r>
            <a:r>
              <a:rPr lang="he-IL" sz="2800" dirty="0" smtClean="0">
                <a:solidFill>
                  <a:srgbClr val="0D0008"/>
                </a:solidFill>
                <a:latin typeface="David"/>
                <a:ea typeface="David"/>
                <a:cs typeface="David"/>
                <a:sym typeface="David"/>
              </a:rPr>
              <a:t> </a:t>
            </a:r>
            <a:r>
              <a:rPr lang="x-none" sz="2800" dirty="0" smtClean="0">
                <a:solidFill>
                  <a:srgbClr val="0D0008"/>
                </a:solidFill>
                <a:latin typeface="David"/>
                <a:ea typeface="David"/>
                <a:cs typeface="David"/>
                <a:sym typeface="David"/>
              </a:rPr>
              <a:t>הם </a:t>
            </a:r>
            <a:r>
              <a:rPr lang="x-none" sz="2800" dirty="0">
                <a:solidFill>
                  <a:srgbClr val="0D0008"/>
                </a:solidFill>
                <a:latin typeface="David"/>
                <a:ea typeface="David"/>
                <a:cs typeface="David"/>
                <a:sym typeface="David"/>
              </a:rPr>
              <a:t>שלושת האנטיגנים החשובים בהתייחס לעירוי דם.</a:t>
            </a:r>
          </a:p>
          <a:p>
            <a:pPr marL="0" indent="-69850">
              <a:lnSpc>
                <a:spcPct val="90000"/>
              </a:lnSpc>
              <a:spcBef>
                <a:spcPts val="600"/>
              </a:spcBef>
              <a:buClr>
                <a:schemeClr val="dk1"/>
              </a:buClr>
              <a:buSzPct val="61111"/>
              <a:buNone/>
            </a:pPr>
            <a:r>
              <a:rPr lang="x-none" sz="2800" dirty="0">
                <a:solidFill>
                  <a:srgbClr val="0D0008"/>
                </a:solidFill>
                <a:latin typeface="David"/>
                <a:ea typeface="David"/>
                <a:cs typeface="David"/>
                <a:sym typeface="David"/>
              </a:rPr>
              <a:t>נוסף לאנטיגנים על גבי הקרום של תאי הדם האדומים, נמצאים בפלסמת הדם </a:t>
            </a:r>
            <a:r>
              <a:rPr lang="x-none" sz="2800" dirty="0" smtClean="0">
                <a:solidFill>
                  <a:srgbClr val="0D0008"/>
                </a:solidFill>
                <a:latin typeface="David"/>
                <a:ea typeface="David"/>
                <a:cs typeface="David"/>
                <a:sym typeface="David"/>
              </a:rPr>
              <a:t>נוגדנים</a:t>
            </a:r>
            <a:r>
              <a:rPr lang="he-IL" sz="2800" dirty="0">
                <a:solidFill>
                  <a:srgbClr val="0D0008"/>
                </a:solidFill>
                <a:latin typeface="David"/>
                <a:ea typeface="David"/>
                <a:cs typeface="David"/>
                <a:sym typeface="David"/>
              </a:rPr>
              <a:t> </a:t>
            </a:r>
            <a:r>
              <a:rPr lang="x-none" sz="2800" b="1" dirty="0" smtClean="0">
                <a:solidFill>
                  <a:srgbClr val="FF0000"/>
                </a:solidFill>
                <a:latin typeface="David"/>
                <a:ea typeface="David"/>
                <a:cs typeface="David"/>
                <a:sym typeface="David"/>
              </a:rPr>
              <a:t>אנטי </a:t>
            </a:r>
            <a:r>
              <a:rPr lang="en-US" sz="2800" b="1" dirty="0">
                <a:solidFill>
                  <a:srgbClr val="FF0000"/>
                </a:solidFill>
                <a:latin typeface="David"/>
                <a:ea typeface="David"/>
                <a:cs typeface="David"/>
                <a:sym typeface="David"/>
              </a:rPr>
              <a:t>A</a:t>
            </a:r>
            <a:r>
              <a:rPr lang="x-none" sz="2800" b="1" dirty="0" smtClean="0">
                <a:solidFill>
                  <a:srgbClr val="FF0000"/>
                </a:solidFill>
                <a:latin typeface="David"/>
                <a:ea typeface="David"/>
                <a:cs typeface="David"/>
                <a:sym typeface="David"/>
              </a:rPr>
              <a:t> </a:t>
            </a:r>
            <a:r>
              <a:rPr lang="he-IL" sz="2800" b="1" dirty="0" smtClean="0">
                <a:solidFill>
                  <a:srgbClr val="FF0000"/>
                </a:solidFill>
                <a:latin typeface="David"/>
                <a:ea typeface="David"/>
                <a:cs typeface="David"/>
                <a:sym typeface="David"/>
              </a:rPr>
              <a:t>,   </a:t>
            </a:r>
            <a:r>
              <a:rPr lang="x-none" sz="2800" b="1" dirty="0" smtClean="0">
                <a:solidFill>
                  <a:srgbClr val="FF0000"/>
                </a:solidFill>
                <a:latin typeface="David"/>
                <a:ea typeface="David"/>
                <a:cs typeface="David"/>
                <a:sym typeface="David"/>
              </a:rPr>
              <a:t>אנטי </a:t>
            </a:r>
            <a:r>
              <a:rPr lang="en-US" sz="2800" b="1" dirty="0" smtClean="0">
                <a:solidFill>
                  <a:srgbClr val="FF0000"/>
                </a:solidFill>
                <a:latin typeface="David"/>
                <a:ea typeface="David"/>
                <a:cs typeface="David"/>
                <a:sym typeface="David"/>
              </a:rPr>
              <a:t>B</a:t>
            </a:r>
            <a:r>
              <a:rPr lang="he-IL" sz="2800" b="1" dirty="0" smtClean="0">
                <a:solidFill>
                  <a:srgbClr val="FF0000"/>
                </a:solidFill>
                <a:latin typeface="David"/>
                <a:ea typeface="David"/>
                <a:cs typeface="David"/>
                <a:sym typeface="David"/>
              </a:rPr>
              <a:t> ,</a:t>
            </a:r>
            <a:r>
              <a:rPr lang="x-none" sz="2800" b="1" dirty="0" smtClean="0">
                <a:solidFill>
                  <a:srgbClr val="FF0000"/>
                </a:solidFill>
                <a:latin typeface="David"/>
                <a:ea typeface="David"/>
                <a:cs typeface="David"/>
                <a:sym typeface="David"/>
              </a:rPr>
              <a:t> אנטי </a:t>
            </a:r>
            <a:r>
              <a:rPr lang="en-US" sz="2800" b="1" dirty="0" smtClean="0">
                <a:solidFill>
                  <a:srgbClr val="FF0000"/>
                </a:solidFill>
                <a:latin typeface="David"/>
                <a:ea typeface="David"/>
                <a:cs typeface="David"/>
                <a:sym typeface="David"/>
              </a:rPr>
              <a:t>RH </a:t>
            </a:r>
            <a:r>
              <a:rPr lang="x-none" sz="2800" dirty="0" smtClean="0">
                <a:solidFill>
                  <a:srgbClr val="0BD0D9"/>
                </a:solidFill>
                <a:latin typeface="David"/>
                <a:ea typeface="David"/>
                <a:cs typeface="David"/>
                <a:sym typeface="David"/>
              </a:rPr>
              <a:t></a:t>
            </a:r>
            <a:endParaRPr lang="he-IL" sz="2800" dirty="0" smtClean="0">
              <a:solidFill>
                <a:srgbClr val="0BD0D9"/>
              </a:solidFill>
              <a:latin typeface="David"/>
              <a:ea typeface="David"/>
              <a:cs typeface="David"/>
              <a:sym typeface="David"/>
            </a:endParaRPr>
          </a:p>
          <a:p>
            <a:pPr marL="0" indent="-69850">
              <a:lnSpc>
                <a:spcPct val="90000"/>
              </a:lnSpc>
              <a:spcBef>
                <a:spcPts val="600"/>
              </a:spcBef>
              <a:buClr>
                <a:schemeClr val="dk1"/>
              </a:buClr>
              <a:buSzPct val="61111"/>
              <a:buNone/>
            </a:pPr>
            <a:r>
              <a:rPr lang="x-none" sz="2800" b="1" dirty="0" smtClean="0">
                <a:solidFill>
                  <a:srgbClr val="FF0000"/>
                </a:solidFill>
                <a:latin typeface="David"/>
                <a:ea typeface="David"/>
                <a:cs typeface="David"/>
                <a:sym typeface="David"/>
              </a:rPr>
              <a:t>הצמתה </a:t>
            </a:r>
            <a:r>
              <a:rPr lang="x-none" sz="2800" b="1" dirty="0">
                <a:solidFill>
                  <a:srgbClr val="FF0000"/>
                </a:solidFill>
                <a:latin typeface="David"/>
                <a:ea typeface="David"/>
                <a:cs typeface="David"/>
                <a:sym typeface="David"/>
              </a:rPr>
              <a:t>(agglutination) </a:t>
            </a:r>
            <a:r>
              <a:rPr lang="he-IL" sz="2800" b="1" dirty="0" smtClean="0">
                <a:solidFill>
                  <a:srgbClr val="FF0000"/>
                </a:solidFill>
                <a:latin typeface="David"/>
                <a:ea typeface="David"/>
                <a:cs typeface="David"/>
                <a:sym typeface="David"/>
              </a:rPr>
              <a:t>  </a:t>
            </a:r>
            <a:r>
              <a:rPr lang="x-none" sz="2800" b="1" dirty="0" smtClean="0">
                <a:solidFill>
                  <a:srgbClr val="FF0000"/>
                </a:solidFill>
                <a:latin typeface="David"/>
                <a:ea typeface="David"/>
                <a:cs typeface="David"/>
                <a:sym typeface="David"/>
              </a:rPr>
              <a:t>של </a:t>
            </a:r>
            <a:r>
              <a:rPr lang="x-none" sz="2800" b="1" dirty="0">
                <a:solidFill>
                  <a:srgbClr val="FF0000"/>
                </a:solidFill>
                <a:latin typeface="David"/>
                <a:ea typeface="David"/>
                <a:cs typeface="David"/>
                <a:sym typeface="David"/>
              </a:rPr>
              <a:t>תאי הדם האדומים </a:t>
            </a:r>
            <a:r>
              <a:rPr lang="he-IL" sz="2800" dirty="0" smtClean="0">
                <a:solidFill>
                  <a:schemeClr val="tx1"/>
                </a:solidFill>
                <a:latin typeface="David"/>
                <a:ea typeface="David"/>
                <a:cs typeface="David"/>
                <a:sym typeface="David"/>
              </a:rPr>
              <a:t>מופיעה</a:t>
            </a:r>
            <a:r>
              <a:rPr lang="he-IL" sz="2800" b="1" dirty="0" smtClean="0">
                <a:solidFill>
                  <a:srgbClr val="FF0000"/>
                </a:solidFill>
                <a:latin typeface="David"/>
                <a:ea typeface="David"/>
                <a:cs typeface="David"/>
                <a:sym typeface="David"/>
              </a:rPr>
              <a:t> </a:t>
            </a:r>
            <a:r>
              <a:rPr lang="x-none" sz="2800" b="1" dirty="0" smtClean="0">
                <a:solidFill>
                  <a:srgbClr val="FF0000"/>
                </a:solidFill>
                <a:latin typeface="David"/>
                <a:ea typeface="David"/>
                <a:cs typeface="David"/>
                <a:sym typeface="David"/>
              </a:rPr>
              <a:t> </a:t>
            </a:r>
            <a:r>
              <a:rPr lang="x-none" sz="2800" dirty="0">
                <a:solidFill>
                  <a:srgbClr val="0D0008"/>
                </a:solidFill>
                <a:latin typeface="David"/>
                <a:ea typeface="David"/>
                <a:cs typeface="David"/>
                <a:sym typeface="David"/>
              </a:rPr>
              <a:t>כאשר סוגי דם לא מתאימים </a:t>
            </a:r>
            <a:r>
              <a:rPr lang="x-none" sz="2800" dirty="0" smtClean="0">
                <a:solidFill>
                  <a:srgbClr val="0D0008"/>
                </a:solidFill>
                <a:latin typeface="David"/>
                <a:ea typeface="David"/>
                <a:cs typeface="David"/>
                <a:sym typeface="David"/>
              </a:rPr>
              <a:t>מתערבבים</a:t>
            </a:r>
            <a:r>
              <a:rPr lang="he-IL" sz="2800" dirty="0" smtClean="0">
                <a:solidFill>
                  <a:srgbClr val="0D0008"/>
                </a:solidFill>
                <a:latin typeface="David"/>
                <a:ea typeface="David"/>
                <a:cs typeface="David"/>
                <a:sym typeface="David"/>
              </a:rPr>
              <a:t>: </a:t>
            </a:r>
            <a:r>
              <a:rPr lang="x-none" sz="2800" dirty="0" smtClean="0">
                <a:solidFill>
                  <a:srgbClr val="0D0008"/>
                </a:solidFill>
                <a:latin typeface="David"/>
                <a:ea typeface="David"/>
                <a:cs typeface="David"/>
                <a:sym typeface="David"/>
              </a:rPr>
              <a:t>הנוגדנים </a:t>
            </a:r>
            <a:r>
              <a:rPr lang="x-none" sz="2800" dirty="0">
                <a:solidFill>
                  <a:srgbClr val="0D0008"/>
                </a:solidFill>
                <a:latin typeface="David"/>
                <a:ea typeface="David"/>
                <a:cs typeface="David"/>
                <a:sym typeface="David"/>
              </a:rPr>
              <a:t>בפלסמת הדם של המקבל נקשרים לאנטיגנים שעל פני האריטרוציטים של התורם </a:t>
            </a:r>
            <a:r>
              <a:rPr lang="he-IL" sz="2800" dirty="0" smtClean="0">
                <a:solidFill>
                  <a:srgbClr val="0D0008"/>
                </a:solidFill>
                <a:latin typeface="David"/>
                <a:ea typeface="David"/>
                <a:cs typeface="David"/>
                <a:sym typeface="David"/>
              </a:rPr>
              <a:t>– כאשר </a:t>
            </a:r>
            <a:r>
              <a:rPr lang="x-none" sz="2800" dirty="0" smtClean="0">
                <a:solidFill>
                  <a:srgbClr val="0D0008"/>
                </a:solidFill>
                <a:latin typeface="David"/>
                <a:ea typeface="David"/>
                <a:cs typeface="David"/>
                <a:sym typeface="David"/>
              </a:rPr>
              <a:t>הנוגדן </a:t>
            </a:r>
            <a:r>
              <a:rPr lang="x-none" sz="2800" dirty="0">
                <a:solidFill>
                  <a:srgbClr val="0D0008"/>
                </a:solidFill>
                <a:latin typeface="David"/>
                <a:ea typeface="David"/>
                <a:cs typeface="David"/>
                <a:sym typeface="David"/>
              </a:rPr>
              <a:t>אנטי </a:t>
            </a:r>
            <a:r>
              <a:rPr lang="he-IL" sz="2800" dirty="0" smtClean="0">
                <a:solidFill>
                  <a:srgbClr val="0D0008"/>
                </a:solidFill>
                <a:latin typeface="David"/>
                <a:ea typeface="David"/>
                <a:cs typeface="David"/>
                <a:sym typeface="David"/>
              </a:rPr>
              <a:t> </a:t>
            </a:r>
            <a:r>
              <a:rPr lang="x-none" sz="2800" dirty="0" smtClean="0">
                <a:solidFill>
                  <a:srgbClr val="0D0008"/>
                </a:solidFill>
                <a:latin typeface="David"/>
                <a:ea typeface="David"/>
                <a:cs typeface="David"/>
                <a:sym typeface="David"/>
              </a:rPr>
              <a:t>A</a:t>
            </a:r>
            <a:r>
              <a:rPr lang="he-IL" sz="2800" dirty="0" smtClean="0">
                <a:solidFill>
                  <a:srgbClr val="0D0008"/>
                </a:solidFill>
                <a:latin typeface="David"/>
                <a:ea typeface="David"/>
                <a:cs typeface="David"/>
                <a:sym typeface="David"/>
              </a:rPr>
              <a:t> מתחבר </a:t>
            </a:r>
            <a:r>
              <a:rPr lang="x-none" sz="2800" dirty="0" smtClean="0">
                <a:solidFill>
                  <a:srgbClr val="0D0008"/>
                </a:solidFill>
                <a:latin typeface="David"/>
                <a:ea typeface="David"/>
                <a:cs typeface="David"/>
                <a:sym typeface="David"/>
              </a:rPr>
              <a:t>לאנטיגן</a:t>
            </a:r>
            <a:r>
              <a:rPr lang="x-none" sz="2800" dirty="0">
                <a:solidFill>
                  <a:srgbClr val="0D0008"/>
                </a:solidFill>
                <a:latin typeface="David"/>
                <a:ea typeface="David"/>
                <a:cs typeface="David"/>
                <a:sym typeface="David"/>
              </a:rPr>
              <a:t> A </a:t>
            </a:r>
            <a:r>
              <a:rPr lang="he-IL" sz="2800" dirty="0" smtClean="0">
                <a:solidFill>
                  <a:srgbClr val="0D0008"/>
                </a:solidFill>
                <a:latin typeface="David"/>
                <a:ea typeface="David"/>
                <a:cs typeface="David"/>
                <a:sym typeface="David"/>
              </a:rPr>
              <a:t>- </a:t>
            </a:r>
            <a:r>
              <a:rPr lang="x-none" sz="2800" dirty="0" smtClean="0">
                <a:solidFill>
                  <a:srgbClr val="0D0008"/>
                </a:solidFill>
                <a:latin typeface="David"/>
                <a:ea typeface="David"/>
                <a:cs typeface="David"/>
                <a:sym typeface="David"/>
              </a:rPr>
              <a:t>במקרה </a:t>
            </a:r>
            <a:r>
              <a:rPr lang="x-none" sz="2800" dirty="0">
                <a:solidFill>
                  <a:srgbClr val="0D0008"/>
                </a:solidFill>
                <a:latin typeface="David"/>
                <a:ea typeface="David"/>
                <a:cs typeface="David"/>
                <a:sym typeface="David"/>
              </a:rPr>
              <a:t>כזה נוצרת </a:t>
            </a:r>
            <a:r>
              <a:rPr lang="x-none" sz="2800" dirty="0" smtClean="0">
                <a:solidFill>
                  <a:srgbClr val="0D0008"/>
                </a:solidFill>
                <a:latin typeface="David"/>
                <a:ea typeface="David"/>
                <a:cs typeface="David"/>
                <a:sym typeface="David"/>
              </a:rPr>
              <a:t>הצמתה</a:t>
            </a:r>
            <a:r>
              <a:rPr lang="he-IL" sz="2800" dirty="0" smtClean="0">
                <a:solidFill>
                  <a:srgbClr val="0D0008"/>
                </a:solidFill>
                <a:latin typeface="David"/>
                <a:ea typeface="David"/>
                <a:cs typeface="David"/>
                <a:sym typeface="David"/>
              </a:rPr>
              <a:t> </a:t>
            </a:r>
            <a:r>
              <a:rPr lang="en-US" sz="2800" dirty="0" smtClean="0">
                <a:solidFill>
                  <a:srgbClr val="0D0008"/>
                </a:solidFill>
                <a:latin typeface="David"/>
                <a:ea typeface="David"/>
                <a:cs typeface="David"/>
                <a:sym typeface="David"/>
              </a:rPr>
              <a:t>a</a:t>
            </a:r>
            <a:r>
              <a:rPr lang="x-none" sz="2800" dirty="0" smtClean="0">
                <a:solidFill>
                  <a:srgbClr val="0D0008"/>
                </a:solidFill>
                <a:latin typeface="David"/>
                <a:ea typeface="David"/>
                <a:cs typeface="David"/>
                <a:sym typeface="David"/>
              </a:rPr>
              <a:t>gglutination </a:t>
            </a:r>
            <a:r>
              <a:rPr lang="he-IL" sz="2800" dirty="0" smtClean="0">
                <a:solidFill>
                  <a:srgbClr val="0D0008"/>
                </a:solidFill>
                <a:latin typeface="David"/>
                <a:ea typeface="David"/>
                <a:cs typeface="David"/>
                <a:sym typeface="David"/>
              </a:rPr>
              <a:t> </a:t>
            </a:r>
            <a:r>
              <a:rPr lang="x-none" sz="2800" dirty="0" smtClean="0">
                <a:solidFill>
                  <a:srgbClr val="0D0008"/>
                </a:solidFill>
                <a:latin typeface="David"/>
                <a:ea typeface="David"/>
                <a:cs typeface="David"/>
                <a:sym typeface="David"/>
              </a:rPr>
              <a:t>של</a:t>
            </a:r>
            <a:r>
              <a:rPr lang="he-IL" sz="2800" dirty="0" smtClean="0">
                <a:solidFill>
                  <a:srgbClr val="0D0008"/>
                </a:solidFill>
                <a:latin typeface="David"/>
                <a:ea typeface="David"/>
                <a:cs typeface="David"/>
                <a:sym typeface="David"/>
              </a:rPr>
              <a:t> </a:t>
            </a:r>
            <a:r>
              <a:rPr lang="he-IL" sz="2800" dirty="0" err="1" smtClean="0">
                <a:solidFill>
                  <a:srgbClr val="0D0008"/>
                </a:solidFill>
                <a:latin typeface="David"/>
                <a:ea typeface="David"/>
                <a:cs typeface="David"/>
                <a:sym typeface="David"/>
              </a:rPr>
              <a:t>אריטרוציטים</a:t>
            </a:r>
            <a:r>
              <a:rPr lang="he-IL" sz="2800" dirty="0" smtClean="0">
                <a:solidFill>
                  <a:srgbClr val="0D0008"/>
                </a:solidFill>
                <a:latin typeface="David"/>
                <a:ea typeface="David"/>
                <a:cs typeface="David"/>
                <a:sym typeface="David"/>
              </a:rPr>
              <a:t>,</a:t>
            </a:r>
            <a:r>
              <a:rPr lang="x-none" sz="2800" dirty="0" smtClean="0">
                <a:solidFill>
                  <a:srgbClr val="0D0008"/>
                </a:solidFill>
                <a:latin typeface="David"/>
                <a:ea typeface="David"/>
                <a:cs typeface="David"/>
                <a:sym typeface="David"/>
              </a:rPr>
              <a:t> </a:t>
            </a:r>
            <a:r>
              <a:rPr lang="x-none" sz="2800" dirty="0">
                <a:solidFill>
                  <a:srgbClr val="0D0008"/>
                </a:solidFill>
                <a:latin typeface="David"/>
                <a:ea typeface="David"/>
                <a:cs typeface="David"/>
                <a:sym typeface="David"/>
              </a:rPr>
              <a:t>מופיע גוש במחזור הדם המונע את תפקודם של התאים ואת זרימת הדם.</a:t>
            </a:r>
          </a:p>
          <a:p>
            <a:pPr marL="0" lvl="0" indent="-69850" rtl="1">
              <a:lnSpc>
                <a:spcPct val="90000"/>
              </a:lnSpc>
              <a:spcBef>
                <a:spcPts val="600"/>
              </a:spcBef>
              <a:buClr>
                <a:schemeClr val="dk1"/>
              </a:buClr>
              <a:buSzPct val="50000"/>
              <a:buFont typeface="Arial"/>
              <a:buNone/>
            </a:pPr>
            <a:endParaRPr sz="2800" b="1" dirty="0">
              <a:solidFill>
                <a:srgbClr val="FF0000"/>
              </a:solidFill>
              <a:latin typeface="Arial"/>
              <a:ea typeface="Arial"/>
              <a:cs typeface="Arial"/>
              <a:sym typeface="Arial"/>
            </a:endParaRPr>
          </a:p>
        </p:txBody>
      </p:sp>
      <p:sp>
        <p:nvSpPr>
          <p:cNvPr id="547" name="Shape 547" descr="תוצאת תמונה עבור ‪cell membrane‬‏"/>
          <p:cNvSpPr/>
          <p:nvPr/>
        </p:nvSpPr>
        <p:spPr>
          <a:xfrm>
            <a:off x="8923338" y="-144463"/>
            <a:ext cx="304799" cy="304801"/>
          </a:xfrm>
          <a:prstGeom prst="rect">
            <a:avLst/>
          </a:prstGeom>
          <a:noFill/>
          <a:ln>
            <a:noFill/>
          </a:ln>
        </p:spPr>
        <p:txBody>
          <a:bodyPr lIns="91425" tIns="45700" rIns="91425" bIns="45700" anchor="t" anchorCtr="0">
            <a:noAutofit/>
          </a:bodyPr>
          <a:lstStyle/>
          <a:p>
            <a:pPr marL="0" marR="0" lvl="0" indent="0" algn="r" rtl="1">
              <a:spcBef>
                <a:spcPts val="0"/>
              </a:spcBef>
              <a:buNone/>
            </a:pPr>
            <a:endParaRPr sz="1800">
              <a:solidFill>
                <a:schemeClr val="dk1"/>
              </a:solidFill>
              <a:latin typeface="Calibri"/>
              <a:ea typeface="Calibri"/>
              <a:cs typeface="Calibri"/>
              <a:sym typeface="Calibri"/>
            </a:endParaRPr>
          </a:p>
        </p:txBody>
      </p:sp>
      <p:sp>
        <p:nvSpPr>
          <p:cNvPr id="548" name="Shape 548" descr="תוצאת תמונה עבור ‪cell membrane‬‏"/>
          <p:cNvSpPr/>
          <p:nvPr/>
        </p:nvSpPr>
        <p:spPr>
          <a:xfrm>
            <a:off x="8923338" y="-144463"/>
            <a:ext cx="304799" cy="304801"/>
          </a:xfrm>
          <a:prstGeom prst="rect">
            <a:avLst/>
          </a:prstGeom>
          <a:noFill/>
          <a:ln>
            <a:noFill/>
          </a:ln>
        </p:spPr>
        <p:txBody>
          <a:bodyPr lIns="91425" tIns="45700" rIns="91425" bIns="45700" anchor="t" anchorCtr="0">
            <a:noAutofit/>
          </a:bodyPr>
          <a:lstStyle/>
          <a:p>
            <a:pPr marL="0" marR="0" lvl="0" indent="0" algn="r" rtl="1">
              <a:spcBef>
                <a:spcPts val="0"/>
              </a:spcBef>
              <a:buNone/>
            </a:pPr>
            <a:endParaRPr sz="1800">
              <a:solidFill>
                <a:schemeClr val="dk1"/>
              </a:solidFill>
              <a:latin typeface="Calibri"/>
              <a:ea typeface="Calibri"/>
              <a:cs typeface="Calibri"/>
              <a:sym typeface="Calibri"/>
            </a:endParaRPr>
          </a:p>
        </p:txBody>
      </p:sp>
      <p:sp>
        <p:nvSpPr>
          <p:cNvPr id="549" name="Shape 549" descr="תוצאת תמונה עבור ‪cell membrane‬‏"/>
          <p:cNvSpPr/>
          <p:nvPr/>
        </p:nvSpPr>
        <p:spPr>
          <a:xfrm>
            <a:off x="8923338" y="-144463"/>
            <a:ext cx="304799" cy="304801"/>
          </a:xfrm>
          <a:prstGeom prst="rect">
            <a:avLst/>
          </a:prstGeom>
          <a:noFill/>
          <a:ln>
            <a:noFill/>
          </a:ln>
        </p:spPr>
        <p:txBody>
          <a:bodyPr lIns="91425" tIns="45700" rIns="91425" bIns="45700" anchor="t" anchorCtr="0">
            <a:noAutofit/>
          </a:bodyPr>
          <a:lstStyle/>
          <a:p>
            <a:pPr marL="0" marR="0" lvl="0" indent="0" algn="r" rtl="1">
              <a:spcBef>
                <a:spcPts val="0"/>
              </a:spcBef>
              <a:buNone/>
            </a:pPr>
            <a:endParaRPr sz="1800">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figure 19-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914" y="2116887"/>
            <a:ext cx="8606972" cy="4545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מלבן 1"/>
          <p:cNvSpPr/>
          <p:nvPr/>
        </p:nvSpPr>
        <p:spPr>
          <a:xfrm>
            <a:off x="2885934" y="0"/>
            <a:ext cx="3256020" cy="80021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x-none" sz="4600" b="1" i="0" u="none" strike="noStrike" kern="0" cap="none" spc="0" normalizeH="0" baseline="0" noProof="0" dirty="0" smtClean="0">
                <a:ln>
                  <a:noFill/>
                </a:ln>
                <a:solidFill>
                  <a:srgbClr val="FF0000"/>
                </a:solidFill>
                <a:effectLst/>
                <a:uLnTx/>
                <a:uFillTx/>
              </a:rPr>
              <a:t>קבוצות הדם</a:t>
            </a:r>
            <a:r>
              <a:rPr kumimoji="0" lang="x-none" sz="4600" b="0" i="0" u="none" strike="noStrike" kern="0" cap="none" spc="0" normalizeH="0" baseline="0" noProof="0" dirty="0" smtClean="0">
                <a:ln>
                  <a:noFill/>
                </a:ln>
                <a:solidFill>
                  <a:srgbClr val="D1282E"/>
                </a:solidFill>
                <a:effectLst/>
                <a:uLnTx/>
                <a:uFillTx/>
              </a:rPr>
              <a:t> </a:t>
            </a:r>
            <a:endParaRPr kumimoji="0" lang="he-IL" sz="1800" b="0" i="0" u="none" strike="noStrike" kern="0" cap="none" spc="0" normalizeH="0" baseline="0" noProof="0" dirty="0" smtClean="0">
              <a:ln>
                <a:noFill/>
              </a:ln>
              <a:solidFill>
                <a:sysClr val="windowText" lastClr="000000"/>
              </a:solidFill>
              <a:effectLst/>
              <a:uLnTx/>
              <a:uFillTx/>
            </a:endParaRPr>
          </a:p>
        </p:txBody>
      </p:sp>
      <p:sp>
        <p:nvSpPr>
          <p:cNvPr id="3" name="מלבן 2"/>
          <p:cNvSpPr/>
          <p:nvPr/>
        </p:nvSpPr>
        <p:spPr>
          <a:xfrm>
            <a:off x="1161143" y="616190"/>
            <a:ext cx="7786915" cy="1015663"/>
          </a:xfrm>
          <a:prstGeom prst="rect">
            <a:avLst/>
          </a:prstGeom>
        </p:spPr>
        <p:txBody>
          <a:bodyPr wrap="square">
            <a:spAutoFit/>
          </a:bodyPr>
          <a:lstStyle/>
          <a:p>
            <a:pPr lvl="0" algn="ctr" rtl="1">
              <a:lnSpc>
                <a:spcPct val="150000"/>
              </a:lnSpc>
              <a:buSzPct val="25000"/>
            </a:pPr>
            <a:r>
              <a:rPr lang="x-none" sz="2000" dirty="0">
                <a:latin typeface="David" panose="020E0502060401010101" pitchFamily="34" charset="-79"/>
                <a:cs typeface="David" panose="020E0502060401010101" pitchFamily="34" charset="-79"/>
              </a:rPr>
              <a:t>לתאי הדם האדומים סמנים סוכריים הנמצאים על פני הממברנה החיצונית. מקובל לחלק את סוגי הדם ל-4 קבוצות עיקריות : A , B , AB , O</a:t>
            </a:r>
          </a:p>
        </p:txBody>
      </p:sp>
    </p:spTree>
    <p:extLst>
      <p:ext uri="{BB962C8B-B14F-4D97-AF65-F5344CB8AC3E}">
        <p14:creationId xmlns:p14="http://schemas.microsoft.com/office/powerpoint/2010/main" val="80779140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Shape 56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1">
              <a:spcBef>
                <a:spcPts val="0"/>
              </a:spcBef>
              <a:buClr>
                <a:schemeClr val="dk2"/>
              </a:buClr>
              <a:buSzPct val="25000"/>
              <a:buFont typeface="Arial"/>
              <a:buNone/>
            </a:pPr>
            <a:r>
              <a:rPr lang="x-none" sz="3000" b="1" i="0" u="none" strike="noStrike" cap="none">
                <a:solidFill>
                  <a:srgbClr val="FF0000"/>
                </a:solidFill>
                <a:latin typeface="David"/>
                <a:ea typeface="David"/>
                <a:cs typeface="David"/>
                <a:sym typeface="David"/>
              </a:rPr>
              <a:t>מערכת RH</a:t>
            </a:r>
          </a:p>
        </p:txBody>
      </p:sp>
      <p:sp>
        <p:nvSpPr>
          <p:cNvPr id="569" name="Shape 569"/>
          <p:cNvSpPr/>
          <p:nvPr/>
        </p:nvSpPr>
        <p:spPr>
          <a:xfrm>
            <a:off x="827583" y="1340767"/>
            <a:ext cx="7272808" cy="1815881"/>
          </a:xfrm>
          <a:prstGeom prst="rect">
            <a:avLst/>
          </a:prstGeom>
          <a:solidFill>
            <a:srgbClr val="F2F2F2"/>
          </a:solidFill>
          <a:ln w="9525" cap="flat" cmpd="sng">
            <a:solidFill>
              <a:schemeClr val="accent5"/>
            </a:solidFill>
            <a:prstDash val="solid"/>
            <a:round/>
            <a:headEnd type="none" w="med" len="med"/>
            <a:tailEnd type="none" w="med" len="med"/>
          </a:ln>
        </p:spPr>
        <p:txBody>
          <a:bodyPr lIns="91425" tIns="45700" rIns="91425" bIns="45700" anchor="t" anchorCtr="0">
            <a:noAutofit/>
          </a:bodyPr>
          <a:lstStyle/>
          <a:p>
            <a:pPr marL="0" marR="0" lvl="0" indent="0" algn="r" rtl="1">
              <a:lnSpc>
                <a:spcPct val="150000"/>
              </a:lnSpc>
              <a:spcBef>
                <a:spcPts val="0"/>
              </a:spcBef>
              <a:buSzPct val="25000"/>
              <a:buNone/>
            </a:pPr>
            <a:r>
              <a:rPr lang="x-none" sz="1600">
                <a:solidFill>
                  <a:schemeClr val="dk1"/>
                </a:solidFill>
                <a:latin typeface="Arial"/>
                <a:ea typeface="Arial"/>
                <a:cs typeface="Arial"/>
                <a:sym typeface="Arial"/>
              </a:rPr>
              <a:t>בנוסף לסוג הדם –  ABO ישנו חלבון נוסף המצוי על פני הממברנה של כדוריות דם אדומות הקרוי –     Rh גורם רזוס. </a:t>
            </a:r>
          </a:p>
          <a:p>
            <a:pPr marL="0" marR="0" lvl="0" indent="0" algn="r" rtl="1">
              <a:lnSpc>
                <a:spcPct val="150000"/>
              </a:lnSpc>
              <a:spcBef>
                <a:spcPts val="0"/>
              </a:spcBef>
              <a:buSzPct val="25000"/>
              <a:buNone/>
            </a:pPr>
            <a:r>
              <a:rPr lang="x-none" sz="1600">
                <a:solidFill>
                  <a:schemeClr val="dk1"/>
                </a:solidFill>
                <a:latin typeface="Arial"/>
                <a:ea typeface="Arial"/>
                <a:cs typeface="Arial"/>
                <a:sym typeface="Arial"/>
              </a:rPr>
              <a:t>במידה וחלבון זה מצוי על הכדוריות דם האדומות סוג הדם יסומן בסימן (+) ואם הוא אינו מצוי סוג הדם יסומן בסימן (-).</a:t>
            </a:r>
          </a:p>
          <a:p>
            <a:pPr marL="0" marR="0" lvl="0" indent="0" algn="r" rtl="1">
              <a:spcBef>
                <a:spcPts val="0"/>
              </a:spcBef>
              <a:buNone/>
            </a:pPr>
            <a:endParaRPr sz="1600">
              <a:solidFill>
                <a:schemeClr val="dk1"/>
              </a:solidFill>
              <a:latin typeface="Calibri"/>
              <a:ea typeface="Calibri"/>
              <a:cs typeface="Calibri"/>
              <a:sym typeface="Calibri"/>
            </a:endParaRPr>
          </a:p>
        </p:txBody>
      </p:sp>
      <p:pic>
        <p:nvPicPr>
          <p:cNvPr id="570" name="Shape 570"/>
          <p:cNvPicPr preferRelativeResize="0"/>
          <p:nvPr/>
        </p:nvPicPr>
        <p:blipFill rotWithShape="1">
          <a:blip r:embed="rId3">
            <a:alphaModFix/>
          </a:blip>
          <a:srcRect/>
          <a:stretch/>
        </p:blipFill>
        <p:spPr>
          <a:xfrm>
            <a:off x="1043608" y="2810335"/>
            <a:ext cx="5112567" cy="383442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Shape 575"/>
          <p:cNvSpPr txBox="1">
            <a:spLocks noGrp="1"/>
          </p:cNvSpPr>
          <p:nvPr>
            <p:ph type="title"/>
          </p:nvPr>
        </p:nvSpPr>
        <p:spPr>
          <a:xfrm>
            <a:off x="214950" y="130452"/>
            <a:ext cx="8245800" cy="1343100"/>
          </a:xfrm>
          <a:prstGeom prst="rect">
            <a:avLst/>
          </a:prstGeom>
          <a:noFill/>
          <a:ln>
            <a:noFill/>
          </a:ln>
        </p:spPr>
        <p:txBody>
          <a:bodyPr lIns="91425" tIns="45700" rIns="91425" bIns="45700" anchor="ctr" anchorCtr="0">
            <a:noAutofit/>
          </a:bodyPr>
          <a:lstStyle/>
          <a:p>
            <a:pPr marL="0" marR="0" lvl="0" indent="0" algn="l" rtl="1">
              <a:spcBef>
                <a:spcPts val="0"/>
              </a:spcBef>
              <a:buClr>
                <a:schemeClr val="dk2"/>
              </a:buClr>
              <a:buSzPct val="25000"/>
              <a:buFont typeface="Arial"/>
              <a:buNone/>
            </a:pPr>
            <a:r>
              <a:rPr lang="x-none" sz="4600" b="0" i="0" u="none" strike="noStrike" cap="none">
                <a:solidFill>
                  <a:schemeClr val="dk2"/>
                </a:solidFill>
                <a:latin typeface="Arial"/>
                <a:ea typeface="Arial"/>
                <a:cs typeface="Arial"/>
                <a:sym typeface="Arial"/>
              </a:rPr>
              <a:t>מי יכול לתרום?</a:t>
            </a:r>
          </a:p>
        </p:txBody>
      </p:sp>
      <p:pic>
        <p:nvPicPr>
          <p:cNvPr id="576" name="Shape 576"/>
          <p:cNvPicPr preferRelativeResize="0"/>
          <p:nvPr/>
        </p:nvPicPr>
        <p:blipFill rotWithShape="1">
          <a:blip r:embed="rId3">
            <a:alphaModFix/>
          </a:blip>
          <a:srcRect/>
          <a:stretch/>
        </p:blipFill>
        <p:spPr>
          <a:xfrm>
            <a:off x="467543" y="1556791"/>
            <a:ext cx="5112567" cy="5154937"/>
          </a:xfrm>
          <a:prstGeom prst="rect">
            <a:avLst/>
          </a:prstGeom>
          <a:noFill/>
          <a:ln>
            <a:noFill/>
          </a:ln>
        </p:spPr>
      </p:pic>
      <p:sp>
        <p:nvSpPr>
          <p:cNvPr id="577" name="Shape 577"/>
          <p:cNvSpPr txBox="1"/>
          <p:nvPr/>
        </p:nvSpPr>
        <p:spPr>
          <a:xfrm>
            <a:off x="899591" y="1583128"/>
            <a:ext cx="1728191" cy="584774"/>
          </a:xfrm>
          <a:prstGeom prst="rect">
            <a:avLst/>
          </a:prstGeom>
          <a:solidFill>
            <a:schemeClr val="lt1"/>
          </a:solidFill>
          <a:ln>
            <a:noFill/>
          </a:ln>
        </p:spPr>
        <p:txBody>
          <a:bodyPr lIns="91425" tIns="45700" rIns="91425" bIns="45700" anchor="t" anchorCtr="0">
            <a:noAutofit/>
          </a:bodyPr>
          <a:lstStyle/>
          <a:p>
            <a:pPr marL="0" marR="0" lvl="0" indent="0" algn="ctr" rtl="1">
              <a:spcBef>
                <a:spcPts val="0"/>
              </a:spcBef>
              <a:buSzPct val="25000"/>
              <a:buNone/>
            </a:pPr>
            <a:r>
              <a:rPr lang="x-none" sz="3200" b="1">
                <a:solidFill>
                  <a:schemeClr val="dk1"/>
                </a:solidFill>
                <a:latin typeface="Arial"/>
                <a:ea typeface="Arial"/>
                <a:cs typeface="Arial"/>
                <a:sym typeface="Arial"/>
              </a:rPr>
              <a:t>תורם</a:t>
            </a:r>
          </a:p>
        </p:txBody>
      </p:sp>
      <p:sp>
        <p:nvSpPr>
          <p:cNvPr id="578" name="Shape 578"/>
          <p:cNvSpPr txBox="1"/>
          <p:nvPr/>
        </p:nvSpPr>
        <p:spPr>
          <a:xfrm rot="5400000">
            <a:off x="-420111" y="5046676"/>
            <a:ext cx="2372563" cy="584774"/>
          </a:xfrm>
          <a:prstGeom prst="rect">
            <a:avLst/>
          </a:prstGeom>
          <a:solidFill>
            <a:schemeClr val="lt1"/>
          </a:solidFill>
          <a:ln>
            <a:noFill/>
          </a:ln>
        </p:spPr>
        <p:txBody>
          <a:bodyPr lIns="91425" tIns="45700" rIns="91425" bIns="45700" anchor="t" anchorCtr="0">
            <a:noAutofit/>
          </a:bodyPr>
          <a:lstStyle/>
          <a:p>
            <a:pPr marL="0" marR="0" lvl="0" indent="0" algn="ctr" rtl="1">
              <a:spcBef>
                <a:spcPts val="0"/>
              </a:spcBef>
              <a:buSzPct val="25000"/>
              <a:buNone/>
            </a:pPr>
            <a:r>
              <a:rPr lang="x-none" sz="3200" b="1">
                <a:solidFill>
                  <a:schemeClr val="dk1"/>
                </a:solidFill>
                <a:latin typeface="Arial"/>
                <a:ea typeface="Arial"/>
                <a:cs typeface="Arial"/>
                <a:sym typeface="Arial"/>
              </a:rPr>
              <a:t>מקבל</a:t>
            </a:r>
          </a:p>
        </p:txBody>
      </p:sp>
      <p:pic>
        <p:nvPicPr>
          <p:cNvPr id="579" name="Shape 579"/>
          <p:cNvPicPr preferRelativeResize="0"/>
          <p:nvPr/>
        </p:nvPicPr>
        <p:blipFill rotWithShape="1">
          <a:blip r:embed="rId4">
            <a:alphaModFix/>
          </a:blip>
          <a:srcRect/>
          <a:stretch/>
        </p:blipFill>
        <p:spPr>
          <a:xfrm>
            <a:off x="6012160" y="2057282"/>
            <a:ext cx="2181224" cy="2095499"/>
          </a:xfrm>
          <a:prstGeom prst="rect">
            <a:avLst/>
          </a:prstGeom>
          <a:noFill/>
          <a:ln>
            <a:noFill/>
          </a:ln>
        </p:spPr>
      </p:pic>
      <p:sp>
        <p:nvSpPr>
          <p:cNvPr id="580" name="Shape 580"/>
          <p:cNvSpPr txBox="1"/>
          <p:nvPr/>
        </p:nvSpPr>
        <p:spPr>
          <a:xfrm>
            <a:off x="5004048" y="4261246"/>
            <a:ext cx="4139952" cy="1477328"/>
          </a:xfrm>
          <a:prstGeom prst="rect">
            <a:avLst/>
          </a:prstGeom>
          <a:solidFill>
            <a:schemeClr val="lt1"/>
          </a:solidFill>
          <a:ln w="25400" cap="flat" cmpd="sng">
            <a:solidFill>
              <a:schemeClr val="accent5"/>
            </a:solidFill>
            <a:prstDash val="solid"/>
            <a:round/>
            <a:headEnd type="none" w="med" len="med"/>
            <a:tailEnd type="none" w="med" len="med"/>
          </a:ln>
        </p:spPr>
        <p:txBody>
          <a:bodyPr lIns="91425" tIns="45700" rIns="91425" bIns="45700" anchor="t" anchorCtr="0">
            <a:noAutofit/>
          </a:bodyPr>
          <a:lstStyle/>
          <a:p>
            <a:pPr marL="0" marR="0" lvl="0" indent="0" algn="ctr" rtl="1">
              <a:lnSpc>
                <a:spcPct val="200000"/>
              </a:lnSpc>
              <a:spcBef>
                <a:spcPts val="0"/>
              </a:spcBef>
              <a:buSzPct val="25000"/>
              <a:buNone/>
            </a:pPr>
            <a:r>
              <a:rPr lang="x-none" sz="1800">
                <a:solidFill>
                  <a:schemeClr val="dk1"/>
                </a:solidFill>
                <a:latin typeface="Calibri"/>
                <a:ea typeface="Calibri"/>
                <a:cs typeface="Calibri"/>
                <a:sym typeface="Calibri"/>
              </a:rPr>
              <a:t>   </a:t>
            </a:r>
            <a:r>
              <a:rPr lang="x-none" sz="1800">
                <a:solidFill>
                  <a:schemeClr val="dk1"/>
                </a:solidFill>
                <a:latin typeface="Arial"/>
                <a:ea typeface="Arial"/>
                <a:cs typeface="Arial"/>
                <a:sym typeface="Arial"/>
              </a:rPr>
              <a:t>O- תורם לכולם  AB+ מקבל מכולם</a:t>
            </a:r>
          </a:p>
          <a:p>
            <a:pPr marL="0" marR="0" lvl="0" indent="0" algn="ctr" rtl="1">
              <a:lnSpc>
                <a:spcPct val="200000"/>
              </a:lnSpc>
              <a:spcBef>
                <a:spcPts val="0"/>
              </a:spcBef>
              <a:buSzPct val="25000"/>
              <a:buNone/>
            </a:pPr>
            <a:r>
              <a:rPr lang="x-none" sz="1800">
                <a:solidFill>
                  <a:schemeClr val="dk1"/>
                </a:solidFill>
                <a:latin typeface="Arial"/>
                <a:ea typeface="Arial"/>
                <a:cs typeface="Arial"/>
                <a:sym typeface="Arial"/>
              </a:rPr>
              <a:t> - RH יכול לתרום לRH+  אך לא להפך</a:t>
            </a:r>
          </a:p>
          <a:p>
            <a:pPr marL="0" marR="0" lvl="0" indent="0" algn="ctr" rtl="1">
              <a:spcBef>
                <a:spcPts val="0"/>
              </a:spcBef>
              <a:buNone/>
            </a:pPr>
            <a:endParaRPr sz="1800">
              <a:solidFill>
                <a:schemeClr val="dk1"/>
              </a:solidFill>
              <a:latin typeface="Arial"/>
              <a:ea typeface="Arial"/>
              <a:cs typeface="Arial"/>
              <a:sym typeface="Arial"/>
            </a:endParaRPr>
          </a:p>
        </p:txBody>
      </p:sp>
      <p:sp>
        <p:nvSpPr>
          <p:cNvPr id="581" name="Shape 581"/>
          <p:cNvSpPr/>
          <p:nvPr/>
        </p:nvSpPr>
        <p:spPr>
          <a:xfrm>
            <a:off x="971600" y="6525344"/>
            <a:ext cx="4752527" cy="186384"/>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1">
              <a:spcBef>
                <a:spcPts val="0"/>
              </a:spcBef>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Shape 586"/>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r" rtl="1">
              <a:spcBef>
                <a:spcPts val="0"/>
              </a:spcBef>
              <a:buClr>
                <a:schemeClr val="dk2"/>
              </a:buClr>
              <a:buSzPct val="25000"/>
              <a:buFont typeface="Arial"/>
              <a:buNone/>
            </a:pPr>
            <a:r>
              <a:rPr lang="x-none" sz="3000" b="1" i="0" u="none" strike="noStrike" cap="none">
                <a:solidFill>
                  <a:srgbClr val="FF0000"/>
                </a:solidFill>
                <a:latin typeface="David"/>
                <a:ea typeface="David"/>
                <a:cs typeface="David"/>
                <a:sym typeface="David"/>
              </a:rPr>
              <a:t>בדיקות חשובות לפני מתן מנת דם</a:t>
            </a:r>
          </a:p>
        </p:txBody>
      </p:sp>
      <p:sp>
        <p:nvSpPr>
          <p:cNvPr id="587" name="Shape 587" descr="תוצאת תמונה עבור בדיקת דם לסוג והצלבה"/>
          <p:cNvSpPr/>
          <p:nvPr/>
        </p:nvSpPr>
        <p:spPr>
          <a:xfrm>
            <a:off x="8923338" y="-144463"/>
            <a:ext cx="304799" cy="304801"/>
          </a:xfrm>
          <a:prstGeom prst="rect">
            <a:avLst/>
          </a:prstGeom>
          <a:noFill/>
          <a:ln>
            <a:noFill/>
          </a:ln>
        </p:spPr>
        <p:txBody>
          <a:bodyPr lIns="91425" tIns="45700" rIns="91425" bIns="45700" anchor="t" anchorCtr="0">
            <a:noAutofit/>
          </a:bodyPr>
          <a:lstStyle/>
          <a:p>
            <a:pPr marL="0" marR="0" lvl="0" indent="0" algn="r" rtl="1">
              <a:spcBef>
                <a:spcPts val="0"/>
              </a:spcBef>
              <a:buNone/>
            </a:pPr>
            <a:endParaRPr sz="1800">
              <a:solidFill>
                <a:schemeClr val="dk1"/>
              </a:solidFill>
              <a:latin typeface="Calibri"/>
              <a:ea typeface="Calibri"/>
              <a:cs typeface="Calibri"/>
              <a:sym typeface="Calibri"/>
            </a:endParaRPr>
          </a:p>
        </p:txBody>
      </p:sp>
      <p:sp>
        <p:nvSpPr>
          <p:cNvPr id="588" name="Shape 588" descr="תוצאת תמונה עבור בדיקת דם לסוג והצלבה"/>
          <p:cNvSpPr/>
          <p:nvPr/>
        </p:nvSpPr>
        <p:spPr>
          <a:xfrm>
            <a:off x="9075738" y="7937"/>
            <a:ext cx="304799" cy="304801"/>
          </a:xfrm>
          <a:prstGeom prst="rect">
            <a:avLst/>
          </a:prstGeom>
          <a:noFill/>
          <a:ln>
            <a:noFill/>
          </a:ln>
        </p:spPr>
        <p:txBody>
          <a:bodyPr lIns="91425" tIns="45700" rIns="91425" bIns="45700" anchor="t" anchorCtr="0">
            <a:noAutofit/>
          </a:bodyPr>
          <a:lstStyle/>
          <a:p>
            <a:pPr marL="0" marR="0" lvl="0" indent="0" algn="r" rtl="1">
              <a:spcBef>
                <a:spcPts val="0"/>
              </a:spcBef>
              <a:buNone/>
            </a:pPr>
            <a:endParaRPr sz="1800">
              <a:solidFill>
                <a:schemeClr val="dk1"/>
              </a:solidFill>
              <a:latin typeface="Calibri"/>
              <a:ea typeface="Calibri"/>
              <a:cs typeface="Calibri"/>
              <a:sym typeface="Calibri"/>
            </a:endParaRPr>
          </a:p>
        </p:txBody>
      </p:sp>
      <p:pic>
        <p:nvPicPr>
          <p:cNvPr id="589" name="Shape 589" descr="תוצאת תמונה עבור בדיקת דם לסוג והצלבה"/>
          <p:cNvPicPr preferRelativeResize="0"/>
          <p:nvPr/>
        </p:nvPicPr>
        <p:blipFill rotWithShape="1">
          <a:blip r:embed="rId3">
            <a:alphaModFix/>
          </a:blip>
          <a:srcRect/>
          <a:stretch/>
        </p:blipFill>
        <p:spPr>
          <a:xfrm>
            <a:off x="0" y="3573017"/>
            <a:ext cx="2451102" cy="3284983"/>
          </a:xfrm>
          <a:prstGeom prst="rect">
            <a:avLst/>
          </a:prstGeom>
          <a:noFill/>
          <a:ln>
            <a:noFill/>
          </a:ln>
        </p:spPr>
      </p:pic>
      <p:sp>
        <p:nvSpPr>
          <p:cNvPr id="590" name="Shape 590"/>
          <p:cNvSpPr/>
          <p:nvPr/>
        </p:nvSpPr>
        <p:spPr>
          <a:xfrm>
            <a:off x="1115616" y="1556791"/>
            <a:ext cx="7200799" cy="3600986"/>
          </a:xfrm>
          <a:prstGeom prst="rect">
            <a:avLst/>
          </a:prstGeom>
          <a:noFill/>
          <a:ln>
            <a:noFill/>
          </a:ln>
        </p:spPr>
        <p:txBody>
          <a:bodyPr lIns="91425" tIns="45700" rIns="91425" bIns="45700" anchor="t" anchorCtr="0">
            <a:noAutofit/>
          </a:bodyPr>
          <a:lstStyle/>
          <a:p>
            <a:pPr marL="0" marR="0" lvl="0" indent="0" algn="r" rtl="1">
              <a:lnSpc>
                <a:spcPct val="200000"/>
              </a:lnSpc>
              <a:spcBef>
                <a:spcPts val="0"/>
              </a:spcBef>
              <a:buSzPct val="25000"/>
              <a:buNone/>
            </a:pPr>
            <a:r>
              <a:rPr lang="x-none" sz="2000" b="1" dirty="0">
                <a:solidFill>
                  <a:schemeClr val="dk1"/>
                </a:solidFill>
                <a:latin typeface="David"/>
                <a:ea typeface="David"/>
                <a:cs typeface="David"/>
                <a:sym typeface="David"/>
              </a:rPr>
              <a:t>בדיקת דם לסוג </a:t>
            </a:r>
          </a:p>
          <a:p>
            <a:pPr marL="0" marR="0" lvl="0" indent="0" algn="r" rtl="1">
              <a:lnSpc>
                <a:spcPct val="200000"/>
              </a:lnSpc>
              <a:spcBef>
                <a:spcPts val="0"/>
              </a:spcBef>
              <a:buSzPct val="25000"/>
              <a:buNone/>
            </a:pPr>
            <a:r>
              <a:rPr lang="x-none" sz="1800" dirty="0">
                <a:solidFill>
                  <a:schemeClr val="dk1"/>
                </a:solidFill>
                <a:latin typeface="David"/>
                <a:ea typeface="David"/>
                <a:cs typeface="David"/>
                <a:sym typeface="David"/>
              </a:rPr>
              <a:t>בודקת את סוג הדם , הבדיקה כוללת גם את קיום אנטיגן הrh .  </a:t>
            </a:r>
          </a:p>
          <a:p>
            <a:pPr marL="0" marR="0" lvl="0" indent="0" algn="r" rtl="1">
              <a:lnSpc>
                <a:spcPct val="200000"/>
              </a:lnSpc>
              <a:spcBef>
                <a:spcPts val="0"/>
              </a:spcBef>
              <a:buNone/>
            </a:pPr>
            <a:endParaRPr sz="1800" b="1" u="sng" dirty="0">
              <a:solidFill>
                <a:schemeClr val="dk1"/>
              </a:solidFill>
              <a:latin typeface="David"/>
              <a:ea typeface="David"/>
              <a:cs typeface="David"/>
              <a:sym typeface="David"/>
            </a:endParaRPr>
          </a:p>
          <a:p>
            <a:pPr marL="0" marR="0" lvl="0" indent="0" algn="r" rtl="1">
              <a:lnSpc>
                <a:spcPct val="200000"/>
              </a:lnSpc>
              <a:spcBef>
                <a:spcPts val="0"/>
              </a:spcBef>
              <a:buSzPct val="25000"/>
              <a:buNone/>
            </a:pPr>
            <a:r>
              <a:rPr lang="x-none" sz="2000" b="1" dirty="0">
                <a:solidFill>
                  <a:schemeClr val="dk1"/>
                </a:solidFill>
                <a:latin typeface="David"/>
                <a:ea typeface="David"/>
                <a:cs typeface="David"/>
                <a:sym typeface="David"/>
              </a:rPr>
              <a:t>בדיקת דם להצלבה </a:t>
            </a:r>
          </a:p>
          <a:p>
            <a:pPr marL="0" marR="0" lvl="0" indent="0" algn="r" rtl="1">
              <a:lnSpc>
                <a:spcPct val="200000"/>
              </a:lnSpc>
              <a:spcBef>
                <a:spcPts val="0"/>
              </a:spcBef>
              <a:buSzPct val="25000"/>
              <a:buNone/>
            </a:pPr>
            <a:r>
              <a:rPr lang="x-none" sz="1800" dirty="0">
                <a:solidFill>
                  <a:schemeClr val="dk1"/>
                </a:solidFill>
                <a:latin typeface="David"/>
                <a:ea typeface="David"/>
                <a:cs typeface="David"/>
                <a:sym typeface="David"/>
              </a:rPr>
              <a:t>בודקת אם בדם המקבל אין נוגדנים כנגד האנטיגנים שעל פני </a:t>
            </a:r>
            <a:endParaRPr lang="he-IL" sz="1800" dirty="0" smtClean="0">
              <a:solidFill>
                <a:schemeClr val="dk1"/>
              </a:solidFill>
              <a:latin typeface="David"/>
              <a:ea typeface="David"/>
              <a:cs typeface="David"/>
              <a:sym typeface="David"/>
            </a:endParaRPr>
          </a:p>
          <a:p>
            <a:pPr marL="0" marR="0" lvl="0" indent="0" algn="r" rtl="1">
              <a:lnSpc>
                <a:spcPct val="200000"/>
              </a:lnSpc>
              <a:spcBef>
                <a:spcPts val="0"/>
              </a:spcBef>
              <a:buSzPct val="25000"/>
              <a:buNone/>
            </a:pPr>
            <a:r>
              <a:rPr lang="he-IL" sz="1800" dirty="0" err="1" smtClean="0">
                <a:solidFill>
                  <a:schemeClr val="dk1"/>
                </a:solidFill>
                <a:latin typeface="David"/>
                <a:ea typeface="David"/>
                <a:cs typeface="David"/>
                <a:sym typeface="David"/>
              </a:rPr>
              <a:t>האריטרוציטים</a:t>
            </a:r>
            <a:r>
              <a:rPr lang="he-IL" sz="1800" dirty="0" smtClean="0">
                <a:solidFill>
                  <a:schemeClr val="dk1"/>
                </a:solidFill>
                <a:latin typeface="David"/>
                <a:ea typeface="David"/>
                <a:cs typeface="David"/>
                <a:sym typeface="David"/>
              </a:rPr>
              <a:t> </a:t>
            </a:r>
            <a:r>
              <a:rPr lang="x-none" sz="1800" dirty="0" smtClean="0">
                <a:solidFill>
                  <a:schemeClr val="dk1"/>
                </a:solidFill>
                <a:latin typeface="David"/>
                <a:ea typeface="David"/>
                <a:cs typeface="David"/>
                <a:sym typeface="David"/>
              </a:rPr>
              <a:t>של </a:t>
            </a:r>
            <a:r>
              <a:rPr lang="x-none" sz="1800" dirty="0">
                <a:solidFill>
                  <a:schemeClr val="dk1"/>
                </a:solidFill>
                <a:latin typeface="David"/>
                <a:ea typeface="David"/>
                <a:cs typeface="David"/>
                <a:sym typeface="David"/>
              </a:rPr>
              <a:t>התורם </a:t>
            </a:r>
            <a:r>
              <a:rPr lang="he-IL" sz="1800" dirty="0" smtClean="0">
                <a:solidFill>
                  <a:schemeClr val="dk1"/>
                </a:solidFill>
                <a:latin typeface="David"/>
                <a:ea typeface="David"/>
                <a:cs typeface="David"/>
                <a:sym typeface="David"/>
              </a:rPr>
              <a:t>(</a:t>
            </a:r>
            <a:r>
              <a:rPr lang="x-none" sz="1800" dirty="0" smtClean="0">
                <a:solidFill>
                  <a:schemeClr val="dk1"/>
                </a:solidFill>
                <a:latin typeface="David"/>
                <a:ea typeface="David"/>
                <a:cs typeface="David"/>
                <a:sym typeface="David"/>
              </a:rPr>
              <a:t>מצליבים </a:t>
            </a:r>
            <a:r>
              <a:rPr lang="x-none" sz="1800" dirty="0">
                <a:solidFill>
                  <a:schemeClr val="dk1"/>
                </a:solidFill>
                <a:latin typeface="David"/>
                <a:ea typeface="David"/>
                <a:cs typeface="David"/>
                <a:sym typeface="David"/>
              </a:rPr>
              <a:t>את דם המקבל ודגימת התורם </a:t>
            </a:r>
            <a:endParaRPr lang="he-IL" sz="1800" dirty="0" smtClean="0">
              <a:solidFill>
                <a:schemeClr val="dk1"/>
              </a:solidFill>
              <a:latin typeface="David"/>
              <a:ea typeface="David"/>
              <a:cs typeface="David"/>
              <a:sym typeface="David"/>
            </a:endParaRPr>
          </a:p>
          <a:p>
            <a:pPr marL="0" marR="0" lvl="0" indent="0" algn="r" rtl="1">
              <a:lnSpc>
                <a:spcPct val="200000"/>
              </a:lnSpc>
              <a:spcBef>
                <a:spcPts val="0"/>
              </a:spcBef>
              <a:buSzPct val="25000"/>
              <a:buNone/>
            </a:pPr>
            <a:r>
              <a:rPr lang="x-none" sz="1800" dirty="0" smtClean="0">
                <a:solidFill>
                  <a:schemeClr val="dk1"/>
                </a:solidFill>
                <a:latin typeface="David"/>
                <a:ea typeface="David"/>
                <a:cs typeface="David"/>
                <a:sym typeface="David"/>
              </a:rPr>
              <a:t>כדי </a:t>
            </a:r>
            <a:r>
              <a:rPr lang="x-none" sz="1800" dirty="0">
                <a:solidFill>
                  <a:schemeClr val="dk1"/>
                </a:solidFill>
                <a:latin typeface="David"/>
                <a:ea typeface="David"/>
                <a:cs typeface="David"/>
                <a:sym typeface="David"/>
              </a:rPr>
              <a:t>לבדוק שאין </a:t>
            </a:r>
            <a:r>
              <a:rPr lang="x-none" sz="1800" dirty="0" smtClean="0">
                <a:solidFill>
                  <a:schemeClr val="dk1"/>
                </a:solidFill>
                <a:latin typeface="David"/>
                <a:ea typeface="David"/>
                <a:cs typeface="David"/>
                <a:sym typeface="David"/>
              </a:rPr>
              <a:t>צימות</a:t>
            </a:r>
            <a:r>
              <a:rPr lang="he-IL" sz="1800" dirty="0" smtClean="0">
                <a:solidFill>
                  <a:schemeClr val="dk1"/>
                </a:solidFill>
              </a:rPr>
              <a:t>)</a:t>
            </a:r>
            <a:endParaRPr lang="x-none" sz="1800" dirty="0">
              <a:solidFill>
                <a:schemeClr val="dk1"/>
              </a:solidFill>
            </a:endParaRPr>
          </a:p>
        </p:txBody>
      </p:sp>
      <p:sp>
        <p:nvSpPr>
          <p:cNvPr id="591" name="Shape 591"/>
          <p:cNvSpPr/>
          <p:nvPr/>
        </p:nvSpPr>
        <p:spPr>
          <a:xfrm>
            <a:off x="2415717" y="5271051"/>
            <a:ext cx="3597570" cy="1008112"/>
          </a:xfrm>
          <a:prstGeom prst="leftArrow">
            <a:avLst>
              <a:gd name="adj1" fmla="val 50000"/>
              <a:gd name="adj2" fmla="val 50000"/>
            </a:avLst>
          </a:prstGeom>
          <a:solidFill>
            <a:schemeClr val="lt1"/>
          </a:solidFill>
          <a:ln w="25400" cap="flat" cmpd="sng">
            <a:solidFill>
              <a:schemeClr val="dk2"/>
            </a:solidFill>
            <a:prstDash val="solid"/>
            <a:round/>
            <a:headEnd type="none" w="med" len="med"/>
            <a:tailEnd type="none" w="med" len="med"/>
          </a:ln>
        </p:spPr>
        <p:txBody>
          <a:bodyPr lIns="91425" tIns="45700" rIns="91425" bIns="45700" anchor="ctr" anchorCtr="0">
            <a:noAutofit/>
          </a:bodyPr>
          <a:lstStyle/>
          <a:p>
            <a:pPr marL="0" marR="0" lvl="0" indent="0" algn="ctr" rtl="1">
              <a:spcBef>
                <a:spcPts val="0"/>
              </a:spcBef>
              <a:buSzPct val="25000"/>
              <a:buNone/>
            </a:pPr>
            <a:r>
              <a:rPr lang="x-none" sz="1800" b="1" dirty="0">
                <a:solidFill>
                  <a:schemeClr val="dk1"/>
                </a:solidFill>
                <a:latin typeface="David" panose="020E0502060401010101" pitchFamily="34" charset="-79"/>
                <a:cs typeface="David" panose="020E0502060401010101" pitchFamily="34" charset="-79"/>
                <a:sym typeface="Arial"/>
              </a:rPr>
              <a:t>תגובת צימות בשל הצלבה לא מוצלחת - נוצר קריש דם</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Shape 596"/>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1">
              <a:spcBef>
                <a:spcPts val="0"/>
              </a:spcBef>
              <a:buClr>
                <a:schemeClr val="accent3"/>
              </a:buClr>
              <a:buSzPct val="25000"/>
              <a:buFont typeface="Arial"/>
              <a:buNone/>
            </a:pPr>
            <a:r>
              <a:rPr lang="x-none" sz="3000" b="1" i="0" u="none" strike="noStrike" cap="none">
                <a:solidFill>
                  <a:srgbClr val="FF0000"/>
                </a:solidFill>
                <a:latin typeface="David"/>
                <a:ea typeface="David"/>
                <a:cs typeface="David"/>
                <a:sym typeface="David"/>
              </a:rPr>
              <a:t>חוסר התאמת RH בזמן הריון </a:t>
            </a:r>
          </a:p>
        </p:txBody>
      </p:sp>
      <p:pic>
        <p:nvPicPr>
          <p:cNvPr id="597" name="Shape 597"/>
          <p:cNvPicPr preferRelativeResize="0"/>
          <p:nvPr/>
        </p:nvPicPr>
        <p:blipFill rotWithShape="1">
          <a:blip r:embed="rId3">
            <a:alphaModFix/>
          </a:blip>
          <a:srcRect/>
          <a:stretch/>
        </p:blipFill>
        <p:spPr>
          <a:xfrm>
            <a:off x="1187624" y="2060848"/>
            <a:ext cx="5943600" cy="4133700"/>
          </a:xfrm>
          <a:prstGeom prst="rect">
            <a:avLst/>
          </a:prstGeom>
          <a:noFill/>
          <a:ln>
            <a:noFill/>
          </a:ln>
        </p:spPr>
      </p:pic>
      <p:sp>
        <p:nvSpPr>
          <p:cNvPr id="598" name="Shape 598"/>
          <p:cNvSpPr txBox="1"/>
          <p:nvPr/>
        </p:nvSpPr>
        <p:spPr>
          <a:xfrm>
            <a:off x="832380" y="1717356"/>
            <a:ext cx="1584175" cy="830996"/>
          </a:xfrm>
          <a:prstGeom prst="rect">
            <a:avLst/>
          </a:prstGeom>
          <a:solidFill>
            <a:schemeClr val="lt1"/>
          </a:solidFill>
          <a:ln>
            <a:noFill/>
          </a:ln>
        </p:spPr>
        <p:txBody>
          <a:bodyPr lIns="91425" tIns="45700" rIns="91425" bIns="45700" anchor="t" anchorCtr="0">
            <a:noAutofit/>
          </a:bodyPr>
          <a:lstStyle/>
          <a:p>
            <a:pPr marL="0" marR="0" lvl="0" indent="0" algn="ctr" rtl="1">
              <a:spcBef>
                <a:spcPts val="0"/>
              </a:spcBef>
              <a:buSzPct val="25000"/>
              <a:buNone/>
            </a:pPr>
            <a:r>
              <a:rPr lang="x-none" sz="1600">
                <a:solidFill>
                  <a:schemeClr val="dk1"/>
                </a:solidFill>
                <a:latin typeface="Arial"/>
                <a:ea typeface="Arial"/>
                <a:cs typeface="Arial"/>
                <a:sym typeface="Arial"/>
              </a:rPr>
              <a:t>הריון ראשון</a:t>
            </a:r>
          </a:p>
          <a:p>
            <a:pPr marL="0" marR="0" lvl="0" indent="0" algn="ctr" rtl="1">
              <a:spcBef>
                <a:spcPts val="0"/>
              </a:spcBef>
              <a:buSzPct val="25000"/>
              <a:buNone/>
            </a:pPr>
            <a:r>
              <a:rPr lang="x-none" sz="1600">
                <a:solidFill>
                  <a:schemeClr val="dk1"/>
                </a:solidFill>
                <a:latin typeface="Arial"/>
                <a:ea typeface="Arial"/>
                <a:cs typeface="Arial"/>
                <a:sym typeface="Arial"/>
              </a:rPr>
              <a:t>אין בד"כ בעיה</a:t>
            </a:r>
          </a:p>
          <a:p>
            <a:pPr marL="0" marR="0" lvl="0" indent="0" algn="ctr" rtl="1">
              <a:spcBef>
                <a:spcPts val="0"/>
              </a:spcBef>
              <a:buNone/>
            </a:pPr>
            <a:endParaRPr sz="1600">
              <a:solidFill>
                <a:schemeClr val="dk1"/>
              </a:solidFill>
              <a:latin typeface="Arial"/>
              <a:ea typeface="Arial"/>
              <a:cs typeface="Arial"/>
              <a:sym typeface="Arial"/>
            </a:endParaRPr>
          </a:p>
        </p:txBody>
      </p:sp>
      <p:sp>
        <p:nvSpPr>
          <p:cNvPr id="599" name="Shape 599"/>
          <p:cNvSpPr txBox="1"/>
          <p:nvPr/>
        </p:nvSpPr>
        <p:spPr>
          <a:xfrm>
            <a:off x="2411759" y="1717356"/>
            <a:ext cx="1584175" cy="830996"/>
          </a:xfrm>
          <a:prstGeom prst="rect">
            <a:avLst/>
          </a:prstGeom>
          <a:solidFill>
            <a:schemeClr val="lt1"/>
          </a:solidFill>
          <a:ln>
            <a:noFill/>
          </a:ln>
        </p:spPr>
        <p:txBody>
          <a:bodyPr lIns="91425" tIns="45700" rIns="91425" bIns="45700" anchor="t" anchorCtr="0">
            <a:noAutofit/>
          </a:bodyPr>
          <a:lstStyle/>
          <a:p>
            <a:pPr marL="0" marR="0" lvl="0" indent="0" algn="ctr" rtl="1">
              <a:spcBef>
                <a:spcPts val="0"/>
              </a:spcBef>
              <a:buSzPct val="25000"/>
              <a:buNone/>
            </a:pPr>
            <a:r>
              <a:rPr lang="x-none" sz="1600">
                <a:solidFill>
                  <a:schemeClr val="dk1"/>
                </a:solidFill>
                <a:latin typeface="Arial"/>
                <a:ea typeface="Arial"/>
                <a:cs typeface="Arial"/>
                <a:sym typeface="Arial"/>
              </a:rPr>
              <a:t>בזמן הלידה מתרחש מפגש בין דם אימהי לדם עוברי</a:t>
            </a:r>
          </a:p>
        </p:txBody>
      </p:sp>
      <p:sp>
        <p:nvSpPr>
          <p:cNvPr id="600" name="Shape 600"/>
          <p:cNvSpPr txBox="1"/>
          <p:nvPr/>
        </p:nvSpPr>
        <p:spPr>
          <a:xfrm>
            <a:off x="3923928" y="1717356"/>
            <a:ext cx="1584175" cy="830996"/>
          </a:xfrm>
          <a:prstGeom prst="rect">
            <a:avLst/>
          </a:prstGeom>
          <a:solidFill>
            <a:schemeClr val="lt1"/>
          </a:solidFill>
          <a:ln>
            <a:noFill/>
          </a:ln>
        </p:spPr>
        <p:txBody>
          <a:bodyPr lIns="91425" tIns="45700" rIns="91425" bIns="45700" anchor="ctr" anchorCtr="0">
            <a:noAutofit/>
          </a:bodyPr>
          <a:lstStyle/>
          <a:p>
            <a:pPr marL="0" marR="0" lvl="0" indent="0" algn="ctr" rtl="1">
              <a:spcBef>
                <a:spcPts val="0"/>
              </a:spcBef>
              <a:buSzPct val="25000"/>
              <a:buNone/>
            </a:pPr>
            <a:r>
              <a:rPr lang="x-none" sz="1600">
                <a:solidFill>
                  <a:schemeClr val="dk1"/>
                </a:solidFill>
                <a:latin typeface="Arial"/>
                <a:ea typeface="Arial"/>
                <a:cs typeface="Arial"/>
                <a:sym typeface="Arial"/>
              </a:rPr>
              <a:t>האם מייצרת נוגדנים לחלבון הRH</a:t>
            </a:r>
          </a:p>
          <a:p>
            <a:pPr marL="0" marR="0" lvl="0" indent="0" algn="ctr" rtl="1">
              <a:spcBef>
                <a:spcPts val="0"/>
              </a:spcBef>
              <a:buNone/>
            </a:pPr>
            <a:endParaRPr sz="1600">
              <a:solidFill>
                <a:schemeClr val="dk1"/>
              </a:solidFill>
              <a:latin typeface="Arial"/>
              <a:ea typeface="Arial"/>
              <a:cs typeface="Arial"/>
              <a:sym typeface="Arial"/>
            </a:endParaRPr>
          </a:p>
        </p:txBody>
      </p:sp>
      <p:sp>
        <p:nvSpPr>
          <p:cNvPr id="601" name="Shape 601"/>
          <p:cNvSpPr txBox="1"/>
          <p:nvPr/>
        </p:nvSpPr>
        <p:spPr>
          <a:xfrm>
            <a:off x="5436096" y="1717355"/>
            <a:ext cx="1584175" cy="830996"/>
          </a:xfrm>
          <a:prstGeom prst="rect">
            <a:avLst/>
          </a:prstGeom>
          <a:solidFill>
            <a:schemeClr val="lt1"/>
          </a:solidFill>
          <a:ln>
            <a:noFill/>
          </a:ln>
        </p:spPr>
        <p:txBody>
          <a:bodyPr lIns="91425" tIns="45700" rIns="91425" bIns="45700" anchor="ctr" anchorCtr="0">
            <a:noAutofit/>
          </a:bodyPr>
          <a:lstStyle/>
          <a:p>
            <a:pPr marL="0" marR="0" lvl="0" indent="0" algn="ctr" rtl="1">
              <a:spcBef>
                <a:spcPts val="0"/>
              </a:spcBef>
              <a:buSzPct val="25000"/>
              <a:buNone/>
            </a:pPr>
            <a:r>
              <a:rPr lang="x-none" sz="1600">
                <a:solidFill>
                  <a:schemeClr val="dk1"/>
                </a:solidFill>
                <a:latin typeface="Arial"/>
                <a:ea typeface="Arial"/>
                <a:cs typeface="Arial"/>
                <a:sym typeface="Arial"/>
              </a:rPr>
              <a:t>בהריונות הבאים נוגדני RH ייתקפו את העובר</a:t>
            </a:r>
          </a:p>
        </p:txBody>
      </p:sp>
      <p:sp>
        <p:nvSpPr>
          <p:cNvPr id="602" name="Shape 602"/>
          <p:cNvSpPr txBox="1"/>
          <p:nvPr/>
        </p:nvSpPr>
        <p:spPr>
          <a:xfrm>
            <a:off x="6012160" y="4941167"/>
            <a:ext cx="1800199" cy="1077217"/>
          </a:xfrm>
          <a:prstGeom prst="rect">
            <a:avLst/>
          </a:prstGeom>
          <a:solidFill>
            <a:schemeClr val="lt1"/>
          </a:solidFill>
          <a:ln w="38100" cap="flat" cmpd="sng">
            <a:solidFill>
              <a:schemeClr val="lt1"/>
            </a:solidFill>
            <a:prstDash val="solid"/>
            <a:round/>
            <a:headEnd type="none" w="med" len="med"/>
            <a:tailEnd type="none" w="med" len="med"/>
          </a:ln>
        </p:spPr>
        <p:txBody>
          <a:bodyPr lIns="91425" tIns="45700" rIns="91425" bIns="45700" anchor="t" anchorCtr="0">
            <a:noAutofit/>
          </a:bodyPr>
          <a:lstStyle/>
          <a:p>
            <a:pPr marL="0" marR="0" lvl="0" indent="0" algn="l" rtl="1">
              <a:spcBef>
                <a:spcPts val="0"/>
              </a:spcBef>
              <a:buSzPct val="25000"/>
              <a:buNone/>
            </a:pPr>
            <a:r>
              <a:rPr lang="x-none" sz="1600">
                <a:solidFill>
                  <a:schemeClr val="dk1"/>
                </a:solidFill>
                <a:latin typeface="Arial"/>
                <a:ea typeface="Arial"/>
                <a:cs typeface="Arial"/>
                <a:sym typeface="Arial"/>
              </a:rPr>
              <a:t>RH -</a:t>
            </a:r>
          </a:p>
          <a:p>
            <a:pPr marL="0" marR="0" lvl="0" indent="0" algn="l" rtl="1">
              <a:spcBef>
                <a:spcPts val="0"/>
              </a:spcBef>
              <a:buSzPct val="25000"/>
              <a:buNone/>
            </a:pPr>
            <a:r>
              <a:rPr lang="x-none" sz="1600">
                <a:solidFill>
                  <a:schemeClr val="dk1"/>
                </a:solidFill>
                <a:latin typeface="Arial"/>
                <a:ea typeface="Arial"/>
                <a:cs typeface="Arial"/>
                <a:sym typeface="Arial"/>
              </a:rPr>
              <a:t>RH+</a:t>
            </a:r>
          </a:p>
          <a:p>
            <a:pPr marL="0" marR="0" lvl="0" indent="0" algn="l" rtl="1">
              <a:spcBef>
                <a:spcPts val="0"/>
              </a:spcBef>
              <a:buSzPct val="25000"/>
              <a:buNone/>
            </a:pPr>
            <a:r>
              <a:rPr lang="x-none" sz="1600">
                <a:solidFill>
                  <a:schemeClr val="dk1"/>
                </a:solidFill>
                <a:latin typeface="Arial"/>
                <a:ea typeface="Arial"/>
                <a:cs typeface="Arial"/>
                <a:sym typeface="Arial"/>
              </a:rPr>
              <a:t>נוגדנים לRH +</a:t>
            </a:r>
          </a:p>
          <a:p>
            <a:pPr marL="0" marR="0" lvl="0" indent="0" algn="l" rtl="1">
              <a:spcBef>
                <a:spcPts val="0"/>
              </a:spcBef>
              <a:buNone/>
            </a:pPr>
            <a:endParaRPr sz="160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1297175" y="242275"/>
            <a:ext cx="7089000" cy="1087200"/>
          </a:xfrm>
          <a:prstGeom prst="rect">
            <a:avLst/>
          </a:prstGeom>
          <a:noFill/>
          <a:ln>
            <a:noFill/>
          </a:ln>
        </p:spPr>
        <p:txBody>
          <a:bodyPr lIns="91425" tIns="45700" rIns="91425" bIns="45700" anchor="ctr" anchorCtr="0">
            <a:noAutofit/>
          </a:bodyPr>
          <a:lstStyle/>
          <a:p>
            <a:pPr marL="0" marR="0" lvl="0" indent="0" algn="r" rtl="1">
              <a:spcBef>
                <a:spcPts val="0"/>
              </a:spcBef>
              <a:buClr>
                <a:srgbClr val="7F7F7F"/>
              </a:buClr>
              <a:buSzPct val="25000"/>
              <a:buFont typeface="Arial"/>
              <a:buNone/>
            </a:pPr>
            <a:r>
              <a:rPr lang="x-none" sz="3000" b="1" i="0" u="none" strike="noStrike" cap="none">
                <a:solidFill>
                  <a:srgbClr val="FF0000"/>
                </a:solidFill>
                <a:latin typeface="Arial"/>
                <a:ea typeface="Arial"/>
                <a:cs typeface="Arial"/>
                <a:sym typeface="Arial"/>
              </a:rPr>
              <a:t>המשך חלבונים</a:t>
            </a:r>
          </a:p>
        </p:txBody>
      </p:sp>
      <p:sp>
        <p:nvSpPr>
          <p:cNvPr id="141" name="Shape 141"/>
          <p:cNvSpPr txBox="1">
            <a:spLocks noGrp="1"/>
          </p:cNvSpPr>
          <p:nvPr>
            <p:ph type="body" idx="1"/>
          </p:nvPr>
        </p:nvSpPr>
        <p:spPr>
          <a:xfrm>
            <a:off x="3149999" y="1600200"/>
            <a:ext cx="5064000" cy="1819200"/>
          </a:xfrm>
          <a:prstGeom prst="rect">
            <a:avLst/>
          </a:prstGeom>
          <a:noFill/>
          <a:ln w="9525" cap="flat" cmpd="sng">
            <a:solidFill>
              <a:srgbClr val="7F7F7F"/>
            </a:solidFill>
            <a:prstDash val="solid"/>
            <a:round/>
            <a:headEnd type="none" w="med" len="med"/>
            <a:tailEnd type="none" w="med" len="med"/>
          </a:ln>
        </p:spPr>
        <p:txBody>
          <a:bodyPr lIns="91425" tIns="45700" rIns="91425" bIns="45700" anchor="t" anchorCtr="0">
            <a:noAutofit/>
          </a:bodyPr>
          <a:lstStyle/>
          <a:p>
            <a:pPr marL="114300" marR="0" lvl="0" indent="0" algn="r" rtl="1">
              <a:spcBef>
                <a:spcPts val="0"/>
              </a:spcBef>
              <a:spcAft>
                <a:spcPts val="0"/>
              </a:spcAft>
              <a:buClr>
                <a:schemeClr val="accent1"/>
              </a:buClr>
              <a:buSzPct val="25000"/>
              <a:buFont typeface="Arial"/>
              <a:buNone/>
            </a:pPr>
            <a:r>
              <a:rPr lang="x-none" sz="2800" b="1" i="0" u="none" strike="noStrike" cap="none">
                <a:solidFill>
                  <a:srgbClr val="FF0000"/>
                </a:solidFill>
                <a:latin typeface="David"/>
                <a:ea typeface="David"/>
                <a:cs typeface="David"/>
                <a:sym typeface="David"/>
              </a:rPr>
              <a:t>גלובולינים</a:t>
            </a:r>
            <a:r>
              <a:rPr lang="x-none" sz="2800" b="0" i="0" u="none" strike="noStrike" cap="none">
                <a:solidFill>
                  <a:schemeClr val="dk1"/>
                </a:solidFill>
                <a:latin typeface="Arial"/>
                <a:ea typeface="Arial"/>
                <a:cs typeface="Arial"/>
                <a:sym typeface="Arial"/>
              </a:rPr>
              <a:t> </a:t>
            </a:r>
          </a:p>
          <a:p>
            <a:pPr marL="114300" marR="0" lvl="0" indent="0" algn="r" rtl="1">
              <a:spcBef>
                <a:spcPts val="440"/>
              </a:spcBef>
              <a:spcAft>
                <a:spcPts val="0"/>
              </a:spcAft>
              <a:buClr>
                <a:schemeClr val="accent1"/>
              </a:buClr>
              <a:buSzPct val="25000"/>
              <a:buFont typeface="Arial"/>
              <a:buNone/>
            </a:pPr>
            <a:r>
              <a:rPr lang="x-none" sz="2200" b="0" i="0" u="none" strike="noStrike" cap="none">
                <a:solidFill>
                  <a:schemeClr val="dk1"/>
                </a:solidFill>
                <a:latin typeface="Arial"/>
                <a:ea typeface="Arial"/>
                <a:cs typeface="Arial"/>
                <a:sym typeface="Arial"/>
              </a:rPr>
              <a:t>משמשים כנשאים לשומנים וויטמינים בדם.</a:t>
            </a:r>
          </a:p>
          <a:p>
            <a:pPr marL="114300" marR="0" lvl="0" indent="0" algn="r" rtl="1">
              <a:spcBef>
                <a:spcPts val="440"/>
              </a:spcBef>
              <a:spcAft>
                <a:spcPts val="0"/>
              </a:spcAft>
              <a:buClr>
                <a:schemeClr val="accent1"/>
              </a:buClr>
              <a:buSzPct val="25000"/>
              <a:buFont typeface="Arial"/>
              <a:buNone/>
            </a:pPr>
            <a:r>
              <a:rPr lang="x-none" sz="2200" b="0" i="0" u="none" strike="noStrike" cap="none">
                <a:solidFill>
                  <a:schemeClr val="dk1"/>
                </a:solidFill>
                <a:latin typeface="Arial"/>
                <a:ea typeface="Arial"/>
                <a:cs typeface="Arial"/>
                <a:sym typeface="Arial"/>
              </a:rPr>
              <a:t>חלקם שייכים למערכת החיסון - מהווים את הנוגדנים.</a:t>
            </a:r>
          </a:p>
        </p:txBody>
      </p:sp>
      <p:pic>
        <p:nvPicPr>
          <p:cNvPr id="142" name="Shape 142"/>
          <p:cNvPicPr preferRelativeResize="0"/>
          <p:nvPr/>
        </p:nvPicPr>
        <p:blipFill rotWithShape="1">
          <a:blip r:embed="rId3">
            <a:alphaModFix/>
          </a:blip>
          <a:srcRect/>
          <a:stretch/>
        </p:blipFill>
        <p:spPr>
          <a:xfrm>
            <a:off x="713989" y="1412775"/>
            <a:ext cx="2366940" cy="2185827"/>
          </a:xfrm>
          <a:prstGeom prst="rect">
            <a:avLst/>
          </a:prstGeom>
          <a:noFill/>
          <a:ln>
            <a:noFill/>
          </a:ln>
        </p:spPr>
      </p:pic>
      <p:sp>
        <p:nvSpPr>
          <p:cNvPr id="143" name="Shape 143"/>
          <p:cNvSpPr txBox="1"/>
          <p:nvPr/>
        </p:nvSpPr>
        <p:spPr>
          <a:xfrm>
            <a:off x="3149999" y="3690127"/>
            <a:ext cx="5236200" cy="2016900"/>
          </a:xfrm>
          <a:prstGeom prst="rect">
            <a:avLst/>
          </a:prstGeom>
          <a:noFill/>
          <a:ln w="9525" cap="flat" cmpd="sng">
            <a:solidFill>
              <a:srgbClr val="7F7F7F"/>
            </a:solidFill>
            <a:prstDash val="solid"/>
            <a:round/>
            <a:headEnd type="none" w="med" len="med"/>
            <a:tailEnd type="none" w="med" len="med"/>
          </a:ln>
        </p:spPr>
        <p:txBody>
          <a:bodyPr lIns="91425" tIns="45700" rIns="91425" bIns="45700" anchor="t" anchorCtr="0">
            <a:noAutofit/>
          </a:bodyPr>
          <a:lstStyle/>
          <a:p>
            <a:pPr marL="114300" marR="0" lvl="0" indent="0" algn="r" rtl="1">
              <a:spcBef>
                <a:spcPts val="0"/>
              </a:spcBef>
              <a:spcAft>
                <a:spcPts val="0"/>
              </a:spcAft>
              <a:buClr>
                <a:schemeClr val="accent1"/>
              </a:buClr>
              <a:buSzPct val="25000"/>
              <a:buFont typeface="Arial"/>
              <a:buNone/>
            </a:pPr>
            <a:r>
              <a:rPr lang="x-none" sz="2700">
                <a:solidFill>
                  <a:schemeClr val="dk1"/>
                </a:solidFill>
                <a:latin typeface="Calibri"/>
                <a:ea typeface="Calibri"/>
                <a:cs typeface="Calibri"/>
                <a:sym typeface="Calibri"/>
              </a:rPr>
              <a:t>-</a:t>
            </a:r>
            <a:r>
              <a:rPr lang="x-none" sz="3000" b="1">
                <a:solidFill>
                  <a:srgbClr val="FF0000"/>
                </a:solidFill>
                <a:latin typeface="David"/>
                <a:ea typeface="David"/>
                <a:cs typeface="David"/>
                <a:sym typeface="David"/>
              </a:rPr>
              <a:t>חלבוני קרישה</a:t>
            </a:r>
            <a:r>
              <a:rPr lang="x-none" sz="3000" b="1">
                <a:solidFill>
                  <a:schemeClr val="accent2"/>
                </a:solidFill>
              </a:rPr>
              <a:t>-</a:t>
            </a:r>
            <a:r>
              <a:rPr lang="x-none" sz="3000" b="1">
                <a:solidFill>
                  <a:srgbClr val="FF0000"/>
                </a:solidFill>
                <a:latin typeface="David"/>
                <a:ea typeface="David"/>
                <a:cs typeface="David"/>
                <a:sym typeface="David"/>
              </a:rPr>
              <a:t>פרותרומבין , פיברינוג</a:t>
            </a:r>
            <a:r>
              <a:rPr lang="x-none" sz="3000" b="1">
                <a:solidFill>
                  <a:srgbClr val="FF0000"/>
                </a:solidFill>
              </a:rPr>
              <a:t>ן</a:t>
            </a:r>
            <a:r>
              <a:rPr lang="x-none" sz="2700" b="1">
                <a:solidFill>
                  <a:schemeClr val="dk1"/>
                </a:solidFill>
                <a:latin typeface="Calibri"/>
                <a:ea typeface="Calibri"/>
                <a:cs typeface="Calibri"/>
                <a:sym typeface="Calibri"/>
              </a:rPr>
              <a:t> </a:t>
            </a:r>
            <a:r>
              <a:rPr lang="x-none" sz="2400">
                <a:solidFill>
                  <a:schemeClr val="dk1"/>
                </a:solidFill>
                <a:latin typeface="Calibri"/>
                <a:ea typeface="Calibri"/>
                <a:cs typeface="Calibri"/>
                <a:sym typeface="Calibri"/>
              </a:rPr>
              <a:t>משתתפים בתהליך קרישת הדם.</a:t>
            </a:r>
          </a:p>
          <a:p>
            <a:pPr lvl="0" algn="r" rtl="0">
              <a:lnSpc>
                <a:spcPct val="115000"/>
              </a:lnSpc>
              <a:spcBef>
                <a:spcPts val="600"/>
              </a:spcBef>
              <a:buClr>
                <a:schemeClr val="dk1"/>
              </a:buClr>
              <a:buSzPct val="40740"/>
              <a:buFont typeface="Arial"/>
              <a:buNone/>
            </a:pPr>
            <a:r>
              <a:rPr lang="x-none" sz="2700">
                <a:solidFill>
                  <a:schemeClr val="dk1"/>
                </a:solidFill>
              </a:rPr>
              <a:t> </a:t>
            </a:r>
            <a:r>
              <a:rPr lang="x-none" sz="2700" b="1">
                <a:solidFill>
                  <a:srgbClr val="FF0000"/>
                </a:solidFill>
                <a:latin typeface="David"/>
                <a:ea typeface="David"/>
                <a:cs typeface="David"/>
                <a:sym typeface="David"/>
              </a:rPr>
              <a:t>פלסמינוגן –</a:t>
            </a:r>
            <a:r>
              <a:rPr lang="x-none" sz="2400" b="1">
                <a:solidFill>
                  <a:schemeClr val="dk1"/>
                </a:solidFill>
                <a:latin typeface="David"/>
                <a:ea typeface="David"/>
                <a:cs typeface="David"/>
                <a:sym typeface="David"/>
              </a:rPr>
              <a:t> </a:t>
            </a:r>
            <a:r>
              <a:rPr lang="x-none" sz="2400">
                <a:solidFill>
                  <a:schemeClr val="dk1"/>
                </a:solidFill>
                <a:latin typeface="David"/>
                <a:ea typeface="David"/>
                <a:cs typeface="David"/>
                <a:sym typeface="David"/>
              </a:rPr>
              <a:t>קשור לפירוק קרישי דם</a:t>
            </a:r>
          </a:p>
          <a:p>
            <a:pPr marL="114300" marR="0" lvl="0" indent="0" algn="r" rtl="1">
              <a:spcBef>
                <a:spcPts val="440"/>
              </a:spcBef>
              <a:buClr>
                <a:schemeClr val="accent1"/>
              </a:buClr>
              <a:buFont typeface="Arial"/>
              <a:buNone/>
            </a:pPr>
            <a:endParaRPr sz="2200" b="0" i="0" u="none" strike="noStrike" cap="none">
              <a:solidFill>
                <a:schemeClr val="dk1"/>
              </a:solidFill>
              <a:latin typeface="Calibri"/>
              <a:ea typeface="Calibri"/>
              <a:cs typeface="Calibri"/>
              <a:sym typeface="Calibri"/>
            </a:endParaRPr>
          </a:p>
        </p:txBody>
      </p:sp>
      <p:pic>
        <p:nvPicPr>
          <p:cNvPr id="144" name="Shape 144"/>
          <p:cNvPicPr preferRelativeResize="0"/>
          <p:nvPr/>
        </p:nvPicPr>
        <p:blipFill rotWithShape="1">
          <a:blip r:embed="rId4">
            <a:alphaModFix/>
          </a:blip>
          <a:srcRect/>
          <a:stretch/>
        </p:blipFill>
        <p:spPr>
          <a:xfrm>
            <a:off x="644922" y="4005064"/>
            <a:ext cx="2505075" cy="1819274"/>
          </a:xfrm>
          <a:prstGeom prst="rect">
            <a:avLst/>
          </a:prstGeom>
          <a:noFill/>
          <a:ln>
            <a:noFill/>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Shape 607"/>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1">
              <a:spcBef>
                <a:spcPts val="0"/>
              </a:spcBef>
              <a:buClr>
                <a:schemeClr val="dk2"/>
              </a:buClr>
              <a:buSzPct val="25000"/>
              <a:buFont typeface="Arial"/>
              <a:buNone/>
            </a:pPr>
            <a:r>
              <a:rPr lang="x-none" sz="3600" b="1" i="0" u="none" strike="noStrike" cap="none" dirty="0">
                <a:solidFill>
                  <a:srgbClr val="FF0000"/>
                </a:solidFill>
                <a:latin typeface="David" panose="020E0502060401010101" pitchFamily="34" charset="-79"/>
                <a:ea typeface="Arial"/>
                <a:cs typeface="David" panose="020E0502060401010101" pitchFamily="34" charset="-79"/>
                <a:sym typeface="Arial"/>
              </a:rPr>
              <a:t>חוסר התאמת RH </a:t>
            </a:r>
            <a:r>
              <a:rPr lang="he-IL" sz="3600" b="1" i="0" u="none" strike="noStrike" cap="none" dirty="0" smtClean="0">
                <a:solidFill>
                  <a:srgbClr val="FF0000"/>
                </a:solidFill>
                <a:latin typeface="David" panose="020E0502060401010101" pitchFamily="34" charset="-79"/>
                <a:ea typeface="Arial"/>
                <a:cs typeface="David" panose="020E0502060401010101" pitchFamily="34" charset="-79"/>
                <a:sym typeface="Arial"/>
              </a:rPr>
              <a:t>  </a:t>
            </a:r>
            <a:r>
              <a:rPr lang="x-none" sz="3600" b="1" i="0" u="none" strike="noStrike" cap="none" dirty="0" smtClean="0">
                <a:solidFill>
                  <a:srgbClr val="FF0000"/>
                </a:solidFill>
                <a:latin typeface="David" panose="020E0502060401010101" pitchFamily="34" charset="-79"/>
                <a:ea typeface="Arial"/>
                <a:cs typeface="David" panose="020E0502060401010101" pitchFamily="34" charset="-79"/>
                <a:sym typeface="Arial"/>
              </a:rPr>
              <a:t>בזמן </a:t>
            </a:r>
            <a:r>
              <a:rPr lang="x-none" sz="3600" b="1" i="0" u="none" strike="noStrike" cap="none" dirty="0">
                <a:solidFill>
                  <a:srgbClr val="FF0000"/>
                </a:solidFill>
                <a:latin typeface="David" panose="020E0502060401010101" pitchFamily="34" charset="-79"/>
                <a:ea typeface="Arial"/>
                <a:cs typeface="David" panose="020E0502060401010101" pitchFamily="34" charset="-79"/>
                <a:sym typeface="Arial"/>
              </a:rPr>
              <a:t>הריון </a:t>
            </a:r>
          </a:p>
        </p:txBody>
      </p:sp>
      <p:pic>
        <p:nvPicPr>
          <p:cNvPr id="608" name="Shape 608"/>
          <p:cNvPicPr preferRelativeResize="0"/>
          <p:nvPr/>
        </p:nvPicPr>
        <p:blipFill rotWithShape="1">
          <a:blip r:embed="rId3">
            <a:alphaModFix/>
          </a:blip>
          <a:srcRect/>
          <a:stretch/>
        </p:blipFill>
        <p:spPr>
          <a:xfrm>
            <a:off x="467543" y="2060848"/>
            <a:ext cx="7549575" cy="2732946"/>
          </a:xfrm>
          <a:prstGeom prst="rect">
            <a:avLst/>
          </a:prstGeom>
          <a:noFill/>
          <a:ln>
            <a:noFill/>
          </a:ln>
        </p:spPr>
      </p:pic>
      <p:sp>
        <p:nvSpPr>
          <p:cNvPr id="609" name="Shape 609"/>
          <p:cNvSpPr/>
          <p:nvPr/>
        </p:nvSpPr>
        <p:spPr>
          <a:xfrm>
            <a:off x="323528" y="4332117"/>
            <a:ext cx="1512167" cy="864095"/>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1">
              <a:spcBef>
                <a:spcPts val="0"/>
              </a:spcBef>
              <a:buSzPct val="25000"/>
              <a:buNone/>
            </a:pPr>
            <a:r>
              <a:rPr lang="x-none" sz="1800">
                <a:solidFill>
                  <a:schemeClr val="dk1"/>
                </a:solidFill>
                <a:latin typeface="Arial"/>
                <a:ea typeface="Arial"/>
                <a:cs typeface="Arial"/>
                <a:sym typeface="Arial"/>
              </a:rPr>
              <a:t>האם RH שלילי</a:t>
            </a:r>
          </a:p>
          <a:p>
            <a:pPr marL="0" marR="0" lvl="0" indent="0" algn="ctr" rtl="1">
              <a:spcBef>
                <a:spcPts val="0"/>
              </a:spcBef>
              <a:buSzPct val="25000"/>
              <a:buNone/>
            </a:pPr>
            <a:r>
              <a:rPr lang="x-none" sz="1800">
                <a:solidFill>
                  <a:schemeClr val="dk1"/>
                </a:solidFill>
                <a:latin typeface="Arial"/>
                <a:ea typeface="Arial"/>
                <a:cs typeface="Arial"/>
                <a:sym typeface="Arial"/>
              </a:rPr>
              <a:t>והעובר   RH+</a:t>
            </a:r>
          </a:p>
        </p:txBody>
      </p:sp>
      <p:sp>
        <p:nvSpPr>
          <p:cNvPr id="610" name="Shape 610"/>
          <p:cNvSpPr/>
          <p:nvPr/>
        </p:nvSpPr>
        <p:spPr>
          <a:xfrm>
            <a:off x="2123727" y="4332117"/>
            <a:ext cx="1512167" cy="1369486"/>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1">
              <a:spcBef>
                <a:spcPts val="0"/>
              </a:spcBef>
              <a:buSzPct val="25000"/>
              <a:buNone/>
            </a:pPr>
            <a:r>
              <a:rPr lang="x-none" sz="1800">
                <a:solidFill>
                  <a:schemeClr val="dk1"/>
                </a:solidFill>
                <a:latin typeface="Arial"/>
                <a:ea typeface="Arial"/>
                <a:cs typeface="Arial"/>
                <a:sym typeface="Arial"/>
              </a:rPr>
              <a:t> </a:t>
            </a:r>
          </a:p>
          <a:p>
            <a:pPr marL="0" marR="0" lvl="0" indent="0" algn="ctr" rtl="1">
              <a:spcBef>
                <a:spcPts val="0"/>
              </a:spcBef>
              <a:buSzPct val="25000"/>
              <a:buNone/>
            </a:pPr>
            <a:r>
              <a:rPr lang="x-none" sz="1800" b="1">
                <a:solidFill>
                  <a:schemeClr val="dk2"/>
                </a:solidFill>
                <a:latin typeface="Arial"/>
                <a:ea typeface="Arial"/>
                <a:cs typeface="Arial"/>
                <a:sym typeface="Arial"/>
              </a:rPr>
              <a:t>במהלך הלידה</a:t>
            </a:r>
          </a:p>
          <a:p>
            <a:pPr marL="0" marR="0" lvl="0" indent="0" algn="ctr" rtl="1">
              <a:spcBef>
                <a:spcPts val="0"/>
              </a:spcBef>
              <a:buSzPct val="25000"/>
              <a:buNone/>
            </a:pPr>
            <a:r>
              <a:rPr lang="x-none" sz="1800">
                <a:solidFill>
                  <a:schemeClr val="dk1"/>
                </a:solidFill>
                <a:latin typeface="Arial"/>
                <a:ea typeface="Arial"/>
                <a:cs typeface="Arial"/>
                <a:sym typeface="Arial"/>
              </a:rPr>
              <a:t>תאי דם אדומים עוברים דרך השיליה לדם האם</a:t>
            </a:r>
          </a:p>
        </p:txBody>
      </p:sp>
      <p:sp>
        <p:nvSpPr>
          <p:cNvPr id="611" name="Shape 611"/>
          <p:cNvSpPr/>
          <p:nvPr/>
        </p:nvSpPr>
        <p:spPr>
          <a:xfrm>
            <a:off x="4139951" y="4536775"/>
            <a:ext cx="1838511" cy="1015481"/>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1">
              <a:spcBef>
                <a:spcPts val="0"/>
              </a:spcBef>
              <a:buSzPct val="25000"/>
              <a:buNone/>
            </a:pPr>
            <a:r>
              <a:rPr lang="x-none" sz="1600">
                <a:solidFill>
                  <a:schemeClr val="dk1"/>
                </a:solidFill>
                <a:latin typeface="Arial"/>
                <a:ea typeface="Arial"/>
                <a:cs typeface="Arial"/>
                <a:sym typeface="Arial"/>
              </a:rPr>
              <a:t>מתחילים להיווצר נוגדנים ל RH</a:t>
            </a:r>
          </a:p>
          <a:p>
            <a:pPr marL="0" marR="0" lvl="0" indent="0" algn="ctr" rtl="1">
              <a:spcBef>
                <a:spcPts val="0"/>
              </a:spcBef>
              <a:buSzPct val="25000"/>
              <a:buNone/>
            </a:pPr>
            <a:r>
              <a:rPr lang="x-none" sz="1600">
                <a:solidFill>
                  <a:schemeClr val="dk1"/>
                </a:solidFill>
                <a:latin typeface="Arial"/>
                <a:ea typeface="Arial"/>
                <a:cs typeface="Arial"/>
                <a:sym typeface="Arial"/>
              </a:rPr>
              <a:t>הם לא מספיקים לפגוע בעובר (הוא נולד)</a:t>
            </a:r>
          </a:p>
        </p:txBody>
      </p:sp>
      <p:sp>
        <p:nvSpPr>
          <p:cNvPr id="612" name="Shape 612"/>
          <p:cNvSpPr/>
          <p:nvPr/>
        </p:nvSpPr>
        <p:spPr>
          <a:xfrm>
            <a:off x="3635896" y="4041067"/>
            <a:ext cx="864095" cy="936103"/>
          </a:xfrm>
          <a:prstGeom prst="ellipse">
            <a:avLst/>
          </a:prstGeom>
          <a:noFill/>
          <a:ln>
            <a:noFill/>
          </a:ln>
        </p:spPr>
        <p:txBody>
          <a:bodyPr lIns="91425" tIns="45700" rIns="91425" bIns="45700" anchor="ctr" anchorCtr="0">
            <a:noAutofit/>
          </a:bodyPr>
          <a:lstStyle/>
          <a:p>
            <a:pPr marL="0" marR="0" lvl="0" indent="0" algn="ctr" rtl="1">
              <a:spcBef>
                <a:spcPts val="0"/>
              </a:spcBef>
              <a:buNone/>
            </a:pPr>
            <a:endParaRPr sz="1200">
              <a:solidFill>
                <a:schemeClr val="dk1"/>
              </a:solidFill>
              <a:latin typeface="Calibri"/>
              <a:ea typeface="Calibri"/>
              <a:cs typeface="Calibri"/>
              <a:sym typeface="Calibri"/>
            </a:endParaRPr>
          </a:p>
        </p:txBody>
      </p:sp>
      <p:sp>
        <p:nvSpPr>
          <p:cNvPr id="613" name="Shape 613"/>
          <p:cNvSpPr/>
          <p:nvPr/>
        </p:nvSpPr>
        <p:spPr>
          <a:xfrm>
            <a:off x="6178607" y="4469430"/>
            <a:ext cx="1838511" cy="1015481"/>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1">
              <a:spcBef>
                <a:spcPts val="0"/>
              </a:spcBef>
              <a:buSzPct val="25000"/>
              <a:buNone/>
            </a:pPr>
            <a:r>
              <a:rPr lang="x-none" sz="1600">
                <a:solidFill>
                  <a:schemeClr val="dk1"/>
                </a:solidFill>
                <a:latin typeface="Arial"/>
                <a:ea typeface="Arial"/>
                <a:cs typeface="Arial"/>
                <a:sym typeface="Arial"/>
              </a:rPr>
              <a:t>בהריון השני, הנוגדנים ייתקפו את העובר וייגרמו לו לצימות</a:t>
            </a:r>
          </a:p>
        </p:txBody>
      </p:sp>
      <p:sp>
        <p:nvSpPr>
          <p:cNvPr id="614" name="Shape 614"/>
          <p:cNvSpPr/>
          <p:nvPr/>
        </p:nvSpPr>
        <p:spPr>
          <a:xfrm>
            <a:off x="2411759" y="1772816"/>
            <a:ext cx="3672407" cy="360040"/>
          </a:xfrm>
          <a:prstGeom prst="rect">
            <a:avLst/>
          </a:prstGeom>
          <a:solidFill>
            <a:schemeClr val="lt1"/>
          </a:solidFill>
          <a:ln w="28575"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1">
              <a:spcBef>
                <a:spcPts val="0"/>
              </a:spcBef>
              <a:buNone/>
            </a:pPr>
            <a:endParaRPr sz="1800">
              <a:solidFill>
                <a:schemeClr val="lt1"/>
              </a:solidFill>
              <a:latin typeface="Calibri"/>
              <a:ea typeface="Calibri"/>
              <a:cs typeface="Calibri"/>
              <a:sym typeface="Calibri"/>
            </a:endParaRPr>
          </a:p>
        </p:txBody>
      </p:sp>
      <p:sp>
        <p:nvSpPr>
          <p:cNvPr id="615" name="Shape 615"/>
          <p:cNvSpPr txBox="1"/>
          <p:nvPr/>
        </p:nvSpPr>
        <p:spPr>
          <a:xfrm>
            <a:off x="467543" y="1588150"/>
            <a:ext cx="5510919" cy="461664"/>
          </a:xfrm>
          <a:prstGeom prst="rect">
            <a:avLst/>
          </a:prstGeom>
          <a:noFill/>
          <a:ln w="9525" cap="flat" cmpd="sng">
            <a:solidFill>
              <a:schemeClr val="accent3"/>
            </a:solidFill>
            <a:prstDash val="solid"/>
            <a:round/>
            <a:headEnd type="none" w="med" len="med"/>
            <a:tailEnd type="none" w="med" len="med"/>
          </a:ln>
        </p:spPr>
        <p:txBody>
          <a:bodyPr lIns="91425" tIns="45700" rIns="91425" bIns="45700" anchor="t" anchorCtr="0">
            <a:noAutofit/>
          </a:bodyPr>
          <a:lstStyle/>
          <a:p>
            <a:pPr marL="0" marR="0" lvl="0" indent="0" algn="ctr" rtl="1">
              <a:spcBef>
                <a:spcPts val="0"/>
              </a:spcBef>
              <a:buSzPct val="25000"/>
              <a:buNone/>
            </a:pPr>
            <a:r>
              <a:rPr lang="x-none" sz="2400">
                <a:solidFill>
                  <a:schemeClr val="dk1"/>
                </a:solidFill>
                <a:latin typeface="Arial"/>
                <a:ea typeface="Arial"/>
                <a:cs typeface="Arial"/>
                <a:sym typeface="Arial"/>
              </a:rPr>
              <a:t>הריון ראשון</a:t>
            </a:r>
          </a:p>
        </p:txBody>
      </p:sp>
      <p:sp>
        <p:nvSpPr>
          <p:cNvPr id="616" name="Shape 616"/>
          <p:cNvSpPr txBox="1"/>
          <p:nvPr/>
        </p:nvSpPr>
        <p:spPr>
          <a:xfrm>
            <a:off x="6383366" y="1588150"/>
            <a:ext cx="1633753" cy="461664"/>
          </a:xfrm>
          <a:prstGeom prst="rect">
            <a:avLst/>
          </a:prstGeom>
          <a:noFill/>
          <a:ln w="9525" cap="flat" cmpd="sng">
            <a:solidFill>
              <a:schemeClr val="dk2"/>
            </a:solidFill>
            <a:prstDash val="solid"/>
            <a:round/>
            <a:headEnd type="none" w="med" len="med"/>
            <a:tailEnd type="none" w="med" len="med"/>
          </a:ln>
        </p:spPr>
        <p:txBody>
          <a:bodyPr lIns="91425" tIns="45700" rIns="91425" bIns="45700" anchor="t" anchorCtr="0">
            <a:noAutofit/>
          </a:bodyPr>
          <a:lstStyle/>
          <a:p>
            <a:pPr marL="0" marR="0" lvl="0" indent="0" algn="ctr" rtl="1">
              <a:spcBef>
                <a:spcPts val="0"/>
              </a:spcBef>
              <a:buSzPct val="25000"/>
              <a:buNone/>
            </a:pPr>
            <a:r>
              <a:rPr lang="x-none" sz="2400">
                <a:solidFill>
                  <a:schemeClr val="dk1"/>
                </a:solidFill>
                <a:latin typeface="Arial"/>
                <a:ea typeface="Arial"/>
                <a:cs typeface="Arial"/>
                <a:sym typeface="Arial"/>
              </a:rPr>
              <a:t>הריון שני</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1" name="Shape 621"/>
          <p:cNvPicPr preferRelativeResize="0"/>
          <p:nvPr/>
        </p:nvPicPr>
        <p:blipFill rotWithShape="1">
          <a:blip r:embed="rId3">
            <a:alphaModFix/>
          </a:blip>
          <a:srcRect/>
          <a:stretch/>
        </p:blipFill>
        <p:spPr>
          <a:xfrm>
            <a:off x="0" y="1844824"/>
            <a:ext cx="6129300" cy="4086199"/>
          </a:xfrm>
          <a:prstGeom prst="rect">
            <a:avLst/>
          </a:prstGeom>
          <a:noFill/>
          <a:ln>
            <a:noFill/>
          </a:ln>
        </p:spPr>
      </p:pic>
      <p:sp>
        <p:nvSpPr>
          <p:cNvPr id="622" name="Shape 62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1">
              <a:spcBef>
                <a:spcPts val="0"/>
              </a:spcBef>
              <a:buClr>
                <a:srgbClr val="7F7F7F"/>
              </a:buClr>
              <a:buSzPct val="25000"/>
              <a:buFont typeface="Arial"/>
              <a:buNone/>
            </a:pPr>
            <a:r>
              <a:rPr lang="x-none" sz="3000" b="1" i="0" u="none" strike="noStrike" cap="none">
                <a:solidFill>
                  <a:srgbClr val="FF0000"/>
                </a:solidFill>
                <a:latin typeface="David"/>
                <a:ea typeface="David"/>
                <a:cs typeface="David"/>
                <a:sym typeface="David"/>
              </a:rPr>
              <a:t>יש פתרון! </a:t>
            </a:r>
          </a:p>
        </p:txBody>
      </p:sp>
      <p:sp>
        <p:nvSpPr>
          <p:cNvPr id="623" name="Shape 623"/>
          <p:cNvSpPr/>
          <p:nvPr/>
        </p:nvSpPr>
        <p:spPr>
          <a:xfrm>
            <a:off x="4825300" y="1478401"/>
            <a:ext cx="3672300" cy="4452600"/>
          </a:xfrm>
          <a:prstGeom prst="rect">
            <a:avLst/>
          </a:prstGeom>
          <a:solidFill>
            <a:srgbClr val="D8D8D8">
              <a:alpha val="60000"/>
            </a:srgbClr>
          </a:solidFill>
          <a:ln w="9525" cap="flat" cmpd="sng">
            <a:solidFill>
              <a:srgbClr val="7F7F7F"/>
            </a:solidFill>
            <a:prstDash val="solid"/>
            <a:round/>
            <a:headEnd type="none" w="med" len="med"/>
            <a:tailEnd type="none" w="med" len="med"/>
          </a:ln>
        </p:spPr>
        <p:txBody>
          <a:bodyPr lIns="91425" tIns="45700" rIns="91425" bIns="45700" anchor="t" anchorCtr="0">
            <a:noAutofit/>
          </a:bodyPr>
          <a:lstStyle/>
          <a:p>
            <a:pPr marL="0" marR="0" lvl="0" indent="0" algn="r" rtl="1">
              <a:lnSpc>
                <a:spcPct val="200000"/>
              </a:lnSpc>
              <a:spcBef>
                <a:spcPts val="0"/>
              </a:spcBef>
              <a:buSzPct val="25000"/>
              <a:buNone/>
            </a:pPr>
            <a:r>
              <a:rPr lang="x-none" sz="1800" dirty="0">
                <a:solidFill>
                  <a:schemeClr val="dk1"/>
                </a:solidFill>
                <a:latin typeface="David"/>
                <a:ea typeface="David"/>
                <a:cs typeface="David"/>
                <a:sym typeface="David"/>
              </a:rPr>
              <a:t>אישה שסוג דמה הוא -  Rh מקבלת כיום, במהלך הריונה הראשון, טיפול בנוגדנים ל-  Rh שיגנו על העובר הבא שלה. טיפול זה מנטרל כל תא דם עוברי מסוג +Rh  שחדר למחזור הדם של האם, עוד לפני</a:t>
            </a:r>
          </a:p>
          <a:p>
            <a:pPr marL="0" marR="0" lvl="0" indent="0" algn="r" rtl="1">
              <a:lnSpc>
                <a:spcPct val="200000"/>
              </a:lnSpc>
              <a:spcBef>
                <a:spcPts val="0"/>
              </a:spcBef>
              <a:buSzPct val="25000"/>
              <a:buNone/>
            </a:pPr>
            <a:r>
              <a:rPr lang="x-none" sz="1800" dirty="0">
                <a:solidFill>
                  <a:schemeClr val="dk1"/>
                </a:solidFill>
                <a:latin typeface="David"/>
                <a:ea typeface="David"/>
                <a:cs typeface="David"/>
                <a:sym typeface="David"/>
              </a:rPr>
              <a:t>שמערכת החיסון עוברת עירור ומתחילה לייצר את הנוגדנים המסוכנים.</a:t>
            </a:r>
          </a:p>
        </p:txBody>
      </p:sp>
      <p:pic>
        <p:nvPicPr>
          <p:cNvPr id="624" name="Shape 624"/>
          <p:cNvPicPr preferRelativeResize="0"/>
          <p:nvPr/>
        </p:nvPicPr>
        <p:blipFill rotWithShape="1">
          <a:blip r:embed="rId4">
            <a:alphaModFix/>
          </a:blip>
          <a:srcRect/>
          <a:stretch/>
        </p:blipFill>
        <p:spPr>
          <a:xfrm>
            <a:off x="323528" y="136014"/>
            <a:ext cx="1409700" cy="1543049"/>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30" name="Shape 630"/>
          <p:cNvPicPr preferRelativeResize="0"/>
          <p:nvPr/>
        </p:nvPicPr>
        <p:blipFill>
          <a:blip r:embed="rId3">
            <a:alphaModFix/>
          </a:blip>
          <a:stretch>
            <a:fillRect/>
          </a:stretch>
        </p:blipFill>
        <p:spPr>
          <a:xfrm>
            <a:off x="101600" y="65314"/>
            <a:ext cx="8461829" cy="679268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457200" y="74550"/>
            <a:ext cx="7966200" cy="819900"/>
          </a:xfrm>
          <a:prstGeom prst="rect">
            <a:avLst/>
          </a:prstGeom>
        </p:spPr>
        <p:txBody>
          <a:bodyPr lIns="91425" tIns="91425" rIns="91425" bIns="91425" anchor="ctr" anchorCtr="0">
            <a:noAutofit/>
          </a:bodyPr>
          <a:lstStyle/>
          <a:p>
            <a:pPr lvl="0" algn="r" rtl="1">
              <a:spcBef>
                <a:spcPts val="0"/>
              </a:spcBef>
              <a:buNone/>
            </a:pPr>
            <a:r>
              <a:rPr lang="x-none" sz="3000" b="1">
                <a:solidFill>
                  <a:srgbClr val="FF0000"/>
                </a:solidFill>
                <a:latin typeface="David"/>
                <a:ea typeface="David"/>
                <a:cs typeface="David"/>
                <a:sym typeface="David"/>
              </a:rPr>
              <a:t>המשך חלבונים</a:t>
            </a:r>
          </a:p>
        </p:txBody>
      </p:sp>
      <p:sp>
        <p:nvSpPr>
          <p:cNvPr id="151" name="Shape 151"/>
          <p:cNvSpPr txBox="1">
            <a:spLocks noGrp="1"/>
          </p:cNvSpPr>
          <p:nvPr>
            <p:ph type="body" idx="1"/>
          </p:nvPr>
        </p:nvSpPr>
        <p:spPr>
          <a:xfrm>
            <a:off x="167725" y="689525"/>
            <a:ext cx="8255700" cy="6093900"/>
          </a:xfrm>
          <a:prstGeom prst="rect">
            <a:avLst/>
          </a:prstGeom>
        </p:spPr>
        <p:txBody>
          <a:bodyPr lIns="91425" tIns="91425" rIns="91425" bIns="91425" anchor="t" anchorCtr="0">
            <a:noAutofit/>
          </a:bodyPr>
          <a:lstStyle/>
          <a:p>
            <a:pPr marL="0" lvl="0" indent="0" algn="r" rtl="1">
              <a:lnSpc>
                <a:spcPct val="115000"/>
              </a:lnSpc>
              <a:spcBef>
                <a:spcPts val="600"/>
              </a:spcBef>
              <a:buNone/>
            </a:pPr>
            <a:endParaRPr sz="2400" b="1">
              <a:solidFill>
                <a:srgbClr val="FF0000"/>
              </a:solidFill>
              <a:latin typeface="David"/>
              <a:ea typeface="David"/>
              <a:cs typeface="David"/>
              <a:sym typeface="David"/>
            </a:endParaRPr>
          </a:p>
          <a:p>
            <a:pPr marL="0" lvl="0" indent="0" algn="r" rtl="1">
              <a:lnSpc>
                <a:spcPct val="115000"/>
              </a:lnSpc>
              <a:spcBef>
                <a:spcPts val="600"/>
              </a:spcBef>
              <a:buNone/>
            </a:pPr>
            <a:r>
              <a:rPr lang="x-none" sz="2400" b="1">
                <a:solidFill>
                  <a:srgbClr val="FF0000"/>
                </a:solidFill>
                <a:latin typeface="David"/>
                <a:ea typeface="David"/>
                <a:cs typeface="David"/>
                <a:sym typeface="David"/>
              </a:rPr>
              <a:t>חומצות אמיניות</a:t>
            </a:r>
            <a:r>
              <a:rPr lang="x-none" sz="2400" b="1">
                <a:latin typeface="David"/>
                <a:ea typeface="David"/>
                <a:cs typeface="David"/>
                <a:sym typeface="David"/>
              </a:rPr>
              <a:t> – </a:t>
            </a:r>
            <a:r>
              <a:rPr lang="x-none" sz="2400">
                <a:latin typeface="David"/>
                <a:ea typeface="David"/>
                <a:cs typeface="David"/>
                <a:sym typeface="David"/>
              </a:rPr>
              <a:t>מקורם מפרוק החלבונים במערכת העיכול.</a:t>
            </a:r>
          </a:p>
          <a:p>
            <a:pPr marL="0" lvl="0" indent="0" algn="r" rtl="1">
              <a:lnSpc>
                <a:spcPct val="115000"/>
              </a:lnSpc>
              <a:spcBef>
                <a:spcPts val="600"/>
              </a:spcBef>
              <a:buNone/>
            </a:pPr>
            <a:endParaRPr sz="2400">
              <a:latin typeface="David"/>
              <a:ea typeface="David"/>
              <a:cs typeface="David"/>
              <a:sym typeface="David"/>
            </a:endParaRPr>
          </a:p>
          <a:p>
            <a:pPr marL="0" lvl="0" indent="0" rtl="1">
              <a:lnSpc>
                <a:spcPct val="115000"/>
              </a:lnSpc>
              <a:spcBef>
                <a:spcPts val="600"/>
              </a:spcBef>
              <a:buNone/>
            </a:pPr>
            <a:r>
              <a:rPr lang="x-none" sz="2400" b="1">
                <a:solidFill>
                  <a:srgbClr val="FF0000"/>
                </a:solidFill>
                <a:latin typeface="David"/>
                <a:ea typeface="David"/>
                <a:cs typeface="David"/>
                <a:sym typeface="David"/>
              </a:rPr>
              <a:t>הורמונים</a:t>
            </a:r>
            <a:r>
              <a:rPr lang="x-none" sz="2400" b="1">
                <a:latin typeface="David"/>
                <a:ea typeface="David"/>
                <a:cs typeface="David"/>
                <a:sym typeface="David"/>
              </a:rPr>
              <a:t> - </a:t>
            </a:r>
            <a:r>
              <a:rPr lang="x-none" sz="2400">
                <a:latin typeface="David"/>
                <a:ea typeface="David"/>
                <a:cs typeface="David"/>
                <a:sym typeface="David"/>
              </a:rPr>
              <a:t> חומרים המופרשים על ידי בלוטות הורמונליות ישירות לדם ומשם הם עוברים לכל הגוף.</a:t>
            </a:r>
          </a:p>
          <a:p>
            <a:pPr marL="0" lvl="0" indent="0" rtl="1">
              <a:lnSpc>
                <a:spcPct val="115000"/>
              </a:lnSpc>
              <a:spcBef>
                <a:spcPts val="600"/>
              </a:spcBef>
              <a:buNone/>
            </a:pPr>
            <a:endParaRPr sz="2400">
              <a:latin typeface="David"/>
              <a:ea typeface="David"/>
              <a:cs typeface="David"/>
              <a:sym typeface="David"/>
            </a:endParaRPr>
          </a:p>
          <a:p>
            <a:pPr marL="0" lvl="0" indent="0" rtl="1">
              <a:lnSpc>
                <a:spcPct val="115000"/>
              </a:lnSpc>
              <a:spcBef>
                <a:spcPts val="600"/>
              </a:spcBef>
              <a:buNone/>
            </a:pPr>
            <a:r>
              <a:rPr lang="x-none" sz="2400" b="1">
                <a:solidFill>
                  <a:srgbClr val="FF0000"/>
                </a:solidFill>
                <a:latin typeface="David"/>
                <a:ea typeface="David"/>
                <a:cs typeface="David"/>
                <a:sym typeface="David"/>
              </a:rPr>
              <a:t>אנזימים</a:t>
            </a:r>
            <a:r>
              <a:rPr lang="x-none" sz="2400">
                <a:latin typeface="David"/>
                <a:ea typeface="David"/>
                <a:cs typeface="David"/>
                <a:sym typeface="David"/>
              </a:rPr>
              <a:t> – יש אנזימי דם רבים, שינוי ברמתם מצביע על מחלות שונות.</a:t>
            </a:r>
          </a:p>
          <a:p>
            <a:pPr marL="0" lvl="0" indent="0" rtl="1">
              <a:lnSpc>
                <a:spcPct val="115000"/>
              </a:lnSpc>
              <a:spcBef>
                <a:spcPts val="600"/>
              </a:spcBef>
              <a:buNone/>
            </a:pPr>
            <a:endParaRPr sz="2400">
              <a:latin typeface="David"/>
              <a:ea typeface="David"/>
              <a:cs typeface="David"/>
              <a:sym typeface="David"/>
            </a:endParaRPr>
          </a:p>
          <a:p>
            <a:pPr marL="0" lvl="0" indent="0" rtl="1">
              <a:spcBef>
                <a:spcPts val="0"/>
              </a:spcBef>
              <a:buNone/>
            </a:pPr>
            <a:r>
              <a:rPr lang="x-none" sz="2400" b="1">
                <a:solidFill>
                  <a:srgbClr val="FF0000"/>
                </a:solidFill>
                <a:latin typeface="David"/>
                <a:ea typeface="David"/>
                <a:cs typeface="David"/>
                <a:sym typeface="David"/>
              </a:rPr>
              <a:t>כולסטרול - </a:t>
            </a:r>
            <a:r>
              <a:rPr lang="x-none" sz="2400">
                <a:solidFill>
                  <a:srgbClr val="000000"/>
                </a:solidFill>
                <a:latin typeface="David"/>
                <a:ea typeface="David"/>
                <a:cs typeface="David"/>
                <a:sym typeface="David"/>
              </a:rPr>
              <a:t>הכולסטרול בדם מצוי בחלקיק שמכיל גם שומן וגם  חלבון.</a:t>
            </a:r>
          </a:p>
          <a:p>
            <a:pPr marL="0" lvl="0" indent="0" rtl="1">
              <a:lnSpc>
                <a:spcPct val="115000"/>
              </a:lnSpc>
              <a:spcBef>
                <a:spcPts val="700"/>
              </a:spcBef>
              <a:buNone/>
            </a:pPr>
            <a:endParaRPr sz="2400">
              <a:latin typeface="David"/>
              <a:ea typeface="David"/>
              <a:cs typeface="David"/>
              <a:sym typeface="David"/>
            </a:endParaRPr>
          </a:p>
          <a:p>
            <a:pPr marL="0" lvl="0" indent="0" rtl="1">
              <a:spcBef>
                <a:spcPts val="0"/>
              </a:spcBef>
              <a:buNone/>
            </a:pPr>
            <a:endParaRPr sz="2400" b="1">
              <a:solidFill>
                <a:srgbClr val="FF0000"/>
              </a:solidFill>
              <a:latin typeface="David"/>
              <a:ea typeface="David"/>
              <a:cs typeface="David"/>
              <a:sym typeface="David"/>
            </a:endParaRPr>
          </a:p>
          <a:p>
            <a:pPr marL="0" lvl="0" indent="-69850" algn="r" rtl="1">
              <a:lnSpc>
                <a:spcPct val="115000"/>
              </a:lnSpc>
              <a:spcBef>
                <a:spcPts val="600"/>
              </a:spcBef>
              <a:buClr>
                <a:schemeClr val="dk1"/>
              </a:buClr>
              <a:buSzPct val="45833"/>
              <a:buFont typeface="Arial"/>
              <a:buNone/>
            </a:pPr>
            <a:endParaRPr sz="2400">
              <a:latin typeface="David"/>
              <a:ea typeface="David"/>
              <a:cs typeface="David"/>
              <a:sym typeface="David"/>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קירבה">
  <a:themeElements>
    <a:clrScheme name="חיוני">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he-IL"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he-IL"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he-IL"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he-IL"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he-IL"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he-IL"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he-IL"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he-IL"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he-IL"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he-IL"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he-IL"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he-IL"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he-IL"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he-IL"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he-IL"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he-IL"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he-IL"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he-IL"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193</TotalTime>
  <Words>3798</Words>
  <Application>Microsoft Office PowerPoint</Application>
  <PresentationFormat>‫הצגה על המסך (4:3)</PresentationFormat>
  <Paragraphs>662</Paragraphs>
  <Slides>82</Slides>
  <Notes>73</Notes>
  <HiddenSlides>0</HiddenSlides>
  <MMClips>0</MMClips>
  <ScaleCrop>false</ScaleCrop>
  <HeadingPairs>
    <vt:vector size="6" baseType="variant">
      <vt:variant>
        <vt:lpstr>גופנים בשימוש</vt:lpstr>
      </vt:variant>
      <vt:variant>
        <vt:i4>8</vt:i4>
      </vt:variant>
      <vt:variant>
        <vt:lpstr>ערכת נושא</vt:lpstr>
      </vt:variant>
      <vt:variant>
        <vt:i4>10</vt:i4>
      </vt:variant>
      <vt:variant>
        <vt:lpstr>כותרות שקופיות</vt:lpstr>
      </vt:variant>
      <vt:variant>
        <vt:i4>82</vt:i4>
      </vt:variant>
    </vt:vector>
  </HeadingPairs>
  <TitlesOfParts>
    <vt:vector size="100" baseType="lpstr">
      <vt:lpstr>Arial</vt:lpstr>
      <vt:lpstr>Calibri</vt:lpstr>
      <vt:lpstr>Cambria</vt:lpstr>
      <vt:lpstr>Comic Sans MS</vt:lpstr>
      <vt:lpstr>Courier New</vt:lpstr>
      <vt:lpstr>David</vt:lpstr>
      <vt:lpstr>Times</vt:lpstr>
      <vt:lpstr>Wingdings</vt:lpstr>
      <vt:lpstr>קירבה</vt:lpstr>
      <vt:lpstr>Blank Presentation</vt:lpstr>
      <vt:lpstr>1_Blank Presentation</vt:lpstr>
      <vt:lpstr>2_Blank Presentation</vt:lpstr>
      <vt:lpstr>3_Blank Presentation</vt:lpstr>
      <vt:lpstr>4_Blank Presentation</vt:lpstr>
      <vt:lpstr>5_Blank Presentation</vt:lpstr>
      <vt:lpstr>6_Blank Presentation</vt:lpstr>
      <vt:lpstr>7_Blank Presentation</vt:lpstr>
      <vt:lpstr>8_Blank Presentation</vt:lpstr>
      <vt:lpstr>המטולוגיה</vt:lpstr>
      <vt:lpstr>מצגת של PowerPoint</vt:lpstr>
      <vt:lpstr>פלסמה- נוזל הדם</vt:lpstr>
      <vt:lpstr>מצגת של PowerPoint</vt:lpstr>
      <vt:lpstr>בדיקת המטוקריט HEMATOCRIT </vt:lpstr>
      <vt:lpstr>מרכיבי הפלסמה א. אלקטרוליטים </vt:lpstr>
      <vt:lpstr> ב. חלבוני הפלסמה</vt:lpstr>
      <vt:lpstr>המשך חלבונים</vt:lpstr>
      <vt:lpstr>המשך חלבונים</vt:lpstr>
      <vt:lpstr>ג.שומנים בפלסמה</vt:lpstr>
      <vt:lpstr>ד.גלוקוז בפלסמה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תאי דם אדומים  Erythrocytes, Red blood cells,  כ- 5 מיליון תאים בכל ממ"ק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התאמה בין מבנה האריטרוציט לתפקיד</vt:lpstr>
      <vt:lpstr>מצגת של PowerPoint</vt:lpstr>
      <vt:lpstr>    (Hb)   Hemoglobin     המוגלובין כל אריתרוציט מכיל 250 מיליון מולקולות המוגלובין. ההמוגלובין הוא המקנה לאריתרוציטים  את צבעם האדום   </vt:lpstr>
      <vt:lpstr>מצגת של PowerPoint</vt:lpstr>
      <vt:lpstr>  מולקולת המוגלובין בנויה מ- 4 שרשרות של חלבון בשם גלוביןGlobin  .  בכל שרשרת יש במרכז חומר שנקרא Heme  שיש בו אטום ברזל שנקשר לחמצן בקשר חלש והפיך.  </vt:lpstr>
      <vt:lpstr>חילופי גאזים</vt:lpstr>
      <vt:lpstr>מצגת של PowerPoint</vt:lpstr>
      <vt:lpstr>מצגת של PowerPoint</vt:lpstr>
      <vt:lpstr>מצגת של PowerPoint</vt:lpstr>
      <vt:lpstr>מצגת של PowerPoint</vt:lpstr>
      <vt:lpstr> תנועת CO2  בדם </vt:lpstr>
      <vt:lpstr>מצגת של PowerPoint</vt:lpstr>
      <vt:lpstr>מד סטורציה ודופק</vt:lpstr>
      <vt:lpstr>פירוק תאי הדם האדומים</vt:lpstr>
      <vt:lpstr>תאי דם לבנים White blood cells, Leukocytes</vt:lpstr>
      <vt:lpstr>מצגת של PowerPoint</vt:lpstr>
      <vt:lpstr>תאי דם לבנים </vt:lpstr>
      <vt:lpstr>מצגת של PowerPoint</vt:lpstr>
      <vt:lpstr>מצגת של PowerPoint</vt:lpstr>
      <vt:lpstr>מצגת של PowerPoint</vt:lpstr>
      <vt:lpstr>מצגת של PowerPoint</vt:lpstr>
      <vt:lpstr>טסיות הדםPl ,Platelets Thrombocytes     </vt:lpstr>
      <vt:lpstr>קרישת דם</vt:lpstr>
      <vt:lpstr>מנגנון קרישת הדם</vt:lpstr>
      <vt:lpstr>מצגת של PowerPoint</vt:lpstr>
      <vt:lpstr>מצגת של PowerPoint</vt:lpstr>
      <vt:lpstr>תהליך הקרישה</vt:lpstr>
      <vt:lpstr>מצגת של PowerPoint</vt:lpstr>
      <vt:lpstr>מצגת של PowerPoint</vt:lpstr>
      <vt:lpstr>מצגת של PowerPoint</vt:lpstr>
      <vt:lpstr>מצגת של PowerPoint</vt:lpstr>
      <vt:lpstr>מצגת של PowerPoint</vt:lpstr>
      <vt:lpstr>וכך זה נראה בסוף...</vt:lpstr>
      <vt:lpstr>מצגת של PowerPoint</vt:lpstr>
      <vt:lpstr>מצגת של PowerPoint</vt:lpstr>
      <vt:lpstr>מצגת של PowerPoint</vt:lpstr>
      <vt:lpstr>מצגת של PowerPoint</vt:lpstr>
      <vt:lpstr>Fibrinolysis </vt:lpstr>
      <vt:lpstr>קרישיות חסר</vt:lpstr>
      <vt:lpstr>בדיקות לבדיקת קרישיות הדם</vt:lpstr>
      <vt:lpstr>                  מה כוללת ספירת דם? Complete Blood Count, CBCס"ד, ספירה  תאי דם לבנים, לויקוציטים,WBC -White Blood Cells ,   ערכים תקינים: 4,300-10,800. ערכים גבוהים: נקראים 'לויקוציטוזיס' ומצביעים לרוב על קיומו של זיהום. ערכים נמוכים: נקראים 'לויקופניה' ומצביעים על כשל של מערכת החיסון ובמקרים נדירים על לוקמיה (סרטן דם).  תאי דם אדומים-  אריתרוציטים  - Red Blood Cells- RBC ערכים תקינים: 4.5-5.3. ערכים גבוהים: עלולים להצביע על הפרעה במערכת ייצור הדם. רמות גבוהות של אריתרוציטים נצפו גם אצל מעשנים ואצל חולים במחלות ריאות. • ערכים נמוכים: עלולים להצביע על אנמיה או על דימומים קשים. המטוקריט HCT     ערכים תקינים: גברים - 37%-54%, נשים - 33%-47%. ערכים נמוכים: מצביעים לרוב על דימום או על אנמיה.      </vt:lpstr>
      <vt:lpstr>                            Mean Corpuscular Volume - MCV הנפח הממוצע של כדורית הדם האדומה ערכים תקינים     . 78-93 ערכים נמוכים: מצביעים על אנמיה הקרויה 'מיקרוציטית', שבה נפח הכדורית האדומה קטן מהרגיל, לרוב בשל מחסור בברזל.  ערכים גבוהים: מצביעים על אנמיה הקרויה מקרוציטית, הנגרמת לרוב בשל מחסור בוויטמין B 12   ו/ או בחומצה פולית (ויטמין B9).    Mean Cell Hemoglobin -MCH      .     כמות ההמוגלובין הממוצעת בכל תא דם אדום ערכים תקינים 24-30. ערכים נמוכים: עשויים להצביע על אנמיה או על בעיה המטולוגית אחרת. -   Red Cell Distribution Width -RDW הבדיקה מודדת עד כמה שונים  האריטרוציטים זה מזה  ככל שהשונות גבוהה יותר, הרי שתהליך ייצור האריטרוציטים אינו תקין. שונות גבוהה נראית גם במהלך תיקון נורמלי של אנמיה על-ידי הגוף. ערכים תקינים  ערכים חריגים : מצביעים על הפרעה בייצור הדם.   .       </vt:lpstr>
      <vt:lpstr>                  תרומבוציטים, טסיות, Platelets   PLT ערכים תקינים   150,000-450,000   ערכים נמוכים: נגרמים בשל הרס הטסיות בכלי הדם או בגלל הפרעה בייצורן במוח העצם. מצב זה עשוי להצביע על הפרעה בקרישת הדם ועל נטייה לדימומים. ערכים גבוהים: מופיעים בתגובה לדימום או במחלות שונות של מוח העצם. ברמות המתקרבות למיליון ישנה סכנה מוגברת לקרישיות יתר. למיליון ישנה סכנה מוגברת לקרישיות יתר.  Hb, Hemoglobin  המוגלובין  ערכים תקינים: נשים - 12-16 מיליגרם לדציליטר; גברים - 12-18 מיליגרם לדציליטר. ערכים נמוכים: מעידים על אנמיה. זו יכולה לנבוע מהפרעה המטולוגית, ממחסור בברזל, מדימומים ומסיבות נוספות. Ferritin   פריטין  תרכובת של ברזל ושל חלבון, ותפקידו להיות מאגר הברזל בגוף       בודקים את כמות הפריטין בדם כאשר יש חשד לחסר דם , אנמיה, בגלל מחסור בברזל. במקרה של ערך נמוך הטיפול הוא מתן ברזל מדי יום. ערכים תקינים: גברים - 12-300 ננוגרם למיליליטר;  נשים 12-150  ננוגרם למיליליטר.  Transferrin  טרנספרין    חלבון המעביר ברזל מהדם למוח העצם ליצירת תאי דם חדשים ערכים תקינים: 200-400 מיליגרם לדציליטר. ערכים חריגים עשויים להעיד על קיומה של בעיה המטולוגית   </vt:lpstr>
      <vt:lpstr>קבוצות הדם  מערכת ABO ומערכת Rh</vt:lpstr>
      <vt:lpstr>מצגת של PowerPoint</vt:lpstr>
      <vt:lpstr>מערכת RH</vt:lpstr>
      <vt:lpstr>מי יכול לתרום?</vt:lpstr>
      <vt:lpstr>בדיקות חשובות לפני מתן מנת דם</vt:lpstr>
      <vt:lpstr>חוסר התאמת RH בזמן הריון </vt:lpstr>
      <vt:lpstr>חוסר התאמת RH   בזמן הריון </vt:lpstr>
      <vt:lpstr>יש פתרון! </vt:lpstr>
      <vt:lpstr>מצגת של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המטולוגיה</dc:title>
  <dc:creator>USER</dc:creator>
  <cp:lastModifiedBy>USER</cp:lastModifiedBy>
  <cp:revision>27</cp:revision>
  <dcterms:modified xsi:type="dcterms:W3CDTF">2020-03-16T08:23:18Z</dcterms:modified>
</cp:coreProperties>
</file>