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E225429D-6901-4955-8F99-877F8F992A2C}" type="datetimeFigureOut">
              <a:rPr lang="he-IL" smtClean="0"/>
              <a:t>כ"א/אדר/תש"פ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9E23C03-5665-4D1B-B8EC-A6A01C8EA97C}" type="slidenum">
              <a:rPr lang="he-IL" smtClean="0"/>
              <a:t>‹#›</a:t>
            </a:fld>
            <a:endParaRPr lang="he-IL"/>
          </a:p>
        </p:txBody>
      </p:sp>
    </p:spTree>
    <p:extLst>
      <p:ext uri="{BB962C8B-B14F-4D97-AF65-F5344CB8AC3E}">
        <p14:creationId xmlns:p14="http://schemas.microsoft.com/office/powerpoint/2010/main" val="1673809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225429D-6901-4955-8F99-877F8F992A2C}" type="datetimeFigureOut">
              <a:rPr lang="he-IL" smtClean="0"/>
              <a:t>כ"א/אדר/תש"פ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9E23C03-5665-4D1B-B8EC-A6A01C8EA97C}" type="slidenum">
              <a:rPr lang="he-IL" smtClean="0"/>
              <a:t>‹#›</a:t>
            </a:fld>
            <a:endParaRPr lang="he-IL"/>
          </a:p>
        </p:txBody>
      </p:sp>
    </p:spTree>
    <p:extLst>
      <p:ext uri="{BB962C8B-B14F-4D97-AF65-F5344CB8AC3E}">
        <p14:creationId xmlns:p14="http://schemas.microsoft.com/office/powerpoint/2010/main" val="3623906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225429D-6901-4955-8F99-877F8F992A2C}" type="datetimeFigureOut">
              <a:rPr lang="he-IL" smtClean="0"/>
              <a:t>כ"א/אדר/תש"פ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9E23C03-5665-4D1B-B8EC-A6A01C8EA97C}" type="slidenum">
              <a:rPr lang="he-IL" smtClean="0"/>
              <a:t>‹#›</a:t>
            </a:fld>
            <a:endParaRPr lang="he-IL"/>
          </a:p>
        </p:txBody>
      </p:sp>
    </p:spTree>
    <p:extLst>
      <p:ext uri="{BB962C8B-B14F-4D97-AF65-F5344CB8AC3E}">
        <p14:creationId xmlns:p14="http://schemas.microsoft.com/office/powerpoint/2010/main" val="3125430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225429D-6901-4955-8F99-877F8F992A2C}" type="datetimeFigureOut">
              <a:rPr lang="he-IL" smtClean="0"/>
              <a:t>כ"א/אדר/תש"פ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9E23C03-5665-4D1B-B8EC-A6A01C8EA97C}" type="slidenum">
              <a:rPr lang="he-IL" smtClean="0"/>
              <a:t>‹#›</a:t>
            </a:fld>
            <a:endParaRPr lang="he-IL"/>
          </a:p>
        </p:txBody>
      </p:sp>
    </p:spTree>
    <p:extLst>
      <p:ext uri="{BB962C8B-B14F-4D97-AF65-F5344CB8AC3E}">
        <p14:creationId xmlns:p14="http://schemas.microsoft.com/office/powerpoint/2010/main" val="3426945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ערוך סגנונות טקסט של תבנית בסיס</a:t>
            </a:r>
          </a:p>
        </p:txBody>
      </p:sp>
      <p:sp>
        <p:nvSpPr>
          <p:cNvPr id="4" name="מציין מיקום של תאריך 3"/>
          <p:cNvSpPr>
            <a:spLocks noGrp="1"/>
          </p:cNvSpPr>
          <p:nvPr>
            <p:ph type="dt" sz="half" idx="10"/>
          </p:nvPr>
        </p:nvSpPr>
        <p:spPr/>
        <p:txBody>
          <a:bodyPr/>
          <a:lstStyle/>
          <a:p>
            <a:fld id="{E225429D-6901-4955-8F99-877F8F992A2C}" type="datetimeFigureOut">
              <a:rPr lang="he-IL" smtClean="0"/>
              <a:t>כ"א/אדר/תש"פ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9E23C03-5665-4D1B-B8EC-A6A01C8EA97C}" type="slidenum">
              <a:rPr lang="he-IL" smtClean="0"/>
              <a:t>‹#›</a:t>
            </a:fld>
            <a:endParaRPr lang="he-IL"/>
          </a:p>
        </p:txBody>
      </p:sp>
    </p:spTree>
    <p:extLst>
      <p:ext uri="{BB962C8B-B14F-4D97-AF65-F5344CB8AC3E}">
        <p14:creationId xmlns:p14="http://schemas.microsoft.com/office/powerpoint/2010/main" val="3364202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E225429D-6901-4955-8F99-877F8F992A2C}" type="datetimeFigureOut">
              <a:rPr lang="he-IL" smtClean="0"/>
              <a:t>כ"א/אדר/תש"פ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9E23C03-5665-4D1B-B8EC-A6A01C8EA97C}" type="slidenum">
              <a:rPr lang="he-IL" smtClean="0"/>
              <a:t>‹#›</a:t>
            </a:fld>
            <a:endParaRPr lang="he-IL"/>
          </a:p>
        </p:txBody>
      </p:sp>
    </p:spTree>
    <p:extLst>
      <p:ext uri="{BB962C8B-B14F-4D97-AF65-F5344CB8AC3E}">
        <p14:creationId xmlns:p14="http://schemas.microsoft.com/office/powerpoint/2010/main" val="1800748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E225429D-6901-4955-8F99-877F8F992A2C}" type="datetimeFigureOut">
              <a:rPr lang="he-IL" smtClean="0"/>
              <a:t>כ"א/אדר/תש"פ</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69E23C03-5665-4D1B-B8EC-A6A01C8EA97C}" type="slidenum">
              <a:rPr lang="he-IL" smtClean="0"/>
              <a:t>‹#›</a:t>
            </a:fld>
            <a:endParaRPr lang="he-IL"/>
          </a:p>
        </p:txBody>
      </p:sp>
    </p:spTree>
    <p:extLst>
      <p:ext uri="{BB962C8B-B14F-4D97-AF65-F5344CB8AC3E}">
        <p14:creationId xmlns:p14="http://schemas.microsoft.com/office/powerpoint/2010/main" val="1004537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E225429D-6901-4955-8F99-877F8F992A2C}" type="datetimeFigureOut">
              <a:rPr lang="he-IL" smtClean="0"/>
              <a:t>כ"א/אדר/תש"פ</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69E23C03-5665-4D1B-B8EC-A6A01C8EA97C}" type="slidenum">
              <a:rPr lang="he-IL" smtClean="0"/>
              <a:t>‹#›</a:t>
            </a:fld>
            <a:endParaRPr lang="he-IL"/>
          </a:p>
        </p:txBody>
      </p:sp>
    </p:spTree>
    <p:extLst>
      <p:ext uri="{BB962C8B-B14F-4D97-AF65-F5344CB8AC3E}">
        <p14:creationId xmlns:p14="http://schemas.microsoft.com/office/powerpoint/2010/main" val="2069974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E225429D-6901-4955-8F99-877F8F992A2C}" type="datetimeFigureOut">
              <a:rPr lang="he-IL" smtClean="0"/>
              <a:t>כ"א/אדר/תש"פ</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69E23C03-5665-4D1B-B8EC-A6A01C8EA97C}" type="slidenum">
              <a:rPr lang="he-IL" smtClean="0"/>
              <a:t>‹#›</a:t>
            </a:fld>
            <a:endParaRPr lang="he-IL"/>
          </a:p>
        </p:txBody>
      </p:sp>
    </p:spTree>
    <p:extLst>
      <p:ext uri="{BB962C8B-B14F-4D97-AF65-F5344CB8AC3E}">
        <p14:creationId xmlns:p14="http://schemas.microsoft.com/office/powerpoint/2010/main" val="320425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E225429D-6901-4955-8F99-877F8F992A2C}" type="datetimeFigureOut">
              <a:rPr lang="he-IL" smtClean="0"/>
              <a:t>כ"א/אדר/תש"פ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9E23C03-5665-4D1B-B8EC-A6A01C8EA97C}" type="slidenum">
              <a:rPr lang="he-IL" smtClean="0"/>
              <a:t>‹#›</a:t>
            </a:fld>
            <a:endParaRPr lang="he-IL"/>
          </a:p>
        </p:txBody>
      </p:sp>
    </p:spTree>
    <p:extLst>
      <p:ext uri="{BB962C8B-B14F-4D97-AF65-F5344CB8AC3E}">
        <p14:creationId xmlns:p14="http://schemas.microsoft.com/office/powerpoint/2010/main" val="2357078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E225429D-6901-4955-8F99-877F8F992A2C}" type="datetimeFigureOut">
              <a:rPr lang="he-IL" smtClean="0"/>
              <a:t>כ"א/אדר/תש"פ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9E23C03-5665-4D1B-B8EC-A6A01C8EA97C}" type="slidenum">
              <a:rPr lang="he-IL" smtClean="0"/>
              <a:t>‹#›</a:t>
            </a:fld>
            <a:endParaRPr lang="he-IL"/>
          </a:p>
        </p:txBody>
      </p:sp>
    </p:spTree>
    <p:extLst>
      <p:ext uri="{BB962C8B-B14F-4D97-AF65-F5344CB8AC3E}">
        <p14:creationId xmlns:p14="http://schemas.microsoft.com/office/powerpoint/2010/main" val="2484223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225429D-6901-4955-8F99-877F8F992A2C}" type="datetimeFigureOut">
              <a:rPr lang="he-IL" smtClean="0"/>
              <a:t>כ"א/אדר/תש"פ</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9E23C03-5665-4D1B-B8EC-A6A01C8EA97C}" type="slidenum">
              <a:rPr lang="he-IL" smtClean="0"/>
              <a:t>‹#›</a:t>
            </a:fld>
            <a:endParaRPr lang="he-IL"/>
          </a:p>
        </p:txBody>
      </p:sp>
    </p:spTree>
    <p:extLst>
      <p:ext uri="{BB962C8B-B14F-4D97-AF65-F5344CB8AC3E}">
        <p14:creationId xmlns:p14="http://schemas.microsoft.com/office/powerpoint/2010/main" val="904034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390917"/>
            <a:ext cx="8869251" cy="2119045"/>
          </a:xfrm>
        </p:spPr>
        <p:txBody>
          <a:bodyPr>
            <a:normAutofit/>
          </a:bodyPr>
          <a:lstStyle/>
          <a:p>
            <a:r>
              <a:rPr lang="ar-SA" sz="5400" dirty="0" smtClean="0"/>
              <a:t>التهذيب- القلوب وأمراضها</a:t>
            </a:r>
            <a:endParaRPr lang="he-IL" sz="1200" dirty="0"/>
          </a:p>
        </p:txBody>
      </p:sp>
      <p:sp>
        <p:nvSpPr>
          <p:cNvPr id="3" name="כותרת משנה 2"/>
          <p:cNvSpPr>
            <a:spLocks noGrp="1"/>
          </p:cNvSpPr>
          <p:nvPr>
            <p:ph type="subTitle" idx="1"/>
          </p:nvPr>
        </p:nvSpPr>
        <p:spPr>
          <a:xfrm>
            <a:off x="1352283" y="3666432"/>
            <a:ext cx="9315718" cy="3043462"/>
          </a:xfrm>
        </p:spPr>
        <p:txBody>
          <a:bodyPr>
            <a:normAutofit fontScale="77500" lnSpcReduction="20000"/>
          </a:bodyPr>
          <a:lstStyle/>
          <a:p>
            <a:pPr>
              <a:lnSpc>
                <a:spcPct val="160000"/>
              </a:lnSpc>
            </a:pPr>
            <a:r>
              <a:rPr lang="ar-SA" sz="3400" dirty="0" smtClean="0"/>
              <a:t>ان القلب اشرف عضو في الانسان, وبحياته يحيا الانسان وبموته يموت, ولجل هذه المكانة العظيمة للقلب جاءت النصوص الشرعية الكثيرة بذكره والتنويه بمكانته. قال تعالى:" إِنَّ فِي ذَلِكَ لَذِكْرَى لِمَنْ كَانَ لَهُ قَلْبٌ أَوْ أَلْقَى السَّمْعَ وَهُوَ شَهِيدٌ "(37)سورة ق.</a:t>
            </a:r>
          </a:p>
          <a:p>
            <a:pPr algn="r">
              <a:lnSpc>
                <a:spcPct val="160000"/>
              </a:lnSpc>
            </a:pPr>
            <a:r>
              <a:rPr lang="ar-SA" sz="3400" dirty="0" smtClean="0"/>
              <a:t>وقال صلى الله عليه وسلم" الا وان في الجسد مضغة اذا صلحت صلح الجسد كله، وإذا فسدت فسد الجسد كله، الا وهي القلب"</a:t>
            </a:r>
          </a:p>
          <a:p>
            <a:pPr algn="r"/>
            <a:endParaRPr lang="ar-SA" sz="3400" dirty="0"/>
          </a:p>
          <a:p>
            <a:pPr algn="r"/>
            <a:endParaRPr lang="ar-SA" dirty="0"/>
          </a:p>
        </p:txBody>
      </p:sp>
    </p:spTree>
    <p:extLst>
      <p:ext uri="{BB962C8B-B14F-4D97-AF65-F5344CB8AC3E}">
        <p14:creationId xmlns:p14="http://schemas.microsoft.com/office/powerpoint/2010/main" val="1508222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390917"/>
            <a:ext cx="8869251" cy="2119045"/>
          </a:xfrm>
        </p:spPr>
        <p:txBody>
          <a:bodyPr>
            <a:normAutofit/>
          </a:bodyPr>
          <a:lstStyle/>
          <a:p>
            <a:r>
              <a:rPr lang="ar-SA" sz="5400" dirty="0" smtClean="0"/>
              <a:t>التهذيب- القلوب وأمراضها</a:t>
            </a:r>
            <a:endParaRPr lang="he-IL" sz="1200" dirty="0"/>
          </a:p>
        </p:txBody>
      </p:sp>
      <p:sp>
        <p:nvSpPr>
          <p:cNvPr id="3" name="כותרת משנה 2"/>
          <p:cNvSpPr>
            <a:spLocks noGrp="1"/>
          </p:cNvSpPr>
          <p:nvPr>
            <p:ph type="subTitle" idx="1"/>
          </p:nvPr>
        </p:nvSpPr>
        <p:spPr>
          <a:xfrm>
            <a:off x="1352283" y="3666432"/>
            <a:ext cx="9315718" cy="3043462"/>
          </a:xfrm>
        </p:spPr>
        <p:txBody>
          <a:bodyPr>
            <a:normAutofit fontScale="92500"/>
          </a:bodyPr>
          <a:lstStyle/>
          <a:p>
            <a:pPr algn="r"/>
            <a:r>
              <a:rPr lang="ar-SA" sz="3400" b="1" u="sng" dirty="0"/>
              <a:t>الدعاء بصلاح القلب:</a:t>
            </a:r>
          </a:p>
          <a:p>
            <a:pPr algn="r"/>
            <a:r>
              <a:rPr lang="ar-SA" sz="3400" dirty="0"/>
              <a:t>القلب لا يثبت على حال، وما سمي قلبا الا من تقلبه، ولذلك كان النبي صلى الله عليه وسلم يكثر ان يقول: (يا مقلب القلوب ثبت قلبي على دينك).</a:t>
            </a:r>
          </a:p>
          <a:p>
            <a:pPr algn="r"/>
            <a:r>
              <a:rPr lang="ar-SA" sz="3400" dirty="0"/>
              <a:t>فعلى المسلم ان يحرص دائما ان يدعو الله ان يثبت قلبه على الايمان قال تعالى عن دعاء عباده الراسخين في العلم وكان من دعاء النبي صلى الله عليه وسلم (اللهم مصرف القلوب، صرف قلوبنا على طاعتك).</a:t>
            </a:r>
          </a:p>
          <a:p>
            <a:pPr algn="r"/>
            <a:endParaRPr lang="ar-SA" sz="3400" dirty="0"/>
          </a:p>
          <a:p>
            <a:pPr algn="r"/>
            <a:endParaRPr lang="ar-SA" dirty="0"/>
          </a:p>
        </p:txBody>
      </p:sp>
    </p:spTree>
    <p:extLst>
      <p:ext uri="{BB962C8B-B14F-4D97-AF65-F5344CB8AC3E}">
        <p14:creationId xmlns:p14="http://schemas.microsoft.com/office/powerpoint/2010/main" val="14016892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390917"/>
            <a:ext cx="8869251" cy="2119045"/>
          </a:xfrm>
        </p:spPr>
        <p:txBody>
          <a:bodyPr>
            <a:normAutofit/>
          </a:bodyPr>
          <a:lstStyle/>
          <a:p>
            <a:r>
              <a:rPr lang="ar-SA" sz="5400" dirty="0" smtClean="0"/>
              <a:t>التهذيب- القلوب وأمراضها</a:t>
            </a:r>
            <a:endParaRPr lang="he-IL" sz="1200" dirty="0"/>
          </a:p>
        </p:txBody>
      </p:sp>
      <p:sp>
        <p:nvSpPr>
          <p:cNvPr id="3" name="כותרת משנה 2"/>
          <p:cNvSpPr>
            <a:spLocks noGrp="1"/>
          </p:cNvSpPr>
          <p:nvPr>
            <p:ph type="subTitle" idx="1"/>
          </p:nvPr>
        </p:nvSpPr>
        <p:spPr>
          <a:xfrm>
            <a:off x="1352283" y="3666432"/>
            <a:ext cx="9315718" cy="3043462"/>
          </a:xfrm>
        </p:spPr>
        <p:txBody>
          <a:bodyPr>
            <a:normAutofit fontScale="62500" lnSpcReduction="20000"/>
          </a:bodyPr>
          <a:lstStyle/>
          <a:p>
            <a:pPr algn="r"/>
            <a:r>
              <a:rPr lang="ar-SA" sz="3400" b="1" u="sng" dirty="0"/>
              <a:t>أنواع القلوب:</a:t>
            </a:r>
          </a:p>
          <a:p>
            <a:pPr algn="r"/>
            <a:r>
              <a:rPr lang="ar-SA" sz="3400" dirty="0" smtClean="0"/>
              <a:t>1.القلب </a:t>
            </a:r>
            <a:r>
              <a:rPr lang="ar-SA" sz="3400" dirty="0"/>
              <a:t>السليم: صاحب هذا القلب هو الذي ينجو بيوم القيامة من عذاب الله تعالى، ويفوز بمرضاته ونعمته قال تعالى:( يوم لا ينفع مال ولا بنون الا من اتى الله بقلب سليم)، والقلب السليم هو الذي قد سلم من كل شهوة تخالف امر الله ونهيه، فيحرص على طاعة الله ورسوله بما امر، وسلم من ان يكون لغير الله فيه شرك بوجه ما، بل خلصت عبوديته لله محبة وخشية ورجاء، وخلص علمه لله وحده.</a:t>
            </a:r>
          </a:p>
          <a:p>
            <a:pPr algn="r"/>
            <a:r>
              <a:rPr lang="ar-SA" sz="3400" dirty="0" smtClean="0"/>
              <a:t>2.القلب </a:t>
            </a:r>
            <a:r>
              <a:rPr lang="ar-SA" sz="3400" dirty="0"/>
              <a:t>الميت: وهو ضد السليم، فهو لا يعرف ربه ولا يعبده، انما يتبع هواه وشهوته، مع غفلة شديدة عن مراد ربه منه.</a:t>
            </a:r>
          </a:p>
          <a:p>
            <a:pPr algn="r"/>
            <a:r>
              <a:rPr lang="ar-SA" sz="3400" smtClean="0"/>
              <a:t>3.القلب </a:t>
            </a:r>
            <a:r>
              <a:rPr lang="ar-SA" sz="3400" dirty="0"/>
              <a:t>المريض: فهو قلب له حياة وبه عله وفيه محبة لله عز وجل وايمان به وفيه بالمقابل محبة لشهوه الباطلة وايثار لها وحرص على تحصيله كالحسد والكبر والنفاق والرياء والبخل ونحوها.</a:t>
            </a:r>
          </a:p>
          <a:p>
            <a:pPr algn="r"/>
            <a:endParaRPr lang="ar-SA" sz="3400" dirty="0"/>
          </a:p>
          <a:p>
            <a:pPr algn="r"/>
            <a:endParaRPr lang="ar-SA" sz="3400" dirty="0"/>
          </a:p>
          <a:p>
            <a:pPr algn="r"/>
            <a:endParaRPr lang="ar-SA" dirty="0"/>
          </a:p>
        </p:txBody>
      </p:sp>
    </p:spTree>
    <p:extLst>
      <p:ext uri="{BB962C8B-B14F-4D97-AF65-F5344CB8AC3E}">
        <p14:creationId xmlns:p14="http://schemas.microsoft.com/office/powerpoint/2010/main" val="3834709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302</Words>
  <Application>Microsoft Office PowerPoint</Application>
  <PresentationFormat>מסך רחב</PresentationFormat>
  <Paragraphs>13</Paragraphs>
  <Slides>3</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3</vt:i4>
      </vt:variant>
    </vt:vector>
  </HeadingPairs>
  <TitlesOfParts>
    <vt:vector size="8" baseType="lpstr">
      <vt:lpstr>Arial</vt:lpstr>
      <vt:lpstr>Calibri</vt:lpstr>
      <vt:lpstr>Calibri Light</vt:lpstr>
      <vt:lpstr>Times New Roman</vt:lpstr>
      <vt:lpstr>ערכת נושא Office</vt:lpstr>
      <vt:lpstr>التهذيب- القلوب وأمراضها</vt:lpstr>
      <vt:lpstr>التهذيب- القلوب وأمراضها</vt:lpstr>
      <vt:lpstr>التهذيب- القلوب وأمراضها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التهذيب- القلوب وامراضها</dc:title>
  <dc:creator>User</dc:creator>
  <cp:lastModifiedBy>User</cp:lastModifiedBy>
  <cp:revision>7</cp:revision>
  <dcterms:created xsi:type="dcterms:W3CDTF">2020-03-17T12:19:19Z</dcterms:created>
  <dcterms:modified xsi:type="dcterms:W3CDTF">2020-03-17T16:00:25Z</dcterms:modified>
</cp:coreProperties>
</file>