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40D2052-DC67-475A-9C7B-46D4AAD9F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3E532B4-CB35-406C-A1E5-A3EFA7CB4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13EBDDE-E529-4934-BE6D-7CBF69840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16F12C6-B391-4344-967C-8E3E33E7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18417FB-A38C-4B00-AF9D-A4A156052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055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92219D-DD61-4C9E-A5FC-63A78FDA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2FB58F5-987E-45CB-864D-1C3087881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52E834F-642E-48C7-9D2E-5E233DE4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3BE638D3-16B5-4842-BDC7-FF42BABD1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3E93933-A0EB-4A7F-96D0-26591B9CC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072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FE83012D-4DED-49CE-BA07-F42C80DBB5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6B7C2CEF-69B8-44B2-AFB8-210E8A574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952637C-AF34-4711-83FE-DA84C4EA4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361856D-843E-4BDA-8FEC-14C27D4E3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EBC144E-7B99-4A06-8554-8D0667AD3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36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084D5B-4033-48EA-B253-9EB99D08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E78FB14-544B-4ABD-B449-15993FAB2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FB19778-F90D-49F4-A12B-A0D773D4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CAFB071-F96D-4B20-B536-AEAED542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97363AB-7C27-49E2-8B71-391B45E53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098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C459BFC-D2AA-41D3-B451-470BE9E84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7E8806D-A7FA-4A30-AE55-BD85ECE36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369067B-38F9-4D01-9FD8-55C5D4310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6BEB1CB-3D94-4DFA-84FD-52F15093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0A2D77D-8F0B-4221-9F27-1F157199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785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330D686-0175-4429-A46C-B7C256FDC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54BC5FE-1F47-4118-8967-F9CE35B27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2BA0BEC-F302-4E6D-A87C-4B09BB1CB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A2B4D28-72E6-48AB-899A-F5D1CDD3F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10C1173-7F71-4541-BCA5-91205991C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02ED3D0-8987-4CFF-9544-8D47008E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08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F2BFE6-0915-4632-9646-6A9A9189C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D7F9F06A-0681-4689-AC57-C6B7E64FB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753413E-8BCA-4A1D-8775-77D64EAEB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77F4EAE-C28B-4508-BA1C-145F2CD86E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0EC16482-DD05-424A-9DCB-CA5281E25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7F04C11-6D07-4A21-92A9-E55ACF34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417C2B4C-356A-46FE-9837-938457AE4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4C0D8001-8044-4B68-A50D-D31C975E0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723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B48AC3-29B8-43D5-98E6-3AF034F19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54CB139C-0144-43D1-82D0-8374660C0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9437C75-77AC-45ED-ABB7-79F393C8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EC3C4F3-C6EE-4A93-B8D1-1401047DE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36432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DB03B39-08FC-486B-A20A-4DE3FCA1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6893F59D-F0EA-4EAA-A2A4-D6388D47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BF9239C-3119-4802-9C67-78B75A1CB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137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54CFC01-F9A9-4446-B40B-EDF72B6CE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2D6B37C-6DB3-46D4-A67A-368017B10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CA72731-F6DA-4B20-8254-7AA3C3046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F47D821-2A13-4B4C-9346-3C64E2E62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8E19048-F64D-4596-A3FF-05AFDD3F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133ED42-0349-4BB9-872C-2E2A93A1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944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FE3355-EB39-4289-B79B-4D9D7CCA5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9E280ED8-1599-4B6E-BA38-9E62F36EC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E14A8DC-DF08-47E8-8488-CA49663A6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A1493BC-5D85-4DCD-A180-A98B5514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4B1306EC-852D-43F4-A0B8-5ED569ABA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AAF479C-2906-4D8A-996C-6E977CC7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31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B58CCA9-8A02-4BF7-910F-CFDC28268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C1D22F1-3FEF-4B54-A4F3-61C713E82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B2FDC5B-9CF6-43FD-9573-D464A6EBD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7A991-6E1F-4373-8CE9-79235FCE73BA}" type="datetimeFigureOut">
              <a:rPr lang="he-IL" smtClean="0"/>
              <a:t>ט"ז/תשרי/תש"פ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9DB584D-199A-4EE8-9E9D-6F82B12435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5043F0A-35F1-4F98-BEE2-B01946214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C32B9-B3C6-4AC7-85B1-BC5FF5796F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73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>
            <a:extLst>
              <a:ext uri="{FF2B5EF4-FFF2-40B4-BE49-F238E27FC236}">
                <a16:creationId xmlns:a16="http://schemas.microsoft.com/office/drawing/2014/main" id="{57940E17-9999-4B77-B175-0C5B4AFCC691}"/>
              </a:ext>
            </a:extLst>
          </p:cNvPr>
          <p:cNvSpPr/>
          <p:nvPr/>
        </p:nvSpPr>
        <p:spPr>
          <a:xfrm>
            <a:off x="2312126" y="195944"/>
            <a:ext cx="7093131" cy="62179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כתב סתיו </a:t>
            </a:r>
          </a:p>
          <a:p>
            <a:pPr algn="ctr"/>
            <a:r>
              <a:rPr lang="he-IL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שלמה אבן גבירול</a:t>
            </a:r>
          </a:p>
        </p:txBody>
      </p:sp>
    </p:spTree>
    <p:extLst>
      <p:ext uri="{BB962C8B-B14F-4D97-AF65-F5344CB8AC3E}">
        <p14:creationId xmlns:p14="http://schemas.microsoft.com/office/powerpoint/2010/main" val="80917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2D10262-F183-41E5-AAC1-41BAE0655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943"/>
            <a:ext cx="10515600" cy="6466114"/>
          </a:xfrm>
        </p:spPr>
        <p:txBody>
          <a:bodyPr/>
          <a:lstStyle/>
          <a:p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סוג השיר </a:t>
            </a:r>
            <a:r>
              <a:rPr lang="he-IL" sz="4000" dirty="0">
                <a:latin typeface="David" panose="020E0502060401010101" pitchFamily="34" charset="-79"/>
                <a:cs typeface="David" panose="020E0502060401010101" pitchFamily="34" charset="-79"/>
              </a:rPr>
              <a:t>: שיר טבע </a:t>
            </a:r>
          </a:p>
          <a:p>
            <a:endParaRPr lang="he-IL" sz="4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נושא השיר </a:t>
            </a:r>
            <a:r>
              <a:rPr lang="he-IL" sz="4000" dirty="0">
                <a:latin typeface="David" panose="020E0502060401010101" pitchFamily="34" charset="-79"/>
                <a:cs typeface="David" panose="020E0502060401010101" pitchFamily="34" charset="-79"/>
              </a:rPr>
              <a:t>: תיאור הגן אחרי הגשם </a:t>
            </a:r>
          </a:p>
          <a:p>
            <a:pPr marL="0" indent="0">
              <a:buNone/>
            </a:pPr>
            <a:endParaRPr lang="he-IL" sz="4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4000" b="1" dirty="0">
                <a:latin typeface="David" panose="020E0502060401010101" pitchFamily="34" charset="-79"/>
                <a:cs typeface="David" panose="020E0502060401010101" pitchFamily="34" charset="-79"/>
              </a:rPr>
              <a:t>מבנה השיר </a:t>
            </a:r>
            <a:r>
              <a:rPr lang="he-IL" sz="4000" dirty="0">
                <a:latin typeface="David" panose="020E0502060401010101" pitchFamily="34" charset="-79"/>
                <a:cs typeface="David" panose="020E0502060401010101" pitchFamily="34" charset="-79"/>
              </a:rPr>
              <a:t>: השיר בנוי משלושה בתים .</a:t>
            </a:r>
          </a:p>
          <a:p>
            <a:r>
              <a:rPr lang="he-IL" sz="4000" dirty="0">
                <a:latin typeface="David" panose="020E0502060401010101" pitchFamily="34" charset="-79"/>
                <a:cs typeface="David" panose="020E0502060401010101" pitchFamily="34" charset="-79"/>
              </a:rPr>
              <a:t>שני הבתים הראשונים מתארים את פעולת הגשם וכתיבת המכתב , הבית השלישי מתאר את ההרמוניה בין האדמה והשמיים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941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6770946-8C61-4965-944B-B8CC7CE7B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069"/>
            <a:ext cx="10515600" cy="5954894"/>
          </a:xfrm>
        </p:spPr>
        <p:txBody>
          <a:bodyPr/>
          <a:lstStyle/>
          <a:p>
            <a:pPr marL="0" indent="0">
              <a:buNone/>
            </a:pPr>
            <a:r>
              <a:rPr lang="he-IL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התוכן :</a:t>
            </a:r>
          </a:p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בית ראשון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: מתואר כאומן שכותב בדיו ( גשמים ) ובעט ( ברקים ) ובכף ידו המניעה את העט ( עננים ) .</a:t>
            </a:r>
          </a:p>
          <a:p>
            <a:pPr marL="0" indent="0">
              <a:buNone/>
            </a:pP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כשהאומן רוצה לכתוב מכתב הוא משתמש בדיו , בעט ובכף ידו המניעה את העט ובדומה לכך משתמש הסתיו בגשמים , בברקים ובעננים .</a:t>
            </a:r>
          </a:p>
          <a:p>
            <a:pPr marL="0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בית שני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: התוצאה של מעשה האומן היא מכתב מקושט בצבעים יפים , ואילו התוצאה של מעשה הסתיו היא ערוגה גדושה בפרחים בצבע תכלת וארגמן , אולם תוצאה זו של הסתיו יפה מזו של האומן וכי האומן לא יכול לעולם להשיג תוצאה כזו .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6518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D7DE214-4093-43FE-91FA-6C8A00D7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7383"/>
            <a:ext cx="10515600" cy="5889580"/>
          </a:xfrm>
        </p:spPr>
        <p:txBody>
          <a:bodyPr/>
          <a:lstStyle/>
          <a:p>
            <a:r>
              <a:rPr lang="he-IL" sz="3600" b="1" dirty="0">
                <a:latin typeface="David" panose="020E0502060401010101" pitchFamily="34" charset="-79"/>
                <a:cs typeface="David" panose="020E0502060401010101" pitchFamily="34" charset="-79"/>
              </a:rPr>
              <a:t>בית שלישי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: הקשר בין שמים ואדמה שווה לקשר בין גבר ואישה .</a:t>
            </a:r>
          </a:p>
          <a:p>
            <a:pPr marL="0" indent="0">
              <a:buNone/>
            </a:pP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האישה נמשכת אל הגבר ומשתוקקת אליו , כך גם האדמה ( אישה ) נמשכת אל השמים ( גבר ) וחושקת בהם . המגע בין הגבר ואישה מביא לסיפוק ואהבה וכך גם המגע בין גשם ואדמה מביא לפוריות ופריחה .</a:t>
            </a:r>
          </a:p>
          <a:p>
            <a:pPr marL="0" indent="0">
              <a:buNone/>
            </a:pP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הגשם מרווה את האדמה וכתוצאה מכך האדמה מוציאה מבטנה פרחים יפים ככוכבי השמים .</a:t>
            </a:r>
          </a:p>
          <a:p>
            <a:pPr marL="0" indent="0">
              <a:buNone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0608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15BF31F-0548-4C37-90AE-092B7E150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David" panose="020E0502060401010101" pitchFamily="34" charset="-79"/>
                <a:cs typeface="David" panose="020E0502060401010101" pitchFamily="34" charset="-79"/>
              </a:rPr>
              <a:t>אמצעים אמנותיים 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F7A5EB6-054D-4B8F-8D3B-400A5AB88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4809"/>
          </a:xfrm>
        </p:spPr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חרוז מבריח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עביו, במחשביו , ככוכביו .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תפארת הפתיחה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חריזה פנימית בבית הראשון בין הדלת והסוגר .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וברביביו – עביו .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האנשה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: " הסתיו כתב " " האדמה חמדה " " האדמה רקמה " .</a:t>
            </a:r>
          </a:p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מטאפורה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: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דיו מטריו – המטרים הם הדיו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בעט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ברקיו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– הברקים הם העט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כף עביו – העננים הם כף היד הכותבת </a:t>
            </a:r>
          </a:p>
          <a:p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בדי ערוגות – אדמת הערוגה היא בד </a:t>
            </a:r>
          </a:p>
        </p:txBody>
      </p:sp>
    </p:spTree>
    <p:extLst>
      <p:ext uri="{BB962C8B-B14F-4D97-AF65-F5344CB8AC3E}">
        <p14:creationId xmlns:p14="http://schemas.microsoft.com/office/powerpoint/2010/main" val="33323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D8EAAFC-0D67-4847-AE04-D1364B3E1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261256"/>
            <a:ext cx="11495315" cy="6204857"/>
          </a:xfrm>
        </p:spPr>
        <p:txBody>
          <a:bodyPr>
            <a:normAutofit/>
          </a:bodyPr>
          <a:lstStyle/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צימוד נוסף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: כתב מכתב </a:t>
            </a:r>
          </a:p>
          <a:p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צימוד גזרי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: " לחושב במחשביו " שתי המילים נגזרות מאותו שורש .</a:t>
            </a:r>
          </a:p>
          <a:p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דימוי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: " רקמה עלי בדי ערוגות ככוכביו " המשורר מדמה את הפרחים לכוכבי השמים . </a:t>
            </a:r>
          </a:p>
          <a:p>
            <a:pPr marL="0" indent="0"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3200" b="1" dirty="0">
                <a:latin typeface="David" panose="020E0502060401010101" pitchFamily="34" charset="-79"/>
                <a:cs typeface="David" panose="020E0502060401010101" pitchFamily="34" charset="-79"/>
              </a:rPr>
              <a:t>הקבלה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 : בשיר יש הקבלה בין עונת הסתיו ובין כתיבת מכתב .</a:t>
            </a:r>
          </a:p>
        </p:txBody>
      </p:sp>
    </p:spTree>
    <p:extLst>
      <p:ext uri="{BB962C8B-B14F-4D97-AF65-F5344CB8AC3E}">
        <p14:creationId xmlns:p14="http://schemas.microsoft.com/office/powerpoint/2010/main" val="185037667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318</Words>
  <Application>Microsoft Office PowerPoint</Application>
  <PresentationFormat>מסך רחב</PresentationFormat>
  <Paragraphs>33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אמצעים אמנותיים 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tamer ibrahem</dc:creator>
  <cp:lastModifiedBy>tamer ibrahem</cp:lastModifiedBy>
  <cp:revision>7</cp:revision>
  <dcterms:created xsi:type="dcterms:W3CDTF">2019-10-13T06:38:44Z</dcterms:created>
  <dcterms:modified xsi:type="dcterms:W3CDTF">2019-10-15T08:33:12Z</dcterms:modified>
</cp:coreProperties>
</file>