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7" r:id="rId6"/>
    <p:sldId id="260" r:id="rId7"/>
    <p:sldId id="276" r:id="rId8"/>
    <p:sldId id="274" r:id="rId9"/>
    <p:sldId id="275" r:id="rId10"/>
    <p:sldId id="278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3FB6CDE-C34D-4FFE-8B9E-C35A8B530810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1C2475-EE40-4268-A99F-E6585A1BBA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4309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2475-EE40-4268-A99F-E6585A1BBA28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2798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E6ABC2-C59D-4659-9704-F17F166C65BD}" type="datetimeFigureOut">
              <a:rPr lang="he-IL" smtClean="0"/>
              <a:t>ט"ז/אדר/תש"ף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92EDB9-D512-4868-97E7-EF2C3148DF2B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מילות יחס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מאת </a:t>
            </a:r>
            <a:r>
              <a:rPr lang="he-IL" dirty="0" err="1"/>
              <a:t>פאדיה</a:t>
            </a:r>
            <a:r>
              <a:rPr lang="he-IL" dirty="0"/>
              <a:t> </a:t>
            </a:r>
            <a:r>
              <a:rPr lang="he-IL" dirty="0" err="1"/>
              <a:t>זועבי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23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he-IL" dirty="0"/>
            </a:br>
            <a:endParaRPr lang="en-US" dirty="0"/>
          </a:p>
          <a:p>
            <a:pPr marL="0" indent="0" algn="ctr">
              <a:buNone/>
            </a:pPr>
            <a:r>
              <a:rPr lang="he-IL" sz="4800" b="1" dirty="0"/>
              <a:t>הקף בעיגול את הצורה הנכונה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</p:spTree>
    <p:extLst>
      <p:ext uri="{BB962C8B-B14F-4D97-AF65-F5344CB8AC3E}">
        <p14:creationId xmlns:p14="http://schemas.microsoft.com/office/powerpoint/2010/main" val="822791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he-IL" sz="3600" dirty="0"/>
              <a:t>קורס זה ייפתח </a:t>
            </a:r>
            <a:r>
              <a:rPr lang="he-IL" sz="3600" b="1" dirty="0"/>
              <a:t>בִּשְבִילְכֶם</a:t>
            </a:r>
            <a:r>
              <a:rPr lang="he-IL" sz="3600" dirty="0"/>
              <a:t> / </a:t>
            </a:r>
            <a:r>
              <a:rPr lang="he-IL" sz="3600" b="1" dirty="0"/>
              <a:t>בִּשְבִילָכֶם</a:t>
            </a:r>
            <a:r>
              <a:rPr lang="he-IL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56263" cy="1728192"/>
          </a:xfrm>
        </p:spPr>
        <p:txBody>
          <a:bodyPr>
            <a:normAutofit fontScale="90000"/>
          </a:bodyPr>
          <a:lstStyle/>
          <a:p>
            <a:r>
              <a:rPr lang="he-IL" u="sng" dirty="0"/>
              <a:t>תרגיל מס</a:t>
            </a:r>
            <a:r>
              <a:rPr lang="en-US" u="sng" dirty="0"/>
              <a:t>'</a:t>
            </a:r>
            <a:r>
              <a:rPr lang="he-IL" u="sng" dirty="0"/>
              <a:t> 1</a:t>
            </a:r>
            <a:br>
              <a:rPr lang="he-IL" u="sng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86970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he-IL" sz="4400" dirty="0"/>
              <a:t>הילד תלוי בהוריו, הוא מרגיש מדוכא </a:t>
            </a:r>
            <a:r>
              <a:rPr lang="he-IL" sz="4400" b="1" dirty="0"/>
              <a:t>בִּלְעֲדֵיהֶם</a:t>
            </a:r>
            <a:r>
              <a:rPr lang="he-IL" sz="4400" dirty="0"/>
              <a:t> / </a:t>
            </a:r>
            <a:r>
              <a:rPr lang="he-IL" sz="4400" b="1" dirty="0"/>
              <a:t>בִּלְעֲדָם</a:t>
            </a:r>
            <a:r>
              <a:rPr lang="en-US" sz="4400" dirty="0"/>
              <a:t>.</a:t>
            </a:r>
            <a:endParaRPr lang="he-IL" sz="44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363758"/>
          </a:xfrm>
        </p:spPr>
        <p:txBody>
          <a:bodyPr/>
          <a:lstStyle/>
          <a:p>
            <a:r>
              <a:rPr lang="he-IL" u="sng" dirty="0"/>
              <a:t>תרגיל מס</a:t>
            </a:r>
            <a:r>
              <a:rPr lang="en-US" u="sng" dirty="0"/>
              <a:t>'</a:t>
            </a:r>
            <a:r>
              <a:rPr lang="he-IL" u="sng" dirty="0"/>
              <a:t> 2</a:t>
            </a:r>
            <a:br>
              <a:rPr lang="he-IL" u="sng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57456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he-IL" sz="4400" dirty="0"/>
              <a:t>שמעתי </a:t>
            </a:r>
            <a:r>
              <a:rPr lang="he-IL" sz="4400" b="1" dirty="0"/>
              <a:t>אֶתְכֶם</a:t>
            </a:r>
            <a:r>
              <a:rPr lang="he-IL" sz="4400" dirty="0"/>
              <a:t> / </a:t>
            </a:r>
            <a:r>
              <a:rPr lang="he-IL" sz="4400" b="1" dirty="0"/>
              <a:t>אוֹתְכֶם</a:t>
            </a:r>
            <a:r>
              <a:rPr lang="he-IL" sz="4400" dirty="0"/>
              <a:t> מדברים בטלפון.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u="sng" dirty="0"/>
              <a:t>תרגיל מס</a:t>
            </a:r>
            <a:r>
              <a:rPr lang="en-US" u="sng" dirty="0"/>
              <a:t>'</a:t>
            </a:r>
            <a:r>
              <a:rPr lang="he-IL" u="sng" dirty="0"/>
              <a:t> 3</a:t>
            </a:r>
            <a:br>
              <a:rPr lang="he-IL" u="sng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51344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he-IL" sz="4400" dirty="0"/>
              <a:t>לקחתי </a:t>
            </a:r>
            <a:r>
              <a:rPr lang="he-IL" sz="4400" b="1" dirty="0"/>
              <a:t>מִמֶּנּוֹ </a:t>
            </a:r>
            <a:r>
              <a:rPr lang="he-IL" sz="4400" dirty="0"/>
              <a:t>/ </a:t>
            </a:r>
            <a:r>
              <a:rPr lang="he-IL" sz="4400" b="1" dirty="0"/>
              <a:t>מִמֶּנּו</a:t>
            </a:r>
            <a:r>
              <a:rPr lang="he-IL" sz="4400" dirty="0"/>
              <a:t>ּ את המפתחות של המכונית.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u="sng" dirty="0"/>
              <a:t>תרגיל מס</a:t>
            </a:r>
            <a:r>
              <a:rPr lang="en-US" u="sng" dirty="0"/>
              <a:t>'</a:t>
            </a:r>
            <a:r>
              <a:rPr lang="he-IL" u="sng" dirty="0"/>
              <a:t> 4</a:t>
            </a:r>
            <a:br>
              <a:rPr lang="he-IL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49967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55576" y="2276872"/>
            <a:ext cx="7745505" cy="38778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he-IL" sz="4400" dirty="0"/>
              <a:t>ביקשתי </a:t>
            </a:r>
            <a:r>
              <a:rPr lang="he-IL" sz="4400" b="1" dirty="0"/>
              <a:t>מִכֶּם</a:t>
            </a:r>
            <a:r>
              <a:rPr lang="he-IL" sz="4400" dirty="0"/>
              <a:t> / </a:t>
            </a:r>
            <a:r>
              <a:rPr lang="he-IL" sz="4400" b="1" dirty="0"/>
              <a:t>מִמְכֶם</a:t>
            </a:r>
            <a:r>
              <a:rPr lang="he-IL" sz="4400" dirty="0"/>
              <a:t> לקנות לי ציוד בית ספרי.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291750"/>
          </a:xfrm>
        </p:spPr>
        <p:txBody>
          <a:bodyPr/>
          <a:lstStyle/>
          <a:p>
            <a:r>
              <a:rPr lang="he-IL" u="sng" dirty="0"/>
              <a:t>תרגיל מס</a:t>
            </a:r>
            <a:r>
              <a:rPr lang="en-US" u="sng" dirty="0"/>
              <a:t>‘</a:t>
            </a:r>
            <a:r>
              <a:rPr lang="he-IL" u="sng" dirty="0"/>
              <a:t> 5</a:t>
            </a:r>
            <a:br>
              <a:rPr lang="he-IL" u="sng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3416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מילת יחס היא מילה המשמשת חלק דיבר ומציינת יחס בין המילים או הרכיבים במשפט.</a:t>
            </a:r>
          </a:p>
          <a:p>
            <a:r>
              <a:rPr lang="he-IL" dirty="0"/>
              <a:t>דוגמות למילות יחס:</a:t>
            </a:r>
          </a:p>
          <a:p>
            <a:pPr marL="0" indent="0">
              <a:buNone/>
            </a:pPr>
            <a:r>
              <a:rPr lang="he-IL" dirty="0"/>
              <a:t>על, בגלל, ב, ל, מ, מן, עם, מול, נגד, של, לפני, אחרי, בתוך, על-יד, על ידי, בעד, לקראת, את....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מהי מילת יחס?</a:t>
            </a:r>
          </a:p>
        </p:txBody>
      </p:sp>
    </p:spTree>
    <p:extLst>
      <p:ext uri="{BB962C8B-B14F-4D97-AF65-F5344CB8AC3E}">
        <p14:creationId xmlns:p14="http://schemas.microsoft.com/office/powerpoint/2010/main" val="126802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מילת יחס אפשר להטות אותה בגופים השונים.</a:t>
            </a:r>
          </a:p>
          <a:p>
            <a:r>
              <a:rPr lang="he-IL" dirty="0"/>
              <a:t>דוגמות:</a:t>
            </a:r>
          </a:p>
          <a:p>
            <a:r>
              <a:rPr lang="he-IL" dirty="0"/>
              <a:t>מן הוא                     ממנו</a:t>
            </a:r>
          </a:p>
          <a:p>
            <a:r>
              <a:rPr lang="he-IL" dirty="0"/>
              <a:t>נגד היא                    נגדה</a:t>
            </a:r>
          </a:p>
          <a:p>
            <a:r>
              <a:rPr lang="he-IL" dirty="0"/>
              <a:t>אחרי אתה              אחריך</a:t>
            </a:r>
          </a:p>
          <a:p>
            <a:r>
              <a:rPr lang="he-IL" dirty="0"/>
              <a:t>בשביל הם              בשבילם</a:t>
            </a:r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איך מזהים מילת יחס?</a:t>
            </a:r>
            <a:br>
              <a:rPr lang="he-IL" dirty="0"/>
            </a:br>
            <a:endParaRPr lang="he-IL" dirty="0"/>
          </a:p>
        </p:txBody>
      </p:sp>
      <p:cxnSp>
        <p:nvCxnSpPr>
          <p:cNvPr id="7" name="מחבר חץ ישר 6"/>
          <p:cNvCxnSpPr/>
          <p:nvPr/>
        </p:nvCxnSpPr>
        <p:spPr>
          <a:xfrm flipH="1">
            <a:off x="5956830" y="3403021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/>
          <p:nvPr/>
        </p:nvCxnSpPr>
        <p:spPr>
          <a:xfrm flipH="1">
            <a:off x="5956830" y="378904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 flipH="1">
            <a:off x="6010450" y="4292972"/>
            <a:ext cx="6819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חץ ישר 12"/>
          <p:cNvCxnSpPr/>
          <p:nvPr/>
        </p:nvCxnSpPr>
        <p:spPr>
          <a:xfrm flipH="1">
            <a:off x="5956831" y="4653136"/>
            <a:ext cx="7920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59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מילות היחס נוטות כמו שם העצם.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         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7584" y="0"/>
            <a:ext cx="7756263" cy="1054250"/>
          </a:xfrm>
        </p:spPr>
        <p:txBody>
          <a:bodyPr/>
          <a:lstStyle/>
          <a:p>
            <a:r>
              <a:rPr lang="he-IL" dirty="0"/>
              <a:t>הטיית מילות היחס</a:t>
            </a: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297575"/>
              </p:ext>
            </p:extLst>
          </p:nvPr>
        </p:nvGraphicFramePr>
        <p:xfrm>
          <a:off x="1691680" y="2204865"/>
          <a:ext cx="6840760" cy="405650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1784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ההבדל בין הטיית שם העצם לבין הטיית מילות היחס</a:t>
                      </a:r>
                    </a:p>
                  </a:txBody>
                  <a:tcPr>
                    <a:lnR w="12700" cmpd="sng">
                      <a:noFill/>
                    </a:ln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שם</a:t>
                      </a:r>
                      <a:r>
                        <a:rPr lang="he-IL" baseline="0" dirty="0"/>
                        <a:t> עצם</a:t>
                      </a:r>
                      <a:endParaRPr lang="he-I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מילות יחס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639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שמות העצם ניטים עם </a:t>
                      </a:r>
                      <a:r>
                        <a:rPr lang="he-IL" b="1" dirty="0"/>
                        <a:t>כינוי הקניין</a:t>
                      </a:r>
                      <a:r>
                        <a:rPr lang="he-IL" dirty="0"/>
                        <a:t> (שייכות).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דוגמות: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הבת </a:t>
                      </a:r>
                      <a:r>
                        <a:rPr lang="he-IL" b="1" dirty="0"/>
                        <a:t>שלי </a:t>
                      </a:r>
                      <a:r>
                        <a:rPr lang="he-IL" dirty="0"/>
                        <a:t>        בתי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הספר שלה        ספרה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מילות יחס ניטות</a:t>
                      </a:r>
                      <a:r>
                        <a:rPr lang="he-IL" baseline="0" dirty="0"/>
                        <a:t> ב</a:t>
                      </a:r>
                      <a:r>
                        <a:rPr lang="he-IL" b="1" dirty="0"/>
                        <a:t>כינויי</a:t>
                      </a:r>
                      <a:r>
                        <a:rPr lang="he-IL" b="1" baseline="0" dirty="0"/>
                        <a:t> </a:t>
                      </a:r>
                      <a:r>
                        <a:rPr lang="he-IL" b="1" dirty="0"/>
                        <a:t>גוף</a:t>
                      </a:r>
                      <a:r>
                        <a:rPr lang="he-IL" b="0" baseline="0" dirty="0"/>
                        <a:t> (</a:t>
                      </a:r>
                      <a:r>
                        <a:rPr lang="he-IL" dirty="0"/>
                        <a:t>אני, הוא, אתם...)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דוגמות: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בלעדי הוא    בלעדיו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בגלל אתה     בגללך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he-IL" dirty="0"/>
                      </a:br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0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99247" y="836713"/>
            <a:ext cx="7745505" cy="5289450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יש שתי  דרכים לנטיית מלות היחס: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514350" indent="-514350">
              <a:buAutoNum type="arabicPeriod"/>
            </a:pPr>
            <a:r>
              <a:rPr lang="he-IL" dirty="0"/>
              <a:t>נטייה על דרך היחיד.</a:t>
            </a:r>
          </a:p>
          <a:p>
            <a:pPr marL="514350" indent="-514350">
              <a:buAutoNum type="arabicPeriod"/>
            </a:pPr>
            <a:r>
              <a:rPr lang="he-IL" dirty="0"/>
              <a:t>2. נטייה על דרך הרבים.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0118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081029"/>
              </p:ext>
            </p:extLst>
          </p:nvPr>
        </p:nvGraphicFramePr>
        <p:xfrm>
          <a:off x="698500" y="2247900"/>
          <a:ext cx="7747000" cy="2548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נטיית שם העצם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נטיית מילות היחס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0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r>
                        <a:rPr lang="he-IL" dirty="0"/>
                        <a:t>שולחנִי, </a:t>
                      </a:r>
                      <a:r>
                        <a:rPr lang="he-IL" baseline="0" dirty="0"/>
                        <a:t> שולחנוֹ ,שולחנָה, שולחנְךָ, שולחנֵךְ,</a:t>
                      </a:r>
                    </a:p>
                    <a:p>
                      <a:pPr rtl="1"/>
                      <a:r>
                        <a:rPr lang="he-IL" baseline="0" dirty="0"/>
                        <a:t>שולחננוּ, שולחנכֶם</a:t>
                      </a:r>
                      <a:r>
                        <a:rPr lang="en-US" baseline="0" dirty="0"/>
                        <a:t>-</a:t>
                      </a:r>
                      <a:r>
                        <a:rPr lang="he-IL" baseline="0" dirty="0"/>
                        <a:t>ן, שולחנָם-ן.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r>
                        <a:rPr lang="he-IL" dirty="0"/>
                        <a:t>אצלִי, אצלוֹ, אצלָה</a:t>
                      </a:r>
                      <a:r>
                        <a:rPr lang="he-IL" baseline="0" dirty="0"/>
                        <a:t>, אצלְךָ, אצלֵךְ, </a:t>
                      </a:r>
                      <a:r>
                        <a:rPr lang="he-IL" dirty="0"/>
                        <a:t>אצלֵנוּ אצלכֶם-ן,</a:t>
                      </a:r>
                      <a:r>
                        <a:rPr lang="he-IL" baseline="0" dirty="0"/>
                        <a:t> </a:t>
                      </a:r>
                      <a:r>
                        <a:rPr lang="he-IL" dirty="0"/>
                        <a:t> אצלָם-ן.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נטייה על דרך היחיד:</a:t>
            </a:r>
          </a:p>
        </p:txBody>
      </p:sp>
    </p:spTree>
    <p:extLst>
      <p:ext uri="{BB962C8B-B14F-4D97-AF65-F5344CB8AC3E}">
        <p14:creationId xmlns:p14="http://schemas.microsoft.com/office/powerpoint/2010/main" val="514290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921597"/>
              </p:ext>
            </p:extLst>
          </p:nvPr>
        </p:nvGraphicFramePr>
        <p:xfrm>
          <a:off x="755576" y="2924944"/>
          <a:ext cx="7747000" cy="29523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5924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נטיית שם העצם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נטיית מילות היחס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6404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הספרים</a:t>
                      </a:r>
                      <a:r>
                        <a:rPr lang="he-IL" baseline="0" dirty="0"/>
                        <a:t> שלי         ספרַי            הסיומת היא ַי</a:t>
                      </a:r>
                    </a:p>
                    <a:p>
                      <a:pPr rtl="1"/>
                      <a:endParaRPr lang="he-IL" baseline="0" dirty="0"/>
                    </a:p>
                    <a:p>
                      <a:pPr rtl="1"/>
                      <a:r>
                        <a:rPr lang="he-IL" baseline="0" dirty="0"/>
                        <a:t>הספרים שלהם     ספריהֶם     הסיומת היא   -הֶם</a:t>
                      </a:r>
                      <a:endParaRPr lang="he-IL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אל אני           אלי          הסיומת היא ַי</a:t>
                      </a:r>
                    </a:p>
                    <a:p>
                      <a:pPr rtl="1"/>
                      <a:endParaRPr lang="he-IL" dirty="0"/>
                    </a:p>
                    <a:p>
                      <a:pPr rtl="1"/>
                      <a:r>
                        <a:rPr lang="he-IL" dirty="0"/>
                        <a:t>אל הם           אליהֶם           הסיומת היא -הֶם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נטייה על דרך הרבים</a:t>
            </a:r>
          </a:p>
        </p:txBody>
      </p:sp>
      <p:cxnSp>
        <p:nvCxnSpPr>
          <p:cNvPr id="6" name="מחבר חץ ישר 5"/>
          <p:cNvCxnSpPr/>
          <p:nvPr/>
        </p:nvCxnSpPr>
        <p:spPr>
          <a:xfrm flipH="1">
            <a:off x="6948264" y="39330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חץ ישר 7"/>
          <p:cNvCxnSpPr/>
          <p:nvPr/>
        </p:nvCxnSpPr>
        <p:spPr>
          <a:xfrm flipH="1">
            <a:off x="6084168" y="39330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חץ ישר 12"/>
          <p:cNvCxnSpPr/>
          <p:nvPr/>
        </p:nvCxnSpPr>
        <p:spPr>
          <a:xfrm flipH="1">
            <a:off x="6948264" y="4509120"/>
            <a:ext cx="1800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 flipH="1">
            <a:off x="5994158" y="4509120"/>
            <a:ext cx="1800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/>
          <p:cNvCxnSpPr/>
          <p:nvPr/>
        </p:nvCxnSpPr>
        <p:spPr>
          <a:xfrm flipH="1">
            <a:off x="3491880" y="39330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חץ ישר 20"/>
          <p:cNvCxnSpPr/>
          <p:nvPr/>
        </p:nvCxnSpPr>
        <p:spPr>
          <a:xfrm flipH="1">
            <a:off x="2627784" y="39330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חץ ישר 22"/>
          <p:cNvCxnSpPr/>
          <p:nvPr/>
        </p:nvCxnSpPr>
        <p:spPr>
          <a:xfrm flipH="1">
            <a:off x="3491880" y="451504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/>
          <p:nvPr/>
        </p:nvCxnSpPr>
        <p:spPr>
          <a:xfrm flipH="1">
            <a:off x="2346999" y="4503896"/>
            <a:ext cx="4680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77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588048"/>
              </p:ext>
            </p:extLst>
          </p:nvPr>
        </p:nvGraphicFramePr>
        <p:xfrm>
          <a:off x="683568" y="1484784"/>
          <a:ext cx="8226400" cy="410445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נכון</a:t>
                      </a:r>
                      <a:r>
                        <a:rPr lang="he-IL" baseline="0" dirty="0"/>
                        <a:t>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לא נכון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אִתָּךְ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אִתֵּךְ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אֶתְכֶם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אוֹתְכֶם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אוֹתָךְ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אוֹתֵךְ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לְפָנַיִךְ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לְפָנֵיךְ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מִמֶנּוּ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מִמֶּנּוֹ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מִכֶּם         (הנון נבלעת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מִמְכֶם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בִּלְעֲדֵיהֶם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בִּלְעֲדָם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לְגַבֵּיהֶם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לְגַבָּם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5256584" cy="720080"/>
          </a:xfrm>
        </p:spPr>
        <p:txBody>
          <a:bodyPr>
            <a:normAutofit fontScale="90000"/>
          </a:bodyPr>
          <a:lstStyle/>
          <a:p>
            <a:r>
              <a:rPr lang="he-IL" dirty="0"/>
              <a:t>דיוקי הגייה </a:t>
            </a:r>
          </a:p>
        </p:txBody>
      </p:sp>
    </p:spTree>
    <p:extLst>
      <p:ext uri="{BB962C8B-B14F-4D97-AF65-F5344CB8AC3E}">
        <p14:creationId xmlns:p14="http://schemas.microsoft.com/office/powerpoint/2010/main" val="3557478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609560"/>
              </p:ext>
            </p:extLst>
          </p:nvPr>
        </p:nvGraphicFramePr>
        <p:xfrm>
          <a:off x="698500" y="2247900"/>
          <a:ext cx="7747000" cy="434907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נכון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לא נכון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בִּשְבִילֵךְ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בִּשְבִילָךְ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בִּשְבִילָם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בִּשְבִילָהֶם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אֵלַיִךְ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אֵלֵיךְ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אֶצְלָם      (</a:t>
                      </a:r>
                      <a:r>
                        <a:rPr lang="he-IL" baseline="0" dirty="0"/>
                        <a:t> לא תבוא ה</a:t>
                      </a:r>
                      <a:r>
                        <a:rPr lang="en-US" baseline="0" dirty="0"/>
                        <a:t>'</a:t>
                      </a:r>
                      <a:r>
                        <a:rPr lang="he-IL" baseline="0" dirty="0"/>
                        <a:t> בין שני עיצורים)</a:t>
                      </a:r>
                      <a:endParaRPr lang="he-IL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אֶצְלָהֶם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אֶצְלְכֶם    (חל</a:t>
                      </a:r>
                      <a:r>
                        <a:rPr lang="he-IL" baseline="0" dirty="0"/>
                        <a:t> חוק החיטוף)</a:t>
                      </a:r>
                      <a:endParaRPr lang="he-IL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אֶצְלָכֶם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כְּמוֹכֶם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כָּמוֹכֶם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אֲלֵיכֶם    (חל חוק החיטוף)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אֶלֵיכֶם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3231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אֵינֶנוּ</a:t>
                      </a:r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אֵינֶנוֹ</a:t>
                      </a:r>
                    </a:p>
                  </a:txBody>
                  <a:tcPr marL="86078" marR="8607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דיוקי הגייה</a:t>
            </a:r>
          </a:p>
        </p:txBody>
      </p:sp>
    </p:spTree>
    <p:extLst>
      <p:ext uri="{BB962C8B-B14F-4D97-AF65-F5344CB8AC3E}">
        <p14:creationId xmlns:p14="http://schemas.microsoft.com/office/powerpoint/2010/main" val="1073252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כריכה קשה">
  <a:themeElements>
    <a:clrScheme name="כריכה קשה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כריכה קשה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כריכה קשה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1422</TotalTime>
  <Words>396</Words>
  <Application>Microsoft Office PowerPoint</Application>
  <PresentationFormat>‫הצגה על המסך (4:3)</PresentationFormat>
  <Paragraphs>127</Paragraphs>
  <Slides>15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9" baseType="lpstr">
      <vt:lpstr>Book Antiqua</vt:lpstr>
      <vt:lpstr>Calibri</vt:lpstr>
      <vt:lpstr>Wingdings</vt:lpstr>
      <vt:lpstr>כריכה קשה</vt:lpstr>
      <vt:lpstr>מילות יחס</vt:lpstr>
      <vt:lpstr>מהי מילת יחס?</vt:lpstr>
      <vt:lpstr>איך מזהים מילת יחס? </vt:lpstr>
      <vt:lpstr>הטיית מילות היחס</vt:lpstr>
      <vt:lpstr>מצגת של PowerPoint‏</vt:lpstr>
      <vt:lpstr>נטייה על דרך היחיד:</vt:lpstr>
      <vt:lpstr>נטייה על דרך הרבים</vt:lpstr>
      <vt:lpstr>דיוקי הגייה </vt:lpstr>
      <vt:lpstr>דיוקי הגייה</vt:lpstr>
      <vt:lpstr>תרגול</vt:lpstr>
      <vt:lpstr>תרגיל מס' 1 </vt:lpstr>
      <vt:lpstr>תרגיל מס' 2 </vt:lpstr>
      <vt:lpstr>תרגיל מס' 3 </vt:lpstr>
      <vt:lpstr>תרגיל מס' 4 </vt:lpstr>
      <vt:lpstr>תרגיל מס‘ 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מילות יחס</dc:title>
  <dc:creator>Admin</dc:creator>
  <cp:lastModifiedBy>tamer ibrahem</cp:lastModifiedBy>
  <cp:revision>19</cp:revision>
  <dcterms:created xsi:type="dcterms:W3CDTF">2014-01-20T10:01:10Z</dcterms:created>
  <dcterms:modified xsi:type="dcterms:W3CDTF">2020-03-12T08:29:32Z</dcterms:modified>
</cp:coreProperties>
</file>