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mer ibrahem" userId="652a0c77cf138f9c" providerId="LiveId" clId="{AB22AE5E-08F7-4DE8-9AEA-077B7A1ABF79}"/>
    <pc:docChg chg="modSld">
      <pc:chgData name="tamer ibrahem" userId="652a0c77cf138f9c" providerId="LiveId" clId="{AB22AE5E-08F7-4DE8-9AEA-077B7A1ABF79}" dt="2020-02-17T18:23:56.981" v="305" actId="20577"/>
      <pc:docMkLst>
        <pc:docMk/>
      </pc:docMkLst>
      <pc:sldChg chg="modSp">
        <pc:chgData name="tamer ibrahem" userId="652a0c77cf138f9c" providerId="LiveId" clId="{AB22AE5E-08F7-4DE8-9AEA-077B7A1ABF79}" dt="2020-02-17T18:20:17.342" v="247" actId="14100"/>
        <pc:sldMkLst>
          <pc:docMk/>
          <pc:sldMk cId="15891683" sldId="257"/>
        </pc:sldMkLst>
        <pc:spChg chg="mod">
          <ac:chgData name="tamer ibrahem" userId="652a0c77cf138f9c" providerId="LiveId" clId="{AB22AE5E-08F7-4DE8-9AEA-077B7A1ABF79}" dt="2020-02-17T18:20:11.886" v="246" actId="20577"/>
          <ac:spMkLst>
            <pc:docMk/>
            <pc:sldMk cId="15891683" sldId="257"/>
            <ac:spMk id="3" creationId="{764BC028-6E61-4F84-A02C-27D832BA845F}"/>
          </ac:spMkLst>
        </pc:spChg>
        <pc:picChg chg="mod">
          <ac:chgData name="tamer ibrahem" userId="652a0c77cf138f9c" providerId="LiveId" clId="{AB22AE5E-08F7-4DE8-9AEA-077B7A1ABF79}" dt="2020-02-17T18:20:17.342" v="247" actId="14100"/>
          <ac:picMkLst>
            <pc:docMk/>
            <pc:sldMk cId="15891683" sldId="257"/>
            <ac:picMk id="4" creationId="{80921BDF-0227-4041-B8CE-09A92C8243F1}"/>
          </ac:picMkLst>
        </pc:picChg>
      </pc:sldChg>
      <pc:sldChg chg="modSp">
        <pc:chgData name="tamer ibrahem" userId="652a0c77cf138f9c" providerId="LiveId" clId="{AB22AE5E-08F7-4DE8-9AEA-077B7A1ABF79}" dt="2020-02-17T18:23:56.981" v="305" actId="20577"/>
        <pc:sldMkLst>
          <pc:docMk/>
          <pc:sldMk cId="775033611" sldId="258"/>
        </pc:sldMkLst>
        <pc:spChg chg="mod">
          <ac:chgData name="tamer ibrahem" userId="652a0c77cf138f9c" providerId="LiveId" clId="{AB22AE5E-08F7-4DE8-9AEA-077B7A1ABF79}" dt="2020-02-17T18:23:56.981" v="305" actId="20577"/>
          <ac:spMkLst>
            <pc:docMk/>
            <pc:sldMk cId="775033611" sldId="258"/>
            <ac:spMk id="3" creationId="{C7C58484-1464-45BB-A74C-17EA439AE6BE}"/>
          </ac:spMkLst>
        </pc:spChg>
        <pc:picChg chg="mod">
          <ac:chgData name="tamer ibrahem" userId="652a0c77cf138f9c" providerId="LiveId" clId="{AB22AE5E-08F7-4DE8-9AEA-077B7A1ABF79}" dt="2020-02-17T18:02:48.115" v="143" actId="1076"/>
          <ac:picMkLst>
            <pc:docMk/>
            <pc:sldMk cId="775033611" sldId="258"/>
            <ac:picMk id="4" creationId="{F736B8B7-E430-46FA-A235-C29D294F6378}"/>
          </ac:picMkLst>
        </pc:picChg>
      </pc:sldChg>
      <pc:sldChg chg="modSp">
        <pc:chgData name="tamer ibrahem" userId="652a0c77cf138f9c" providerId="LiveId" clId="{AB22AE5E-08F7-4DE8-9AEA-077B7A1ABF79}" dt="2020-02-17T18:06:19.105" v="152" actId="20577"/>
        <pc:sldMkLst>
          <pc:docMk/>
          <pc:sldMk cId="4152210398" sldId="260"/>
        </pc:sldMkLst>
        <pc:spChg chg="mod">
          <ac:chgData name="tamer ibrahem" userId="652a0c77cf138f9c" providerId="LiveId" clId="{AB22AE5E-08F7-4DE8-9AEA-077B7A1ABF79}" dt="2020-02-17T18:06:19.105" v="152" actId="20577"/>
          <ac:spMkLst>
            <pc:docMk/>
            <pc:sldMk cId="4152210398" sldId="260"/>
            <ac:spMk id="3" creationId="{699C1E61-28D5-42A3-9624-BE66E1545427}"/>
          </ac:spMkLst>
        </pc:spChg>
      </pc:sldChg>
      <pc:sldChg chg="modSp">
        <pc:chgData name="tamer ibrahem" userId="652a0c77cf138f9c" providerId="LiveId" clId="{AB22AE5E-08F7-4DE8-9AEA-077B7A1ABF79}" dt="2020-02-17T18:07:41.100" v="162" actId="1076"/>
        <pc:sldMkLst>
          <pc:docMk/>
          <pc:sldMk cId="1744095017" sldId="261"/>
        </pc:sldMkLst>
        <pc:spChg chg="mod">
          <ac:chgData name="tamer ibrahem" userId="652a0c77cf138f9c" providerId="LiveId" clId="{AB22AE5E-08F7-4DE8-9AEA-077B7A1ABF79}" dt="2020-02-17T18:07:28.808" v="161" actId="20577"/>
          <ac:spMkLst>
            <pc:docMk/>
            <pc:sldMk cId="1744095017" sldId="261"/>
            <ac:spMk id="3" creationId="{699C1E61-28D5-42A3-9624-BE66E1545427}"/>
          </ac:spMkLst>
        </pc:spChg>
        <pc:picChg chg="mod">
          <ac:chgData name="tamer ibrahem" userId="652a0c77cf138f9c" providerId="LiveId" clId="{AB22AE5E-08F7-4DE8-9AEA-077B7A1ABF79}" dt="2020-02-17T18:07:41.100" v="162" actId="1076"/>
          <ac:picMkLst>
            <pc:docMk/>
            <pc:sldMk cId="1744095017" sldId="261"/>
            <ac:picMk id="4" creationId="{85C75A9C-F14E-45FC-A930-9774B89BE77D}"/>
          </ac:picMkLst>
        </pc:picChg>
      </pc:sldChg>
      <pc:sldChg chg="modSp">
        <pc:chgData name="tamer ibrahem" userId="652a0c77cf138f9c" providerId="LiveId" clId="{AB22AE5E-08F7-4DE8-9AEA-077B7A1ABF79}" dt="2020-02-17T18:09:25.933" v="177" actId="1076"/>
        <pc:sldMkLst>
          <pc:docMk/>
          <pc:sldMk cId="1038107696" sldId="262"/>
        </pc:sldMkLst>
        <pc:spChg chg="mod">
          <ac:chgData name="tamer ibrahem" userId="652a0c77cf138f9c" providerId="LiveId" clId="{AB22AE5E-08F7-4DE8-9AEA-077B7A1ABF79}" dt="2020-02-17T18:09:18.646" v="176" actId="20577"/>
          <ac:spMkLst>
            <pc:docMk/>
            <pc:sldMk cId="1038107696" sldId="262"/>
            <ac:spMk id="3" creationId="{699C1E61-28D5-42A3-9624-BE66E1545427}"/>
          </ac:spMkLst>
        </pc:spChg>
        <pc:picChg chg="mod">
          <ac:chgData name="tamer ibrahem" userId="652a0c77cf138f9c" providerId="LiveId" clId="{AB22AE5E-08F7-4DE8-9AEA-077B7A1ABF79}" dt="2020-02-17T18:09:25.933" v="177" actId="1076"/>
          <ac:picMkLst>
            <pc:docMk/>
            <pc:sldMk cId="1038107696" sldId="262"/>
            <ac:picMk id="4" creationId="{85C75A9C-F14E-45FC-A930-9774B89BE77D}"/>
          </ac:picMkLst>
        </pc:picChg>
      </pc:sldChg>
      <pc:sldChg chg="modSp">
        <pc:chgData name="tamer ibrahem" userId="652a0c77cf138f9c" providerId="LiveId" clId="{AB22AE5E-08F7-4DE8-9AEA-077B7A1ABF79}" dt="2020-02-17T18:10:38.299" v="191" actId="20577"/>
        <pc:sldMkLst>
          <pc:docMk/>
          <pc:sldMk cId="109513827" sldId="263"/>
        </pc:sldMkLst>
        <pc:spChg chg="mod">
          <ac:chgData name="tamer ibrahem" userId="652a0c77cf138f9c" providerId="LiveId" clId="{AB22AE5E-08F7-4DE8-9AEA-077B7A1ABF79}" dt="2020-02-17T18:10:38.299" v="191" actId="20577"/>
          <ac:spMkLst>
            <pc:docMk/>
            <pc:sldMk cId="109513827" sldId="263"/>
            <ac:spMk id="3" creationId="{699C1E61-28D5-42A3-9624-BE66E1545427}"/>
          </ac:spMkLst>
        </pc:spChg>
      </pc:sldChg>
      <pc:sldChg chg="modSp">
        <pc:chgData name="tamer ibrahem" userId="652a0c77cf138f9c" providerId="LiveId" clId="{AB22AE5E-08F7-4DE8-9AEA-077B7A1ABF79}" dt="2020-02-17T18:15:12.034" v="218" actId="20577"/>
        <pc:sldMkLst>
          <pc:docMk/>
          <pc:sldMk cId="3178503521" sldId="265"/>
        </pc:sldMkLst>
        <pc:spChg chg="mod">
          <ac:chgData name="tamer ibrahem" userId="652a0c77cf138f9c" providerId="LiveId" clId="{AB22AE5E-08F7-4DE8-9AEA-077B7A1ABF79}" dt="2020-02-17T18:15:12.034" v="218" actId="20577"/>
          <ac:spMkLst>
            <pc:docMk/>
            <pc:sldMk cId="3178503521" sldId="265"/>
            <ac:spMk id="3" creationId="{699C1E61-28D5-42A3-9624-BE66E1545427}"/>
          </ac:spMkLst>
        </pc:spChg>
      </pc:sldChg>
      <pc:sldChg chg="modSp">
        <pc:chgData name="tamer ibrahem" userId="652a0c77cf138f9c" providerId="LiveId" clId="{AB22AE5E-08F7-4DE8-9AEA-077B7A1ABF79}" dt="2020-02-17T18:12:53.240" v="201" actId="20577"/>
        <pc:sldMkLst>
          <pc:docMk/>
          <pc:sldMk cId="4117324463" sldId="266"/>
        </pc:sldMkLst>
        <pc:spChg chg="mod">
          <ac:chgData name="tamer ibrahem" userId="652a0c77cf138f9c" providerId="LiveId" clId="{AB22AE5E-08F7-4DE8-9AEA-077B7A1ABF79}" dt="2020-02-17T18:12:53.240" v="201" actId="20577"/>
          <ac:spMkLst>
            <pc:docMk/>
            <pc:sldMk cId="4117324463" sldId="266"/>
            <ac:spMk id="3" creationId="{699C1E61-28D5-42A3-9624-BE66E154542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B4F819-9159-4D9B-9D2D-E3310EBEF8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394E7319-5BC4-4799-B367-776EC92F4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DCD6C69-3C78-4115-9392-982BCE2F9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B73D-5F42-4AA4-A658-18766031651A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465B73B-207C-40AE-B766-DEBB4533D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C5B2CC7-EFD0-4F6A-9482-57C4171E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A7A4-5B53-4652-8EAD-DD478B3C06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6470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8347431-2598-4A0E-8EFF-1379EAAB6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8AF6963A-77DC-40B4-BAC1-61096F608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527389A-2998-4F83-8362-63921DD03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B73D-5F42-4AA4-A658-18766031651A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7D8B591-EAA4-4554-8523-7EE43E54A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B77E7A6-BD6B-4A02-B192-734BEAED4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A7A4-5B53-4652-8EAD-DD478B3C06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857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1F7D1057-7D0D-4926-B498-FEDC3B527D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1BCF0DF4-00EC-4A9E-9D5A-99CC5257F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B60FC8A-3A46-4664-909D-CBF8D0D3B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B73D-5F42-4AA4-A658-18766031651A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2463C19-ECC3-4832-9307-6AEA274AB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84ECF6F-3881-429E-9D07-0B2665E08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A7A4-5B53-4652-8EAD-DD478B3C06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7217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CC7169A-AE87-4B44-8CEE-0485B373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3C04383-EAAF-4703-82C1-3381565BE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40C4207-E70E-4035-82AE-9526566BA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B73D-5F42-4AA4-A658-18766031651A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FCBB59B-0C9F-45C1-B31D-DD576F773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3263785-E4BD-4466-BA36-D0AF74F40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A7A4-5B53-4652-8EAD-DD478B3C06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083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586532-F7D9-4A35-A749-B736557B7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31568E4-378B-4F18-85BA-ACBC81A13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252F7F3-3955-49F3-A62A-B25646F2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B73D-5F42-4AA4-A658-18766031651A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C499984-E965-45B0-A01F-B440E565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0B590EE-563D-4789-B69F-D6E1F5ED2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A7A4-5B53-4652-8EAD-DD478B3C06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0609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96A8350-5520-4E96-BFBA-D66842A9A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23FFFFC-63F9-4D28-9BDE-8D9DAFF8BF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56A97B5-692B-4A72-A2BD-9DEA09D6F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C05486A-DACF-4BBE-82B4-2D7164D5E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B73D-5F42-4AA4-A658-18766031651A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C090F7C-0B5D-4AA2-A1F5-DDF1C2AF8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7AFA808-DB3A-4991-A93C-1233DAABA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A7A4-5B53-4652-8EAD-DD478B3C06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446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C5C5FE-B9B9-4993-BD57-14538E2F1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D0E4F36-E61A-4D53-BA76-B41CB6049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6C2C755-F466-45A7-8F03-9AC9DC501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651B4039-8E15-4396-94F4-55846D557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0E719AF1-F4BA-45A8-8332-E27F7D185E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08A99923-D729-46D7-BD45-992F63585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B73D-5F42-4AA4-A658-18766031651A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0AD650B3-BA65-4387-80FE-49ED0E992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2F7061F8-915F-4048-B2BF-4AA05B5B0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A7A4-5B53-4652-8EAD-DD478B3C06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321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8033269-A7AC-479C-AE6D-67E2C8BF4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5F16EDCC-E650-4708-AEEA-8EA932FA4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B73D-5F42-4AA4-A658-18766031651A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59D9EC23-1B6E-4F4F-914F-D9E2E5EFC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64F2C6F-BBCC-4A60-820D-A5CE5BFD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A7A4-5B53-4652-8EAD-DD478B3C06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2760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A60DDE7-D28D-4632-A699-B3B2EF5E0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B73D-5F42-4AA4-A658-18766031651A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FEA116FF-ED37-4C2C-8840-717A0E8D2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67ADBB3-1BC7-42F9-BB01-B4EF735A7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A7A4-5B53-4652-8EAD-DD478B3C06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574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2EEAC2A-3168-454E-8217-6B2DA03E7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C23E65B-846A-473E-B592-4BA6DED9A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7B50616-4275-44D4-B8DD-BDF910FEF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DD0C6AE-8354-41C3-85B3-73E58FCDD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B73D-5F42-4AA4-A658-18766031651A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49FDF6D-D973-49EE-9BD5-F68F362DE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2E019B7-D15C-4FD3-AC86-B01E8CFE9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A7A4-5B53-4652-8EAD-DD478B3C06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019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6D545C6-5D58-416A-BD17-1C00EA0F4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13E15811-FAC2-4BAB-BE2A-5986F2974A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B330BD1-E80A-4304-B700-F61DC6A91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3BA4F7F-6793-416E-B4FB-870E43079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5B73D-5F42-4AA4-A658-18766031651A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579FA88-01E4-48D9-BC73-35F07BA77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CCA8741-3D96-4DA1-B10E-AC07537C1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A7A4-5B53-4652-8EAD-DD478B3C06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2396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3F1FF75A-FFEF-42A6-BFAE-D7C7F2E35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8357025-99DD-4CE0-BCF0-6ED9A64A6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EAA3A47-C6A6-46C3-8A61-56D875E2E8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5B73D-5F42-4AA4-A658-18766031651A}" type="datetimeFigureOut">
              <a:rPr lang="he-IL" smtClean="0"/>
              <a:t>כ"ב/שבט/תש"פ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5C548DF-68EA-427C-862A-21C0E97709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EFB87CD-D612-4571-9AFF-652575D7D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5A7A4-5B53-4652-8EAD-DD478B3C06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974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C29B783-2561-4DE4-9626-9EB1E8DB96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59857"/>
            <a:ext cx="9144000" cy="2387600"/>
          </a:xfrm>
          <a:solidFill>
            <a:srgbClr val="00B050"/>
          </a:solidFill>
        </p:spPr>
        <p:txBody>
          <a:bodyPr/>
          <a:lstStyle/>
          <a:p>
            <a:r>
              <a:rPr lang="he-IL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תחביר</a:t>
            </a:r>
            <a:r>
              <a:rPr lang="he-IL" dirty="0"/>
              <a:t> </a:t>
            </a:r>
          </a:p>
        </p:txBody>
      </p:sp>
      <p:sp>
        <p:nvSpPr>
          <p:cNvPr id="4" name="ברק 3">
            <a:extLst>
              <a:ext uri="{FF2B5EF4-FFF2-40B4-BE49-F238E27FC236}">
                <a16:creationId xmlns:a16="http://schemas.microsoft.com/office/drawing/2014/main" id="{836578F1-CC4D-4B55-9619-9D7ED2A70E73}"/>
              </a:ext>
            </a:extLst>
          </p:cNvPr>
          <p:cNvSpPr/>
          <p:nvPr/>
        </p:nvSpPr>
        <p:spPr>
          <a:xfrm>
            <a:off x="1031965" y="574766"/>
            <a:ext cx="3135086" cy="4794068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2485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99C1E61-28D5-42A3-9624-BE66E1545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954" y="195943"/>
            <a:ext cx="11116492" cy="642692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תיאור אופן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(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ظرف الكيفية )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: אשר מסביר את איכות הפעולה או באיזה אופן נעשתה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תיאור אופן עונה על השאלות : איך? באיזה אופן ? באמצעות מי / מה ?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החיים עוברים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מהר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. ( איך 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התלמידים הסתדרו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שורות – שורות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. ( באיזה אופן 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כתבנו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בעט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.( באמצעות מה ? 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4.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תיאור מידה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הוא חלק משפט אשר מתאר את הפעולה שבנשוא מבחינת המידה , הכמות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תיאור מידה מציין מידות שונות : אורך ,גבוה , מרחק , משקל וכדומה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שלוש פעמים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ביקרתי במוזיאון ישראל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חיכינו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שלוש שעות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הוא חזק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מכולם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85C75A9C-F14E-45FC-A930-9774B89BE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5131"/>
            <a:ext cx="2653952" cy="404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03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99C1E61-28D5-42A3-9624-BE66E1545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954" y="195943"/>
            <a:ext cx="11116492" cy="642692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5.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תיאור מצב (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الحال )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הוא פועל בהווה המציין את מצבו של הנושא או המושא בזמן התרחשות הפעולה.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חזרתי הביתה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עייף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היא יצאה מן הפגישה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כועסת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6.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תיאור סיבה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הוא חלק משפט , אשר מתאר את הנשוא מצד הסיבה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מילים אופייניות לתיאור סיבה : בגלל , בשל , מפני , עקב , בעקבות ....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בשל הגשמים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נשארו התלמידים בבתיהם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85C75A9C-F14E-45FC-A930-9774B89BE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85842" cy="348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324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99C1E61-28D5-42A3-9624-BE66E1545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954" y="195943"/>
            <a:ext cx="11116492" cy="642692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תיאור תכלית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הוא חלק משפט , אשר מתאר את הנשוא – הפועל מצד התכלית או המטרה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מילות הקישור של התכלית : למען, כדי , על מנת , בשביל , במטרה, ל , עבור ...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*ישבתי מתחת לעץ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כדי לנוח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מחר ניסע לעכו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לערוך קניות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8.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תיאור  תנאי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אשר מתאר את תנאי קיום פעולת הנשוא ומציג את התנאי המצופה לביצוע הפעולה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בלי מים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אין חיים.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במקרה של חום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, נשב בצל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85C75A9C-F14E-45FC-A930-9774B89BE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85842" cy="348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9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99C1E61-28D5-42A3-9624-BE66E1545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954" y="195943"/>
            <a:ext cx="11116492" cy="642692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תיאור ויתור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הוא חלק משפט המתקשר אל הפועל ומציין ביצוע פעולה על אף קיום גורם מעכב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מילים אופייניות לתיאור ויתור : למרות , על אף , גם במקרה של ......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למרות הערפל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הגענו בזמן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על אף מחלתו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הוא השתתף בטיול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85C75A9C-F14E-45FC-A930-9774B89BE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85842" cy="348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09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99C1E61-28D5-42A3-9624-BE66E1545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954" y="195943"/>
            <a:ext cx="11116492" cy="642692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-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ההסגר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( </a:t>
            </a:r>
            <a:r>
              <a:rPr lang="ar-SA" dirty="0">
                <a:latin typeface="David" panose="020E0502060401010101" pitchFamily="34" charset="-79"/>
                <a:ea typeface="Calibri" panose="020F0502020204030204" pitchFamily="34" charset="0"/>
              </a:rPr>
              <a:t>الاعتراض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): הוא חלק משפט המציין הערה שאינה שייכת לגוף המשפט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המילים היכולות לשמש כ הסגר : לדעתי, כנראה , בקיצור , בלי </a:t>
            </a:r>
            <a:r>
              <a:rPr lang="he-IL" dirty="0" err="1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עיו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הרע , לשמחתנו , חס וחלילה , בעזרת השם ........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לצערי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, לא יכולתי לבוא בזמן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יש לי ,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בלי עין הרע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, שלושה ילדים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- הפנייה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( </a:t>
            </a:r>
            <a:r>
              <a:rPr lang="ar-SA" dirty="0">
                <a:latin typeface="David" panose="020E0502060401010101" pitchFamily="34" charset="-79"/>
                <a:ea typeface="Calibri" panose="020F0502020204030204" pitchFamily="34" charset="0"/>
              </a:rPr>
              <a:t>المنادى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) : היא מילה או יותר המציינות את העצם , שאליו פונה הדובר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בפנייה ניתן לפנות אל אנשים או עצמים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תלמידים יקרים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, מדוע איחרתם ?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שמע ,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בני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, מוסר אביך !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85C75A9C-F14E-45FC-A930-9774B89BE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6469"/>
            <a:ext cx="2285842" cy="348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444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99C1E61-28D5-42A3-9624-BE66E1545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954" y="195943"/>
            <a:ext cx="11116492" cy="642692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- הקריאה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היא מילה או מילים המביעות רגש של שמחה , עצב , כאב , צער ... הקריאה תבוא לרוב בראש המילה . דוגמה :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יש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, זכיתי בפרס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יופי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, היום נשחק כדורגל .</a:t>
            </a:r>
            <a:endParaRPr lang="en-US" sz="240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85C75A9C-F14E-45FC-A930-9774B89BE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6469"/>
            <a:ext cx="2285842" cy="348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371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64BC028-6E61-4F84-A02C-27D832BA8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4137"/>
            <a:ext cx="10515600" cy="599585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יסודות המשפט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נושא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הנתון ה " מה " או " מי " של המשפט (גשם 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נשוא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החידוש מה שנאמר על הנתון ( ירד 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דוגמא :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גשם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חזק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ירד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אתמול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             נושא      נשוא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משפט פשוט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הוא משפט הכולל נושא + נשוא ( נשוא אחד ) ואין מילות קישור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1.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גשם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חזק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ירד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אתמול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  נושא       נשוא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2.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הילד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נרטב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  נושא נשוא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80921BDF-0227-4041-B8CE-09A92C824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30137" cy="484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1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7C58484-1464-45BB-A74C-17EA439AE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2928"/>
            <a:ext cx="10515600" cy="4351338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משפט לא פשוט ( יותר מנשוא אחד 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1. משפט מחובר= </a:t>
            </a:r>
            <a:r>
              <a:rPr lang="he-IL" sz="20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הוא שרשרת של שני משפטים או יותר שיש ביניהם יחס לוגי ( מילות קישור ) 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2. משפט מורכב = </a:t>
            </a:r>
            <a:r>
              <a:rPr lang="he-IL" sz="20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הוא משפט שבתוכו יש עוד משפט ( פסוקית ) המתפקד בחלק של המשפט 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sz="20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משתמשים = ש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/ </a:t>
            </a:r>
            <a:r>
              <a:rPr lang="he-IL" sz="20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כי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/ </a:t>
            </a:r>
            <a:r>
              <a:rPr lang="he-IL" sz="20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אם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/ </a:t>
            </a:r>
            <a:r>
              <a:rPr lang="he-IL" sz="200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כאשר 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הערה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כאשר קובעים את סוג המשפט יש לבדוק תחילה את מספר הנשואים שבו !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F736B8B7-E430-46FA-A235-C29D294F63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6589" y="434798"/>
            <a:ext cx="2209577" cy="3367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03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2001252-195B-4AA0-840F-CBFBE0942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069"/>
            <a:ext cx="10515600" cy="630936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האוגד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מחבר בין נושא לבין נשוא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סוגי אוגד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1.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כינוי גוף (3)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( הוא/ היא/ הם/ הן 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 דני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הוא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המצטיין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2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. הפועל הפך ל / נעשה / נהיה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, לציין שינוי מצב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 הבעיה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נעשתה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קשה . / שערו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הפך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לבן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3.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" היה "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ונטיותיו לציין זמן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 הילד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היה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חולה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4.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" אין "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ונטיותיו לציין שלילה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 הפרח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אינו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אדום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507D0A2D-886A-4262-8942-4B7A3D772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06722" cy="412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433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99C1E61-28D5-42A3-9624-BE66E1545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9269"/>
            <a:ext cx="10515600" cy="549769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משלימי השם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1.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הלוואי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(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نعت )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: הלוואי מצטרף לשם במשפט הוא מגדיר אותו ומוסיף עליו פרטים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בן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חכם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נשמח אב .( לוואי שם תואר 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שלושה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שחקנים פרשו . ( לוואי כמות 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התפעלתי מהנוף של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המדבר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. ( לוואי שייכות 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מחברת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התלמיד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מסודרת . ( לוואי סומך )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הגנים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האלה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יפים . ( לוואי כינוי רמז 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האנשים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מהכפר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חזרו לבתיהם . ( לוואי צירוף יחס 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85C75A9C-F14E-45FC-A930-9774B89BE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53952" cy="404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210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99C1E61-28D5-42A3-9624-BE66E1545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9269"/>
            <a:ext cx="10515600" cy="549769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תמורה (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بدل )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: הוא שם עצם עצמאי הכוללת מילה אחת או יותר , קיימת הקבלה בין התמורה ובין השם שאותו הוא מלווה .( התמורה היא סוג של לוואי )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דני ,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המורה להיסטוריה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חזר לאיתנו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העיתונים :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" ידיעות אחרונות ומעריב "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הם הנפוצים ביותר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85C75A9C-F14E-45FC-A930-9774B89BE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20238"/>
            <a:ext cx="2482738" cy="3788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095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99C1E61-28D5-42A3-9624-BE66E1545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9269"/>
            <a:ext cx="10515600" cy="549769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משלימי הפועל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1.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מושא ישיר (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مفعول به )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הוא חלק משפט אשר עוברת אליו הפעולה המובעת בנשוא באופן ישיר ובלי מלת יחס חוץ מ " את "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אכלתי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את התפוח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הילד שבר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בקבוק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האם הלבישה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את בנה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את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המעיל החדש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85C75A9C-F14E-45FC-A930-9774B89BE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27267"/>
            <a:ext cx="2653952" cy="404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107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99C1E61-28D5-42A3-9624-BE66E1545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9269"/>
            <a:ext cx="10515600" cy="549769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מושא עקיף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מושא עקיף הוא חלק משפט אשר מתקשר אל הנשוא באמצעות מילת יחס כגון : ב , ל , על , אל ....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מספר תלמידים השתתפו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בקורס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חבריי סיפרו לי על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המעשה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הנועז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3.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מושא פנימי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( 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مفعول مطلق )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: הוא משלים של פועל וגזור משורשו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ישנתי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שינה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עמוקה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צחקתי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צחוק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רב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85C75A9C-F14E-45FC-A930-9774B89BE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8091"/>
            <a:ext cx="2653952" cy="404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13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99C1E61-28D5-42A3-9624-BE66E1545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9634"/>
            <a:ext cx="10839994" cy="636161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סוגי התיאורים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1.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תיאור מקום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הוא חלק משפט אשר מתאר את הנשוא מבחינת מקום התרחשות הפעולה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תיאור מקום עונה על השאלות : איפה ? מאין ? לאן ?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המנהל  ישב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בחדרו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.( איפה ישב ? )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מחר אסע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לחיפה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. ( לאן אסע ? 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2.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תיאור זמן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: הוא חלק משפט המציין את זמן התרחשות הפעולה שבנשוא הוא עונה על השאלות: מתי ? ממתי ? עד מתי ? 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דוגמה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התלמידים לומדים בביה"ס משעה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שמונה עד שעה שתיים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.( ממתי ? 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* </a:t>
            </a: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מחר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ניסע להיכל הספורט בחיפה .( מתי ניסע ? )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85C75A9C-F14E-45FC-A930-9774B89BE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22813" cy="369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60442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1067</Words>
  <Application>Microsoft Office PowerPoint</Application>
  <PresentationFormat>מסך רחב</PresentationFormat>
  <Paragraphs>108</Paragraphs>
  <Slides>15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David</vt:lpstr>
      <vt:lpstr>ערכת נושא Office</vt:lpstr>
      <vt:lpstr>תחביר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תחביר</dc:title>
  <dc:creator>tamer ibrahem</dc:creator>
  <cp:lastModifiedBy>tamer ibrahem</cp:lastModifiedBy>
  <cp:revision>6</cp:revision>
  <dcterms:created xsi:type="dcterms:W3CDTF">2020-01-28T07:14:57Z</dcterms:created>
  <dcterms:modified xsi:type="dcterms:W3CDTF">2020-02-17T18:24:11Z</dcterms:modified>
</cp:coreProperties>
</file>