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3/16/2020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E927D-3C9D-9F4E-9493-4BF730CC57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Mystery musician contest 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854C74-1F2C-DF4D-B146-DFF62C2097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6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BA405C-C09B-6348-B88D-BFA92FFE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7F4A473-F4E8-D446-A934-7F14546F6D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974" y="395844"/>
            <a:ext cx="8980713" cy="6234546"/>
          </a:xfrm>
        </p:spPr>
      </p:pic>
    </p:spTree>
    <p:extLst>
      <p:ext uri="{BB962C8B-B14F-4D97-AF65-F5344CB8AC3E}">
        <p14:creationId xmlns:p14="http://schemas.microsoft.com/office/powerpoint/2010/main" val="389061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4476AE-8958-634E-939A-08F5A07A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81401FE-E361-444F-9C2C-5125920AF5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656" y="642594"/>
            <a:ext cx="10568544" cy="5950685"/>
          </a:xfrm>
        </p:spPr>
      </p:pic>
    </p:spTree>
    <p:extLst>
      <p:ext uri="{BB962C8B-B14F-4D97-AF65-F5344CB8AC3E}">
        <p14:creationId xmlns:p14="http://schemas.microsoft.com/office/powerpoint/2010/main" val="394009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8C5FC3-5DBB-5645-8270-A018A476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 E p.50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A3747954-0EEA-8C42-BD74-8B453599A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2727" y="2103438"/>
            <a:ext cx="10650682" cy="3932237"/>
          </a:xfrm>
        </p:spPr>
      </p:pic>
    </p:spTree>
    <p:extLst>
      <p:ext uri="{BB962C8B-B14F-4D97-AF65-F5344CB8AC3E}">
        <p14:creationId xmlns:p14="http://schemas.microsoft.com/office/powerpoint/2010/main" val="3823823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F4BB57-8E5C-8947-BC86-FA4957A03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C23A079-2736-8D41-9F4C-625D69B90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766" y="2899702"/>
            <a:ext cx="10531434" cy="3112181"/>
          </a:xfrm>
        </p:spPr>
      </p:pic>
    </p:spTree>
    <p:extLst>
      <p:ext uri="{BB962C8B-B14F-4D97-AF65-F5344CB8AC3E}">
        <p14:creationId xmlns:p14="http://schemas.microsoft.com/office/powerpoint/2010/main" val="834701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245E16-2E4B-2A48-8480-08CB990C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12AD28C-E80D-704F-84D8-0B6DD2E0F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Please answer the previous slides .</a:t>
            </a:r>
          </a:p>
        </p:txBody>
      </p:sp>
    </p:spTree>
    <p:extLst>
      <p:ext uri="{BB962C8B-B14F-4D97-AF65-F5344CB8AC3E}">
        <p14:creationId xmlns:p14="http://schemas.microsoft.com/office/powerpoint/2010/main" val="1188142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מסך רחב</PresentationFormat>
  <Paragraphs>4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9" baseType="lpstr">
      <vt:lpstr>Century Gothic</vt:lpstr>
      <vt:lpstr>Garamond</vt:lpstr>
      <vt:lpstr>Savon</vt:lpstr>
      <vt:lpstr>Mystery musician contest part 2</vt:lpstr>
      <vt:lpstr>מצגת של PowerPoint</vt:lpstr>
      <vt:lpstr>מצגת של PowerPoint</vt:lpstr>
      <vt:lpstr>Ex E p.50</vt:lpstr>
      <vt:lpstr>מצגת של PowerPoint</vt:lpstr>
      <vt:lpstr>Homework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Mystery musician contest part 2</dc:title>
  <dc:creator>Unknown User</dc:creator>
  <cp:lastModifiedBy>USER</cp:lastModifiedBy>
  <cp:revision>1</cp:revision>
  <dcterms:created xsi:type="dcterms:W3CDTF">2020-03-15T17:21:50Z</dcterms:created>
  <dcterms:modified xsi:type="dcterms:W3CDTF">2020-03-16T08:30:16Z</dcterms:modified>
</cp:coreProperties>
</file>