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20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00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9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8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589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9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5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7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749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6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411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5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093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4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147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4A6199-32D4-445D-936C-6F85253555A6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C12FAC-3771-4E36-9566-80EAAF4C4B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74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الْفِعْلُ المُضَارِع _ البناءُ والإعرابُ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ar-SA" sz="2800" b="1" dirty="0" smtClean="0">
              <a:solidFill>
                <a:srgbClr val="FF0000"/>
              </a:solidFill>
            </a:endParaRPr>
          </a:p>
          <a:p>
            <a:r>
              <a:rPr lang="ar-SA" sz="2800" b="1" dirty="0" smtClean="0">
                <a:solidFill>
                  <a:srgbClr val="FF0000"/>
                </a:solidFill>
              </a:rPr>
              <a:t>إعداد المعلّمة: دُعاء </a:t>
            </a:r>
            <a:r>
              <a:rPr lang="ar-SA" sz="2800" b="1" dirty="0" err="1" smtClean="0">
                <a:solidFill>
                  <a:srgbClr val="FF0000"/>
                </a:solidFill>
              </a:rPr>
              <a:t>النّباري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فِعلُ المُضَارعِ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</a:rPr>
              <a:t>نقاش: </a:t>
            </a:r>
          </a:p>
          <a:p>
            <a:pPr marL="0" indent="0">
              <a:buNone/>
            </a:pPr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</a:rPr>
              <a:t>ما هو فعل المضارع ؟                              </a:t>
            </a:r>
          </a:p>
          <a:p>
            <a:pPr marL="0" indent="0">
              <a:buNone/>
            </a:pPr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</a:rPr>
              <a:t>بماذا يتميّز فعل المضارع؟</a:t>
            </a:r>
          </a:p>
          <a:p>
            <a:pPr marL="0" indent="0">
              <a:buNone/>
            </a:pPr>
            <a:r>
              <a:rPr lang="ar-SA" sz="3200" b="1" u="sng" dirty="0" smtClean="0">
                <a:solidFill>
                  <a:schemeClr val="accent1">
                    <a:lumMod val="50000"/>
                  </a:schemeClr>
                </a:solidFill>
              </a:rPr>
              <a:t>هل يأتي فعل المضارع مبنيًّا ومعربًا ؟</a:t>
            </a:r>
          </a:p>
          <a:p>
            <a:pPr marL="0" indent="0" algn="l">
              <a:buNone/>
            </a:pPr>
            <a:endParaRPr lang="he-IL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הסבר מלבני 5"/>
          <p:cNvSpPr/>
          <p:nvPr/>
        </p:nvSpPr>
        <p:spPr>
          <a:xfrm>
            <a:off x="1562100" y="2654300"/>
            <a:ext cx="3149600" cy="2755900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أوّلا  _  نَقرَأُ نَصّ بعنوان ( مع الفلّاحين للكاتب أحمد لطفي) _ لنتعمّقَ بالفعل </a:t>
            </a:r>
            <a:r>
              <a:rPr lang="ar-S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المضارغ</a:t>
            </a:r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بِناءُ فِعلُ الْمُضارِعِ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2800" b="1" dirty="0" smtClean="0">
                <a:solidFill>
                  <a:schemeClr val="accent1"/>
                </a:solidFill>
              </a:rPr>
              <a:t>الأمْثِلَةُ:</a:t>
            </a:r>
          </a:p>
          <a:p>
            <a:r>
              <a:rPr lang="ar-SA" b="1" dirty="0" smtClean="0"/>
              <a:t>الطّالباتُ تُساعِدْنَ في نَظافةِ المَكَانِ.</a:t>
            </a:r>
            <a:endParaRPr lang="ar-SA" b="1" dirty="0"/>
          </a:p>
          <a:p>
            <a:r>
              <a:rPr lang="ar-SA" b="1" dirty="0" smtClean="0"/>
              <a:t>لأدرُسَنّ حتّى أتفوّقَ.</a:t>
            </a:r>
          </a:p>
          <a:p>
            <a:r>
              <a:rPr lang="ar-SA" b="1" dirty="0"/>
              <a:t>ألا </a:t>
            </a:r>
            <a:r>
              <a:rPr lang="ar-SA" b="1" dirty="0" smtClean="0"/>
              <a:t>تَعلمَنّ أنّ الجاهلَ </a:t>
            </a:r>
            <a:r>
              <a:rPr lang="ar-SA" b="1" dirty="0"/>
              <a:t>عدو نفسه، </a:t>
            </a:r>
            <a:r>
              <a:rPr lang="ar-SA" b="1" dirty="0" smtClean="0"/>
              <a:t>فكيفَ </a:t>
            </a:r>
            <a:r>
              <a:rPr lang="ar-SA" b="1" dirty="0"/>
              <a:t>يكون </a:t>
            </a:r>
            <a:r>
              <a:rPr lang="ar-SA" b="1" dirty="0" smtClean="0"/>
              <a:t>صديقًا </a:t>
            </a:r>
            <a:r>
              <a:rPr lang="ar-SA" b="1" dirty="0"/>
              <a:t>لغيره</a:t>
            </a:r>
            <a:r>
              <a:rPr lang="ar-SA" b="1" dirty="0" smtClean="0"/>
              <a:t>؟.</a:t>
            </a:r>
          </a:p>
          <a:p>
            <a:r>
              <a:rPr lang="ar-SA" b="1" dirty="0" smtClean="0"/>
              <a:t>الطّبيباتُ يعالجْنَ المَرْضَى </a:t>
            </a:r>
            <a:r>
              <a:rPr lang="ar-SA" b="1" dirty="0"/>
              <a:t>ويخدمْن </a:t>
            </a:r>
            <a:r>
              <a:rPr lang="ar-SA" b="1" dirty="0" smtClean="0"/>
              <a:t>المجتمعَ.</a:t>
            </a:r>
          </a:p>
          <a:p>
            <a:r>
              <a:rPr lang="ar-SA" b="1" dirty="0" smtClean="0"/>
              <a:t>لأعْمَلَنْ بِجِدٍّ.</a:t>
            </a:r>
          </a:p>
          <a:p>
            <a:endParaRPr lang="ar-SA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2221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he-IL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لأدرسن حتى اتفوق</a:t>
            </a: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he-IL" altLang="he-IL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הסבר אליפטי 4"/>
          <p:cNvSpPr/>
          <p:nvPr/>
        </p:nvSpPr>
        <p:spPr>
          <a:xfrm rot="20318914">
            <a:off x="1843314" y="2917371"/>
            <a:ext cx="2235200" cy="197394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القاعدة </a:t>
            </a:r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اِسْتِخْلَاصُ الْقاعِدَةِ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>
                <a:solidFill>
                  <a:srgbClr val="FF0000"/>
                </a:solidFill>
              </a:rPr>
              <a:t>فِعلُ المضارِعِ يَأتي مبنيّا إذا اِتّصَلَتْ بِهِ:</a:t>
            </a:r>
          </a:p>
          <a:p>
            <a:r>
              <a:rPr lang="ar-SA" sz="2800" dirty="0" smtClean="0"/>
              <a:t>نون النّسوة_ يُبْنَى على السّكون.</a:t>
            </a:r>
          </a:p>
          <a:p>
            <a:r>
              <a:rPr lang="ar-SA" sz="2800" dirty="0" smtClean="0"/>
              <a:t>نون التّوكيد (الخفيفة والثّقيلة)_ يُبْنَى على الفتّحة.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200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116</Words>
  <Application>Microsoft Office PowerPoint</Application>
  <PresentationFormat>מסך רחב</PresentationFormat>
  <Paragraphs>23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אורגני</vt:lpstr>
      <vt:lpstr>الْفِعْلُ المُضَارِع _ البناءُ والإعرابُ</vt:lpstr>
      <vt:lpstr>فِعلُ المُضَارعِ</vt:lpstr>
      <vt:lpstr>بِناءُ فِعلُ الْمُضارِعِ</vt:lpstr>
      <vt:lpstr>اِسْتِخْلَاصُ الْقاعِدَةِ</vt:lpstr>
    </vt:vector>
  </TitlesOfParts>
  <Company>Yaron'S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الْفِعْلُ المُضَارِع _ البناءُ والإعرابُ</dc:title>
  <dc:creator>‏‏משתמש Windows</dc:creator>
  <cp:lastModifiedBy>‏‏משתמש Windows</cp:lastModifiedBy>
  <cp:revision>7</cp:revision>
  <dcterms:created xsi:type="dcterms:W3CDTF">2019-05-03T06:47:15Z</dcterms:created>
  <dcterms:modified xsi:type="dcterms:W3CDTF">2019-05-03T08:26:04Z</dcterms:modified>
</cp:coreProperties>
</file>