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E1C7F-5776-6040-8E97-A86D81363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/>
              <a:t>Comparative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996BBA-7D22-0A4F-AFE3-6B635BEAD4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22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E5CC4B-F37C-494C-B2DA-448E0FE9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DF165B8-6927-324E-85F9-68DD8D786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318" y="247403"/>
            <a:ext cx="11046526" cy="6370615"/>
          </a:xfrm>
        </p:spPr>
      </p:pic>
    </p:spTree>
    <p:extLst>
      <p:ext uri="{BB962C8B-B14F-4D97-AF65-F5344CB8AC3E}">
        <p14:creationId xmlns:p14="http://schemas.microsoft.com/office/powerpoint/2010/main" val="76600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6EDFE-932E-BC42-BD0E-99632484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1F7203F-DCDC-1C45-BE11-8752E02FA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396" y="432956"/>
            <a:ext cx="11182598" cy="5602720"/>
          </a:xfrm>
        </p:spPr>
      </p:pic>
    </p:spTree>
    <p:extLst>
      <p:ext uri="{BB962C8B-B14F-4D97-AF65-F5344CB8AC3E}">
        <p14:creationId xmlns:p14="http://schemas.microsoft.com/office/powerpoint/2010/main" val="399082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3A900B-E3FE-9D41-8C6F-A755E895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4111252-3705-2C4C-9EB3-28C4FF105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956" y="346364"/>
            <a:ext cx="11430000" cy="6110844"/>
          </a:xfrm>
        </p:spPr>
      </p:pic>
    </p:spTree>
    <p:extLst>
      <p:ext uri="{BB962C8B-B14F-4D97-AF65-F5344CB8AC3E}">
        <p14:creationId xmlns:p14="http://schemas.microsoft.com/office/powerpoint/2010/main" val="241641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8A5418-AAFB-CC44-9C4D-167AFAF11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CB574D8-9DE0-8C4F-B2CF-BAE3C4C07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8442"/>
            <a:ext cx="10400310" cy="3513115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A0D04593-F0FA-6B41-B086-E6BF92C3E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661557"/>
            <a:ext cx="10400309" cy="27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15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EC6B5-5BF7-4346-80CF-CF6D16FE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E2D1263-369C-C54D-8BAE-94AFC2E98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3701"/>
            <a:ext cx="12060877" cy="6593279"/>
          </a:xfrm>
        </p:spPr>
      </p:pic>
    </p:spTree>
    <p:extLst>
      <p:ext uri="{BB962C8B-B14F-4D97-AF65-F5344CB8AC3E}">
        <p14:creationId xmlns:p14="http://schemas.microsoft.com/office/powerpoint/2010/main" val="168121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4A5F4C-69EA-B245-8647-054B811E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09ADFA3-731F-7E42-BC67-2B6E35960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01" y="235032"/>
            <a:ext cx="12068299" cy="6382987"/>
          </a:xfrm>
        </p:spPr>
      </p:pic>
    </p:spTree>
    <p:extLst>
      <p:ext uri="{BB962C8B-B14F-4D97-AF65-F5344CB8AC3E}">
        <p14:creationId xmlns:p14="http://schemas.microsoft.com/office/powerpoint/2010/main" val="97859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483D3C-4F25-9547-A47A-FF6548B2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02C8AD5-396D-6B4E-9DFD-576202280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32" y="160812"/>
            <a:ext cx="12080668" cy="6506688"/>
          </a:xfrm>
        </p:spPr>
      </p:pic>
    </p:spTree>
    <p:extLst>
      <p:ext uri="{BB962C8B-B14F-4D97-AF65-F5344CB8AC3E}">
        <p14:creationId xmlns:p14="http://schemas.microsoft.com/office/powerpoint/2010/main" val="89877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C8668-E997-D049-81F8-84CE7085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67C1C68-8445-C742-8076-DB5BB67AE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974" y="185552"/>
            <a:ext cx="9789226" cy="6519058"/>
          </a:xfrm>
        </p:spPr>
      </p:pic>
    </p:spTree>
    <p:extLst>
      <p:ext uri="{BB962C8B-B14F-4D97-AF65-F5344CB8AC3E}">
        <p14:creationId xmlns:p14="http://schemas.microsoft.com/office/powerpoint/2010/main" val="2404775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9C9B4A-03D8-8540-B403-C9273D3E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1BFC406-00CC-CB43-BCEA-8C2CD0C57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416" y="235032"/>
            <a:ext cx="9872848" cy="6358247"/>
          </a:xfrm>
        </p:spPr>
      </p:pic>
    </p:spTree>
    <p:extLst>
      <p:ext uri="{BB962C8B-B14F-4D97-AF65-F5344CB8AC3E}">
        <p14:creationId xmlns:p14="http://schemas.microsoft.com/office/powerpoint/2010/main" val="215720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8CCAC-8441-B14F-ADF7-FDA03B96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Watch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1FE564-1C64-4240-8BE4-A1C5385C2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/>
              <a:t> </a:t>
            </a:r>
            <a:r>
              <a:rPr lang="en-US"/>
              <a:t>https://youtu.be/2fQb7_KUs3A</a:t>
            </a:r>
          </a:p>
        </p:txBody>
      </p:sp>
    </p:spTree>
    <p:extLst>
      <p:ext uri="{BB962C8B-B14F-4D97-AF65-F5344CB8AC3E}">
        <p14:creationId xmlns:p14="http://schemas.microsoft.com/office/powerpoint/2010/main" val="353923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A4522D-B1A2-144D-A979-5EB56661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CAF3152-6F73-EE47-BBEC-C499C7139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734" y="420584"/>
            <a:ext cx="11467110" cy="6011884"/>
          </a:xfrm>
        </p:spPr>
      </p:pic>
    </p:spTree>
    <p:extLst>
      <p:ext uri="{BB962C8B-B14F-4D97-AF65-F5344CB8AC3E}">
        <p14:creationId xmlns:p14="http://schemas.microsoft.com/office/powerpoint/2010/main" val="200193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A58F58-BEC7-FA4D-B249-B6B01E58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301D771-E95E-A145-9C20-01ECC23E0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642594"/>
            <a:ext cx="10499271" cy="6037276"/>
          </a:xfrm>
        </p:spPr>
      </p:pic>
    </p:spTree>
    <p:extLst>
      <p:ext uri="{BB962C8B-B14F-4D97-AF65-F5344CB8AC3E}">
        <p14:creationId xmlns:p14="http://schemas.microsoft.com/office/powerpoint/2010/main" val="109097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3904F-A72E-4B4E-98A0-E1F3A9BA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8D2363F-EB34-624E-8264-94D22873F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759" y="346364"/>
            <a:ext cx="10613571" cy="6147954"/>
          </a:xfrm>
        </p:spPr>
      </p:pic>
    </p:spTree>
    <p:extLst>
      <p:ext uri="{BB962C8B-B14F-4D97-AF65-F5344CB8AC3E}">
        <p14:creationId xmlns:p14="http://schemas.microsoft.com/office/powerpoint/2010/main" val="57302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DC28F7-352F-E44A-BDA1-9F44D599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F9691C2-228E-F542-B2D7-ACC88A358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319" y="510123"/>
            <a:ext cx="10440390" cy="5837753"/>
          </a:xfrm>
        </p:spPr>
      </p:pic>
    </p:spTree>
    <p:extLst>
      <p:ext uri="{BB962C8B-B14F-4D97-AF65-F5344CB8AC3E}">
        <p14:creationId xmlns:p14="http://schemas.microsoft.com/office/powerpoint/2010/main" val="279350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D38C6B-FFE4-3448-A36C-AF929C64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A404D4E-E44A-084A-A06B-8ABA6610A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013" y="296884"/>
            <a:ext cx="9599221" cy="6395356"/>
          </a:xfrm>
        </p:spPr>
      </p:pic>
    </p:spTree>
    <p:extLst>
      <p:ext uri="{BB962C8B-B14F-4D97-AF65-F5344CB8AC3E}">
        <p14:creationId xmlns:p14="http://schemas.microsoft.com/office/powerpoint/2010/main" val="44275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6BB3D-6CFB-194B-A63A-1040B0D3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79072B0-3CED-C641-9BA7-17D860122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24" y="222663"/>
            <a:ext cx="11578442" cy="6543798"/>
          </a:xfrm>
        </p:spPr>
      </p:pic>
    </p:spTree>
    <p:extLst>
      <p:ext uri="{BB962C8B-B14F-4D97-AF65-F5344CB8AC3E}">
        <p14:creationId xmlns:p14="http://schemas.microsoft.com/office/powerpoint/2010/main" val="365813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C5E922-B093-734A-BF0B-BC5D2E78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46D311C-1DF2-8347-99AB-1FFF78CD0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474" y="395844"/>
            <a:ext cx="10935195" cy="6098474"/>
          </a:xfrm>
        </p:spPr>
      </p:pic>
    </p:spTree>
    <p:extLst>
      <p:ext uri="{BB962C8B-B14F-4D97-AF65-F5344CB8AC3E}">
        <p14:creationId xmlns:p14="http://schemas.microsoft.com/office/powerpoint/2010/main" val="3786140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מסך רחב</PresentationFormat>
  <Paragraphs>3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2" baseType="lpstr">
      <vt:lpstr>Century Gothic</vt:lpstr>
      <vt:lpstr>Garamond</vt:lpstr>
      <vt:lpstr>Tahoma</vt:lpstr>
      <vt:lpstr>Savon</vt:lpstr>
      <vt:lpstr>Comparative</vt:lpstr>
      <vt:lpstr>Watch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</dc:title>
  <dc:creator>Unknown User</dc:creator>
  <cp:lastModifiedBy>USER</cp:lastModifiedBy>
  <cp:revision>1</cp:revision>
  <dcterms:created xsi:type="dcterms:W3CDTF">2020-03-15T18:46:02Z</dcterms:created>
  <dcterms:modified xsi:type="dcterms:W3CDTF">2020-03-16T08:38:14Z</dcterms:modified>
</cp:coreProperties>
</file>