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7" d="100"/>
          <a:sy n="87" d="100"/>
        </p:scale>
        <p:origin x="62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2E88D3-8CC7-6043-AC98-6A7B405047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Superlative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ADEBAA6-3977-5B48-BA2C-6E1E3A3A84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722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10E463-8CEA-4D4A-93B4-92D3C4A6F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Watch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119AFF-C6EB-234D-B872-F1E1353D8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https://youtu.be/rylE-TTdsII</a:t>
            </a:r>
          </a:p>
        </p:txBody>
      </p:sp>
    </p:spTree>
    <p:extLst>
      <p:ext uri="{BB962C8B-B14F-4D97-AF65-F5344CB8AC3E}">
        <p14:creationId xmlns:p14="http://schemas.microsoft.com/office/powerpoint/2010/main" val="264907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8B7C3B-794E-3441-8ABF-7A338A0ED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385EA318-F3AE-F646-A123-ECBC56EB6D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1104" y="2449287"/>
            <a:ext cx="11429999" cy="3570514"/>
          </a:xfrm>
        </p:spPr>
      </p:pic>
    </p:spTree>
    <p:extLst>
      <p:ext uri="{BB962C8B-B14F-4D97-AF65-F5344CB8AC3E}">
        <p14:creationId xmlns:p14="http://schemas.microsoft.com/office/powerpoint/2010/main" val="2586694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EA2649-F275-294F-9D56-B898DAA4B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5572869B-96A2-044E-B470-F323C36259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0480" y="2610701"/>
            <a:ext cx="11331039" cy="3273631"/>
          </a:xfrm>
        </p:spPr>
      </p:pic>
    </p:spTree>
    <p:extLst>
      <p:ext uri="{BB962C8B-B14F-4D97-AF65-F5344CB8AC3E}">
        <p14:creationId xmlns:p14="http://schemas.microsoft.com/office/powerpoint/2010/main" val="2078393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92F1A0-DE72-7B49-AEAB-2A3BB752D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952B7353-7CFD-6246-8D52-95D97DC01F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9318" y="2535877"/>
            <a:ext cx="11034155" cy="4218214"/>
          </a:xfrm>
        </p:spPr>
      </p:pic>
    </p:spTree>
    <p:extLst>
      <p:ext uri="{BB962C8B-B14F-4D97-AF65-F5344CB8AC3E}">
        <p14:creationId xmlns:p14="http://schemas.microsoft.com/office/powerpoint/2010/main" val="2237279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EAC0C2-56BF-B748-8430-E1B60CF75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1B0F1D00-A983-C446-BB74-D305F74B7E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3831" y="2603499"/>
            <a:ext cx="10267208" cy="3977409"/>
          </a:xfrm>
        </p:spPr>
      </p:pic>
    </p:spTree>
    <p:extLst>
      <p:ext uri="{BB962C8B-B14F-4D97-AF65-F5344CB8AC3E}">
        <p14:creationId xmlns:p14="http://schemas.microsoft.com/office/powerpoint/2010/main" val="677904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D2630E-E3C6-C042-BA1E-DBC3942C2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E5221D47-C915-B54A-A520-AF9550861C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4954" y="2603499"/>
            <a:ext cx="10126604" cy="3816597"/>
          </a:xfrm>
        </p:spPr>
      </p:pic>
    </p:spTree>
    <p:extLst>
      <p:ext uri="{BB962C8B-B14F-4D97-AF65-F5344CB8AC3E}">
        <p14:creationId xmlns:p14="http://schemas.microsoft.com/office/powerpoint/2010/main" val="3178975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23926A-30E0-7E4C-89C6-4F5226829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D1731A31-2181-A24E-82D7-4D9581AEB9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4954" y="2570019"/>
            <a:ext cx="9698181" cy="3867397"/>
          </a:xfrm>
        </p:spPr>
      </p:pic>
    </p:spTree>
    <p:extLst>
      <p:ext uri="{BB962C8B-B14F-4D97-AF65-F5344CB8AC3E}">
        <p14:creationId xmlns:p14="http://schemas.microsoft.com/office/powerpoint/2010/main" val="2668689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4BAFD6-C40C-4442-B732-2714C6C99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DFDF369F-9B93-D541-A70E-1FF943D1ED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96688" y="2375065"/>
            <a:ext cx="6160325" cy="4230583"/>
          </a:xfrm>
        </p:spPr>
      </p:pic>
    </p:spTree>
    <p:extLst>
      <p:ext uri="{BB962C8B-B14F-4D97-AF65-F5344CB8AC3E}">
        <p14:creationId xmlns:p14="http://schemas.microsoft.com/office/powerpoint/2010/main" val="32195351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9" id="{ED3996BA-162B-43C7-B0E2-A5CA4E649741}" vid="{187088E4-27D7-4455-856F-4A44258D82E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מסך רחב</PresentationFormat>
  <Paragraphs>3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 Boardroom</vt:lpstr>
      <vt:lpstr>Superlative </vt:lpstr>
      <vt:lpstr>Watch 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Superlative</dc:title>
  <dc:creator>Unknown User</dc:creator>
  <cp:lastModifiedBy>USER</cp:lastModifiedBy>
  <cp:revision>2</cp:revision>
  <dcterms:created xsi:type="dcterms:W3CDTF">2020-03-15T19:28:43Z</dcterms:created>
  <dcterms:modified xsi:type="dcterms:W3CDTF">2020-03-16T08:38:28Z</dcterms:modified>
</cp:coreProperties>
</file>