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2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3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0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93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8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0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6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66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9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98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6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01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0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40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D2A960-8C13-41E8-A757-70A8821FEB90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507B22-8CA5-4AB1-A641-5FBD101896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6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AB884A3-6BF7-47D6-88AB-07E2BB72F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22965"/>
            <a:ext cx="6815669" cy="1663699"/>
          </a:xfrm>
        </p:spPr>
        <p:txBody>
          <a:bodyPr/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צירופי סמיכות: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AEB86AF7-6B2E-4337-98A0-86DA2FEE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314700"/>
            <a:ext cx="6815669" cy="1663699"/>
          </a:xfrm>
        </p:spPr>
        <p:txBody>
          <a:bodyPr>
            <a:normAutofit fontScale="70000" lnSpcReduction="20000"/>
          </a:bodyPr>
          <a:lstStyle/>
          <a:p>
            <a:r>
              <a:rPr lang="he-IL" sz="2300" b="1" dirty="0"/>
              <a:t>סמיכות היא שילוב של שתי שמות עצם היוצרות משמעות חדשה.</a:t>
            </a:r>
          </a:p>
          <a:p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שם עצם 1- </a:t>
            </a:r>
            <a:r>
              <a:rPr lang="he-IL" sz="23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נסמך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(משתנה)</a:t>
            </a:r>
          </a:p>
          <a:p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שם עצם 2- </a:t>
            </a:r>
            <a:r>
              <a:rPr lang="he-IL" sz="23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סומך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 (לא משתנה)</a:t>
            </a:r>
          </a:p>
          <a:p>
            <a:pPr algn="l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בהצלחה!</a:t>
            </a:r>
          </a:p>
          <a:p>
            <a:pPr algn="l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איוון חטיב </a:t>
            </a:r>
          </a:p>
        </p:txBody>
      </p:sp>
    </p:spTree>
    <p:extLst>
      <p:ext uri="{BB962C8B-B14F-4D97-AF65-F5344CB8AC3E}">
        <p14:creationId xmlns:p14="http://schemas.microsoft.com/office/powerpoint/2010/main" val="272150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1970380-69C3-441B-8DD2-D2DF1E3E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5318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 1 -של סמיכות: </a:t>
            </a:r>
            <a:b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סמיכות פרודה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25EAD829-B78B-4319-B932-E3A975931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0018"/>
          </a:xfrm>
        </p:spPr>
        <p:txBody>
          <a:bodyPr>
            <a:norm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סמיכות פרודה-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היא צירוף של שמות עצם פרוד ומפורט, שלעיתים קרובות מופיעה המילה "של" בין השמות, לדוגמה: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המתנה של הילד.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התלמידים של הכיתה.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הגינה של השכנים.</a:t>
            </a:r>
          </a:p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הערה : שם עצם הראשון נקרא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נסמך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ושם העצם השני נקרא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סומך. </a:t>
            </a:r>
          </a:p>
          <a:p>
            <a:pPr marL="0" indent="0" algn="ctr">
              <a:buNone/>
            </a:pP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הגינה 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השכנים.</a:t>
            </a:r>
            <a:endParaRPr lang="he-IL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98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9CBE858-B35B-4A83-8517-1B4E5E1D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 2- של סמיכות:</a:t>
            </a:r>
            <a:b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סמיכות חבורה.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D5755F9-20AC-441D-BF88-9D457CB7C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סמיכות חבורה-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צירוף של שתי שמות עצם שמטרתה לחסוך במילים ולקצר את המשפט, כדי להקל עלינו. לדוגמה:</a:t>
            </a:r>
          </a:p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סמיכות פרודה </a:t>
            </a:r>
            <a:r>
              <a:rPr lang="he-I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</a:t>
            </a:r>
            <a:r>
              <a:rPr lang="he-IL" b="1" dirty="0">
                <a:solidFill>
                  <a:srgbClr val="FF0000"/>
                </a:solidFill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סמיכות חבורה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המתנה של הילד                      מתנת הילד.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התלמידים של הכיתה                      תלמידי הכיתה.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הגינה של השכנים                        גינת השכנים.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הערה: שם העצם הראשון נקרא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נסמך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ושם העצם השני נקרא 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סומך. </a:t>
            </a:r>
          </a:p>
          <a:p>
            <a:pPr algn="ctr"/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תלמידי</a:t>
            </a:r>
            <a:r>
              <a:rPr lang="he-IL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הכיתה . </a:t>
            </a:r>
          </a:p>
          <a:p>
            <a:pPr marL="0" indent="0" algn="ctr">
              <a:buNone/>
            </a:pPr>
            <a:endParaRPr lang="he-IL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חץ: שמאלה 3">
            <a:extLst>
              <a:ext uri="{FF2B5EF4-FFF2-40B4-BE49-F238E27FC236}">
                <a16:creationId xmlns:a16="http://schemas.microsoft.com/office/drawing/2014/main" xmlns="" id="{8200431A-8B6F-43A4-9E7A-75002AF2AB42}"/>
              </a:ext>
            </a:extLst>
          </p:cNvPr>
          <p:cNvSpPr/>
          <p:nvPr/>
        </p:nvSpPr>
        <p:spPr>
          <a:xfrm>
            <a:off x="7553325" y="3700990"/>
            <a:ext cx="1209675" cy="314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8A316A38-0B31-4D95-9E83-B59E3B1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350" y="4082664"/>
            <a:ext cx="1231499" cy="33530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F328035D-06CE-4B62-871D-11EE22BB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00" y="4454811"/>
            <a:ext cx="1231499" cy="33530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4B55771C-9455-4A8D-81C5-D49EAF5A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99" y="3261345"/>
            <a:ext cx="123149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9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A510940-ACAF-491F-B7F7-B805AF1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יחידה/ נקבה בסמיכות: 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xmlns="" id="{0D33BD4F-6B85-41B1-A3F4-BED871F1C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721021" y="2425123"/>
            <a:ext cx="3117801" cy="2945844"/>
          </a:xfrm>
          <a:prstGeom prst="rect">
            <a:avLst/>
          </a:prstGeom>
        </p:spPr>
      </p:pic>
      <p:sp>
        <p:nvSpPr>
          <p:cNvPr id="4" name="הסבר: חץ שמאלה 3">
            <a:extLst>
              <a:ext uri="{FF2B5EF4-FFF2-40B4-BE49-F238E27FC236}">
                <a16:creationId xmlns:a16="http://schemas.microsoft.com/office/drawing/2014/main" xmlns="" id="{6BD3D33B-979D-4D95-91E8-943837EDAD53}"/>
              </a:ext>
            </a:extLst>
          </p:cNvPr>
          <p:cNvSpPr/>
          <p:nvPr/>
        </p:nvSpPr>
        <p:spPr>
          <a:xfrm>
            <a:off x="6353179" y="2431761"/>
            <a:ext cx="2983230" cy="294584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39ABEEC5-B7E4-45B0-B832-3C935BF08C19}"/>
              </a:ext>
            </a:extLst>
          </p:cNvPr>
          <p:cNvSpPr txBox="1"/>
          <p:nvPr/>
        </p:nvSpPr>
        <p:spPr>
          <a:xfrm flipH="1">
            <a:off x="7791454" y="2469860"/>
            <a:ext cx="154495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יחידה/ נקבה: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פרודה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יש את האות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ה'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בסוף מילה, כמו:</a:t>
            </a:r>
          </a:p>
          <a:p>
            <a:pPr algn="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מתנה, קופסה, גינה. 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EBF6AA95-8C42-48DF-B120-2877246B2C0F}"/>
              </a:ext>
            </a:extLst>
          </p:cNvPr>
          <p:cNvSpPr txBox="1"/>
          <p:nvPr/>
        </p:nvSpPr>
        <p:spPr>
          <a:xfrm flipH="1">
            <a:off x="3124200" y="2397322"/>
            <a:ext cx="150494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יחידה/ נקבה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חבורה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האות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ה'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בסוף מילה הופכת לאות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ת'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בנסמך בלבד. כמו: גינת, קופסת, גינת. </a:t>
            </a:r>
          </a:p>
        </p:txBody>
      </p:sp>
    </p:spTree>
    <p:extLst>
      <p:ext uri="{BB962C8B-B14F-4D97-AF65-F5344CB8AC3E}">
        <p14:creationId xmlns:p14="http://schemas.microsoft.com/office/powerpoint/2010/main" val="235728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A510940-ACAF-491F-B7F7-B805AF1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רבות/ נקבה בסמיכות: 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xmlns="" id="{0D33BD4F-6B85-41B1-A3F4-BED871F1C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721020" y="2425123"/>
            <a:ext cx="3117801" cy="3032702"/>
          </a:xfrm>
          <a:prstGeom prst="rect">
            <a:avLst/>
          </a:prstGeom>
        </p:spPr>
      </p:pic>
      <p:sp>
        <p:nvSpPr>
          <p:cNvPr id="4" name="הסבר: חץ שמאלה 3">
            <a:extLst>
              <a:ext uri="{FF2B5EF4-FFF2-40B4-BE49-F238E27FC236}">
                <a16:creationId xmlns:a16="http://schemas.microsoft.com/office/drawing/2014/main" xmlns="" id="{6BD3D33B-979D-4D95-91E8-943837EDAD53}"/>
              </a:ext>
            </a:extLst>
          </p:cNvPr>
          <p:cNvSpPr/>
          <p:nvPr/>
        </p:nvSpPr>
        <p:spPr>
          <a:xfrm>
            <a:off x="6353179" y="2431761"/>
            <a:ext cx="2983230" cy="294584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39ABEEC5-B7E4-45B0-B832-3C935BF08C19}"/>
              </a:ext>
            </a:extLst>
          </p:cNvPr>
          <p:cNvSpPr txBox="1"/>
          <p:nvPr/>
        </p:nvSpPr>
        <p:spPr>
          <a:xfrm flipH="1">
            <a:off x="7410450" y="2469860"/>
            <a:ext cx="192595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רבות/ נקבה: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פרודה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יש את האותיות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ות' בנסמך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בסוף מילה, כמו:</a:t>
            </a:r>
          </a:p>
          <a:p>
            <a:pPr algn="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מתנות, גינות, קופסאות. דוגמה-</a:t>
            </a:r>
          </a:p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מתנות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של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הילד.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EBF6AA95-8C42-48DF-B120-2877246B2C0F}"/>
              </a:ext>
            </a:extLst>
          </p:cNvPr>
          <p:cNvSpPr txBox="1"/>
          <p:nvPr/>
        </p:nvSpPr>
        <p:spPr>
          <a:xfrm flipH="1">
            <a:off x="2855591" y="2397322"/>
            <a:ext cx="177355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רבות/ נקבה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חבורה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האותיות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ות' בנסמך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נשארות כמו  שהן, אך מורידם את המילה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"של",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ואת האות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ה' בנסמך.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כמו: מתנות הילד</a:t>
            </a:r>
          </a:p>
        </p:txBody>
      </p:sp>
    </p:spTree>
    <p:extLst>
      <p:ext uri="{BB962C8B-B14F-4D97-AF65-F5344CB8AC3E}">
        <p14:creationId xmlns:p14="http://schemas.microsoft.com/office/powerpoint/2010/main" val="36641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A510940-ACAF-491F-B7F7-B805AF1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יחיד/ זכר בסמיכות: 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xmlns="" id="{0D33BD4F-6B85-41B1-A3F4-BED871F1C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721019" y="2425123"/>
            <a:ext cx="3117801" cy="3135660"/>
          </a:xfrm>
          <a:prstGeom prst="rect">
            <a:avLst/>
          </a:prstGeom>
        </p:spPr>
      </p:pic>
      <p:sp>
        <p:nvSpPr>
          <p:cNvPr id="4" name="הסבר: חץ שמאלה 3">
            <a:extLst>
              <a:ext uri="{FF2B5EF4-FFF2-40B4-BE49-F238E27FC236}">
                <a16:creationId xmlns:a16="http://schemas.microsoft.com/office/drawing/2014/main" xmlns="" id="{6BD3D33B-979D-4D95-91E8-943837EDAD53}"/>
              </a:ext>
            </a:extLst>
          </p:cNvPr>
          <p:cNvSpPr/>
          <p:nvPr/>
        </p:nvSpPr>
        <p:spPr>
          <a:xfrm>
            <a:off x="6353179" y="2431761"/>
            <a:ext cx="2983230" cy="313566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39ABEEC5-B7E4-45B0-B832-3C935BF08C19}"/>
              </a:ext>
            </a:extLst>
          </p:cNvPr>
          <p:cNvSpPr txBox="1"/>
          <p:nvPr/>
        </p:nvSpPr>
        <p:spPr>
          <a:xfrm flipH="1">
            <a:off x="7410450" y="2469860"/>
            <a:ext cx="192595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יחיד/זכר: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פרודה.</a:t>
            </a:r>
          </a:p>
          <a:p>
            <a:pPr algn="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הנסמך היא המילה הבסיסית בלשון זכר, ויש בה את האות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ה'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בהתחלה. בין הנסמך לסומך נכנס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"של"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כמו: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בקבוק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השתייה.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EBF6AA95-8C42-48DF-B120-2877246B2C0F}"/>
              </a:ext>
            </a:extLst>
          </p:cNvPr>
          <p:cNvSpPr txBox="1"/>
          <p:nvPr/>
        </p:nvSpPr>
        <p:spPr>
          <a:xfrm flipH="1">
            <a:off x="2855591" y="2397322"/>
            <a:ext cx="177355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יחיד/ זכר: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חבורה </a:t>
            </a:r>
          </a:p>
          <a:p>
            <a:pPr algn="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הנסמך לא משתנה, אך מורידים את האות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ה'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בתחילת במילה בנסמך ואת המילה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"של".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כמו: בקבוק שתייה</a:t>
            </a:r>
          </a:p>
        </p:txBody>
      </p:sp>
    </p:spTree>
    <p:extLst>
      <p:ext uri="{BB962C8B-B14F-4D97-AF65-F5344CB8AC3E}">
        <p14:creationId xmlns:p14="http://schemas.microsoft.com/office/powerpoint/2010/main" val="213051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A510940-ACAF-491F-B7F7-B805AF1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רבים/ זכר בסמיכות: 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xmlns="" id="{0D33BD4F-6B85-41B1-A3F4-BED871F1C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721019" y="2425123"/>
            <a:ext cx="3117801" cy="3135660"/>
          </a:xfrm>
          <a:prstGeom prst="rect">
            <a:avLst/>
          </a:prstGeom>
        </p:spPr>
      </p:pic>
      <p:sp>
        <p:nvSpPr>
          <p:cNvPr id="4" name="הסבר: חץ שמאלה 3">
            <a:extLst>
              <a:ext uri="{FF2B5EF4-FFF2-40B4-BE49-F238E27FC236}">
                <a16:creationId xmlns:a16="http://schemas.microsoft.com/office/drawing/2014/main" xmlns="" id="{6BD3D33B-979D-4D95-91E8-943837EDAD53}"/>
              </a:ext>
            </a:extLst>
          </p:cNvPr>
          <p:cNvSpPr/>
          <p:nvPr/>
        </p:nvSpPr>
        <p:spPr>
          <a:xfrm>
            <a:off x="6353179" y="2431761"/>
            <a:ext cx="2983230" cy="313566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39ABEEC5-B7E4-45B0-B832-3C935BF08C19}"/>
              </a:ext>
            </a:extLst>
          </p:cNvPr>
          <p:cNvSpPr txBox="1"/>
          <p:nvPr/>
        </p:nvSpPr>
        <p:spPr>
          <a:xfrm flipH="1">
            <a:off x="7410450" y="2469860"/>
            <a:ext cx="192595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רבים/זכר:</a:t>
            </a: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פרודה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הנסמך יהיה בלשון זכר, ובסוף המילה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ים'.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יש בנסמך את האות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ה'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בהתחלה. בין הנסמך לסומך נכנס "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של"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כמו: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בקבוק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השתייה.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EBF6AA95-8C42-48DF-B120-2877246B2C0F}"/>
              </a:ext>
            </a:extLst>
          </p:cNvPr>
          <p:cNvSpPr txBox="1"/>
          <p:nvPr/>
        </p:nvSpPr>
        <p:spPr>
          <a:xfrm flipH="1">
            <a:off x="2619375" y="2397322"/>
            <a:ext cx="200977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רבים/ זכר: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בסמיכות חבורה </a:t>
            </a:r>
          </a:p>
          <a:p>
            <a:pPr algn="r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הנסמך משתנה, אך נשאר ברבים. האות מ' בסוף נופלת. גם את האות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ה'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בתחילת במילה מורידם בנסמך ואת המילה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"של".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כמו: בקבוק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השתייה.</a:t>
            </a:r>
          </a:p>
        </p:txBody>
      </p:sp>
    </p:spTree>
    <p:extLst>
      <p:ext uri="{BB962C8B-B14F-4D97-AF65-F5344CB8AC3E}">
        <p14:creationId xmlns:p14="http://schemas.microsoft.com/office/powerpoint/2010/main" val="285198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EFB4D5B-8473-4EBB-B755-8F9CF604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2" y="59160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תרגול: 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xmlns="" id="{4EFD1BE1-FA53-4BBC-AD45-9537CC500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08174"/>
              </p:ext>
            </p:extLst>
          </p:nvPr>
        </p:nvGraphicFramePr>
        <p:xfrm>
          <a:off x="1295400" y="1571625"/>
          <a:ext cx="9601200" cy="45529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341843659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3004430820"/>
                    </a:ext>
                  </a:extLst>
                </a:gridCol>
              </a:tblGrid>
              <a:tr h="569119">
                <a:tc>
                  <a:txBody>
                    <a:bodyPr/>
                    <a:lstStyle/>
                    <a:p>
                      <a:pPr rtl="1"/>
                      <a:r>
                        <a:rPr lang="he-IL" sz="2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סמיכות פרודה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סמיכות חבורה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190214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1. התלמידים של הכיתה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67753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גינת השכנים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9908550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מנהל עבודה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6917649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פחים של אשפה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787442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גרבי הילדה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1814881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הבקבוקים של השתייה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641353"/>
                  </a:ext>
                </a:extLst>
              </a:tr>
              <a:tr h="569119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התמונה של סבי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616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91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564</TotalTime>
  <Words>440</Words>
  <Application>Microsoft Office PowerPoint</Application>
  <PresentationFormat>מסך רחב</PresentationFormat>
  <Paragraphs>59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David</vt:lpstr>
      <vt:lpstr>Garamond</vt:lpstr>
      <vt:lpstr>Times New Roman</vt:lpstr>
      <vt:lpstr>אורגני</vt:lpstr>
      <vt:lpstr>צירופי סמיכות: </vt:lpstr>
      <vt:lpstr>סוג 1 -של סמיכות:  סמיכות פרודה </vt:lpstr>
      <vt:lpstr>סוג 2- של סמיכות: סמיכות חבורה. </vt:lpstr>
      <vt:lpstr>יחידה/ נקבה בסמיכות: </vt:lpstr>
      <vt:lpstr>רבות/ נקבה בסמיכות: </vt:lpstr>
      <vt:lpstr>יחיד/ זכר בסמיכות: </vt:lpstr>
      <vt:lpstr>רבים/ זכר בסמיכות: </vt:lpstr>
      <vt:lpstr>תרגול: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צירופי סמיכות:</dc:title>
  <dc:creator>ivan khteeb</dc:creator>
  <cp:lastModifiedBy>USER</cp:lastModifiedBy>
  <cp:revision>22</cp:revision>
  <dcterms:created xsi:type="dcterms:W3CDTF">2020-03-15T07:11:35Z</dcterms:created>
  <dcterms:modified xsi:type="dcterms:W3CDTF">2020-03-16T08:08:56Z</dcterms:modified>
</cp:coreProperties>
</file>