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87AD2C-B804-AE40-B1E9-B556A14DE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Mystery musician contest p.49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8CBE97-3B75-4F44-9F85-831AD91DBD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29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25DF41-9030-0341-9BF4-D8617BC5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34E869-1EA9-1146-8D78-CE033ECE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68ECD4-348A-EE40-9AAB-54ECF5F2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MYSTERY MUSICIAN ONE AND TWO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D5BBC4BB-BB69-9145-B676-4BD3BFA891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470152"/>
              </p:ext>
            </p:extLst>
          </p:nvPr>
        </p:nvGraphicFramePr>
        <p:xfrm>
          <a:off x="715983" y="1917370"/>
          <a:ext cx="10058400" cy="4453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xmlns="" val="3608000307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xmlns="" val="1590352689"/>
                    </a:ext>
                  </a:extLst>
                </a:gridCol>
              </a:tblGrid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Word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Meaning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870368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Was born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ولد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39770320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Considered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أعتبر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339183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Modest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متواضع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93829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Lasted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إستمر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186464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Despite 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بالرغم من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6825810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Career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سيرة مهنية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4239387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القدرة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7051976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Disaster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كارثة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5822354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Roots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جذور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46694"/>
                  </a:ext>
                </a:extLst>
              </a:tr>
              <a:tr h="404841">
                <a:tc>
                  <a:txBody>
                    <a:bodyPr/>
                    <a:lstStyle/>
                    <a:p>
                      <a:r>
                        <a:rPr lang="en-US"/>
                        <a:t>Spotlight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دائرة الاضواء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7952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4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AF82F-A496-1947-82BC-5B0C92846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Circle the correct meaning of the words in bold .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B8ED67E2-13D7-3348-BFED-7F4DB05AB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422034"/>
            <a:ext cx="10058400" cy="4084654"/>
          </a:xfrm>
        </p:spPr>
      </p:pic>
    </p:spTree>
    <p:extLst>
      <p:ext uri="{BB962C8B-B14F-4D97-AF65-F5344CB8AC3E}">
        <p14:creationId xmlns:p14="http://schemas.microsoft.com/office/powerpoint/2010/main" val="26493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D4B792-93AF-8C42-B124-4E64218D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Circle the correct meaning of the words In bold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71E7644-6567-EE49-B9DC-AD70C785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578" y="2191016"/>
            <a:ext cx="10370622" cy="3757081"/>
          </a:xfrm>
        </p:spPr>
      </p:pic>
    </p:spTree>
    <p:extLst>
      <p:ext uri="{BB962C8B-B14F-4D97-AF65-F5344CB8AC3E}">
        <p14:creationId xmlns:p14="http://schemas.microsoft.com/office/powerpoint/2010/main" val="405598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86644-6A07-754A-B249-74C474570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23604"/>
          </a:xfrm>
        </p:spPr>
        <p:txBody>
          <a:bodyPr/>
          <a:lstStyle/>
          <a:p>
            <a:r>
              <a:rPr lang="en-US"/>
              <a:t>Mystery musician one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4245BDD-8721-5F44-9945-A5EA65EAD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442" y="1100942"/>
            <a:ext cx="8683831" cy="5616039"/>
          </a:xfrm>
        </p:spPr>
      </p:pic>
    </p:spTree>
    <p:extLst>
      <p:ext uri="{BB962C8B-B14F-4D97-AF65-F5344CB8AC3E}">
        <p14:creationId xmlns:p14="http://schemas.microsoft.com/office/powerpoint/2010/main" val="127544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3CF0EA-91F3-6744-9E1C-F8C1081C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Scanning for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DB30A9-A3B7-AE44-889E-D3592ED5FF12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066800" y="2387435"/>
            <a:ext cx="10058400" cy="3500747"/>
          </a:xfrm>
        </p:spPr>
        <p:txBody>
          <a:bodyPr/>
          <a:lstStyle/>
          <a:p>
            <a:r>
              <a:rPr lang="en-US"/>
              <a:t>Look for words with capital letters,dates,times and numbers in an article.They will give you information ,such as :who,when where and what .</a:t>
            </a:r>
          </a:p>
          <a:p>
            <a:r>
              <a:rPr lang="en-US"/>
              <a:t>Look at the text and complete the chart below .</a:t>
            </a:r>
          </a:p>
          <a:p>
            <a:r>
              <a:rPr lang="en-US"/>
              <a:t>1)When was he/she born?</a:t>
            </a:r>
          </a:p>
          <a:p>
            <a:r>
              <a:rPr lang="en-US"/>
              <a:t>2)Where was he /she born?</a:t>
            </a:r>
          </a:p>
          <a:p>
            <a:r>
              <a:rPr lang="en-US"/>
              <a:t>3)What famous songs did he/she sing ?(Name two)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5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ED9D2-ED0C-4146-8853-140FE02C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Answers for Ex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DC7B5FF-C320-104B-A769-AE851917C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1.b </a:t>
            </a:r>
          </a:p>
          <a:p>
            <a:r>
              <a:rPr lang="en-US"/>
              <a:t>2.b</a:t>
            </a:r>
          </a:p>
          <a:p>
            <a:r>
              <a:rPr lang="en-US"/>
              <a:t>3.a</a:t>
            </a:r>
          </a:p>
          <a:p>
            <a:r>
              <a:rPr lang="en-US"/>
              <a:t>4.a</a:t>
            </a:r>
          </a:p>
          <a:p>
            <a:r>
              <a:rPr lang="en-US"/>
              <a:t>5.b</a:t>
            </a:r>
          </a:p>
          <a:p>
            <a:r>
              <a:rPr lang="en-US"/>
              <a:t>6.a</a:t>
            </a:r>
          </a:p>
          <a:p>
            <a:r>
              <a:rPr lang="en-US"/>
              <a:t>7.b</a:t>
            </a:r>
          </a:p>
          <a:p>
            <a:r>
              <a:rPr lang="en-US"/>
              <a:t>8.a</a:t>
            </a:r>
          </a:p>
        </p:txBody>
      </p:sp>
    </p:spTree>
    <p:extLst>
      <p:ext uri="{BB962C8B-B14F-4D97-AF65-F5344CB8AC3E}">
        <p14:creationId xmlns:p14="http://schemas.microsoft.com/office/powerpoint/2010/main" val="2716048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מסך רחב</PresentationFormat>
  <Paragraphs>42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Century Gothic</vt:lpstr>
      <vt:lpstr>Garamond</vt:lpstr>
      <vt:lpstr>Savon</vt:lpstr>
      <vt:lpstr>Mystery musician contest p.49</vt:lpstr>
      <vt:lpstr>מצגת של PowerPoint</vt:lpstr>
      <vt:lpstr>MYSTERY MUSICIAN ONE AND TWO </vt:lpstr>
      <vt:lpstr>Circle the correct meaning of the words in bold .</vt:lpstr>
      <vt:lpstr>Circle the correct meaning of the words In bold </vt:lpstr>
      <vt:lpstr>Mystery musician one </vt:lpstr>
      <vt:lpstr>Scanning for information</vt:lpstr>
      <vt:lpstr>Answers for Ex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musician contest p.49</dc:title>
  <dc:creator>Unknown User</dc:creator>
  <cp:lastModifiedBy>USER</cp:lastModifiedBy>
  <cp:revision>1</cp:revision>
  <dcterms:created xsi:type="dcterms:W3CDTF">2020-03-15T16:55:37Z</dcterms:created>
  <dcterms:modified xsi:type="dcterms:W3CDTF">2020-03-16T08:30:32Z</dcterms:modified>
</cp:coreProperties>
</file>