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2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D9D71CF-8B00-5A4C-A89D-6668A3C147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0322" y="2733708"/>
            <a:ext cx="7335522" cy="1496875"/>
          </a:xfrm>
        </p:spPr>
        <p:txBody>
          <a:bodyPr/>
          <a:lstStyle/>
          <a:p>
            <a:r>
              <a:rPr lang="en-US"/>
              <a:t>Vocabulary of Mystery Musician Contest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93B285EB-79F9-B84C-ADB4-EF3E30FBC14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2721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8FB9E6D-193D-D44D-883D-17F0323A68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Write the meaning of the following words </a:t>
            </a:r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xmlns="" id="{F7DB6BE3-5BDD-784E-B8F5-72E7D2C8F5D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9816518"/>
              </p:ext>
            </p:extLst>
          </p:nvPr>
        </p:nvGraphicFramePr>
        <p:xfrm>
          <a:off x="681037" y="2336800"/>
          <a:ext cx="9019766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09883">
                  <a:extLst>
                    <a:ext uri="{9D8B030D-6E8A-4147-A177-3AD203B41FA5}">
                      <a16:colId xmlns:a16="http://schemas.microsoft.com/office/drawing/2014/main" xmlns="" val="4092747171"/>
                    </a:ext>
                  </a:extLst>
                </a:gridCol>
                <a:gridCol w="4509883">
                  <a:extLst>
                    <a:ext uri="{9D8B030D-6E8A-4147-A177-3AD203B41FA5}">
                      <a16:colId xmlns:a16="http://schemas.microsoft.com/office/drawing/2014/main" xmlns="" val="27182977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Word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Meaning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240940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Culture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292533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Athletic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972902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Last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508529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Funeral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28140618"/>
                  </a:ext>
                </a:extLst>
              </a:tr>
            </a:tbl>
          </a:graphicData>
        </a:graphic>
      </p:graphicFrame>
      <p:graphicFrame>
        <p:nvGraphicFramePr>
          <p:cNvPr id="10" name="Table 10">
            <a:extLst>
              <a:ext uri="{FF2B5EF4-FFF2-40B4-BE49-F238E27FC236}">
                <a16:creationId xmlns:a16="http://schemas.microsoft.com/office/drawing/2014/main" xmlns="" id="{AB51D7A5-742F-8049-B595-F92388CBC3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5791818"/>
              </p:ext>
            </p:extLst>
          </p:nvPr>
        </p:nvGraphicFramePr>
        <p:xfrm>
          <a:off x="766948" y="4888401"/>
          <a:ext cx="8933854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6927">
                  <a:extLst>
                    <a:ext uri="{9D8B030D-6E8A-4147-A177-3AD203B41FA5}">
                      <a16:colId xmlns:a16="http://schemas.microsoft.com/office/drawing/2014/main" xmlns="" val="4248157296"/>
                    </a:ext>
                  </a:extLst>
                </a:gridCol>
                <a:gridCol w="4466927">
                  <a:extLst>
                    <a:ext uri="{9D8B030D-6E8A-4147-A177-3AD203B41FA5}">
                      <a16:colId xmlns:a16="http://schemas.microsoft.com/office/drawing/2014/main" xmlns="" val="1391908359"/>
                    </a:ext>
                  </a:extLst>
                </a:gridCol>
              </a:tblGrid>
              <a:tr h="326132">
                <a:tc>
                  <a:txBody>
                    <a:bodyPr/>
                    <a:lstStyle/>
                    <a:p>
                      <a:r>
                        <a:rPr lang="en-US"/>
                        <a:t>Word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Meaning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79081260"/>
                  </a:ext>
                </a:extLst>
              </a:tr>
              <a:tr h="32613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متواضع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58257678"/>
                  </a:ext>
                </a:extLst>
              </a:tr>
              <a:tr h="32613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مهنه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52325706"/>
                  </a:ext>
                </a:extLst>
              </a:tr>
              <a:tr h="32613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بطل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1722037"/>
                  </a:ext>
                </a:extLst>
              </a:tr>
              <a:tr h="32613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خطوة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673635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4402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63ED8C5-FD66-7F4B-AD2D-EC4AC8D30B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Vocabulary ExA p.51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66B06955-3071-7646-B18A-1723C117B00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18776" y="2336800"/>
            <a:ext cx="9194795" cy="3598863"/>
          </a:xfrm>
        </p:spPr>
      </p:pic>
    </p:spTree>
    <p:extLst>
      <p:ext uri="{BB962C8B-B14F-4D97-AF65-F5344CB8AC3E}">
        <p14:creationId xmlns:p14="http://schemas.microsoft.com/office/powerpoint/2010/main" val="2199681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0BC299D1-1F6E-9A4D-A1C5-593731AF7D6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1038" y="2189513"/>
            <a:ext cx="9613900" cy="4477987"/>
          </a:xfrm>
        </p:spPr>
      </p:pic>
    </p:spTree>
    <p:extLst>
      <p:ext uri="{BB962C8B-B14F-4D97-AF65-F5344CB8AC3E}">
        <p14:creationId xmlns:p14="http://schemas.microsoft.com/office/powerpoint/2010/main" val="1710291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3F3D93A-DCBB-1642-8DA8-5320E6151F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Homework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927E7CD-FA31-7C4D-A0FD-F1A9024292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7471595" cy="3959523"/>
          </a:xfrm>
        </p:spPr>
        <p:txBody>
          <a:bodyPr/>
          <a:lstStyle/>
          <a:p>
            <a:r>
              <a:rPr lang="en-US"/>
              <a:t>The vocabulary ex in slide number 4 will be your homework for the next lesson</a:t>
            </a:r>
          </a:p>
        </p:txBody>
      </p:sp>
    </p:spTree>
    <p:extLst>
      <p:ext uri="{BB962C8B-B14F-4D97-AF65-F5344CB8AC3E}">
        <p14:creationId xmlns:p14="http://schemas.microsoft.com/office/powerpoint/2010/main" val="3903450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4123B1B-EEDF-6D45-A182-EDE91FFF48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answers ….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FA8C133-FE8B-2B48-AC44-912571CECE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0489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8FB9E6D-193D-D44D-883D-17F0323A68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Write the meaning of the following words </a:t>
            </a:r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xmlns="" id="{F7DB6BE3-5BDD-784E-B8F5-72E7D2C8F5D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4283810"/>
              </p:ext>
            </p:extLst>
          </p:nvPr>
        </p:nvGraphicFramePr>
        <p:xfrm>
          <a:off x="681037" y="2336800"/>
          <a:ext cx="9019766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09883">
                  <a:extLst>
                    <a:ext uri="{9D8B030D-6E8A-4147-A177-3AD203B41FA5}">
                      <a16:colId xmlns:a16="http://schemas.microsoft.com/office/drawing/2014/main" xmlns="" val="4092747171"/>
                    </a:ext>
                  </a:extLst>
                </a:gridCol>
                <a:gridCol w="4509883">
                  <a:extLst>
                    <a:ext uri="{9D8B030D-6E8A-4147-A177-3AD203B41FA5}">
                      <a16:colId xmlns:a16="http://schemas.microsoft.com/office/drawing/2014/main" xmlns="" val="27182977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Word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Meaning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240940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Culture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ثقافة /حضارة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292533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Athletic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رياضي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972902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Last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يستمر/مستمر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508529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Funeral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جنازة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28140618"/>
                  </a:ext>
                </a:extLst>
              </a:tr>
            </a:tbl>
          </a:graphicData>
        </a:graphic>
      </p:graphicFrame>
      <p:graphicFrame>
        <p:nvGraphicFramePr>
          <p:cNvPr id="10" name="Table 10">
            <a:extLst>
              <a:ext uri="{FF2B5EF4-FFF2-40B4-BE49-F238E27FC236}">
                <a16:creationId xmlns:a16="http://schemas.microsoft.com/office/drawing/2014/main" xmlns="" id="{AB51D7A5-742F-8049-B595-F92388CBC3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2981738"/>
              </p:ext>
            </p:extLst>
          </p:nvPr>
        </p:nvGraphicFramePr>
        <p:xfrm>
          <a:off x="766948" y="4888401"/>
          <a:ext cx="8933854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6927">
                  <a:extLst>
                    <a:ext uri="{9D8B030D-6E8A-4147-A177-3AD203B41FA5}">
                      <a16:colId xmlns:a16="http://schemas.microsoft.com/office/drawing/2014/main" xmlns="" val="4248157296"/>
                    </a:ext>
                  </a:extLst>
                </a:gridCol>
                <a:gridCol w="4466927">
                  <a:extLst>
                    <a:ext uri="{9D8B030D-6E8A-4147-A177-3AD203B41FA5}">
                      <a16:colId xmlns:a16="http://schemas.microsoft.com/office/drawing/2014/main" xmlns="" val="1391908359"/>
                    </a:ext>
                  </a:extLst>
                </a:gridCol>
              </a:tblGrid>
              <a:tr h="326132">
                <a:tc>
                  <a:txBody>
                    <a:bodyPr/>
                    <a:lstStyle/>
                    <a:p>
                      <a:r>
                        <a:rPr lang="en-US"/>
                        <a:t>Word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Meaning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79081260"/>
                  </a:ext>
                </a:extLst>
              </a:tr>
              <a:tr h="326132">
                <a:tc>
                  <a:txBody>
                    <a:bodyPr/>
                    <a:lstStyle/>
                    <a:p>
                      <a:r>
                        <a:rPr lang="en-US"/>
                        <a:t>Modest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متواضع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58257678"/>
                  </a:ext>
                </a:extLst>
              </a:tr>
              <a:tr h="326132">
                <a:tc>
                  <a:txBody>
                    <a:bodyPr/>
                    <a:lstStyle/>
                    <a:p>
                      <a:r>
                        <a:rPr lang="en-US"/>
                        <a:t>Career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مهنه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52325706"/>
                  </a:ext>
                </a:extLst>
              </a:tr>
              <a:tr h="326132">
                <a:tc>
                  <a:txBody>
                    <a:bodyPr/>
                    <a:lstStyle/>
                    <a:p>
                      <a:r>
                        <a:rPr lang="en-US"/>
                        <a:t>Champion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بطل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1722037"/>
                  </a:ext>
                </a:extLst>
              </a:tr>
              <a:tr h="326132">
                <a:tc>
                  <a:txBody>
                    <a:bodyPr/>
                    <a:lstStyle/>
                    <a:p>
                      <a:r>
                        <a:rPr lang="en-US"/>
                        <a:t>Step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خطوة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673635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28071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E42D793-37FD-3140-889C-CC3783BEA8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Answers of Ex A p.51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865AF5B-CEF3-8742-B765-69B2447D7B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1.modest</a:t>
            </a:r>
          </a:p>
          <a:p>
            <a:r>
              <a:rPr lang="en-US"/>
              <a:t>2.last</a:t>
            </a:r>
          </a:p>
          <a:p>
            <a:r>
              <a:rPr lang="en-US"/>
              <a:t>3.former</a:t>
            </a:r>
          </a:p>
          <a:p>
            <a:r>
              <a:rPr lang="en-US"/>
              <a:t>4.international</a:t>
            </a:r>
          </a:p>
          <a:p>
            <a:r>
              <a:rPr lang="en-US"/>
              <a:t>5.cultures</a:t>
            </a:r>
          </a:p>
        </p:txBody>
      </p:sp>
    </p:spTree>
    <p:extLst>
      <p:ext uri="{BB962C8B-B14F-4D97-AF65-F5344CB8AC3E}">
        <p14:creationId xmlns:p14="http://schemas.microsoft.com/office/powerpoint/2010/main" val="1215898614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M04033917[[fn=Berlin]]_novariants" id="{309C13C0-3BE0-4E8F-8916-1D5516B3B5DD}" vid="{18E1BE87-7240-45DF-8788-3CAEB7F17AB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85</Words>
  <Application>Microsoft Office PowerPoint</Application>
  <PresentationFormat>מסך רחב</PresentationFormat>
  <Paragraphs>45</Paragraphs>
  <Slides>8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2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8</vt:i4>
      </vt:variant>
    </vt:vector>
  </HeadingPairs>
  <TitlesOfParts>
    <vt:vector size="11" baseType="lpstr">
      <vt:lpstr>Arial</vt:lpstr>
      <vt:lpstr>Trebuchet MS</vt:lpstr>
      <vt:lpstr>Berlin</vt:lpstr>
      <vt:lpstr>Vocabulary of Mystery Musician Contest</vt:lpstr>
      <vt:lpstr>Write the meaning of the following words </vt:lpstr>
      <vt:lpstr>Vocabulary ExA p.51</vt:lpstr>
      <vt:lpstr>מצגת של PowerPoint</vt:lpstr>
      <vt:lpstr>Homework </vt:lpstr>
      <vt:lpstr>The answers ….</vt:lpstr>
      <vt:lpstr>Write the meaning of the following words </vt:lpstr>
      <vt:lpstr>Answers of Ex A p.51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Vocabulary of Mystery Musician Contest</dc:title>
  <dc:creator>Unknown User</dc:creator>
  <cp:lastModifiedBy>USER</cp:lastModifiedBy>
  <cp:revision>1</cp:revision>
  <dcterms:created xsi:type="dcterms:W3CDTF">2020-03-15T17:31:01Z</dcterms:created>
  <dcterms:modified xsi:type="dcterms:W3CDTF">2020-03-16T08:29:44Z</dcterms:modified>
</cp:coreProperties>
</file>