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A5E79-9EC5-DC4B-A222-B2BFFA36D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Writing p.53</a:t>
            </a:r>
          </a:p>
        </p:txBody>
      </p:sp>
    </p:spTree>
    <p:extLst>
      <p:ext uri="{BB962C8B-B14F-4D97-AF65-F5344CB8AC3E}">
        <p14:creationId xmlns:p14="http://schemas.microsoft.com/office/powerpoint/2010/main" val="307916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7DDD3-5237-EF4F-8D76-52320A66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14C1020-BB64-3B48-8738-BBF929276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604" y="148441"/>
            <a:ext cx="9413669" cy="6444837"/>
          </a:xfrm>
        </p:spPr>
      </p:pic>
    </p:spTree>
    <p:extLst>
      <p:ext uri="{BB962C8B-B14F-4D97-AF65-F5344CB8AC3E}">
        <p14:creationId xmlns:p14="http://schemas.microsoft.com/office/powerpoint/2010/main" val="382824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D18AB-6CD1-3647-9EA4-5E99D40E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5D6D7-DA0A-EE4B-A645-3366092EE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1.Opinion</a:t>
            </a:r>
          </a:p>
          <a:p>
            <a:pPr marL="0" indent="0">
              <a:buNone/>
            </a:pPr>
            <a:r>
              <a:rPr lang="en-US"/>
              <a:t>2.Fact</a:t>
            </a:r>
          </a:p>
          <a:p>
            <a:pPr marL="0" indent="0">
              <a:buNone/>
            </a:pPr>
            <a:r>
              <a:rPr lang="en-US"/>
              <a:t>3.Fact</a:t>
            </a:r>
          </a:p>
          <a:p>
            <a:pPr marL="0" indent="0">
              <a:buNone/>
            </a:pPr>
            <a:r>
              <a:rPr lang="en-US"/>
              <a:t>4.Fact</a:t>
            </a:r>
          </a:p>
          <a:p>
            <a:pPr marL="0" indent="0">
              <a:buNone/>
            </a:pPr>
            <a:r>
              <a:rPr lang="en-US"/>
              <a:t>5.Opinion</a:t>
            </a:r>
          </a:p>
          <a:p>
            <a:pPr marL="0" indent="0">
              <a:buNone/>
            </a:pPr>
            <a:r>
              <a:rPr lang="en-US"/>
              <a:t>6.Fact</a:t>
            </a:r>
          </a:p>
          <a:p>
            <a:pPr marL="0" indent="0">
              <a:buNone/>
            </a:pPr>
            <a:r>
              <a:rPr lang="en-US"/>
              <a:t>7.Opinion</a:t>
            </a:r>
          </a:p>
          <a:p>
            <a:pPr marL="0" indent="0">
              <a:buNone/>
            </a:pPr>
            <a:r>
              <a:rPr lang="en-US"/>
              <a:t>8.Fact</a:t>
            </a:r>
          </a:p>
          <a:p>
            <a:pPr marL="0" indent="0">
              <a:buNone/>
            </a:pPr>
            <a:r>
              <a:rPr lang="en-US"/>
              <a:t>9.Opinion</a:t>
            </a:r>
          </a:p>
          <a:p>
            <a:pPr marL="0" indent="0">
              <a:buNone/>
            </a:pPr>
            <a:r>
              <a:rPr lang="en-US"/>
              <a:t>10.Fact</a:t>
            </a:r>
          </a:p>
          <a:p>
            <a:pPr marL="0" indent="0">
              <a:buNone/>
            </a:pPr>
            <a:r>
              <a:rPr lang="en-US"/>
              <a:t>11.Opinion</a:t>
            </a:r>
          </a:p>
          <a:p>
            <a:pPr marL="0" indent="0">
              <a:buNone/>
            </a:pPr>
            <a:r>
              <a:rPr lang="en-US"/>
              <a:t>12.Opinion </a:t>
            </a:r>
          </a:p>
        </p:txBody>
      </p:sp>
    </p:spTree>
    <p:extLst>
      <p:ext uri="{BB962C8B-B14F-4D97-AF65-F5344CB8AC3E}">
        <p14:creationId xmlns:p14="http://schemas.microsoft.com/office/powerpoint/2010/main" val="60244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24E57-7BA9-0142-846F-6739BC29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8B3E2B-D7F3-A045-A07D-2E84F1922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464655"/>
            <a:ext cx="10553700" cy="3152653"/>
          </a:xfrm>
        </p:spPr>
      </p:pic>
    </p:spTree>
    <p:extLst>
      <p:ext uri="{BB962C8B-B14F-4D97-AF65-F5344CB8AC3E}">
        <p14:creationId xmlns:p14="http://schemas.microsoft.com/office/powerpoint/2010/main" val="399281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86111-6C1D-9145-9CFD-5C68ADB1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A p.53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A085014-A488-2D42-8E38-C606C2C89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522087"/>
            <a:ext cx="10553700" cy="3037789"/>
          </a:xfrm>
        </p:spPr>
      </p:pic>
    </p:spTree>
    <p:extLst>
      <p:ext uri="{BB962C8B-B14F-4D97-AF65-F5344CB8AC3E}">
        <p14:creationId xmlns:p14="http://schemas.microsoft.com/office/powerpoint/2010/main" val="385786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F1099-4E25-BE42-A8D1-3D6376E7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C p.53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38C4E68-3C21-0742-A105-A00CFF395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896" y="2222500"/>
            <a:ext cx="8820207" cy="4383149"/>
          </a:xfrm>
        </p:spPr>
      </p:pic>
    </p:spTree>
    <p:extLst>
      <p:ext uri="{BB962C8B-B14F-4D97-AF65-F5344CB8AC3E}">
        <p14:creationId xmlns:p14="http://schemas.microsoft.com/office/powerpoint/2010/main" val="338739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62FC5-A4AE-494B-88FC-A40D2CEC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91F4D56-90C1-D447-9E0C-92F92D786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1" y="173182"/>
            <a:ext cx="11762488" cy="6237630"/>
          </a:xfrm>
        </p:spPr>
      </p:pic>
    </p:spTree>
    <p:extLst>
      <p:ext uri="{BB962C8B-B14F-4D97-AF65-F5344CB8AC3E}">
        <p14:creationId xmlns:p14="http://schemas.microsoft.com/office/powerpoint/2010/main" val="4213021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מסך רחב</PresentationFormat>
  <Paragraphs>16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0" baseType="lpstr">
      <vt:lpstr>Century Gothic</vt:lpstr>
      <vt:lpstr>Wingdings 2</vt:lpstr>
      <vt:lpstr>Quotable</vt:lpstr>
      <vt:lpstr>Writing p.53</vt:lpstr>
      <vt:lpstr>מצגת של PowerPoint</vt:lpstr>
      <vt:lpstr>The answers </vt:lpstr>
      <vt:lpstr>מצגת של PowerPoint</vt:lpstr>
      <vt:lpstr>Ex A p.53</vt:lpstr>
      <vt:lpstr>Ex C p.53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p.53</dc:title>
  <dc:creator>Unknown User</dc:creator>
  <cp:lastModifiedBy>USER</cp:lastModifiedBy>
  <cp:revision>1</cp:revision>
  <dcterms:created xsi:type="dcterms:W3CDTF">2020-03-15T18:08:57Z</dcterms:created>
  <dcterms:modified xsi:type="dcterms:W3CDTF">2020-03-16T08:30:00Z</dcterms:modified>
</cp:coreProperties>
</file>