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he-IL"/>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3015302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1958590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3320944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22197936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ערוך סגנונות טקסט של תבנית בסיס</a:t>
            </a:r>
          </a:p>
        </p:txBody>
      </p:sp>
      <p:sp>
        <p:nvSpPr>
          <p:cNvPr id="4" name="מציין מיקום של תאריך 3"/>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98031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4"/>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419798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6"/>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2085503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2"/>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1217163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2366238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3569540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ערוך סגנונות טקסט של תבנית בסיס</a:t>
            </a:r>
          </a:p>
        </p:txBody>
      </p:sp>
      <p:sp>
        <p:nvSpPr>
          <p:cNvPr id="5" name="מציין מיקום של תאריך 4"/>
          <p:cNvSpPr>
            <a:spLocks noGrp="1"/>
          </p:cNvSpPr>
          <p:nvPr>
            <p:ph type="dt" sz="half" idx="10"/>
          </p:nvPr>
        </p:nvSpPr>
        <p:spPr/>
        <p:txBody>
          <a:bodyPr/>
          <a:lstStyle/>
          <a:p>
            <a:fld id="{57A3DAA6-1D1F-42BC-969F-A330D30ED791}" type="datetimeFigureOut">
              <a:rPr lang="he-IL" smtClean="0"/>
              <a:t>כ"א/אדר/תש"פ</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E3085E05-A20F-4647-BC8D-9F9FA7F82E02}" type="slidenum">
              <a:rPr lang="he-IL" smtClean="0"/>
              <a:t>‹#›</a:t>
            </a:fld>
            <a:endParaRPr lang="he-IL"/>
          </a:p>
        </p:txBody>
      </p:sp>
    </p:spTree>
    <p:extLst>
      <p:ext uri="{BB962C8B-B14F-4D97-AF65-F5344CB8AC3E}">
        <p14:creationId xmlns:p14="http://schemas.microsoft.com/office/powerpoint/2010/main" val="736815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smtClean="0"/>
              <a:t>ערוך סגנונות טקסט של תבנית בסיס</a:t>
            </a:r>
          </a:p>
          <a:p>
            <a:pPr lvl="1"/>
            <a:r>
              <a:rPr lang="he-IL" smtClean="0"/>
              <a:t>רמה שניה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7A3DAA6-1D1F-42BC-969F-A330D30ED791}" type="datetimeFigureOut">
              <a:rPr lang="he-IL" smtClean="0"/>
              <a:t>כ"א/אדר/תש"פ</a:t>
            </a:fld>
            <a:endParaRPr lang="he-IL"/>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3085E05-A20F-4647-BC8D-9F9FA7F82E02}" type="slidenum">
              <a:rPr lang="he-IL" smtClean="0"/>
              <a:t>‹#›</a:t>
            </a:fld>
            <a:endParaRPr lang="he-IL"/>
          </a:p>
        </p:txBody>
      </p:sp>
    </p:spTree>
    <p:extLst>
      <p:ext uri="{BB962C8B-B14F-4D97-AF65-F5344CB8AC3E}">
        <p14:creationId xmlns:p14="http://schemas.microsoft.com/office/powerpoint/2010/main" val="42177745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ar-SA" dirty="0" smtClean="0"/>
              <a:t>رواية الحديث الشريف وتدوينه</a:t>
            </a:r>
            <a:endParaRPr lang="he-IL" dirty="0"/>
          </a:p>
        </p:txBody>
      </p:sp>
      <p:sp>
        <p:nvSpPr>
          <p:cNvPr id="3" name="כותרת משנה 2"/>
          <p:cNvSpPr>
            <a:spLocks noGrp="1"/>
          </p:cNvSpPr>
          <p:nvPr>
            <p:ph type="subTitle" idx="1"/>
          </p:nvPr>
        </p:nvSpPr>
        <p:spPr/>
        <p:txBody>
          <a:bodyPr>
            <a:normAutofit lnSpcReduction="10000"/>
          </a:bodyPr>
          <a:lstStyle/>
          <a:p>
            <a:r>
              <a:rPr lang="ar-SA" dirty="0" smtClean="0"/>
              <a:t>مر تدوين الحديث النبوي الشريف بثلاث مراحل، وهي على النحو التالي:</a:t>
            </a:r>
          </a:p>
          <a:p>
            <a:r>
              <a:rPr lang="ar-SA" dirty="0" smtClean="0"/>
              <a:t>المرحلة الأولى: في عهد الرسول صلى الله عليه وسلم والصحابة:</a:t>
            </a:r>
          </a:p>
          <a:p>
            <a:r>
              <a:rPr lang="ar-SA" dirty="0" smtClean="0"/>
              <a:t>نهى الرسول صلى الله عليه وسلم في بداية النبوة عن كتابة الحديث النبوي قائلا: (لا تكتبوا عني، ومن كتب عني غير القران </a:t>
            </a:r>
            <a:r>
              <a:rPr lang="ar-SA" dirty="0" err="1" smtClean="0"/>
              <a:t>فليمحه</a:t>
            </a:r>
            <a:r>
              <a:rPr lang="ar-SA" dirty="0" smtClean="0"/>
              <a:t>)، </a:t>
            </a:r>
          </a:p>
          <a:p>
            <a:endParaRPr lang="he-IL" dirty="0"/>
          </a:p>
        </p:txBody>
      </p:sp>
    </p:spTree>
    <p:extLst>
      <p:ext uri="{BB962C8B-B14F-4D97-AF65-F5344CB8AC3E}">
        <p14:creationId xmlns:p14="http://schemas.microsoft.com/office/powerpoint/2010/main" val="2941625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ar-SA" dirty="0" smtClean="0"/>
              <a:t>رواية الحديث الشريف وتدوينه</a:t>
            </a:r>
            <a:endParaRPr lang="he-IL" dirty="0"/>
          </a:p>
        </p:txBody>
      </p:sp>
      <p:sp>
        <p:nvSpPr>
          <p:cNvPr id="3" name="כותרת משנה 2"/>
          <p:cNvSpPr>
            <a:spLocks noGrp="1"/>
          </p:cNvSpPr>
          <p:nvPr>
            <p:ph type="subTitle" idx="1"/>
          </p:nvPr>
        </p:nvSpPr>
        <p:spPr/>
        <p:txBody>
          <a:bodyPr>
            <a:normAutofit lnSpcReduction="10000"/>
          </a:bodyPr>
          <a:lstStyle/>
          <a:p>
            <a:pPr algn="r"/>
            <a:r>
              <a:rPr lang="ar-SA" dirty="0" smtClean="0"/>
              <a:t>وذلك للأسباب التالية:</a:t>
            </a:r>
          </a:p>
          <a:p>
            <a:pPr algn="r"/>
            <a:r>
              <a:rPr lang="ar-SA" dirty="0" smtClean="0"/>
              <a:t>1.الخوف من حدوث اللبس عند عامة المسلمين بين القران والحديث.</a:t>
            </a:r>
          </a:p>
          <a:p>
            <a:pPr algn="r"/>
            <a:r>
              <a:rPr lang="ar-SA" dirty="0" smtClean="0"/>
              <a:t>2.كثرة تشعبات السنة النبوية وصعوبة تدوينها.</a:t>
            </a:r>
          </a:p>
          <a:p>
            <a:pPr algn="r"/>
            <a:r>
              <a:rPr lang="ar-SA" dirty="0" smtClean="0"/>
              <a:t>3.التنويه الى الاهتمام بالقران وحفظه.</a:t>
            </a:r>
          </a:p>
          <a:p>
            <a:pPr algn="r"/>
            <a:endParaRPr lang="he-IL" dirty="0"/>
          </a:p>
        </p:txBody>
      </p:sp>
    </p:spTree>
    <p:extLst>
      <p:ext uri="{BB962C8B-B14F-4D97-AF65-F5344CB8AC3E}">
        <p14:creationId xmlns:p14="http://schemas.microsoft.com/office/powerpoint/2010/main" val="2832518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p:txBody>
          <a:bodyPr/>
          <a:lstStyle/>
          <a:p>
            <a:r>
              <a:rPr lang="ar-SA" dirty="0" smtClean="0"/>
              <a:t>رواية الحديث الشريف وتدوينه</a:t>
            </a:r>
            <a:endParaRPr lang="he-IL" dirty="0"/>
          </a:p>
        </p:txBody>
      </p:sp>
      <p:sp>
        <p:nvSpPr>
          <p:cNvPr id="3" name="כותרת משנה 2"/>
          <p:cNvSpPr>
            <a:spLocks noGrp="1"/>
          </p:cNvSpPr>
          <p:nvPr>
            <p:ph type="subTitle" idx="1"/>
          </p:nvPr>
        </p:nvSpPr>
        <p:spPr/>
        <p:txBody>
          <a:bodyPr>
            <a:normAutofit/>
          </a:bodyPr>
          <a:lstStyle/>
          <a:p>
            <a:pPr algn="r"/>
            <a:r>
              <a:rPr lang="ar-SA" dirty="0" smtClean="0"/>
              <a:t>ولكنه صلى الله عليه وسلم امر بتبليغ أحاديثه وروايتها للناس حيث قال (بلغوا عني ولو اية)، كما وحذر من كتمان العلم قائلا:(من كتم علما الجمه الله يوم القيامة بلجام من نار). </a:t>
            </a:r>
          </a:p>
          <a:p>
            <a:pPr algn="r"/>
            <a:r>
              <a:rPr lang="ar-SA" dirty="0" smtClean="0"/>
              <a:t>وفي اخر حيات النبي صلى الله عليه وسلم سمح لبعض الصحابة بالكتابة الحديث وتدوينه في صحف بإذن خاصة منه.</a:t>
            </a:r>
            <a:endParaRPr lang="he-IL" dirty="0"/>
          </a:p>
        </p:txBody>
      </p:sp>
    </p:spTree>
    <p:extLst>
      <p:ext uri="{BB962C8B-B14F-4D97-AF65-F5344CB8AC3E}">
        <p14:creationId xmlns:p14="http://schemas.microsoft.com/office/powerpoint/2010/main" val="98456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961881" y="349631"/>
            <a:ext cx="9144000" cy="2387600"/>
          </a:xfrm>
        </p:spPr>
        <p:txBody>
          <a:bodyPr/>
          <a:lstStyle/>
          <a:p>
            <a:r>
              <a:rPr lang="ar-SA" dirty="0" smtClean="0"/>
              <a:t>رواية الحديث الشريف وتدوينه</a:t>
            </a:r>
            <a:endParaRPr lang="he-IL" dirty="0"/>
          </a:p>
        </p:txBody>
      </p:sp>
      <p:sp>
        <p:nvSpPr>
          <p:cNvPr id="3" name="כותרת משנה 2"/>
          <p:cNvSpPr>
            <a:spLocks noGrp="1"/>
          </p:cNvSpPr>
          <p:nvPr>
            <p:ph type="subTitle" idx="1"/>
          </p:nvPr>
        </p:nvSpPr>
        <p:spPr>
          <a:xfrm>
            <a:off x="1073239" y="2897746"/>
            <a:ext cx="10032642" cy="4108361"/>
          </a:xfrm>
        </p:spPr>
        <p:txBody>
          <a:bodyPr>
            <a:normAutofit/>
          </a:bodyPr>
          <a:lstStyle/>
          <a:p>
            <a:pPr algn="r"/>
            <a:r>
              <a:rPr lang="ar-SA" dirty="0" smtClean="0"/>
              <a:t>وكان من أشهر هذه الصحف:</a:t>
            </a:r>
          </a:p>
          <a:p>
            <a:pPr algn="r"/>
            <a:r>
              <a:rPr lang="ar-SA" dirty="0" smtClean="0"/>
              <a:t>1.	الصحيفة الصادقة لعبد الله بن عمر بن العاص: وسمية بهذا الاسم لأنها اصدق ما كتب عن النبي صلى الله عليه وسلم حيث كان عمر رضي الله عنه يسمع الحديث من فم الرسول عليه السلام ويكتبه مباشرة في الصحيفة، وقد اشتملت على ألف حديث وهي موجودة في مسند الامام احمد بن حنبل.</a:t>
            </a:r>
          </a:p>
          <a:p>
            <a:pPr algn="r"/>
            <a:r>
              <a:rPr lang="ar-SA" dirty="0" smtClean="0"/>
              <a:t>2.	صحيفة علي بن ابي طالب، والواح عبد الله بن عباس، وغيرها.</a:t>
            </a:r>
          </a:p>
          <a:p>
            <a:pPr algn="r"/>
            <a:r>
              <a:rPr lang="ar-SA" dirty="0" smtClean="0"/>
              <a:t>3.	الوثيقة التي كتبت بأمر الرسول صلى الله عليه وسلم والتي تنظم العلاقة بين المهاجرين والانصار، والمعاهدات التي كتبت بين اليهود والمسلمين في المدينة.</a:t>
            </a:r>
          </a:p>
          <a:p>
            <a:pPr algn="r"/>
            <a:r>
              <a:rPr lang="ar-SA" dirty="0" smtClean="0"/>
              <a:t>4.	رسائل الرسول صلى الله عليه وسلم الى الملوك والامراء.</a:t>
            </a:r>
          </a:p>
          <a:p>
            <a:pPr algn="r"/>
            <a:r>
              <a:rPr lang="ar-SA" dirty="0" smtClean="0"/>
              <a:t>وفي هذه المرحلة لم يكن للحديث الشريف تدوينا رسميا، ولم تكن أحاديث الرسول صلى الله عليه وسلم في كتاب واحد.</a:t>
            </a:r>
          </a:p>
          <a:p>
            <a:pPr algn="r"/>
            <a:endParaRPr lang="he-IL" dirty="0"/>
          </a:p>
        </p:txBody>
      </p:sp>
    </p:spTree>
    <p:extLst>
      <p:ext uri="{BB962C8B-B14F-4D97-AF65-F5344CB8AC3E}">
        <p14:creationId xmlns:p14="http://schemas.microsoft.com/office/powerpoint/2010/main" val="1926855397"/>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160</Words>
  <Application>Microsoft Office PowerPoint</Application>
  <PresentationFormat>מסך רחב</PresentationFormat>
  <Paragraphs>19</Paragraphs>
  <Slides>4</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4</vt:i4>
      </vt:variant>
    </vt:vector>
  </HeadingPairs>
  <TitlesOfParts>
    <vt:vector size="9" baseType="lpstr">
      <vt:lpstr>Arial</vt:lpstr>
      <vt:lpstr>Calibri</vt:lpstr>
      <vt:lpstr>Calibri Light</vt:lpstr>
      <vt:lpstr>Times New Roman</vt:lpstr>
      <vt:lpstr>ערכת נושא Office</vt:lpstr>
      <vt:lpstr>رواية الحديث الشريف وتدوينه</vt:lpstr>
      <vt:lpstr>رواية الحديث الشريف وتدوينه</vt:lpstr>
      <vt:lpstr>رواية الحديث الشريف وتدوينه</vt:lpstr>
      <vt:lpstr>رواية الحديث الشريف وتدوينه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رواية الحديث الشريف وتدوينه</dc:title>
  <dc:creator>User</dc:creator>
  <cp:lastModifiedBy>User</cp:lastModifiedBy>
  <cp:revision>1</cp:revision>
  <dcterms:created xsi:type="dcterms:W3CDTF">2020-03-17T16:07:21Z</dcterms:created>
  <dcterms:modified xsi:type="dcterms:W3CDTF">2020-03-17T16:07:31Z</dcterms:modified>
</cp:coreProperties>
</file>