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55576" y="1268760"/>
            <a:ext cx="7772400" cy="20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</a:pPr>
            <a:r>
              <a:rPr lang="ar-SA" sz="5400" b="0" i="0" u="none" strike="noStrike" cap="none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مراجعة قوانين </a:t>
            </a:r>
            <a:r>
              <a:rPr lang="ar-SA" sz="54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القوى </a:t>
            </a:r>
            <a:br>
              <a:rPr lang="ar-SA" sz="54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54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-SA" sz="54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sz="54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>
            <a:off x="683568" y="69832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ar-SA" sz="39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القانون الثالث :</a:t>
            </a: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ماذا عن ضرب  القوى عندما يكون الاساسان مختلفان لكن، أسّا القوتين متساويان </a:t>
            </a:r>
            <a:endParaRPr sz="395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>
            <a:off x="4965306" y="3861048"/>
            <a:ext cx="340913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ar-SA" sz="2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نبرهن صحّة القانون من خلال </a:t>
            </a:r>
            <a:endParaRPr sz="2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4534" y="2545988"/>
            <a:ext cx="2520280" cy="7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5410" y="4707540"/>
            <a:ext cx="4875768" cy="431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9998" r="-19998"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القانون الرابع : </a:t>
            </a:r>
            <a:b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قانون قوى إضافي يتطرق لقوّة قاعدتين مختلفتين : </a:t>
            </a:r>
            <a:b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95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422821" y="460079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C4EC46"/>
              </a:buClr>
              <a:buFont typeface="Arial"/>
              <a:buNone/>
            </a:pPr>
            <a:r>
              <a:rPr lang="ar-SA" sz="4400" b="0" i="0" u="none" strike="noStrike" cap="none">
                <a:solidFill>
                  <a:srgbClr val="C4EC46"/>
                </a:solidFill>
                <a:latin typeface="Arial"/>
                <a:ea typeface="Arial"/>
                <a:cs typeface="Arial"/>
                <a:sym typeface="Arial"/>
              </a:rPr>
              <a:t>☸ </a:t>
            </a:r>
            <a:r>
              <a:rPr lang="ar-SA" sz="32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نبرهن صحة القانون :</a:t>
            </a:r>
            <a:endParaRPr/>
          </a:p>
          <a:p>
            <a:pPr marL="0" marR="0" lvl="0" indent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8174" y="3509839"/>
            <a:ext cx="1542602" cy="118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9752" y="5394889"/>
            <a:ext cx="4680520" cy="7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ctrTitle"/>
          </p:nvPr>
        </p:nvSpPr>
        <p:spPr>
          <a:xfrm>
            <a:off x="1083568" y="80800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Calibri"/>
              <a:buNone/>
            </a:pPr>
            <a:r>
              <a:rPr lang="ar-SA" sz="3959" b="0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القانون الخامس </a:t>
            </a:r>
            <a: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  </a:t>
            </a:r>
            <a:b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قوّة قوّة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1"/>
          </p:nvPr>
        </p:nvSpPr>
        <p:spPr>
          <a:xfrm>
            <a:off x="1083568" y="333095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</a:pPr>
            <a:r>
              <a:rPr lang="ar-SA" sz="4400" b="1" i="0" u="sng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نبرهن صحّة القانون :</a:t>
            </a:r>
            <a:endParaRPr/>
          </a:p>
          <a:p>
            <a:pPr marL="0" marR="0" lvl="0" indent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5696" y="1592554"/>
            <a:ext cx="2232248" cy="96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447" y="4090093"/>
            <a:ext cx="5646434" cy="63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1998" b="-1999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1593668" y="771363"/>
            <a:ext cx="55446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0" i="0" u="sng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قوانين القوى  </a:t>
            </a:r>
            <a:r>
              <a:rPr lang="ar-SA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1081844" y="44680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SA" sz="395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نتذكر ان القوى : </a:t>
            </a: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هي كتابة مختصرة لعملية </a:t>
            </a:r>
            <a:r>
              <a:rPr lang="ar-SA" sz="3959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الضرب</a:t>
            </a: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بين عوامل متماثلة </a:t>
            </a:r>
            <a:endParaRPr sz="395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2123728" y="3789040"/>
            <a:ext cx="6400800" cy="1752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4529" r="-25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ar-SA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971600" y="2086109"/>
            <a:ext cx="7992888" cy="338554"/>
          </a:xfrm>
          <a:prstGeom prst="rect">
            <a:avLst/>
          </a:prstGeom>
          <a:solidFill>
            <a:srgbClr val="FBE9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rgbClr val="4F6128"/>
                </a:solidFill>
                <a:latin typeface="Courier New"/>
                <a:ea typeface="Courier New"/>
                <a:cs typeface="Courier New"/>
                <a:sym typeface="Courier New"/>
              </a:rPr>
              <a:t>نتعرّف على اهم المصطلحات التي سترافقنا خلال هذه الوحدة التعليمية:</a:t>
            </a:r>
            <a:endParaRPr sz="1600">
              <a:solidFill>
                <a:srgbClr val="4F612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76378" y="2609854"/>
            <a:ext cx="8444094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☜</a:t>
            </a:r>
            <a:r>
              <a:rPr lang="ar-SA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اساس القوّة : </a:t>
            </a: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هو العامل الذي يرجع على نفسه في علمية الضرب 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☜ </a:t>
            </a:r>
            <a:r>
              <a:rPr lang="ar-SA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 ُس القوة  :   </a:t>
            </a: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هو العدد الذي يبيّن عدد المرّات التي يكرر فيها اسا القوة نفسه في الضرب .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 rot="5400000">
            <a:off x="4323604" y="3792675"/>
            <a:ext cx="396046" cy="2693033"/>
          </a:xfrm>
          <a:prstGeom prst="rightBrace">
            <a:avLst>
              <a:gd name="adj1" fmla="val 48175"/>
              <a:gd name="adj2" fmla="val 4781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175111" y="5337216"/>
            <a:ext cx="2232248" cy="666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  مرّات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ctrTitle"/>
          </p:nvPr>
        </p:nvSpPr>
        <p:spPr>
          <a:xfrm>
            <a:off x="539552" y="2132856"/>
            <a:ext cx="4320480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Calibri"/>
              <a:buNone/>
            </a:pPr>
            <a: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  يسمى أساس القوة </a:t>
            </a:r>
            <a:r>
              <a:rPr lang="ar-SA" sz="3959" b="1" i="0" u="none" strike="noStrike" cap="none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br>
              <a:rPr lang="ar-SA" sz="3959" b="1" i="0" u="none" strike="noStrike" cap="none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   يسمّى أس القوة</a:t>
            </a:r>
            <a:r>
              <a:rPr lang="ar-SA" sz="3959" b="1" i="0" u="none" strike="noStrike" cap="none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959" b="0" i="0" u="none" strike="noStrike" cap="none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>
            <a:off x="6046995" y="5013176"/>
            <a:ext cx="1504256" cy="1752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25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ar-SA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7809" y="0"/>
            <a:ext cx="47026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5868144" y="457200"/>
            <a:ext cx="1651720" cy="90872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Font typeface="Arial"/>
              <a:buNone/>
            </a:pPr>
            <a:r>
              <a:rPr lang="ar-SA" sz="4860" b="0" i="0" u="none" strike="noStrike" cap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أمثلة</a:t>
            </a:r>
            <a:r>
              <a:rPr lang="ar-SA" sz="4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95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688" y="1988840"/>
            <a:ext cx="561662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611" y="3717032"/>
            <a:ext cx="6984777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1680" y="5805264"/>
            <a:ext cx="6174829" cy="5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5" y="332656"/>
            <a:ext cx="5219238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>
            <a:off x="5327576" y="1196752"/>
            <a:ext cx="3816424" cy="3816424"/>
          </a:xfrm>
          <a:prstGeom prst="sun">
            <a:avLst>
              <a:gd name="adj" fmla="val 20055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rgbClr val="984824"/>
                </a:solidFill>
                <a:latin typeface="Arial"/>
                <a:ea typeface="Arial"/>
                <a:cs typeface="Arial"/>
                <a:sym typeface="Arial"/>
              </a:rPr>
              <a:t>قوانين القوى</a:t>
            </a:r>
            <a:endParaRPr sz="3600">
              <a:solidFill>
                <a:srgbClr val="9848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9999" r="-9999"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SA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قوانين القوى : </a:t>
            </a:r>
            <a:endParaRPr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1187624" y="2924944"/>
            <a:ext cx="6872808" cy="227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SA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ونقصد بذلك توصل العلماء الى طرق مختصرة لحل صور معقدة من المسائل التي تحوي عملية القوى </a:t>
            </a:r>
            <a:r>
              <a:rPr lang="ar-S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ctr" rtl="1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SA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فاكتشفوا صيغ جبرية سهلة نتعرف عليها الان 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ctrTitle"/>
          </p:nvPr>
        </p:nvSpPr>
        <p:spPr>
          <a:xfrm>
            <a:off x="3059832" y="188640"/>
            <a:ext cx="3094112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القانون الاول : 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1"/>
          </p:nvPr>
        </p:nvSpPr>
        <p:spPr>
          <a:xfrm>
            <a:off x="899591" y="1484784"/>
            <a:ext cx="69065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Font typeface="Arial"/>
              <a:buNone/>
            </a:pPr>
            <a:r>
              <a:rPr lang="ar-SA" sz="296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يتطرق القانون الاول لضرب قوى ذوات أساسات متساوية </a:t>
            </a: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3656" y="2492896"/>
            <a:ext cx="3398381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1763688" y="4025889"/>
            <a:ext cx="4864413" cy="9233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3288" r="-11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 rot="-5400000">
            <a:off x="5511016" y="4514262"/>
            <a:ext cx="207973" cy="1077888"/>
          </a:xfrm>
          <a:prstGeom prst="leftBrace">
            <a:avLst>
              <a:gd name="adj1" fmla="val 34020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 rot="-5400000">
            <a:off x="3916433" y="4297132"/>
            <a:ext cx="230117" cy="1513067"/>
          </a:xfrm>
          <a:prstGeom prst="leftBrace">
            <a:avLst>
              <a:gd name="adj1" fmla="val 34020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3343836" y="5168725"/>
            <a:ext cx="10090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مرات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043027" y="5168725"/>
            <a:ext cx="10090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مرات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653656" y="5733256"/>
            <a:ext cx="45106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لذا،  aيضرب نفسه m+n مرات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49280"/>
            <a:ext cx="1763688" cy="90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1998" b="-1999"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ar-SA" sz="4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القانون الثاني </a:t>
            </a:r>
            <a:r>
              <a:rPr lang="ar-S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ar-S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يتطرق القانون لقسمة قوى ذات اساين متساويين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1"/>
          </p:nvPr>
        </p:nvSpPr>
        <p:spPr>
          <a:xfrm>
            <a:off x="2743200" y="321297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0D9724"/>
              </a:buClr>
              <a:buFont typeface="Arial"/>
              <a:buNone/>
            </a:pPr>
            <a:r>
              <a:rPr lang="ar-SA" sz="3200" b="0" i="0" u="none" strike="noStrike" cap="none">
                <a:solidFill>
                  <a:srgbClr val="0D9724"/>
                </a:solidFill>
                <a:latin typeface="Arial"/>
                <a:ea typeface="Arial"/>
                <a:cs typeface="Arial"/>
                <a:sym typeface="Arial"/>
              </a:rPr>
              <a:t> ☟ برهنة صحّة القانون من خلال مثال : </a:t>
            </a:r>
            <a:endParaRPr/>
          </a:p>
          <a:p>
            <a:pPr marL="0" marR="0" lvl="0" indent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7303" y="2090713"/>
            <a:ext cx="1716975" cy="9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9872" y="3861048"/>
            <a:ext cx="4032448" cy="947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‫הצגה על המסך (4:3)</PresentationFormat>
  <Paragraphs>29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Courier New</vt:lpstr>
      <vt:lpstr>ערכת נושא Office</vt:lpstr>
      <vt:lpstr> مراجعة قوانين القوى   </vt:lpstr>
      <vt:lpstr>מצגת של PowerPoint‏</vt:lpstr>
      <vt:lpstr>نتذكر ان القوى :  هي كتابة مختصرة لعملية الضرب بين عوامل متماثلة </vt:lpstr>
      <vt:lpstr>   يسمى أساس القوة a      يسمّى أس القوةn </vt:lpstr>
      <vt:lpstr>أمثلة :</vt:lpstr>
      <vt:lpstr>מצגת של PowerPoint‏</vt:lpstr>
      <vt:lpstr>قوانين القوى : </vt:lpstr>
      <vt:lpstr>القانون الاول : </vt:lpstr>
      <vt:lpstr>القانون الثاني : يتطرق القانون لقسمة قوى ذات اساين متساويين</vt:lpstr>
      <vt:lpstr>القانون الثالث : ماذا عن ضرب  القوى عندما يكون الاساسان مختلفان لكن، أسّا القوتين متساويان </vt:lpstr>
      <vt:lpstr>القانون الرابع :  قانون قوى إضافي يتطرق لقوّة قاعدتين مختلفتين :  </vt:lpstr>
      <vt:lpstr>القانون الخامس :      قوّة قوّة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مراجعة قوانين القوى   </dc:title>
  <dc:creator>User</dc:creator>
  <cp:lastModifiedBy>HP</cp:lastModifiedBy>
  <cp:revision>1</cp:revision>
  <dcterms:modified xsi:type="dcterms:W3CDTF">2020-03-11T07:08:24Z</dcterms:modified>
</cp:coreProperties>
</file>