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6" r:id="rId3"/>
    <p:sldId id="266" r:id="rId4"/>
    <p:sldId id="258" r:id="rId5"/>
    <p:sldId id="257" r:id="rId6"/>
    <p:sldId id="267" r:id="rId7"/>
    <p:sldId id="268" r:id="rId8"/>
    <p:sldId id="269" r:id="rId9"/>
    <p:sldId id="260" r:id="rId10"/>
    <p:sldId id="261" r:id="rId11"/>
    <p:sldId id="270" r:id="rId12"/>
    <p:sldId id="271" r:id="rId13"/>
    <p:sldId id="272" r:id="rId14"/>
    <p:sldId id="273" r:id="rId15"/>
    <p:sldId id="274" r:id="rId16"/>
    <p:sldId id="275" r:id="rId17"/>
    <p:sldId id="276" r:id="rId18"/>
    <p:sldId id="262" r:id="rId19"/>
    <p:sldId id="277" r:id="rId20"/>
    <p:sldId id="264" r:id="rId21"/>
    <p:sldId id="263" r:id="rId22"/>
  </p:sldIdLst>
  <p:sldSz cx="12192000" cy="6858000"/>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5EF9D6B-A2F9-446F-B126-0CA942226E84}"/>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x-none"/>
          </a:p>
        </p:txBody>
      </p:sp>
      <p:sp>
        <p:nvSpPr>
          <p:cNvPr id="3" name="כותרת משנה 2">
            <a:extLst>
              <a:ext uri="{FF2B5EF4-FFF2-40B4-BE49-F238E27FC236}">
                <a16:creationId xmlns:a16="http://schemas.microsoft.com/office/drawing/2014/main" xmlns="" id="{2BDB30DB-E8BB-4AC8-8246-3218738A5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x-none"/>
          </a:p>
        </p:txBody>
      </p:sp>
      <p:sp>
        <p:nvSpPr>
          <p:cNvPr id="4" name="מציין מיקום של תאריך 3">
            <a:extLst>
              <a:ext uri="{FF2B5EF4-FFF2-40B4-BE49-F238E27FC236}">
                <a16:creationId xmlns:a16="http://schemas.microsoft.com/office/drawing/2014/main" xmlns="" id="{AD06EFB6-7BF8-4E18-9649-98AE8D8743E8}"/>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95DDA661-5073-4921-BAE3-0BF4FD8D9523}"/>
              </a:ext>
            </a:extLst>
          </p:cNvPr>
          <p:cNvSpPr>
            <a:spLocks noGrp="1"/>
          </p:cNvSpPr>
          <p:nvPr>
            <p:ph type="ftr" sz="quarter" idx="11"/>
          </p:nvPr>
        </p:nvSpPr>
        <p:spPr/>
        <p:txBody>
          <a:bodyPr/>
          <a:lstStyle/>
          <a:p>
            <a:endParaRPr lang="x-none"/>
          </a:p>
        </p:txBody>
      </p:sp>
      <p:sp>
        <p:nvSpPr>
          <p:cNvPr id="6" name="מציין מיקום של מספר שקופית 5">
            <a:extLst>
              <a:ext uri="{FF2B5EF4-FFF2-40B4-BE49-F238E27FC236}">
                <a16:creationId xmlns:a16="http://schemas.microsoft.com/office/drawing/2014/main" xmlns="" id="{6D16C367-596B-492D-91BB-3FE4B1C514F5}"/>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15903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DC5C90BE-AE10-41A0-81E4-27F1247D54CE}"/>
              </a:ext>
            </a:extLst>
          </p:cNvPr>
          <p:cNvSpPr>
            <a:spLocks noGrp="1"/>
          </p:cNvSpPr>
          <p:nvPr>
            <p:ph type="title"/>
          </p:nvPr>
        </p:nvSpPr>
        <p:spPr/>
        <p:txBody>
          <a:bodyPr/>
          <a:lstStyle/>
          <a:p>
            <a:r>
              <a:rPr lang="he-IL"/>
              <a:t>לחץ כדי לערוך סגנון כותרת של תבנית בסיס</a:t>
            </a:r>
            <a:endParaRPr lang="x-none"/>
          </a:p>
        </p:txBody>
      </p:sp>
      <p:sp>
        <p:nvSpPr>
          <p:cNvPr id="3" name="מציין מיקום של טקסט אנכי 2">
            <a:extLst>
              <a:ext uri="{FF2B5EF4-FFF2-40B4-BE49-F238E27FC236}">
                <a16:creationId xmlns:a16="http://schemas.microsoft.com/office/drawing/2014/main" xmlns="" id="{0D07ED5E-29CF-4CF1-969B-69BC9CDA420F}"/>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של תאריך 3">
            <a:extLst>
              <a:ext uri="{FF2B5EF4-FFF2-40B4-BE49-F238E27FC236}">
                <a16:creationId xmlns:a16="http://schemas.microsoft.com/office/drawing/2014/main" xmlns="" id="{F5A7B066-F177-4DD1-8297-A2B3EAFDACAC}"/>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351EA204-6DFD-493E-BB3C-D00452084B98}"/>
              </a:ext>
            </a:extLst>
          </p:cNvPr>
          <p:cNvSpPr>
            <a:spLocks noGrp="1"/>
          </p:cNvSpPr>
          <p:nvPr>
            <p:ph type="ftr" sz="quarter" idx="11"/>
          </p:nvPr>
        </p:nvSpPr>
        <p:spPr/>
        <p:txBody>
          <a:bodyPr/>
          <a:lstStyle/>
          <a:p>
            <a:endParaRPr lang="x-none"/>
          </a:p>
        </p:txBody>
      </p:sp>
      <p:sp>
        <p:nvSpPr>
          <p:cNvPr id="6" name="מציין מיקום של מספר שקופית 5">
            <a:extLst>
              <a:ext uri="{FF2B5EF4-FFF2-40B4-BE49-F238E27FC236}">
                <a16:creationId xmlns:a16="http://schemas.microsoft.com/office/drawing/2014/main" xmlns="" id="{317A459F-9D1C-43B0-BBE9-AC5CB6124355}"/>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240949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xmlns="" id="{4EE665FA-F2E7-45AC-86ED-0DDD749DED12}"/>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x-none"/>
          </a:p>
        </p:txBody>
      </p:sp>
      <p:sp>
        <p:nvSpPr>
          <p:cNvPr id="3" name="מציין מיקום של טקסט אנכי 2">
            <a:extLst>
              <a:ext uri="{FF2B5EF4-FFF2-40B4-BE49-F238E27FC236}">
                <a16:creationId xmlns:a16="http://schemas.microsoft.com/office/drawing/2014/main" xmlns="" id="{A9DA5C39-7116-45D4-BEC7-E34545E6E6C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של תאריך 3">
            <a:extLst>
              <a:ext uri="{FF2B5EF4-FFF2-40B4-BE49-F238E27FC236}">
                <a16:creationId xmlns:a16="http://schemas.microsoft.com/office/drawing/2014/main" xmlns="" id="{BD57CE91-B355-4925-BCEE-557FC5917CA5}"/>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F54E59C7-AE82-4544-9294-AD04B017FF0C}"/>
              </a:ext>
            </a:extLst>
          </p:cNvPr>
          <p:cNvSpPr>
            <a:spLocks noGrp="1"/>
          </p:cNvSpPr>
          <p:nvPr>
            <p:ph type="ftr" sz="quarter" idx="11"/>
          </p:nvPr>
        </p:nvSpPr>
        <p:spPr/>
        <p:txBody>
          <a:bodyPr/>
          <a:lstStyle/>
          <a:p>
            <a:endParaRPr lang="x-none"/>
          </a:p>
        </p:txBody>
      </p:sp>
      <p:sp>
        <p:nvSpPr>
          <p:cNvPr id="6" name="מציין מיקום של מספר שקופית 5">
            <a:extLst>
              <a:ext uri="{FF2B5EF4-FFF2-40B4-BE49-F238E27FC236}">
                <a16:creationId xmlns:a16="http://schemas.microsoft.com/office/drawing/2014/main" xmlns="" id="{A35825DF-537B-425E-9CB1-E69F0CC3839F}"/>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11695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D4FDF29-CF38-4E61-92E1-FC17B7A1DF5E}"/>
              </a:ext>
            </a:extLst>
          </p:cNvPr>
          <p:cNvSpPr>
            <a:spLocks noGrp="1"/>
          </p:cNvSpPr>
          <p:nvPr>
            <p:ph type="title"/>
          </p:nvPr>
        </p:nvSpPr>
        <p:spPr/>
        <p:txBody>
          <a:bodyPr/>
          <a:lstStyle/>
          <a:p>
            <a:r>
              <a:rPr lang="he-IL"/>
              <a:t>לחץ כדי לערוך סגנון כותרת של תבנית בסיס</a:t>
            </a:r>
            <a:endParaRPr lang="x-none"/>
          </a:p>
        </p:txBody>
      </p:sp>
      <p:sp>
        <p:nvSpPr>
          <p:cNvPr id="3" name="מציין מיקום תוכן 2">
            <a:extLst>
              <a:ext uri="{FF2B5EF4-FFF2-40B4-BE49-F238E27FC236}">
                <a16:creationId xmlns:a16="http://schemas.microsoft.com/office/drawing/2014/main" xmlns="" id="{743E77CD-86B5-4BDA-8C08-326E3C735EB6}"/>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של תאריך 3">
            <a:extLst>
              <a:ext uri="{FF2B5EF4-FFF2-40B4-BE49-F238E27FC236}">
                <a16:creationId xmlns:a16="http://schemas.microsoft.com/office/drawing/2014/main" xmlns="" id="{23D94861-7F60-4C02-A06F-A76FC9A6BC82}"/>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4DFC7161-5E0D-471D-9E1F-5B1E2F404C0B}"/>
              </a:ext>
            </a:extLst>
          </p:cNvPr>
          <p:cNvSpPr>
            <a:spLocks noGrp="1"/>
          </p:cNvSpPr>
          <p:nvPr>
            <p:ph type="ftr" sz="quarter" idx="11"/>
          </p:nvPr>
        </p:nvSpPr>
        <p:spPr/>
        <p:txBody>
          <a:bodyPr/>
          <a:lstStyle/>
          <a:p>
            <a:endParaRPr lang="x-none"/>
          </a:p>
        </p:txBody>
      </p:sp>
      <p:sp>
        <p:nvSpPr>
          <p:cNvPr id="6" name="מציין מיקום של מספר שקופית 5">
            <a:extLst>
              <a:ext uri="{FF2B5EF4-FFF2-40B4-BE49-F238E27FC236}">
                <a16:creationId xmlns:a16="http://schemas.microsoft.com/office/drawing/2014/main" xmlns="" id="{482ED54F-C1B3-46D3-A516-432995BA8AE0}"/>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96633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EBD8D78-1A48-4780-BF06-76639A6F875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x-none"/>
          </a:p>
        </p:txBody>
      </p:sp>
      <p:sp>
        <p:nvSpPr>
          <p:cNvPr id="3" name="מציין מיקום טקסט 2">
            <a:extLst>
              <a:ext uri="{FF2B5EF4-FFF2-40B4-BE49-F238E27FC236}">
                <a16:creationId xmlns:a16="http://schemas.microsoft.com/office/drawing/2014/main" xmlns="" id="{C3C90EEF-60B0-4383-8BFC-61F8A315CE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xmlns="" id="{C04A3B3B-EC00-4C49-96C9-5F309926DB85}"/>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F4F14E72-6807-4F3A-9992-B466101CCBA2}"/>
              </a:ext>
            </a:extLst>
          </p:cNvPr>
          <p:cNvSpPr>
            <a:spLocks noGrp="1"/>
          </p:cNvSpPr>
          <p:nvPr>
            <p:ph type="ftr" sz="quarter" idx="11"/>
          </p:nvPr>
        </p:nvSpPr>
        <p:spPr/>
        <p:txBody>
          <a:bodyPr/>
          <a:lstStyle/>
          <a:p>
            <a:endParaRPr lang="x-none"/>
          </a:p>
        </p:txBody>
      </p:sp>
      <p:sp>
        <p:nvSpPr>
          <p:cNvPr id="6" name="מציין מיקום של מספר שקופית 5">
            <a:extLst>
              <a:ext uri="{FF2B5EF4-FFF2-40B4-BE49-F238E27FC236}">
                <a16:creationId xmlns:a16="http://schemas.microsoft.com/office/drawing/2014/main" xmlns="" id="{D5E6F134-C56F-4D3A-8AC3-6A1A55951627}"/>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8847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4A87DEB-ED36-4B59-AB2B-0B8F72947E82}"/>
              </a:ext>
            </a:extLst>
          </p:cNvPr>
          <p:cNvSpPr>
            <a:spLocks noGrp="1"/>
          </p:cNvSpPr>
          <p:nvPr>
            <p:ph type="title"/>
          </p:nvPr>
        </p:nvSpPr>
        <p:spPr/>
        <p:txBody>
          <a:bodyPr/>
          <a:lstStyle/>
          <a:p>
            <a:r>
              <a:rPr lang="he-IL"/>
              <a:t>לחץ כדי לערוך סגנון כותרת של תבנית בסיס</a:t>
            </a:r>
            <a:endParaRPr lang="x-none"/>
          </a:p>
        </p:txBody>
      </p:sp>
      <p:sp>
        <p:nvSpPr>
          <p:cNvPr id="3" name="מציין מיקום תוכן 2">
            <a:extLst>
              <a:ext uri="{FF2B5EF4-FFF2-40B4-BE49-F238E27FC236}">
                <a16:creationId xmlns:a16="http://schemas.microsoft.com/office/drawing/2014/main" xmlns="" id="{634DC618-F9DC-4237-ACE0-FD2F75035C84}"/>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תוכן 3">
            <a:extLst>
              <a:ext uri="{FF2B5EF4-FFF2-40B4-BE49-F238E27FC236}">
                <a16:creationId xmlns:a16="http://schemas.microsoft.com/office/drawing/2014/main" xmlns="" id="{F7AFC6D3-5D96-48AD-B5AE-A7B3EE7AE48C}"/>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5" name="מציין מיקום של תאריך 4">
            <a:extLst>
              <a:ext uri="{FF2B5EF4-FFF2-40B4-BE49-F238E27FC236}">
                <a16:creationId xmlns:a16="http://schemas.microsoft.com/office/drawing/2014/main" xmlns="" id="{7BAABCBE-4383-4549-9C76-81E01C972FBA}"/>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6" name="מציין מיקום של כותרת תחתונה 5">
            <a:extLst>
              <a:ext uri="{FF2B5EF4-FFF2-40B4-BE49-F238E27FC236}">
                <a16:creationId xmlns:a16="http://schemas.microsoft.com/office/drawing/2014/main" xmlns="" id="{47C6DD8E-418E-4064-B5B7-ED82735A1D9B}"/>
              </a:ext>
            </a:extLst>
          </p:cNvPr>
          <p:cNvSpPr>
            <a:spLocks noGrp="1"/>
          </p:cNvSpPr>
          <p:nvPr>
            <p:ph type="ftr" sz="quarter" idx="11"/>
          </p:nvPr>
        </p:nvSpPr>
        <p:spPr/>
        <p:txBody>
          <a:bodyPr/>
          <a:lstStyle/>
          <a:p>
            <a:endParaRPr lang="x-none"/>
          </a:p>
        </p:txBody>
      </p:sp>
      <p:sp>
        <p:nvSpPr>
          <p:cNvPr id="7" name="מציין מיקום של מספר שקופית 6">
            <a:extLst>
              <a:ext uri="{FF2B5EF4-FFF2-40B4-BE49-F238E27FC236}">
                <a16:creationId xmlns:a16="http://schemas.microsoft.com/office/drawing/2014/main" xmlns="" id="{57760DC7-9BFB-4DEA-9147-3271D66B07B4}"/>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199688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7B470D8-DC3B-484C-AFD7-168D563A6A7A}"/>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x-none"/>
          </a:p>
        </p:txBody>
      </p:sp>
      <p:sp>
        <p:nvSpPr>
          <p:cNvPr id="3" name="מציין מיקום טקסט 2">
            <a:extLst>
              <a:ext uri="{FF2B5EF4-FFF2-40B4-BE49-F238E27FC236}">
                <a16:creationId xmlns:a16="http://schemas.microsoft.com/office/drawing/2014/main" xmlns="" id="{7C20CF19-0CD0-4D3A-B3E7-F0796853F9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xmlns="" id="{0F86FA80-896E-4088-A3C9-607034BA791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5" name="מציין מיקום טקסט 4">
            <a:extLst>
              <a:ext uri="{FF2B5EF4-FFF2-40B4-BE49-F238E27FC236}">
                <a16:creationId xmlns:a16="http://schemas.microsoft.com/office/drawing/2014/main" xmlns="" id="{AD57E665-AF51-4E0B-8545-F80EB3858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xmlns="" id="{A25CA2FD-BEEE-42E0-85DC-15F21755361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7" name="מציין מיקום של תאריך 6">
            <a:extLst>
              <a:ext uri="{FF2B5EF4-FFF2-40B4-BE49-F238E27FC236}">
                <a16:creationId xmlns:a16="http://schemas.microsoft.com/office/drawing/2014/main" xmlns="" id="{5212AA01-28CC-4CA9-8AFF-37E6C83BC2EA}"/>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8" name="מציין מיקום של כותרת תחתונה 7">
            <a:extLst>
              <a:ext uri="{FF2B5EF4-FFF2-40B4-BE49-F238E27FC236}">
                <a16:creationId xmlns:a16="http://schemas.microsoft.com/office/drawing/2014/main" xmlns="" id="{8D7898A0-DBFC-4A08-B7AD-028C502F8495}"/>
              </a:ext>
            </a:extLst>
          </p:cNvPr>
          <p:cNvSpPr>
            <a:spLocks noGrp="1"/>
          </p:cNvSpPr>
          <p:nvPr>
            <p:ph type="ftr" sz="quarter" idx="11"/>
          </p:nvPr>
        </p:nvSpPr>
        <p:spPr/>
        <p:txBody>
          <a:bodyPr/>
          <a:lstStyle/>
          <a:p>
            <a:endParaRPr lang="x-none"/>
          </a:p>
        </p:txBody>
      </p:sp>
      <p:sp>
        <p:nvSpPr>
          <p:cNvPr id="9" name="מציין מיקום של מספר שקופית 8">
            <a:extLst>
              <a:ext uri="{FF2B5EF4-FFF2-40B4-BE49-F238E27FC236}">
                <a16:creationId xmlns:a16="http://schemas.microsoft.com/office/drawing/2014/main" xmlns="" id="{4FE61242-19AC-496E-AFAA-B5CD3051EA1C}"/>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330587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2C57774-EFFB-44A4-B630-9B1F3F47DA7D}"/>
              </a:ext>
            </a:extLst>
          </p:cNvPr>
          <p:cNvSpPr>
            <a:spLocks noGrp="1"/>
          </p:cNvSpPr>
          <p:nvPr>
            <p:ph type="title"/>
          </p:nvPr>
        </p:nvSpPr>
        <p:spPr/>
        <p:txBody>
          <a:bodyPr/>
          <a:lstStyle/>
          <a:p>
            <a:r>
              <a:rPr lang="he-IL"/>
              <a:t>לחץ כדי לערוך סגנון כותרת של תבנית בסיס</a:t>
            </a:r>
            <a:endParaRPr lang="x-none"/>
          </a:p>
        </p:txBody>
      </p:sp>
      <p:sp>
        <p:nvSpPr>
          <p:cNvPr id="3" name="מציין מיקום של תאריך 2">
            <a:extLst>
              <a:ext uri="{FF2B5EF4-FFF2-40B4-BE49-F238E27FC236}">
                <a16:creationId xmlns:a16="http://schemas.microsoft.com/office/drawing/2014/main" xmlns="" id="{8CB0E29F-908C-47F4-89CA-5F814F514F95}"/>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4" name="מציין מיקום של כותרת תחתונה 3">
            <a:extLst>
              <a:ext uri="{FF2B5EF4-FFF2-40B4-BE49-F238E27FC236}">
                <a16:creationId xmlns:a16="http://schemas.microsoft.com/office/drawing/2014/main" xmlns="" id="{4FCC4A61-DD7E-4E35-AD87-339CC9BE3FD3}"/>
              </a:ext>
            </a:extLst>
          </p:cNvPr>
          <p:cNvSpPr>
            <a:spLocks noGrp="1"/>
          </p:cNvSpPr>
          <p:nvPr>
            <p:ph type="ftr" sz="quarter" idx="11"/>
          </p:nvPr>
        </p:nvSpPr>
        <p:spPr/>
        <p:txBody>
          <a:bodyPr/>
          <a:lstStyle/>
          <a:p>
            <a:endParaRPr lang="x-none"/>
          </a:p>
        </p:txBody>
      </p:sp>
      <p:sp>
        <p:nvSpPr>
          <p:cNvPr id="5" name="מציין מיקום של מספר שקופית 4">
            <a:extLst>
              <a:ext uri="{FF2B5EF4-FFF2-40B4-BE49-F238E27FC236}">
                <a16:creationId xmlns:a16="http://schemas.microsoft.com/office/drawing/2014/main" xmlns="" id="{02775097-271A-4911-A06F-41C5000776B2}"/>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373185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xmlns="" id="{46CE9CE0-D8F3-441E-956A-3DE8320548A1}"/>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3" name="מציין מיקום של כותרת תחתונה 2">
            <a:extLst>
              <a:ext uri="{FF2B5EF4-FFF2-40B4-BE49-F238E27FC236}">
                <a16:creationId xmlns:a16="http://schemas.microsoft.com/office/drawing/2014/main" xmlns="" id="{96C8CBBC-B6D8-446B-8FD3-78FB8DD75A19}"/>
              </a:ext>
            </a:extLst>
          </p:cNvPr>
          <p:cNvSpPr>
            <a:spLocks noGrp="1"/>
          </p:cNvSpPr>
          <p:nvPr>
            <p:ph type="ftr" sz="quarter" idx="11"/>
          </p:nvPr>
        </p:nvSpPr>
        <p:spPr/>
        <p:txBody>
          <a:bodyPr/>
          <a:lstStyle/>
          <a:p>
            <a:endParaRPr lang="x-none"/>
          </a:p>
        </p:txBody>
      </p:sp>
      <p:sp>
        <p:nvSpPr>
          <p:cNvPr id="4" name="מציין מיקום של מספר שקופית 3">
            <a:extLst>
              <a:ext uri="{FF2B5EF4-FFF2-40B4-BE49-F238E27FC236}">
                <a16:creationId xmlns:a16="http://schemas.microsoft.com/office/drawing/2014/main" xmlns="" id="{04F3A99D-CE87-4E96-9E51-C6C0760BD9A7}"/>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414071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4197138-69B4-4B14-9EFE-A8880DF29B1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x-none"/>
          </a:p>
        </p:txBody>
      </p:sp>
      <p:sp>
        <p:nvSpPr>
          <p:cNvPr id="3" name="מציין מיקום תוכן 2">
            <a:extLst>
              <a:ext uri="{FF2B5EF4-FFF2-40B4-BE49-F238E27FC236}">
                <a16:creationId xmlns:a16="http://schemas.microsoft.com/office/drawing/2014/main" xmlns="" id="{219F863F-386A-41C2-9C27-77EC0C993D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טקסט 3">
            <a:extLst>
              <a:ext uri="{FF2B5EF4-FFF2-40B4-BE49-F238E27FC236}">
                <a16:creationId xmlns:a16="http://schemas.microsoft.com/office/drawing/2014/main" xmlns="" id="{2521E7A3-A141-4AA4-ABCC-EC14C3F6F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xmlns="" id="{139A14D9-EBAC-4262-8454-6D95797D00C2}"/>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6" name="מציין מיקום של כותרת תחתונה 5">
            <a:extLst>
              <a:ext uri="{FF2B5EF4-FFF2-40B4-BE49-F238E27FC236}">
                <a16:creationId xmlns:a16="http://schemas.microsoft.com/office/drawing/2014/main" xmlns="" id="{AFE53D49-60FB-4D08-B98F-C0B9F68AB3A9}"/>
              </a:ext>
            </a:extLst>
          </p:cNvPr>
          <p:cNvSpPr>
            <a:spLocks noGrp="1"/>
          </p:cNvSpPr>
          <p:nvPr>
            <p:ph type="ftr" sz="quarter" idx="11"/>
          </p:nvPr>
        </p:nvSpPr>
        <p:spPr/>
        <p:txBody>
          <a:bodyPr/>
          <a:lstStyle/>
          <a:p>
            <a:endParaRPr lang="x-none"/>
          </a:p>
        </p:txBody>
      </p:sp>
      <p:sp>
        <p:nvSpPr>
          <p:cNvPr id="7" name="מציין מיקום של מספר שקופית 6">
            <a:extLst>
              <a:ext uri="{FF2B5EF4-FFF2-40B4-BE49-F238E27FC236}">
                <a16:creationId xmlns:a16="http://schemas.microsoft.com/office/drawing/2014/main" xmlns="" id="{258895F4-6EF2-4CE5-9B1D-EAC58F3AD674}"/>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377211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8D5EB08-6083-4C50-8F5C-5E9C5F25725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x-none"/>
          </a:p>
        </p:txBody>
      </p:sp>
      <p:sp>
        <p:nvSpPr>
          <p:cNvPr id="3" name="מציין מיקום של תמונה 2">
            <a:extLst>
              <a:ext uri="{FF2B5EF4-FFF2-40B4-BE49-F238E27FC236}">
                <a16:creationId xmlns:a16="http://schemas.microsoft.com/office/drawing/2014/main" xmlns="" id="{3904C407-B244-48F5-A516-7AC63AC9EB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מציין מיקום טקסט 3">
            <a:extLst>
              <a:ext uri="{FF2B5EF4-FFF2-40B4-BE49-F238E27FC236}">
                <a16:creationId xmlns:a16="http://schemas.microsoft.com/office/drawing/2014/main" xmlns="" id="{B6745C23-6E83-49A7-A31B-EE6AF2C1E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xmlns="" id="{50CE4B0C-3573-4569-8D30-CAE6669E095A}"/>
              </a:ext>
            </a:extLst>
          </p:cNvPr>
          <p:cNvSpPr>
            <a:spLocks noGrp="1"/>
          </p:cNvSpPr>
          <p:nvPr>
            <p:ph type="dt" sz="half" idx="10"/>
          </p:nvPr>
        </p:nvSpPr>
        <p:spPr/>
        <p:txBody>
          <a:bodyPr/>
          <a:lstStyle/>
          <a:p>
            <a:fld id="{4767BD30-98FE-4D3C-AAE2-3AA0BE9B723B}" type="datetimeFigureOut">
              <a:rPr lang="x-none" smtClean="0"/>
              <a:t>22/03/2020</a:t>
            </a:fld>
            <a:endParaRPr lang="x-none"/>
          </a:p>
        </p:txBody>
      </p:sp>
      <p:sp>
        <p:nvSpPr>
          <p:cNvPr id="6" name="מציין מיקום של כותרת תחתונה 5">
            <a:extLst>
              <a:ext uri="{FF2B5EF4-FFF2-40B4-BE49-F238E27FC236}">
                <a16:creationId xmlns:a16="http://schemas.microsoft.com/office/drawing/2014/main" xmlns="" id="{88DB765E-83C4-4A2F-9156-9E891D89E909}"/>
              </a:ext>
            </a:extLst>
          </p:cNvPr>
          <p:cNvSpPr>
            <a:spLocks noGrp="1"/>
          </p:cNvSpPr>
          <p:nvPr>
            <p:ph type="ftr" sz="quarter" idx="11"/>
          </p:nvPr>
        </p:nvSpPr>
        <p:spPr/>
        <p:txBody>
          <a:bodyPr/>
          <a:lstStyle/>
          <a:p>
            <a:endParaRPr lang="x-none"/>
          </a:p>
        </p:txBody>
      </p:sp>
      <p:sp>
        <p:nvSpPr>
          <p:cNvPr id="7" name="מציין מיקום של מספר שקופית 6">
            <a:extLst>
              <a:ext uri="{FF2B5EF4-FFF2-40B4-BE49-F238E27FC236}">
                <a16:creationId xmlns:a16="http://schemas.microsoft.com/office/drawing/2014/main" xmlns="" id="{B9DB4B32-7844-4AD3-AE93-120C9BCDC9CD}"/>
              </a:ext>
            </a:extLst>
          </p:cNvPr>
          <p:cNvSpPr>
            <a:spLocks noGrp="1"/>
          </p:cNvSpPr>
          <p:nvPr>
            <p:ph type="sldNum" sz="quarter" idx="12"/>
          </p:nvPr>
        </p:nvSpPr>
        <p:spPr/>
        <p:txBody>
          <a:bodyPr/>
          <a:lstStyle/>
          <a:p>
            <a:fld id="{44264FDB-A3C8-4D28-8D6A-FFD618E75BB3}" type="slidenum">
              <a:rPr lang="x-none" smtClean="0"/>
              <a:t>‹#›</a:t>
            </a:fld>
            <a:endParaRPr lang="x-none"/>
          </a:p>
        </p:txBody>
      </p:sp>
    </p:spTree>
    <p:extLst>
      <p:ext uri="{BB962C8B-B14F-4D97-AF65-F5344CB8AC3E}">
        <p14:creationId xmlns:p14="http://schemas.microsoft.com/office/powerpoint/2010/main" val="42665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xmlns="" id="{ECE0DE23-3B58-4233-937B-5512C57372A6}"/>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endParaRPr lang="x-none"/>
          </a:p>
        </p:txBody>
      </p:sp>
      <p:sp>
        <p:nvSpPr>
          <p:cNvPr id="3" name="מציין מיקום טקסט 2">
            <a:extLst>
              <a:ext uri="{FF2B5EF4-FFF2-40B4-BE49-F238E27FC236}">
                <a16:creationId xmlns:a16="http://schemas.microsoft.com/office/drawing/2014/main" xmlns="" id="{A32997C8-EDDC-4CF3-89A9-0DC3CED39AD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4" name="מציין מיקום של תאריך 3">
            <a:extLst>
              <a:ext uri="{FF2B5EF4-FFF2-40B4-BE49-F238E27FC236}">
                <a16:creationId xmlns:a16="http://schemas.microsoft.com/office/drawing/2014/main" xmlns="" id="{167FD3F5-351C-4747-B7E2-FB2C65D4521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67BD30-98FE-4D3C-AAE2-3AA0BE9B723B}" type="datetimeFigureOut">
              <a:rPr lang="x-none" smtClean="0"/>
              <a:t>22/03/2020</a:t>
            </a:fld>
            <a:endParaRPr lang="x-none"/>
          </a:p>
        </p:txBody>
      </p:sp>
      <p:sp>
        <p:nvSpPr>
          <p:cNvPr id="5" name="מציין מיקום של כותרת תחתונה 4">
            <a:extLst>
              <a:ext uri="{FF2B5EF4-FFF2-40B4-BE49-F238E27FC236}">
                <a16:creationId xmlns:a16="http://schemas.microsoft.com/office/drawing/2014/main" xmlns="" id="{4B0AD11F-5837-4F67-8B09-E70C86B5AA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x-none"/>
          </a:p>
        </p:txBody>
      </p:sp>
      <p:sp>
        <p:nvSpPr>
          <p:cNvPr id="6" name="מציין מיקום של מספר שקופית 5">
            <a:extLst>
              <a:ext uri="{FF2B5EF4-FFF2-40B4-BE49-F238E27FC236}">
                <a16:creationId xmlns:a16="http://schemas.microsoft.com/office/drawing/2014/main" xmlns="" id="{3396CD12-B504-4447-AD2F-1722AD37C98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264FDB-A3C8-4D28-8D6A-FFD618E75BB3}" type="slidenum">
              <a:rPr lang="x-none" smtClean="0"/>
              <a:t>‹#›</a:t>
            </a:fld>
            <a:endParaRPr lang="x-none"/>
          </a:p>
        </p:txBody>
      </p:sp>
    </p:spTree>
    <p:extLst>
      <p:ext uri="{BB962C8B-B14F-4D97-AF65-F5344CB8AC3E}">
        <p14:creationId xmlns:p14="http://schemas.microsoft.com/office/powerpoint/2010/main" val="322447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7D024611-2233-4F32-BEEB-CB6EEEB9BCA7}"/>
              </a:ext>
            </a:extLst>
          </p:cNvPr>
          <p:cNvPicPr>
            <a:picLocks noChangeAspect="1"/>
          </p:cNvPicPr>
          <p:nvPr/>
        </p:nvPicPr>
        <p:blipFill>
          <a:blip r:embed="rId2"/>
          <a:stretch>
            <a:fillRect/>
          </a:stretch>
        </p:blipFill>
        <p:spPr>
          <a:xfrm>
            <a:off x="2128838" y="811774"/>
            <a:ext cx="8001000" cy="5278438"/>
          </a:xfrm>
          <a:prstGeom prst="rect">
            <a:avLst/>
          </a:prstGeom>
        </p:spPr>
      </p:pic>
    </p:spTree>
    <p:extLst>
      <p:ext uri="{BB962C8B-B14F-4D97-AF65-F5344CB8AC3E}">
        <p14:creationId xmlns:p14="http://schemas.microsoft.com/office/powerpoint/2010/main" val="354087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מהות האדם – חוטא, מהות ה' - סלחן</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latin typeface="David" panose="020E0502060401010101" pitchFamily="34" charset="-79"/>
                <a:cs typeface="David" panose="020E0502060401010101" pitchFamily="34" charset="-79"/>
              </a:rPr>
              <a:t>ה' סולח לעוונות האדם</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a:bodyPr>
          <a:lstStyle/>
          <a:p>
            <a:pPr marL="0" indent="0">
              <a:lnSpc>
                <a:spcPct val="150000"/>
              </a:lnSpc>
              <a:buNone/>
            </a:pPr>
            <a:r>
              <a:rPr lang="he-IL" dirty="0">
                <a:latin typeface="David" panose="020E0502060401010101" pitchFamily="34" charset="-79"/>
                <a:cs typeface="David" panose="020E0502060401010101" pitchFamily="34" charset="-79"/>
              </a:rPr>
              <a:t>בית זה בנוי על הניגוד בין שמירת עוונות ותוצאותיה לבין הסליחה ותוצאותיה המילים החשובות בבית זה הן הצמד הניגודי 'עוונות – סליחה'.</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שני</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a:bodyPr>
          <a:lstStyle/>
          <a:p>
            <a:pPr marL="0" indent="0">
              <a:lnSpc>
                <a:spcPct val="150000"/>
              </a:lnSpc>
              <a:buNone/>
            </a:pPr>
            <a:r>
              <a:rPr lang="he-IL" b="1" dirty="0">
                <a:solidFill>
                  <a:srgbClr val="000000"/>
                </a:solidFill>
                <a:latin typeface="David" panose="020E0502060401010101" pitchFamily="34" charset="-79"/>
                <a:cs typeface="David" panose="020E0502060401010101" pitchFamily="34" charset="-79"/>
              </a:rPr>
              <a:t>ג</a:t>
            </a:r>
            <a:r>
              <a:rPr lang="he-IL" dirty="0">
                <a:solidFill>
                  <a:srgbClr val="000000"/>
                </a:solidFill>
                <a:latin typeface="David" panose="020E0502060401010101" pitchFamily="34" charset="-79"/>
                <a:cs typeface="David" panose="020E0502060401010101" pitchFamily="34" charset="-79"/>
              </a:rPr>
              <a:t>  </a:t>
            </a:r>
            <a:r>
              <a:rPr lang="he-IL" dirty="0" err="1">
                <a:solidFill>
                  <a:srgbClr val="000000"/>
                </a:solidFill>
                <a:latin typeface="David" panose="020E0502060401010101" pitchFamily="34" charset="-79"/>
                <a:cs typeface="David" panose="020E0502060401010101" pitchFamily="34" charset="-79"/>
              </a:rPr>
              <a:t>אִם-עֲוֺנוֹת</a:t>
            </a:r>
            <a:r>
              <a:rPr lang="he-IL" dirty="0">
                <a:solidFill>
                  <a:srgbClr val="000000"/>
                </a:solidFill>
                <a:latin typeface="David" panose="020E0502060401010101" pitchFamily="34" charset="-79"/>
                <a:cs typeface="David" panose="020E0502060401010101" pitchFamily="34" charset="-79"/>
              </a:rPr>
              <a:t> תִּשְׁמָר-יָהּ—</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אֲדֹנָי, מִי יַעֲמֹד.</a:t>
            </a:r>
            <a:r>
              <a:rPr lang="he-IL" dirty="0"/>
              <a:t/>
            </a:r>
            <a:br>
              <a:rPr lang="he-IL" dirty="0"/>
            </a:br>
            <a:r>
              <a:rPr lang="he-IL" b="1" dirty="0">
                <a:solidFill>
                  <a:srgbClr val="000000"/>
                </a:solidFill>
                <a:latin typeface="David" panose="020E0502060401010101" pitchFamily="34" charset="-79"/>
                <a:cs typeface="David" panose="020E0502060401010101" pitchFamily="34" charset="-79"/>
              </a:rPr>
              <a:t>ד</a:t>
            </a:r>
            <a:r>
              <a:rPr lang="he-IL" dirty="0">
                <a:solidFill>
                  <a:srgbClr val="000000"/>
                </a:solidFill>
                <a:latin typeface="David" panose="020E0502060401010101" pitchFamily="34" charset="-79"/>
                <a:cs typeface="David" panose="020E0502060401010101" pitchFamily="34" charset="-79"/>
              </a:rPr>
              <a:t>  כִּי-עִמְּךָ הַסְּלִיחָה—</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לְמַעַן, </a:t>
            </a:r>
            <a:r>
              <a:rPr lang="he-IL" dirty="0" err="1">
                <a:solidFill>
                  <a:srgbClr val="000000"/>
                </a:solidFill>
                <a:latin typeface="David" panose="020E0502060401010101" pitchFamily="34" charset="-79"/>
                <a:cs typeface="David" panose="020E0502060401010101" pitchFamily="34" charset="-79"/>
              </a:rPr>
              <a:t>תִּוָּרֵא</a:t>
            </a:r>
            <a:r>
              <a:rPr lang="he-IL" dirty="0">
                <a:solidFill>
                  <a:srgbClr val="000000"/>
                </a:solidFill>
                <a:latin typeface="David" panose="020E0502060401010101" pitchFamily="34" charset="-79"/>
                <a:cs typeface="David" panose="020E0502060401010101" pitchFamily="34" charset="-79"/>
              </a:rPr>
              <a:t>.</a:t>
            </a:r>
            <a:r>
              <a:rPr lang="he-IL" dirty="0"/>
              <a:t/>
            </a:r>
            <a:br>
              <a:rPr lang="he-IL" dirty="0"/>
            </a:br>
            <a:r>
              <a:rPr lang="he-IL" b="1" dirty="0"/>
              <a:t> </a:t>
            </a:r>
            <a:endParaRPr lang="x-none" dirty="0"/>
          </a:p>
        </p:txBody>
      </p:sp>
    </p:spTree>
    <p:extLst>
      <p:ext uri="{BB962C8B-B14F-4D97-AF65-F5344CB8AC3E}">
        <p14:creationId xmlns:p14="http://schemas.microsoft.com/office/powerpoint/2010/main" val="2370317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EED69A65-0F86-4774-AAAD-9B6BE9244FF2}"/>
              </a:ext>
            </a:extLst>
          </p:cNvPr>
          <p:cNvSpPr>
            <a:spLocks noGrp="1"/>
          </p:cNvSpPr>
          <p:nvPr>
            <p:ph type="title"/>
          </p:nvPr>
        </p:nvSpPr>
        <p:spPr/>
        <p:txBody>
          <a:bodyPr/>
          <a:lstStyle/>
          <a:p>
            <a:pPr algn="ctr"/>
            <a:r>
              <a:rPr lang="he-IL" dirty="0" err="1"/>
              <a:t>אִם-עֲוֺנוֹת</a:t>
            </a:r>
            <a:r>
              <a:rPr lang="he-IL" dirty="0"/>
              <a:t> תִּשְׁמָר-יָהּ--    אֲדֹנָי, מִי יַעֲמֹד</a:t>
            </a:r>
            <a:endParaRPr lang="x-none" dirty="0"/>
          </a:p>
        </p:txBody>
      </p:sp>
      <p:sp>
        <p:nvSpPr>
          <p:cNvPr id="3" name="מציין מיקום תוכן 2">
            <a:extLst>
              <a:ext uri="{FF2B5EF4-FFF2-40B4-BE49-F238E27FC236}">
                <a16:creationId xmlns:a16="http://schemas.microsoft.com/office/drawing/2014/main" xmlns="" id="{CF0589A0-9AE6-487C-AA96-F42C99C3A94C}"/>
              </a:ext>
            </a:extLst>
          </p:cNvPr>
          <p:cNvSpPr>
            <a:spLocks noGrp="1"/>
          </p:cNvSpPr>
          <p:nvPr>
            <p:ph idx="1"/>
          </p:nvPr>
        </p:nvSpPr>
        <p:spPr/>
        <p:txBody>
          <a:bodyPr/>
          <a:lstStyle/>
          <a:p>
            <a:r>
              <a:rPr lang="he-IL" dirty="0"/>
              <a:t>אם אלוהים ינהג באדם רק לפי מידת הדין, לא יסלח לעוונותיו ויעניש אותו בגללם, האדם _______________________________________</a:t>
            </a:r>
            <a:endParaRPr lang="x-none" dirty="0"/>
          </a:p>
        </p:txBody>
      </p:sp>
      <p:pic>
        <p:nvPicPr>
          <p:cNvPr id="4" name="תמונה 3">
            <a:extLst>
              <a:ext uri="{FF2B5EF4-FFF2-40B4-BE49-F238E27FC236}">
                <a16:creationId xmlns:a16="http://schemas.microsoft.com/office/drawing/2014/main" xmlns="" id="{865B015D-01C2-4656-A314-5B05FDE0F14F}"/>
              </a:ext>
            </a:extLst>
          </p:cNvPr>
          <p:cNvPicPr>
            <a:picLocks noChangeAspect="1"/>
          </p:cNvPicPr>
          <p:nvPr/>
        </p:nvPicPr>
        <p:blipFill>
          <a:blip r:embed="rId2"/>
          <a:stretch>
            <a:fillRect/>
          </a:stretch>
        </p:blipFill>
        <p:spPr>
          <a:xfrm>
            <a:off x="2071688" y="3081163"/>
            <a:ext cx="4986337" cy="3318181"/>
          </a:xfrm>
          <a:prstGeom prst="rect">
            <a:avLst/>
          </a:prstGeom>
        </p:spPr>
      </p:pic>
    </p:spTree>
    <p:extLst>
      <p:ext uri="{BB962C8B-B14F-4D97-AF65-F5344CB8AC3E}">
        <p14:creationId xmlns:p14="http://schemas.microsoft.com/office/powerpoint/2010/main" val="160472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EED69A65-0F86-4774-AAAD-9B6BE9244FF2}"/>
              </a:ext>
            </a:extLst>
          </p:cNvPr>
          <p:cNvSpPr>
            <a:spLocks noGrp="1"/>
          </p:cNvSpPr>
          <p:nvPr>
            <p:ph type="title"/>
          </p:nvPr>
        </p:nvSpPr>
        <p:spPr/>
        <p:txBody>
          <a:bodyPr/>
          <a:lstStyle/>
          <a:p>
            <a:pPr algn="ctr"/>
            <a:r>
              <a:rPr lang="he-IL" dirty="0" err="1"/>
              <a:t>אִם-עֲוֺנוֹת</a:t>
            </a:r>
            <a:r>
              <a:rPr lang="he-IL" dirty="0"/>
              <a:t> תִּשְׁמָר-יָהּ--    אֲדֹנָי, מִי יַעֲמֹד</a:t>
            </a:r>
            <a:endParaRPr lang="x-none" dirty="0"/>
          </a:p>
        </p:txBody>
      </p:sp>
      <p:sp>
        <p:nvSpPr>
          <p:cNvPr id="3" name="מציין מיקום תוכן 2">
            <a:extLst>
              <a:ext uri="{FF2B5EF4-FFF2-40B4-BE49-F238E27FC236}">
                <a16:creationId xmlns:a16="http://schemas.microsoft.com/office/drawing/2014/main" xmlns="" id="{CF0589A0-9AE6-487C-AA96-F42C99C3A94C}"/>
              </a:ext>
            </a:extLst>
          </p:cNvPr>
          <p:cNvSpPr>
            <a:spLocks noGrp="1"/>
          </p:cNvSpPr>
          <p:nvPr>
            <p:ph idx="1"/>
          </p:nvPr>
        </p:nvSpPr>
        <p:spPr/>
        <p:txBody>
          <a:bodyPr/>
          <a:lstStyle/>
          <a:p>
            <a:r>
              <a:rPr lang="he-IL" dirty="0"/>
              <a:t>אם אלוהים ינהג באדם רק לפי מידת הדין, לא יסלח לעוונותיו ויעניש אותו בגללם, האדם לא יוכל לשרוד בכל המצוקות שתבואנה עליו, והרי ה' לא חפץ בהשחתת העולם.</a:t>
            </a:r>
            <a:endParaRPr lang="x-none" dirty="0"/>
          </a:p>
        </p:txBody>
      </p:sp>
      <p:pic>
        <p:nvPicPr>
          <p:cNvPr id="4" name="תמונה 3">
            <a:extLst>
              <a:ext uri="{FF2B5EF4-FFF2-40B4-BE49-F238E27FC236}">
                <a16:creationId xmlns:a16="http://schemas.microsoft.com/office/drawing/2014/main" xmlns="" id="{865B015D-01C2-4656-A314-5B05FDE0F14F}"/>
              </a:ext>
            </a:extLst>
          </p:cNvPr>
          <p:cNvPicPr>
            <a:picLocks noChangeAspect="1"/>
          </p:cNvPicPr>
          <p:nvPr/>
        </p:nvPicPr>
        <p:blipFill>
          <a:blip r:embed="rId2"/>
          <a:stretch>
            <a:fillRect/>
          </a:stretch>
        </p:blipFill>
        <p:spPr>
          <a:xfrm>
            <a:off x="2071688" y="3081163"/>
            <a:ext cx="4986337" cy="3318181"/>
          </a:xfrm>
          <a:prstGeom prst="rect">
            <a:avLst/>
          </a:prstGeom>
        </p:spPr>
      </p:pic>
    </p:spTree>
    <p:extLst>
      <p:ext uri="{BB962C8B-B14F-4D97-AF65-F5344CB8AC3E}">
        <p14:creationId xmlns:p14="http://schemas.microsoft.com/office/powerpoint/2010/main" val="1466197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6C26251-269F-42D0-83E8-BA6C24662ABE}"/>
              </a:ext>
            </a:extLst>
          </p:cNvPr>
          <p:cNvSpPr>
            <a:spLocks noGrp="1"/>
          </p:cNvSpPr>
          <p:nvPr>
            <p:ph type="title"/>
          </p:nvPr>
        </p:nvSpPr>
        <p:spPr/>
        <p:txBody>
          <a:bodyPr/>
          <a:lstStyle/>
          <a:p>
            <a:r>
              <a:rPr lang="he-IL" dirty="0"/>
              <a:t>כִּי-עִמְּךָ הַסְּלִיחָה--    לְמַעַן, </a:t>
            </a:r>
            <a:r>
              <a:rPr lang="he-IL" dirty="0" err="1"/>
              <a:t>תִּוָּרֵא</a:t>
            </a:r>
            <a:r>
              <a:rPr lang="he-IL" dirty="0"/>
              <a:t>.</a:t>
            </a:r>
            <a:endParaRPr lang="x-none" dirty="0"/>
          </a:p>
        </p:txBody>
      </p:sp>
      <p:sp>
        <p:nvSpPr>
          <p:cNvPr id="3" name="מציין מיקום תוכן 2">
            <a:extLst>
              <a:ext uri="{FF2B5EF4-FFF2-40B4-BE49-F238E27FC236}">
                <a16:creationId xmlns:a16="http://schemas.microsoft.com/office/drawing/2014/main" xmlns="" id="{294A009B-44D7-435B-BD55-627A251B3FEB}"/>
              </a:ext>
            </a:extLst>
          </p:cNvPr>
          <p:cNvSpPr>
            <a:spLocks noGrp="1"/>
          </p:cNvSpPr>
          <p:nvPr>
            <p:ph idx="1"/>
          </p:nvPr>
        </p:nvSpPr>
        <p:spPr/>
        <p:txBody>
          <a:bodyPr/>
          <a:lstStyle/>
          <a:p>
            <a:r>
              <a:rPr lang="he-IL" dirty="0"/>
              <a:t>ה' יוכיח את גדולתו באמצעות מידת הסליחה.</a:t>
            </a:r>
          </a:p>
          <a:p>
            <a:r>
              <a:rPr lang="he-IL" dirty="0"/>
              <a:t>וזה יגרום לבני האדם שיאמינו בו, שתהיה בהם יראת ה'.</a:t>
            </a:r>
            <a:endParaRPr lang="x-none" dirty="0"/>
          </a:p>
        </p:txBody>
      </p:sp>
    </p:spTree>
    <p:extLst>
      <p:ext uri="{BB962C8B-B14F-4D97-AF65-F5344CB8AC3E}">
        <p14:creationId xmlns:p14="http://schemas.microsoft.com/office/powerpoint/2010/main" val="214031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6C26251-269F-42D0-83E8-BA6C24662ABE}"/>
              </a:ext>
            </a:extLst>
          </p:cNvPr>
          <p:cNvSpPr>
            <a:spLocks noGrp="1"/>
          </p:cNvSpPr>
          <p:nvPr>
            <p:ph type="title"/>
          </p:nvPr>
        </p:nvSpPr>
        <p:spPr/>
        <p:txBody>
          <a:bodyPr/>
          <a:lstStyle/>
          <a:p>
            <a:r>
              <a:rPr lang="he-IL" dirty="0"/>
              <a:t>כִּי-עִמְּךָ הַסְּלִיחָה--    לְמַעַן, </a:t>
            </a:r>
            <a:r>
              <a:rPr lang="he-IL" dirty="0" err="1"/>
              <a:t>תִּוָּרֵא</a:t>
            </a:r>
            <a:r>
              <a:rPr lang="he-IL" dirty="0"/>
              <a:t>.</a:t>
            </a:r>
            <a:endParaRPr lang="x-none" dirty="0"/>
          </a:p>
        </p:txBody>
      </p:sp>
      <p:sp>
        <p:nvSpPr>
          <p:cNvPr id="3" name="מציין מיקום תוכן 2">
            <a:extLst>
              <a:ext uri="{FF2B5EF4-FFF2-40B4-BE49-F238E27FC236}">
                <a16:creationId xmlns:a16="http://schemas.microsoft.com/office/drawing/2014/main" xmlns="" id="{294A009B-44D7-435B-BD55-627A251B3FEB}"/>
              </a:ext>
            </a:extLst>
          </p:cNvPr>
          <p:cNvSpPr>
            <a:spLocks noGrp="1"/>
          </p:cNvSpPr>
          <p:nvPr>
            <p:ph idx="1"/>
          </p:nvPr>
        </p:nvSpPr>
        <p:spPr/>
        <p:txBody>
          <a:bodyPr/>
          <a:lstStyle/>
          <a:p>
            <a:r>
              <a:rPr lang="he-IL" dirty="0"/>
              <a:t>ה' יוכיח את גדולתו באמצעות מידת ה_____________</a:t>
            </a:r>
          </a:p>
          <a:p>
            <a:r>
              <a:rPr lang="he-IL" dirty="0"/>
              <a:t>וזה יגרום לבני האדם </a:t>
            </a:r>
            <a:r>
              <a:rPr lang="he-IL" dirty="0" err="1"/>
              <a:t>ש___________בו</a:t>
            </a:r>
            <a:r>
              <a:rPr lang="he-IL" dirty="0"/>
              <a:t>, שתהיה בהם יראת ה'.</a:t>
            </a:r>
            <a:endParaRPr lang="x-none" dirty="0"/>
          </a:p>
        </p:txBody>
      </p:sp>
    </p:spTree>
    <p:extLst>
      <p:ext uri="{BB962C8B-B14F-4D97-AF65-F5344CB8AC3E}">
        <p14:creationId xmlns:p14="http://schemas.microsoft.com/office/powerpoint/2010/main" val="3063317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73DB7CC5-D117-4BF2-8760-C26CB3373219}"/>
              </a:ext>
            </a:extLst>
          </p:cNvPr>
          <p:cNvPicPr>
            <a:picLocks noChangeAspect="1"/>
          </p:cNvPicPr>
          <p:nvPr/>
        </p:nvPicPr>
        <p:blipFill>
          <a:blip r:embed="rId2"/>
          <a:stretch>
            <a:fillRect/>
          </a:stretch>
        </p:blipFill>
        <p:spPr>
          <a:xfrm>
            <a:off x="4148138" y="494922"/>
            <a:ext cx="4452938" cy="6210677"/>
          </a:xfrm>
          <a:prstGeom prst="rect">
            <a:avLst/>
          </a:prstGeom>
        </p:spPr>
      </p:pic>
    </p:spTree>
    <p:extLst>
      <p:ext uri="{BB962C8B-B14F-4D97-AF65-F5344CB8AC3E}">
        <p14:creationId xmlns:p14="http://schemas.microsoft.com/office/powerpoint/2010/main" val="294150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16A7F71-E95A-4F64-B2D6-EC0A4FC63228}"/>
              </a:ext>
            </a:extLst>
          </p:cNvPr>
          <p:cNvSpPr>
            <a:spLocks noGrp="1"/>
          </p:cNvSpPr>
          <p:nvPr>
            <p:ph type="title"/>
          </p:nvPr>
        </p:nvSpPr>
        <p:spPr/>
        <p:txBody>
          <a:bodyPr/>
          <a:lstStyle/>
          <a:p>
            <a:pPr algn="ctr"/>
            <a:r>
              <a:rPr lang="he-IL" dirty="0"/>
              <a:t>שאלה</a:t>
            </a:r>
            <a:endParaRPr lang="x-none" dirty="0"/>
          </a:p>
        </p:txBody>
      </p:sp>
      <p:sp>
        <p:nvSpPr>
          <p:cNvPr id="3" name="מציין מיקום תוכן 2">
            <a:extLst>
              <a:ext uri="{FF2B5EF4-FFF2-40B4-BE49-F238E27FC236}">
                <a16:creationId xmlns:a16="http://schemas.microsoft.com/office/drawing/2014/main" xmlns="" id="{BCF3A964-5C29-45DA-972D-0E4D7A6DE5F6}"/>
              </a:ext>
            </a:extLst>
          </p:cNvPr>
          <p:cNvSpPr>
            <a:spLocks noGrp="1"/>
          </p:cNvSpPr>
          <p:nvPr>
            <p:ph idx="1"/>
          </p:nvPr>
        </p:nvSpPr>
        <p:spPr/>
        <p:txBody>
          <a:bodyPr/>
          <a:lstStyle/>
          <a:p>
            <a:r>
              <a:rPr lang="he-IL" dirty="0"/>
              <a:t>מהן שתי הבקשות של המשורר על פי פסוקים 2-4?</a:t>
            </a:r>
          </a:p>
          <a:p>
            <a:r>
              <a:rPr lang="he-IL" b="1" dirty="0"/>
              <a:t>ב</a:t>
            </a:r>
            <a:r>
              <a:rPr lang="he-IL" dirty="0"/>
              <a:t>  אֲדֹנָי,    שִׁמְעָה בְקוֹלִי:</a:t>
            </a:r>
            <a:br>
              <a:rPr lang="he-IL" dirty="0"/>
            </a:br>
            <a:r>
              <a:rPr lang="he-IL" dirty="0"/>
              <a:t>תִּהְיֶינָה </a:t>
            </a:r>
            <a:r>
              <a:rPr lang="he-IL" dirty="0" err="1"/>
              <a:t>אָזְנֶיך</a:t>
            </a:r>
            <a:r>
              <a:rPr lang="he-IL" dirty="0"/>
              <a:t>ָ, קַשֻּׁבוֹת--    לְקוֹל, תַּחֲנוּנָי.</a:t>
            </a:r>
            <a:br>
              <a:rPr lang="he-IL" dirty="0"/>
            </a:br>
            <a:r>
              <a:rPr lang="he-IL" b="1" dirty="0"/>
              <a:t>ג</a:t>
            </a:r>
            <a:r>
              <a:rPr lang="he-IL" dirty="0"/>
              <a:t>  </a:t>
            </a:r>
            <a:r>
              <a:rPr lang="he-IL" dirty="0" err="1"/>
              <a:t>אִם-עֲוֺנוֹת</a:t>
            </a:r>
            <a:r>
              <a:rPr lang="he-IL" dirty="0"/>
              <a:t> תִּשְׁמָר-יָהּ--    אֲדֹנָי, מִי יַעֲמֹד.</a:t>
            </a:r>
            <a:br>
              <a:rPr lang="he-IL" dirty="0"/>
            </a:br>
            <a:r>
              <a:rPr lang="he-IL" b="1" dirty="0"/>
              <a:t>ד</a:t>
            </a:r>
            <a:r>
              <a:rPr lang="he-IL" dirty="0"/>
              <a:t>  כִּי-עִמְּךָ הַסְּלִיחָה--    לְמַעַן, </a:t>
            </a:r>
            <a:r>
              <a:rPr lang="he-IL" dirty="0" err="1"/>
              <a:t>תִּוָּרֵא</a:t>
            </a:r>
            <a:r>
              <a:rPr lang="he-IL" dirty="0"/>
              <a:t>.</a:t>
            </a:r>
            <a:endParaRPr lang="x-none" dirty="0"/>
          </a:p>
        </p:txBody>
      </p:sp>
    </p:spTree>
    <p:extLst>
      <p:ext uri="{BB962C8B-B14F-4D97-AF65-F5344CB8AC3E}">
        <p14:creationId xmlns:p14="http://schemas.microsoft.com/office/powerpoint/2010/main" val="357790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16A7F71-E95A-4F64-B2D6-EC0A4FC63228}"/>
              </a:ext>
            </a:extLst>
          </p:cNvPr>
          <p:cNvSpPr>
            <a:spLocks noGrp="1"/>
          </p:cNvSpPr>
          <p:nvPr>
            <p:ph type="title"/>
          </p:nvPr>
        </p:nvSpPr>
        <p:spPr/>
        <p:txBody>
          <a:bodyPr/>
          <a:lstStyle/>
          <a:p>
            <a:pPr algn="ctr"/>
            <a:r>
              <a:rPr lang="he-IL" dirty="0"/>
              <a:t>תשובה</a:t>
            </a:r>
            <a:endParaRPr lang="x-none" dirty="0"/>
          </a:p>
        </p:txBody>
      </p:sp>
      <p:sp>
        <p:nvSpPr>
          <p:cNvPr id="3" name="מציין מיקום תוכן 2">
            <a:extLst>
              <a:ext uri="{FF2B5EF4-FFF2-40B4-BE49-F238E27FC236}">
                <a16:creationId xmlns:a16="http://schemas.microsoft.com/office/drawing/2014/main" xmlns="" id="{BCF3A964-5C29-45DA-972D-0E4D7A6DE5F6}"/>
              </a:ext>
            </a:extLst>
          </p:cNvPr>
          <p:cNvSpPr>
            <a:spLocks noGrp="1"/>
          </p:cNvSpPr>
          <p:nvPr>
            <p:ph idx="1"/>
          </p:nvPr>
        </p:nvSpPr>
        <p:spPr/>
        <p:txBody>
          <a:bodyPr/>
          <a:lstStyle/>
          <a:p>
            <a:r>
              <a:rPr lang="he-IL" dirty="0"/>
              <a:t>מהן שתי הבקשות של המשורר על פי פסוקים 2-4?</a:t>
            </a:r>
          </a:p>
          <a:p>
            <a:r>
              <a:rPr lang="he-IL" b="1" dirty="0"/>
              <a:t>ב</a:t>
            </a:r>
            <a:r>
              <a:rPr lang="he-IL" dirty="0"/>
              <a:t>  אֲדֹנָי,    שִׁמְעָה בְקוֹלִי:</a:t>
            </a:r>
            <a:br>
              <a:rPr lang="he-IL" dirty="0"/>
            </a:br>
            <a:r>
              <a:rPr lang="he-IL" dirty="0"/>
              <a:t>תִּהְיֶינָה </a:t>
            </a:r>
            <a:r>
              <a:rPr lang="he-IL" dirty="0" err="1"/>
              <a:t>אָזְנֶיך</a:t>
            </a:r>
            <a:r>
              <a:rPr lang="he-IL" dirty="0"/>
              <a:t>ָ, קַשֻּׁבוֹת--    לְקוֹל, תַּחֲנוּנָי.</a:t>
            </a:r>
            <a:br>
              <a:rPr lang="he-IL" dirty="0"/>
            </a:br>
            <a:r>
              <a:rPr lang="he-IL" b="1" dirty="0"/>
              <a:t>ג</a:t>
            </a:r>
            <a:r>
              <a:rPr lang="he-IL" dirty="0"/>
              <a:t>  </a:t>
            </a:r>
            <a:r>
              <a:rPr lang="he-IL" dirty="0" err="1"/>
              <a:t>אִם-עֲוֺנוֹת</a:t>
            </a:r>
            <a:r>
              <a:rPr lang="he-IL" dirty="0"/>
              <a:t> תִּשְׁמָר-יָהּ--    אֲדֹנָי, מִי יַעֲמֹד.</a:t>
            </a:r>
            <a:br>
              <a:rPr lang="he-IL" dirty="0"/>
            </a:br>
            <a:r>
              <a:rPr lang="he-IL" b="1" dirty="0"/>
              <a:t>ד</a:t>
            </a:r>
            <a:r>
              <a:rPr lang="he-IL" dirty="0"/>
              <a:t>  כִּי-עִמְּךָ הַסְּלִיחָה--    לְמַעַן, </a:t>
            </a:r>
            <a:r>
              <a:rPr lang="he-IL" dirty="0" err="1"/>
              <a:t>תִּוָּרֵא</a:t>
            </a:r>
            <a:r>
              <a:rPr lang="he-IL" dirty="0"/>
              <a:t>.</a:t>
            </a:r>
          </a:p>
          <a:p>
            <a:r>
              <a:rPr lang="he-IL" dirty="0">
                <a:solidFill>
                  <a:srgbClr val="FF0000"/>
                </a:solidFill>
              </a:rPr>
              <a:t>הוא מבקש שה' יקשיב למצוקתו: </a:t>
            </a:r>
            <a:r>
              <a:rPr lang="he-IL" dirty="0"/>
              <a:t>תִּהְיֶינָה </a:t>
            </a:r>
            <a:r>
              <a:rPr lang="he-IL" dirty="0" err="1"/>
              <a:t>אָזְנֶיך</a:t>
            </a:r>
            <a:r>
              <a:rPr lang="he-IL" dirty="0"/>
              <a:t>ָ, קַשֻּׁבוֹת--    לְקוֹל, תַּחֲנוּנָי</a:t>
            </a:r>
          </a:p>
          <a:p>
            <a:r>
              <a:rPr lang="he-IL" dirty="0">
                <a:solidFill>
                  <a:srgbClr val="FF0000"/>
                </a:solidFill>
              </a:rPr>
              <a:t>הוא מבקש את סליחת ה' לעוונות: </a:t>
            </a:r>
            <a:r>
              <a:rPr lang="he-IL" dirty="0" err="1"/>
              <a:t>אִם-עֲוֺנוֹת</a:t>
            </a:r>
            <a:r>
              <a:rPr lang="he-IL" dirty="0"/>
              <a:t> תִּשְׁמָר-יָהּ--    אֲדֹנָי, מִי יַעֲמֹד.</a:t>
            </a:r>
            <a:br>
              <a:rPr lang="he-IL" dirty="0"/>
            </a:br>
            <a:r>
              <a:rPr lang="he-IL" dirty="0"/>
              <a:t> כִּי-עִמְּךָ הַסְּלִיחָה-</a:t>
            </a:r>
            <a:endParaRPr lang="x-none" dirty="0">
              <a:solidFill>
                <a:srgbClr val="FF0000"/>
              </a:solidFill>
            </a:endParaRPr>
          </a:p>
        </p:txBody>
      </p:sp>
    </p:spTree>
    <p:extLst>
      <p:ext uri="{BB962C8B-B14F-4D97-AF65-F5344CB8AC3E}">
        <p14:creationId xmlns:p14="http://schemas.microsoft.com/office/powerpoint/2010/main" val="403157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הדובר מייחל לה'</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t> המתפלל מייחל לה' ולדברו</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fontScale="92500" lnSpcReduction="10000"/>
          </a:bodyPr>
          <a:lstStyle/>
          <a:p>
            <a:pPr marL="0" indent="0">
              <a:lnSpc>
                <a:spcPct val="150000"/>
              </a:lnSpc>
              <a:buNone/>
            </a:pPr>
            <a:r>
              <a:rPr lang="he-IL" dirty="0"/>
              <a:t>המילים המאפיינות בית זה הן: הפעלים הנרדפים </a:t>
            </a:r>
            <a:r>
              <a:rPr lang="he-IL" dirty="0" err="1"/>
              <a:t>קיוה</a:t>
            </a:r>
            <a:r>
              <a:rPr lang="he-IL" dirty="0"/>
              <a:t> (פעמיים) ו______, השם נפש (חוזר _____) והצירוף 'שומרים לבקר' החוזר ________.</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שלישי</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fontScale="92500" lnSpcReduction="10000"/>
          </a:bodyPr>
          <a:lstStyle/>
          <a:p>
            <a:pPr marL="0" indent="0">
              <a:lnSpc>
                <a:spcPct val="150000"/>
              </a:lnSpc>
              <a:buNone/>
            </a:pPr>
            <a:r>
              <a:rPr lang="he-IL" b="1" dirty="0">
                <a:solidFill>
                  <a:srgbClr val="000000"/>
                </a:solidFill>
                <a:latin typeface="David" panose="020E0502060401010101" pitchFamily="34" charset="-79"/>
                <a:cs typeface="David" panose="020E0502060401010101" pitchFamily="34" charset="-79"/>
              </a:rPr>
              <a:t>ה</a:t>
            </a:r>
            <a:r>
              <a:rPr lang="he-IL" dirty="0">
                <a:solidFill>
                  <a:srgbClr val="000000"/>
                </a:solidFill>
                <a:latin typeface="David" panose="020E0502060401010101" pitchFamily="34" charset="-79"/>
                <a:cs typeface="David" panose="020E0502060401010101" pitchFamily="34" charset="-79"/>
              </a:rPr>
              <a:t>  </a:t>
            </a:r>
            <a:r>
              <a:rPr lang="he-IL" dirty="0" err="1">
                <a:solidFill>
                  <a:srgbClr val="000000"/>
                </a:solidFill>
                <a:latin typeface="David" panose="020E0502060401010101" pitchFamily="34" charset="-79"/>
                <a:cs typeface="David" panose="020E0502060401010101" pitchFamily="34" charset="-79"/>
              </a:rPr>
              <a:t>קִוִּיתִי</a:t>
            </a:r>
            <a:r>
              <a:rPr lang="he-IL" dirty="0">
                <a:solidFill>
                  <a:srgbClr val="000000"/>
                </a:solidFill>
                <a:latin typeface="David" panose="020E0502060401010101" pitchFamily="34" charset="-79"/>
                <a:cs typeface="David" panose="020E0502060401010101" pitchFamily="34" charset="-79"/>
              </a:rPr>
              <a:t> יְהוָה,</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a:t>
            </a:r>
            <a:r>
              <a:rPr lang="he-IL" dirty="0" err="1">
                <a:solidFill>
                  <a:srgbClr val="000000"/>
                </a:solidFill>
                <a:latin typeface="David" panose="020E0502060401010101" pitchFamily="34" charset="-79"/>
                <a:cs typeface="David" panose="020E0502060401010101" pitchFamily="34" charset="-79"/>
              </a:rPr>
              <a:t>קִוְּתָה</a:t>
            </a:r>
            <a:r>
              <a:rPr lang="he-IL" dirty="0">
                <a:solidFill>
                  <a:srgbClr val="000000"/>
                </a:solidFill>
                <a:latin typeface="David" panose="020E0502060401010101" pitchFamily="34" charset="-79"/>
                <a:cs typeface="David" panose="020E0502060401010101" pitchFamily="34" charset="-79"/>
              </a:rPr>
              <a:t> נַפְשִׁי; </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וְלִדְבָרוֹ הוֹחָלְתִּי.</a:t>
            </a:r>
            <a:r>
              <a:rPr lang="he-IL" dirty="0"/>
              <a:t/>
            </a:r>
            <a:br>
              <a:rPr lang="he-IL" dirty="0"/>
            </a:br>
            <a:r>
              <a:rPr lang="he-IL" b="1" dirty="0">
                <a:solidFill>
                  <a:srgbClr val="000000"/>
                </a:solidFill>
                <a:latin typeface="David" panose="020E0502060401010101" pitchFamily="34" charset="-79"/>
                <a:cs typeface="David" panose="020E0502060401010101" pitchFamily="34" charset="-79"/>
              </a:rPr>
              <a:t>ו</a:t>
            </a:r>
            <a:r>
              <a:rPr lang="he-IL" dirty="0">
                <a:solidFill>
                  <a:srgbClr val="000000"/>
                </a:solidFill>
                <a:latin typeface="David" panose="020E0502060401010101" pitchFamily="34" charset="-79"/>
                <a:cs typeface="David" panose="020E0502060401010101" pitchFamily="34" charset="-79"/>
              </a:rPr>
              <a:t>  נַפְשִׁי לַאדֹנָי--    מִשֹּׁמְרִים לַבֹּקֶר, שֹׁמְרִים לַבֹּקֶר.</a:t>
            </a:r>
            <a:r>
              <a:rPr lang="he-IL" dirty="0"/>
              <a:t/>
            </a:r>
            <a:br>
              <a:rPr lang="he-IL" dirty="0"/>
            </a:br>
            <a:r>
              <a:rPr lang="he-IL" b="1" dirty="0"/>
              <a:t> </a:t>
            </a:r>
            <a:endParaRPr lang="x-none" dirty="0"/>
          </a:p>
        </p:txBody>
      </p:sp>
    </p:spTree>
    <p:extLst>
      <p:ext uri="{BB962C8B-B14F-4D97-AF65-F5344CB8AC3E}">
        <p14:creationId xmlns:p14="http://schemas.microsoft.com/office/powerpoint/2010/main" val="1314204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0816498-88BD-4CA6-ACE6-302DE76A7336}"/>
              </a:ext>
            </a:extLst>
          </p:cNvPr>
          <p:cNvSpPr>
            <a:spLocks noGrp="1"/>
          </p:cNvSpPr>
          <p:nvPr>
            <p:ph type="title"/>
          </p:nvPr>
        </p:nvSpPr>
        <p:spPr/>
        <p:txBody>
          <a:bodyPr/>
          <a:lstStyle/>
          <a:p>
            <a:pPr algn="ctr"/>
            <a:r>
              <a:rPr lang="he-IL" dirty="0" err="1"/>
              <a:t>קִוִּיתִי</a:t>
            </a:r>
            <a:r>
              <a:rPr lang="he-IL" dirty="0"/>
              <a:t> יְהוָה, </a:t>
            </a:r>
            <a:r>
              <a:rPr lang="he-IL" dirty="0" err="1"/>
              <a:t>קִוְּתָה</a:t>
            </a:r>
            <a:r>
              <a:rPr lang="he-IL" dirty="0"/>
              <a:t> נַפְשִׁי;    וְלִדְבָרוֹ הוֹחָלְתִּי</a:t>
            </a:r>
            <a:endParaRPr lang="x-none" dirty="0"/>
          </a:p>
        </p:txBody>
      </p:sp>
      <p:sp>
        <p:nvSpPr>
          <p:cNvPr id="3" name="מציין מיקום תוכן 2">
            <a:extLst>
              <a:ext uri="{FF2B5EF4-FFF2-40B4-BE49-F238E27FC236}">
                <a16:creationId xmlns:a16="http://schemas.microsoft.com/office/drawing/2014/main" xmlns="" id="{1E8573A3-D377-43E2-95D2-5D58B5B0F3A8}"/>
              </a:ext>
            </a:extLst>
          </p:cNvPr>
          <p:cNvSpPr>
            <a:spLocks noGrp="1"/>
          </p:cNvSpPr>
          <p:nvPr>
            <p:ph idx="1"/>
          </p:nvPr>
        </p:nvSpPr>
        <p:spPr/>
        <p:txBody>
          <a:bodyPr/>
          <a:lstStyle/>
          <a:p>
            <a:r>
              <a:rPr lang="he-IL" dirty="0"/>
              <a:t>הוא מקווה לה', נפשו מייחלת לו ומצפה בדריכות לדבריו.</a:t>
            </a:r>
            <a:endParaRPr lang="x-none" dirty="0"/>
          </a:p>
        </p:txBody>
      </p:sp>
      <p:pic>
        <p:nvPicPr>
          <p:cNvPr id="4" name="תמונה 3">
            <a:extLst>
              <a:ext uri="{FF2B5EF4-FFF2-40B4-BE49-F238E27FC236}">
                <a16:creationId xmlns:a16="http://schemas.microsoft.com/office/drawing/2014/main" xmlns="" id="{EEBA22EE-9FBA-4772-B4BD-84ED821D6119}"/>
              </a:ext>
            </a:extLst>
          </p:cNvPr>
          <p:cNvPicPr>
            <a:picLocks noChangeAspect="1"/>
          </p:cNvPicPr>
          <p:nvPr/>
        </p:nvPicPr>
        <p:blipFill>
          <a:blip r:embed="rId2"/>
          <a:stretch>
            <a:fillRect/>
          </a:stretch>
        </p:blipFill>
        <p:spPr>
          <a:xfrm>
            <a:off x="1498640" y="2820987"/>
            <a:ext cx="4902160" cy="3671888"/>
          </a:xfrm>
          <a:prstGeom prst="rect">
            <a:avLst/>
          </a:prstGeom>
        </p:spPr>
      </p:pic>
    </p:spTree>
    <p:extLst>
      <p:ext uri="{BB962C8B-B14F-4D97-AF65-F5344CB8AC3E}">
        <p14:creationId xmlns:p14="http://schemas.microsoft.com/office/powerpoint/2010/main" val="157009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11848432-DE43-49F8-8329-4929FC6B3BEE}"/>
              </a:ext>
            </a:extLst>
          </p:cNvPr>
          <p:cNvSpPr>
            <a:spLocks noGrp="1"/>
          </p:cNvSpPr>
          <p:nvPr>
            <p:ph type="ctrTitle"/>
          </p:nvPr>
        </p:nvSpPr>
        <p:spPr/>
        <p:txBody>
          <a:bodyPr/>
          <a:lstStyle/>
          <a:p>
            <a:r>
              <a:rPr lang="he-IL" dirty="0"/>
              <a:t>מזמור קל</a:t>
            </a:r>
            <a:endParaRPr lang="x-none" dirty="0"/>
          </a:p>
        </p:txBody>
      </p:sp>
      <p:sp>
        <p:nvSpPr>
          <p:cNvPr id="3" name="כותרת משנה 2">
            <a:extLst>
              <a:ext uri="{FF2B5EF4-FFF2-40B4-BE49-F238E27FC236}">
                <a16:creationId xmlns:a16="http://schemas.microsoft.com/office/drawing/2014/main" xmlns="" id="{80D172A3-D9CD-44C7-B0D3-CBC182828113}"/>
              </a:ext>
            </a:extLst>
          </p:cNvPr>
          <p:cNvSpPr>
            <a:spLocks noGrp="1"/>
          </p:cNvSpPr>
          <p:nvPr>
            <p:ph type="subTitle" idx="1"/>
          </p:nvPr>
        </p:nvSpPr>
        <p:spPr/>
        <p:txBody>
          <a:bodyPr/>
          <a:lstStyle/>
          <a:p>
            <a:r>
              <a:rPr lang="he-IL" dirty="0"/>
              <a:t>תפילת האדם</a:t>
            </a:r>
            <a:endParaRPr lang="x-none" dirty="0"/>
          </a:p>
        </p:txBody>
      </p:sp>
      <p:pic>
        <p:nvPicPr>
          <p:cNvPr id="4" name="תמונה 3">
            <a:extLst>
              <a:ext uri="{FF2B5EF4-FFF2-40B4-BE49-F238E27FC236}">
                <a16:creationId xmlns:a16="http://schemas.microsoft.com/office/drawing/2014/main" xmlns="" id="{9272ABBB-9507-4CB8-B5F6-F9B445922920}"/>
              </a:ext>
            </a:extLst>
          </p:cNvPr>
          <p:cNvPicPr>
            <a:picLocks noChangeAspect="1"/>
          </p:cNvPicPr>
          <p:nvPr/>
        </p:nvPicPr>
        <p:blipFill>
          <a:blip r:embed="rId2"/>
          <a:stretch>
            <a:fillRect/>
          </a:stretch>
        </p:blipFill>
        <p:spPr>
          <a:xfrm>
            <a:off x="790574" y="733425"/>
            <a:ext cx="2638425" cy="1733550"/>
          </a:xfrm>
          <a:prstGeom prst="rect">
            <a:avLst/>
          </a:prstGeom>
        </p:spPr>
      </p:pic>
    </p:spTree>
    <p:extLst>
      <p:ext uri="{BB962C8B-B14F-4D97-AF65-F5344CB8AC3E}">
        <p14:creationId xmlns:p14="http://schemas.microsoft.com/office/powerpoint/2010/main" val="3514573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העם נדרש לייחל לה', כדי לזכות ב.......</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a:t> פנייה לישראל שייחל לה' ונימוקה</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fontScale="77500" lnSpcReduction="20000"/>
          </a:bodyPr>
          <a:lstStyle/>
          <a:p>
            <a:pPr marL="0" indent="0">
              <a:lnSpc>
                <a:spcPct val="150000"/>
              </a:lnSpc>
              <a:buNone/>
            </a:pPr>
            <a:r>
              <a:rPr lang="he-IL" dirty="0"/>
              <a:t>הטור הראשון של בית זה מהווה הרחבה של הבית הקודם: שם העיד המתפלל על ייחולו שלו לדבר ה', ואילו כאן הוא פונה ל______ בלשון ציווי שייחל אף הוא לה'. המילים החשובות בבית זה מצויות בהנמקת הציווי, והן 'חסד' ו'פדות'. הן מצויות בשני טורים מקבילים זה לזה, והקבלתן כוללת אף את הביטוי המיוחד "עם" ה': "עם ה' החסד... עמו פדות".</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רביעי</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fontScale="77500" lnSpcReduction="20000"/>
          </a:bodyPr>
          <a:lstStyle/>
          <a:p>
            <a:pPr marL="0" indent="0">
              <a:lnSpc>
                <a:spcPct val="150000"/>
              </a:lnSpc>
              <a:buNone/>
            </a:pPr>
            <a:r>
              <a:rPr lang="he-IL" b="1" dirty="0"/>
              <a:t>ז</a:t>
            </a:r>
            <a:r>
              <a:rPr lang="he-IL" dirty="0"/>
              <a:t>  יַחֵל יִשְׂרָאֵל, אֶל-יְהוָה:    כִּי-עִם-יְהוָה הַחֶסֶד; וְהַרְבֵּה עִמּוֹ פְדוּת.</a:t>
            </a:r>
            <a:br>
              <a:rPr lang="he-IL" dirty="0"/>
            </a:br>
            <a:r>
              <a:rPr lang="he-IL" b="1" dirty="0"/>
              <a:t>ח</a:t>
            </a:r>
            <a:r>
              <a:rPr lang="he-IL" dirty="0"/>
              <a:t>  וְהוּא, יִפְדֶּה אֶת-יִשְׂרָאֵל--    מִכֹּל, </a:t>
            </a:r>
            <a:r>
              <a:rPr lang="he-IL" dirty="0" err="1"/>
              <a:t>עֲוֺנֹתָיו</a:t>
            </a:r>
            <a:r>
              <a:rPr lang="he-IL" dirty="0"/>
              <a:t>.</a:t>
            </a:r>
            <a:br>
              <a:rPr lang="he-IL" dirty="0"/>
            </a:br>
            <a:r>
              <a:rPr lang="he-IL" b="1" dirty="0"/>
              <a:t> </a:t>
            </a:r>
            <a:endParaRPr lang="x-none" dirty="0"/>
          </a:p>
        </p:txBody>
      </p:sp>
    </p:spTree>
    <p:extLst>
      <p:ext uri="{BB962C8B-B14F-4D97-AF65-F5344CB8AC3E}">
        <p14:creationId xmlns:p14="http://schemas.microsoft.com/office/powerpoint/2010/main" val="4272809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העם נדרש לייחל לה', כדי לזכות בסליחתו</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t> פנייה לישראל שייחל לה' ונימוקה</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fontScale="77500" lnSpcReduction="20000"/>
          </a:bodyPr>
          <a:lstStyle/>
          <a:p>
            <a:pPr marL="0" indent="0">
              <a:lnSpc>
                <a:spcPct val="150000"/>
              </a:lnSpc>
              <a:buNone/>
            </a:pPr>
            <a:r>
              <a:rPr lang="he-IL" dirty="0"/>
              <a:t>הטור הראשון של בית זה מהווה הרחבה של הבית הקודם: שם העיד המתפלל על ייחולו שלו לדבר ה', ואילו כאן הוא פונה לישראל בלשון ציווי שייחל אף הוא לה'. המילים החשובות בבית זה מצויות בהנמקת הציווי, והן 'חסד' ו'פדות'. הן מצויות בשני טורים מקבילים זה לזה, והקבלתן כוללת אף את הביטוי המיוחד "עם" ה': "עם ה' החסד... עמו פדות".</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רביעי</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fontScale="77500" lnSpcReduction="20000"/>
          </a:bodyPr>
          <a:lstStyle/>
          <a:p>
            <a:pPr marL="0" indent="0">
              <a:lnSpc>
                <a:spcPct val="150000"/>
              </a:lnSpc>
              <a:buNone/>
            </a:pPr>
            <a:r>
              <a:rPr lang="he-IL" b="1" dirty="0"/>
              <a:t>ז</a:t>
            </a:r>
            <a:r>
              <a:rPr lang="he-IL" dirty="0"/>
              <a:t>  יַחֵל יִשְׂרָאֵל, אֶל-יְהוָה:    כִּי-עִם-יְהוָה הַחֶסֶד; וְהַרְבֵּה עִמּוֹ פְדוּת.</a:t>
            </a:r>
            <a:br>
              <a:rPr lang="he-IL" dirty="0"/>
            </a:br>
            <a:r>
              <a:rPr lang="he-IL" b="1" dirty="0"/>
              <a:t>ח</a:t>
            </a:r>
            <a:r>
              <a:rPr lang="he-IL" dirty="0"/>
              <a:t>  וְהוּא, יִפְדֶּה אֶת-יִשְׂרָאֵל--    מִכֹּל, </a:t>
            </a:r>
            <a:r>
              <a:rPr lang="he-IL" dirty="0" err="1"/>
              <a:t>עֲוֺנֹתָיו</a:t>
            </a:r>
            <a:r>
              <a:rPr lang="he-IL" dirty="0"/>
              <a:t>.</a:t>
            </a:r>
            <a:br>
              <a:rPr lang="he-IL" dirty="0"/>
            </a:br>
            <a:r>
              <a:rPr lang="he-IL" b="1" dirty="0"/>
              <a:t> </a:t>
            </a:r>
            <a:endParaRPr lang="x-none" dirty="0"/>
          </a:p>
        </p:txBody>
      </p:sp>
    </p:spTree>
    <p:extLst>
      <p:ext uri="{BB962C8B-B14F-4D97-AF65-F5344CB8AC3E}">
        <p14:creationId xmlns:p14="http://schemas.microsoft.com/office/powerpoint/2010/main" val="389682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59EDE2E9-85E0-4AE3-AB06-994EEA33FFF6}"/>
              </a:ext>
            </a:extLst>
          </p:cNvPr>
          <p:cNvSpPr>
            <a:spLocks noGrp="1"/>
          </p:cNvSpPr>
          <p:nvPr>
            <p:ph type="title"/>
          </p:nvPr>
        </p:nvSpPr>
        <p:spPr/>
        <p:txBody>
          <a:bodyPr/>
          <a:lstStyle/>
          <a:p>
            <a:pPr algn="ctr"/>
            <a:r>
              <a:rPr lang="he-IL" dirty="0"/>
              <a:t>מזמור תחנונים לה'</a:t>
            </a:r>
            <a:endParaRPr lang="x-none" dirty="0"/>
          </a:p>
        </p:txBody>
      </p:sp>
      <p:pic>
        <p:nvPicPr>
          <p:cNvPr id="4" name="מציין מיקום תוכן 3">
            <a:extLst>
              <a:ext uri="{FF2B5EF4-FFF2-40B4-BE49-F238E27FC236}">
                <a16:creationId xmlns:a16="http://schemas.microsoft.com/office/drawing/2014/main" xmlns="" id="{ABFF967C-3DFE-4487-91AB-430CD6E8F372}"/>
              </a:ext>
            </a:extLst>
          </p:cNvPr>
          <p:cNvPicPr>
            <a:picLocks noGrp="1" noChangeAspect="1"/>
          </p:cNvPicPr>
          <p:nvPr>
            <p:ph idx="1"/>
          </p:nvPr>
        </p:nvPicPr>
        <p:blipFill>
          <a:blip r:embed="rId2"/>
          <a:stretch>
            <a:fillRect/>
          </a:stretch>
        </p:blipFill>
        <p:spPr>
          <a:xfrm>
            <a:off x="2828925" y="1827204"/>
            <a:ext cx="6157913" cy="4097811"/>
          </a:xfrm>
          <a:prstGeom prst="rect">
            <a:avLst/>
          </a:prstGeom>
        </p:spPr>
      </p:pic>
    </p:spTree>
    <p:extLst>
      <p:ext uri="{BB962C8B-B14F-4D97-AF65-F5344CB8AC3E}">
        <p14:creationId xmlns:p14="http://schemas.microsoft.com/office/powerpoint/2010/main" val="153686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מצוקת הדובר</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t>במילים שלנו</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fontScale="85000" lnSpcReduction="10000"/>
          </a:bodyPr>
          <a:lstStyle/>
          <a:p>
            <a:pPr>
              <a:lnSpc>
                <a:spcPct val="150000"/>
              </a:lnSpc>
            </a:pPr>
            <a:r>
              <a:rPr lang="he-IL" dirty="0">
                <a:latin typeface="David" panose="020E0502060401010101" pitchFamily="34" charset="-79"/>
                <a:cs typeface="David" panose="020E0502060401010101" pitchFamily="34" charset="-79"/>
              </a:rPr>
              <a:t>- המתפלל מתחנן אל ה' שישמע את קריאתו מ.......... </a:t>
            </a:r>
          </a:p>
          <a:p>
            <a:pPr>
              <a:lnSpc>
                <a:spcPct val="150000"/>
              </a:lnSpc>
            </a:pPr>
            <a:r>
              <a:rPr lang="he-IL" dirty="0">
                <a:latin typeface="David" panose="020E0502060401010101" pitchFamily="34" charset="-79"/>
                <a:cs typeface="David" panose="020E0502060401010101" pitchFamily="34" charset="-79"/>
              </a:rPr>
              <a:t>צטטו את המילים המאפיינות בית זה הן: </a:t>
            </a:r>
          </a:p>
          <a:p>
            <a:pPr>
              <a:lnSpc>
                <a:spcPct val="150000"/>
              </a:lnSpc>
            </a:pPr>
            <a:r>
              <a:rPr lang="he-IL" dirty="0">
                <a:latin typeface="David" panose="020E0502060401010101" pitchFamily="34" charset="-79"/>
                <a:cs typeface="David" panose="020E0502060401010101" pitchFamily="34" charset="-79"/>
              </a:rPr>
              <a:t>קריאה: ________, ________</a:t>
            </a:r>
          </a:p>
          <a:p>
            <a:pPr>
              <a:lnSpc>
                <a:spcPct val="150000"/>
              </a:lnSpc>
            </a:pPr>
            <a:r>
              <a:rPr lang="he-IL" dirty="0">
                <a:latin typeface="David" panose="020E0502060401010101" pitchFamily="34" charset="-79"/>
                <a:cs typeface="David" panose="020E0502060401010101" pitchFamily="34" charset="-79"/>
              </a:rPr>
              <a:t>שמיעה:_____________</a:t>
            </a:r>
          </a:p>
          <a:p>
            <a:pPr>
              <a:lnSpc>
                <a:spcPct val="150000"/>
              </a:lnSpc>
            </a:pPr>
            <a:r>
              <a:rPr lang="he-IL" dirty="0">
                <a:latin typeface="David" panose="020E0502060401010101" pitchFamily="34" charset="-79"/>
                <a:cs typeface="David" panose="020E0502060401010101" pitchFamily="34" charset="-79"/>
              </a:rPr>
              <a:t> קשב: _____________</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ראשון</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fontScale="85000" lnSpcReduction="10000"/>
          </a:bodyPr>
          <a:lstStyle/>
          <a:p>
            <a:pPr>
              <a:lnSpc>
                <a:spcPct val="150000"/>
              </a:lnSpc>
            </a:pPr>
            <a:r>
              <a:rPr lang="he-IL" dirty="0">
                <a:latin typeface="David" panose="020E0502060401010101" pitchFamily="34" charset="-79"/>
                <a:cs typeface="David" panose="020E0502060401010101" pitchFamily="34" charset="-79"/>
              </a:rPr>
              <a:t>מִמַּעֲמַקִּים קְרָאתִיךָ    יְהוָה.</a:t>
            </a:r>
            <a:br>
              <a:rPr lang="he-IL" dirty="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ב</a:t>
            </a:r>
            <a:r>
              <a:rPr lang="he-IL" dirty="0">
                <a:latin typeface="David" panose="020E0502060401010101" pitchFamily="34" charset="-79"/>
                <a:cs typeface="David" panose="020E0502060401010101" pitchFamily="34" charset="-79"/>
              </a:rPr>
              <a:t>  אֲדֹנָי,    שִׁמְעָה בְקוֹלִי:</a:t>
            </a:r>
            <a:br>
              <a:rPr lang="he-IL"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תִּהְיֶינָה </a:t>
            </a:r>
            <a:r>
              <a:rPr lang="he-IL" dirty="0" err="1">
                <a:latin typeface="David" panose="020E0502060401010101" pitchFamily="34" charset="-79"/>
                <a:cs typeface="David" panose="020E0502060401010101" pitchFamily="34" charset="-79"/>
              </a:rPr>
              <a:t>אָזְנֶיך</a:t>
            </a:r>
            <a:r>
              <a:rPr lang="he-IL" dirty="0">
                <a:latin typeface="David" panose="020E0502060401010101" pitchFamily="34" charset="-79"/>
                <a:cs typeface="David" panose="020E0502060401010101" pitchFamily="34" charset="-79"/>
              </a:rPr>
              <a:t>ָ, קַשֻּׁבוֹת--    לְקוֹל, תַּחֲנוּנָי.</a:t>
            </a:r>
            <a:r>
              <a:rPr lang="he-IL" dirty="0"/>
              <a:t/>
            </a:r>
            <a:br>
              <a:rPr lang="he-IL" dirty="0"/>
            </a:br>
            <a:r>
              <a:rPr lang="he-IL" b="1" dirty="0"/>
              <a:t> </a:t>
            </a:r>
            <a:endParaRPr lang="x-none" dirty="0"/>
          </a:p>
        </p:txBody>
      </p:sp>
    </p:spTree>
    <p:extLst>
      <p:ext uri="{BB962C8B-B14F-4D97-AF65-F5344CB8AC3E}">
        <p14:creationId xmlns:p14="http://schemas.microsoft.com/office/powerpoint/2010/main" val="90801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מצוקת הדובר</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t>במילים שלנו</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a:bodyPr>
          <a:lstStyle/>
          <a:p>
            <a:pPr>
              <a:lnSpc>
                <a:spcPct val="150000"/>
              </a:lnSpc>
            </a:pPr>
            <a:r>
              <a:rPr lang="he-IL" dirty="0">
                <a:latin typeface="David" panose="020E0502060401010101" pitchFamily="34" charset="-79"/>
                <a:cs typeface="David" panose="020E0502060401010101" pitchFamily="34" charset="-79"/>
              </a:rPr>
              <a:t>- המתפלל מתחנן אל ה' שישמע את קריאתו ממעמקים. המילים המאפיינות בית זה הן: 'קריאה', 'קול' (פעמיים), וכנגדן 'שמיעה' ו'קשב'.</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ראשון</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a:bodyPr>
          <a:lstStyle/>
          <a:p>
            <a:pPr>
              <a:lnSpc>
                <a:spcPct val="150000"/>
              </a:lnSpc>
            </a:pPr>
            <a:r>
              <a:rPr lang="he-IL" dirty="0">
                <a:latin typeface="David" panose="020E0502060401010101" pitchFamily="34" charset="-79"/>
                <a:cs typeface="David" panose="020E0502060401010101" pitchFamily="34" charset="-79"/>
              </a:rPr>
              <a:t>מִמַּעֲמַקִּים קְרָאתִיךָ    יְהוָה.</a:t>
            </a:r>
            <a:br>
              <a:rPr lang="he-IL" dirty="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ב</a:t>
            </a:r>
            <a:r>
              <a:rPr lang="he-IL" dirty="0">
                <a:latin typeface="David" panose="020E0502060401010101" pitchFamily="34" charset="-79"/>
                <a:cs typeface="David" panose="020E0502060401010101" pitchFamily="34" charset="-79"/>
              </a:rPr>
              <a:t>  אֲדֹנָי,    שִׁמְעָה בְקוֹלִי:</a:t>
            </a:r>
            <a:br>
              <a:rPr lang="he-IL"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תִּהְיֶינָה </a:t>
            </a:r>
            <a:r>
              <a:rPr lang="he-IL" dirty="0" err="1">
                <a:latin typeface="David" panose="020E0502060401010101" pitchFamily="34" charset="-79"/>
                <a:cs typeface="David" panose="020E0502060401010101" pitchFamily="34" charset="-79"/>
              </a:rPr>
              <a:t>אָזְנֶיך</a:t>
            </a:r>
            <a:r>
              <a:rPr lang="he-IL" dirty="0">
                <a:latin typeface="David" panose="020E0502060401010101" pitchFamily="34" charset="-79"/>
                <a:cs typeface="David" panose="020E0502060401010101" pitchFamily="34" charset="-79"/>
              </a:rPr>
              <a:t>ָ, קַשֻּׁבוֹת--    לְקוֹל, תַּחֲנוּנָי.</a:t>
            </a:r>
            <a:r>
              <a:rPr lang="he-IL" dirty="0"/>
              <a:t/>
            </a:r>
            <a:br>
              <a:rPr lang="he-IL" dirty="0"/>
            </a:br>
            <a:r>
              <a:rPr lang="he-IL" b="1" dirty="0"/>
              <a:t> </a:t>
            </a:r>
            <a:endParaRPr lang="x-none" dirty="0"/>
          </a:p>
        </p:txBody>
      </p:sp>
    </p:spTree>
    <p:extLst>
      <p:ext uri="{BB962C8B-B14F-4D97-AF65-F5344CB8AC3E}">
        <p14:creationId xmlns:p14="http://schemas.microsoft.com/office/powerpoint/2010/main" val="152586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33C7DF43-9FDB-409C-BA5A-4F4AD4373CD1}"/>
              </a:ext>
            </a:extLst>
          </p:cNvPr>
          <p:cNvPicPr>
            <a:picLocks noChangeAspect="1"/>
          </p:cNvPicPr>
          <p:nvPr/>
        </p:nvPicPr>
        <p:blipFill>
          <a:blip r:embed="rId2"/>
          <a:stretch>
            <a:fillRect/>
          </a:stretch>
        </p:blipFill>
        <p:spPr>
          <a:xfrm>
            <a:off x="2271094" y="928688"/>
            <a:ext cx="8439967" cy="5023702"/>
          </a:xfrm>
          <a:prstGeom prst="rect">
            <a:avLst/>
          </a:prstGeom>
        </p:spPr>
      </p:pic>
      <p:sp>
        <p:nvSpPr>
          <p:cNvPr id="3" name="תיבת טקסט 2">
            <a:extLst>
              <a:ext uri="{FF2B5EF4-FFF2-40B4-BE49-F238E27FC236}">
                <a16:creationId xmlns:a16="http://schemas.microsoft.com/office/drawing/2014/main" xmlns="" id="{A0621FEC-1545-4655-8A32-3C11AB1C67CD}"/>
              </a:ext>
            </a:extLst>
          </p:cNvPr>
          <p:cNvSpPr txBox="1"/>
          <p:nvPr/>
        </p:nvSpPr>
        <p:spPr>
          <a:xfrm>
            <a:off x="2503257" y="6011614"/>
            <a:ext cx="7400925" cy="584775"/>
          </a:xfrm>
          <a:prstGeom prst="rect">
            <a:avLst/>
          </a:prstGeom>
          <a:noFill/>
        </p:spPr>
        <p:txBody>
          <a:bodyPr wrap="square" rtlCol="0">
            <a:spAutoFit/>
          </a:bodyPr>
          <a:lstStyle/>
          <a:p>
            <a:r>
              <a:rPr lang="he-IL" sz="3200" b="1" dirty="0">
                <a:latin typeface="David" panose="020E0502060401010101" pitchFamily="34" charset="-79"/>
                <a:cs typeface="David" panose="020E0502060401010101" pitchFamily="34" charset="-79"/>
              </a:rPr>
              <a:t>ממעמקים – מטאפורה ל________________</a:t>
            </a:r>
            <a:endParaRPr lang="x-none" dirty="0"/>
          </a:p>
        </p:txBody>
      </p:sp>
      <p:sp>
        <p:nvSpPr>
          <p:cNvPr id="4" name="תיבת טקסט 3">
            <a:extLst>
              <a:ext uri="{FF2B5EF4-FFF2-40B4-BE49-F238E27FC236}">
                <a16:creationId xmlns:a16="http://schemas.microsoft.com/office/drawing/2014/main" xmlns="" id="{BE73EC41-0ACA-4280-BF66-5472E2C1B7EB}"/>
              </a:ext>
            </a:extLst>
          </p:cNvPr>
          <p:cNvSpPr txBox="1"/>
          <p:nvPr/>
        </p:nvSpPr>
        <p:spPr>
          <a:xfrm>
            <a:off x="1614488" y="273071"/>
            <a:ext cx="5986462" cy="523220"/>
          </a:xfrm>
          <a:prstGeom prst="rect">
            <a:avLst/>
          </a:prstGeom>
          <a:noFill/>
        </p:spPr>
        <p:txBody>
          <a:bodyPr wrap="square" rtlCol="0">
            <a:spAutoFit/>
          </a:bodyPr>
          <a:lstStyle/>
          <a:p>
            <a:r>
              <a:rPr lang="he-IL" sz="2800" dirty="0"/>
              <a:t>כיצד חש המשורר?</a:t>
            </a:r>
            <a:endParaRPr lang="x-none" sz="2800" dirty="0"/>
          </a:p>
        </p:txBody>
      </p:sp>
    </p:spTree>
    <p:extLst>
      <p:ext uri="{BB962C8B-B14F-4D97-AF65-F5344CB8AC3E}">
        <p14:creationId xmlns:p14="http://schemas.microsoft.com/office/powerpoint/2010/main" val="369072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xmlns="" id="{33C7DF43-9FDB-409C-BA5A-4F4AD4373CD1}"/>
              </a:ext>
            </a:extLst>
          </p:cNvPr>
          <p:cNvPicPr>
            <a:picLocks noChangeAspect="1"/>
          </p:cNvPicPr>
          <p:nvPr/>
        </p:nvPicPr>
        <p:blipFill>
          <a:blip r:embed="rId2"/>
          <a:stretch>
            <a:fillRect/>
          </a:stretch>
        </p:blipFill>
        <p:spPr>
          <a:xfrm>
            <a:off x="2503258" y="237849"/>
            <a:ext cx="7185484" cy="5382177"/>
          </a:xfrm>
          <a:prstGeom prst="rect">
            <a:avLst/>
          </a:prstGeom>
        </p:spPr>
      </p:pic>
      <p:sp>
        <p:nvSpPr>
          <p:cNvPr id="3" name="תיבת טקסט 2">
            <a:extLst>
              <a:ext uri="{FF2B5EF4-FFF2-40B4-BE49-F238E27FC236}">
                <a16:creationId xmlns:a16="http://schemas.microsoft.com/office/drawing/2014/main" xmlns="" id="{A0621FEC-1545-4655-8A32-3C11AB1C67CD}"/>
              </a:ext>
            </a:extLst>
          </p:cNvPr>
          <p:cNvSpPr txBox="1"/>
          <p:nvPr/>
        </p:nvSpPr>
        <p:spPr>
          <a:xfrm>
            <a:off x="2287817" y="5780782"/>
            <a:ext cx="7400925" cy="1077218"/>
          </a:xfrm>
          <a:prstGeom prst="rect">
            <a:avLst/>
          </a:prstGeom>
          <a:noFill/>
        </p:spPr>
        <p:txBody>
          <a:bodyPr wrap="square" rtlCol="0">
            <a:spAutoFit/>
          </a:bodyPr>
          <a:lstStyle/>
          <a:p>
            <a:r>
              <a:rPr lang="he-IL" sz="3200" b="1" dirty="0">
                <a:latin typeface="David" panose="020E0502060401010101" pitchFamily="34" charset="-79"/>
                <a:cs typeface="David" panose="020E0502060401010101" pitchFamily="34" charset="-79"/>
              </a:rPr>
              <a:t>ממעמקים – מטאפורה לצרות ולמצוקות גדולות שאדם טובע בהן</a:t>
            </a:r>
            <a:r>
              <a:rPr lang="he-IL" dirty="0"/>
              <a:t>.</a:t>
            </a:r>
            <a:endParaRPr lang="x-none" dirty="0"/>
          </a:p>
        </p:txBody>
      </p:sp>
    </p:spTree>
    <p:extLst>
      <p:ext uri="{BB962C8B-B14F-4D97-AF65-F5344CB8AC3E}">
        <p14:creationId xmlns:p14="http://schemas.microsoft.com/office/powerpoint/2010/main" val="241815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8CF690C-426E-4086-8ED9-588247B94C25}"/>
              </a:ext>
            </a:extLst>
          </p:cNvPr>
          <p:cNvSpPr>
            <a:spLocks noGrp="1"/>
          </p:cNvSpPr>
          <p:nvPr>
            <p:ph type="title"/>
          </p:nvPr>
        </p:nvSpPr>
        <p:spPr/>
        <p:txBody>
          <a:bodyPr/>
          <a:lstStyle/>
          <a:p>
            <a:r>
              <a:rPr lang="he-IL" dirty="0"/>
              <a:t>המשורר מתפלל ש.....</a:t>
            </a:r>
            <a:endParaRPr lang="x-none" dirty="0"/>
          </a:p>
        </p:txBody>
      </p:sp>
      <p:sp>
        <p:nvSpPr>
          <p:cNvPr id="3" name="מציין מיקום תוכן 2">
            <a:extLst>
              <a:ext uri="{FF2B5EF4-FFF2-40B4-BE49-F238E27FC236}">
                <a16:creationId xmlns:a16="http://schemas.microsoft.com/office/drawing/2014/main" xmlns="" id="{4CE6CE99-2A78-4BA6-8D07-6C76CC7EA38A}"/>
              </a:ext>
            </a:extLst>
          </p:cNvPr>
          <p:cNvSpPr>
            <a:spLocks noGrp="1"/>
          </p:cNvSpPr>
          <p:nvPr>
            <p:ph idx="1"/>
          </p:nvPr>
        </p:nvSpPr>
        <p:spPr/>
        <p:txBody>
          <a:bodyPr>
            <a:normAutofit/>
          </a:bodyPr>
          <a:lstStyle/>
          <a:p>
            <a:r>
              <a:rPr lang="he-IL" sz="5400" dirty="0">
                <a:solidFill>
                  <a:srgbClr val="000000"/>
                </a:solidFill>
                <a:latin typeface="David" panose="020E0502060401010101" pitchFamily="34" charset="-79"/>
                <a:cs typeface="David" panose="020E0502060401010101" pitchFamily="34" charset="-79"/>
              </a:rPr>
              <a:t>מִמַּעֲמַקִּים קְרָאתִיךָ    יְהוָה.</a:t>
            </a:r>
            <a:r>
              <a:rPr lang="he-IL" sz="5400" dirty="0"/>
              <a:t/>
            </a:r>
            <a:br>
              <a:rPr lang="he-IL" sz="5400" dirty="0"/>
            </a:br>
            <a:r>
              <a:rPr lang="he-IL" sz="5400" b="1" dirty="0">
                <a:solidFill>
                  <a:srgbClr val="000000"/>
                </a:solidFill>
                <a:latin typeface="David" panose="020E0502060401010101" pitchFamily="34" charset="-79"/>
                <a:cs typeface="David" panose="020E0502060401010101" pitchFamily="34" charset="-79"/>
              </a:rPr>
              <a:t>ב</a:t>
            </a:r>
            <a:r>
              <a:rPr lang="he-IL" sz="5400" dirty="0">
                <a:solidFill>
                  <a:srgbClr val="000000"/>
                </a:solidFill>
                <a:latin typeface="David" panose="020E0502060401010101" pitchFamily="34" charset="-79"/>
                <a:cs typeface="David" panose="020E0502060401010101" pitchFamily="34" charset="-79"/>
              </a:rPr>
              <a:t>  אֲדֹנָי,    שִׁמְעָה בְקוֹלִי:</a:t>
            </a:r>
            <a:r>
              <a:rPr lang="he-IL" sz="5400" dirty="0"/>
              <a:t/>
            </a:r>
            <a:br>
              <a:rPr lang="he-IL" sz="5400" dirty="0"/>
            </a:br>
            <a:r>
              <a:rPr lang="he-IL" sz="5400" dirty="0">
                <a:solidFill>
                  <a:srgbClr val="000000"/>
                </a:solidFill>
                <a:latin typeface="David" panose="020E0502060401010101" pitchFamily="34" charset="-79"/>
                <a:cs typeface="David" panose="020E0502060401010101" pitchFamily="34" charset="-79"/>
              </a:rPr>
              <a:t>תִּהְיֶינָה </a:t>
            </a:r>
            <a:r>
              <a:rPr lang="he-IL" sz="5400" dirty="0" err="1">
                <a:solidFill>
                  <a:srgbClr val="000000"/>
                </a:solidFill>
                <a:latin typeface="David" panose="020E0502060401010101" pitchFamily="34" charset="-79"/>
                <a:cs typeface="David" panose="020E0502060401010101" pitchFamily="34" charset="-79"/>
              </a:rPr>
              <a:t>אָזְנֶיך</a:t>
            </a:r>
            <a:r>
              <a:rPr lang="he-IL" sz="5400" dirty="0">
                <a:solidFill>
                  <a:srgbClr val="000000"/>
                </a:solidFill>
                <a:latin typeface="David" panose="020E0502060401010101" pitchFamily="34" charset="-79"/>
                <a:cs typeface="David" panose="020E0502060401010101" pitchFamily="34" charset="-79"/>
              </a:rPr>
              <a:t>ָ, קַשֻּׁבוֹת--    לְקוֹל, תַּחֲנוּנָי.</a:t>
            </a:r>
            <a:endParaRPr lang="x-none" sz="5400" dirty="0"/>
          </a:p>
        </p:txBody>
      </p:sp>
    </p:spTree>
    <p:extLst>
      <p:ext uri="{BB962C8B-B14F-4D97-AF65-F5344CB8AC3E}">
        <p14:creationId xmlns:p14="http://schemas.microsoft.com/office/powerpoint/2010/main" val="3377567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9AC365-9535-4C92-8B03-389811202F7A}"/>
              </a:ext>
            </a:extLst>
          </p:cNvPr>
          <p:cNvSpPr>
            <a:spLocks noGrp="1"/>
          </p:cNvSpPr>
          <p:nvPr>
            <p:ph type="title"/>
          </p:nvPr>
        </p:nvSpPr>
        <p:spPr/>
        <p:txBody>
          <a:bodyPr>
            <a:normAutofit/>
          </a:bodyPr>
          <a:lstStyle/>
          <a:p>
            <a:pPr algn="ctr"/>
            <a:r>
              <a:rPr lang="he-IL" sz="4000" dirty="0">
                <a:latin typeface="David" panose="020E0502060401010101" pitchFamily="34" charset="-79"/>
                <a:cs typeface="David" panose="020E0502060401010101" pitchFamily="34" charset="-79"/>
              </a:rPr>
              <a:t>מהות האדם – חוטא, מהות ה' - _____</a:t>
            </a:r>
            <a:endParaRPr lang="x-none" sz="4000" dirty="0">
              <a:latin typeface="David" panose="020E0502060401010101" pitchFamily="34" charset="-79"/>
              <a:cs typeface="David" panose="020E0502060401010101" pitchFamily="34" charset="-79"/>
            </a:endParaRPr>
          </a:p>
        </p:txBody>
      </p:sp>
      <p:sp>
        <p:nvSpPr>
          <p:cNvPr id="3" name="מציין מיקום טקסט 2">
            <a:extLst>
              <a:ext uri="{FF2B5EF4-FFF2-40B4-BE49-F238E27FC236}">
                <a16:creationId xmlns:a16="http://schemas.microsoft.com/office/drawing/2014/main" xmlns="" id="{CD61285E-358F-49A2-A8A5-E76176F3AFE2}"/>
              </a:ext>
            </a:extLst>
          </p:cNvPr>
          <p:cNvSpPr>
            <a:spLocks noGrp="1"/>
          </p:cNvSpPr>
          <p:nvPr>
            <p:ph type="body" idx="1"/>
          </p:nvPr>
        </p:nvSpPr>
        <p:spPr/>
        <p:txBody>
          <a:bodyPr/>
          <a:lstStyle/>
          <a:p>
            <a:r>
              <a:rPr lang="he-IL" dirty="0"/>
              <a:t>במילים שלנו</a:t>
            </a:r>
            <a:endParaRPr lang="x-none" dirty="0"/>
          </a:p>
        </p:txBody>
      </p:sp>
      <p:sp>
        <p:nvSpPr>
          <p:cNvPr id="4" name="מציין מיקום תוכן 3">
            <a:extLst>
              <a:ext uri="{FF2B5EF4-FFF2-40B4-BE49-F238E27FC236}">
                <a16:creationId xmlns:a16="http://schemas.microsoft.com/office/drawing/2014/main" xmlns="" id="{8F9982F8-A4A2-425A-88DC-C5BA97505E86}"/>
              </a:ext>
            </a:extLst>
          </p:cNvPr>
          <p:cNvSpPr>
            <a:spLocks noGrp="1"/>
          </p:cNvSpPr>
          <p:nvPr>
            <p:ph sz="half" idx="2"/>
          </p:nvPr>
        </p:nvSpPr>
        <p:spPr/>
        <p:txBody>
          <a:bodyPr>
            <a:normAutofit fontScale="92500"/>
          </a:bodyPr>
          <a:lstStyle/>
          <a:p>
            <a:pPr marL="0" indent="0">
              <a:lnSpc>
                <a:spcPct val="150000"/>
              </a:lnSpc>
              <a:buNone/>
            </a:pPr>
            <a:r>
              <a:rPr lang="he-IL" dirty="0">
                <a:latin typeface="David" panose="020E0502060401010101" pitchFamily="34" charset="-79"/>
                <a:cs typeface="David" panose="020E0502060401010101" pitchFamily="34" charset="-79"/>
              </a:rPr>
              <a:t>ה' סולח לעוונות האדם. </a:t>
            </a:r>
          </a:p>
          <a:p>
            <a:pPr marL="0" indent="0">
              <a:lnSpc>
                <a:spcPct val="150000"/>
              </a:lnSpc>
              <a:buNone/>
            </a:pPr>
            <a:r>
              <a:rPr lang="he-IL" dirty="0">
                <a:latin typeface="David" panose="020E0502060401010101" pitchFamily="34" charset="-79"/>
                <a:cs typeface="David" panose="020E0502060401010101" pitchFamily="34" charset="-79"/>
              </a:rPr>
              <a:t>בית זה בנוי על הניגוד בין שמירת עוונות ותוצאותיה לבין הסליחה ותוצאותיה. המילים החשובות בבית זה הן הצמד הניגודי 'עוונות – _______'.</a:t>
            </a:r>
            <a:endParaRPr lang="x-none" dirty="0">
              <a:latin typeface="David" panose="020E0502060401010101" pitchFamily="34" charset="-79"/>
              <a:cs typeface="David" panose="020E0502060401010101" pitchFamily="34" charset="-79"/>
            </a:endParaRPr>
          </a:p>
        </p:txBody>
      </p:sp>
      <p:sp>
        <p:nvSpPr>
          <p:cNvPr id="5" name="מציין מיקום טקסט 4">
            <a:extLst>
              <a:ext uri="{FF2B5EF4-FFF2-40B4-BE49-F238E27FC236}">
                <a16:creationId xmlns:a16="http://schemas.microsoft.com/office/drawing/2014/main" xmlns="" id="{9D315A8B-F3A2-4092-8505-9019CAF1283C}"/>
              </a:ext>
            </a:extLst>
          </p:cNvPr>
          <p:cNvSpPr>
            <a:spLocks noGrp="1"/>
          </p:cNvSpPr>
          <p:nvPr>
            <p:ph type="body" sz="quarter" idx="3"/>
          </p:nvPr>
        </p:nvSpPr>
        <p:spPr/>
        <p:txBody>
          <a:bodyPr/>
          <a:lstStyle/>
          <a:p>
            <a:r>
              <a:rPr lang="he-IL" dirty="0"/>
              <a:t>חלק שני</a:t>
            </a:r>
            <a:endParaRPr lang="x-none" dirty="0"/>
          </a:p>
        </p:txBody>
      </p:sp>
      <p:sp>
        <p:nvSpPr>
          <p:cNvPr id="6" name="מציין מיקום תוכן 5">
            <a:extLst>
              <a:ext uri="{FF2B5EF4-FFF2-40B4-BE49-F238E27FC236}">
                <a16:creationId xmlns:a16="http://schemas.microsoft.com/office/drawing/2014/main" xmlns="" id="{4C39F28A-2161-40F5-B294-EE046AA76058}"/>
              </a:ext>
            </a:extLst>
          </p:cNvPr>
          <p:cNvSpPr>
            <a:spLocks noGrp="1"/>
          </p:cNvSpPr>
          <p:nvPr>
            <p:ph sz="quarter" idx="4"/>
          </p:nvPr>
        </p:nvSpPr>
        <p:spPr/>
        <p:txBody>
          <a:bodyPr>
            <a:normAutofit fontScale="92500"/>
          </a:bodyPr>
          <a:lstStyle/>
          <a:p>
            <a:pPr marL="0" indent="0">
              <a:lnSpc>
                <a:spcPct val="150000"/>
              </a:lnSpc>
              <a:buNone/>
            </a:pPr>
            <a:r>
              <a:rPr lang="he-IL" b="1" dirty="0">
                <a:solidFill>
                  <a:srgbClr val="000000"/>
                </a:solidFill>
                <a:latin typeface="David" panose="020E0502060401010101" pitchFamily="34" charset="-79"/>
                <a:cs typeface="David" panose="020E0502060401010101" pitchFamily="34" charset="-79"/>
              </a:rPr>
              <a:t>ג</a:t>
            </a:r>
            <a:r>
              <a:rPr lang="he-IL" dirty="0">
                <a:solidFill>
                  <a:srgbClr val="000000"/>
                </a:solidFill>
                <a:latin typeface="David" panose="020E0502060401010101" pitchFamily="34" charset="-79"/>
                <a:cs typeface="David" panose="020E0502060401010101" pitchFamily="34" charset="-79"/>
              </a:rPr>
              <a:t>  </a:t>
            </a:r>
            <a:r>
              <a:rPr lang="he-IL" dirty="0" err="1">
                <a:solidFill>
                  <a:srgbClr val="000000"/>
                </a:solidFill>
                <a:latin typeface="David" panose="020E0502060401010101" pitchFamily="34" charset="-79"/>
                <a:cs typeface="David" panose="020E0502060401010101" pitchFamily="34" charset="-79"/>
              </a:rPr>
              <a:t>אִם-עֲוֺנוֹת</a:t>
            </a:r>
            <a:r>
              <a:rPr lang="he-IL" dirty="0">
                <a:solidFill>
                  <a:srgbClr val="000000"/>
                </a:solidFill>
                <a:latin typeface="David" panose="020E0502060401010101" pitchFamily="34" charset="-79"/>
                <a:cs typeface="David" panose="020E0502060401010101" pitchFamily="34" charset="-79"/>
              </a:rPr>
              <a:t> תִּשְׁמָר-יָהּ—</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אֲדֹנָי, מִי יַעֲמֹד.</a:t>
            </a:r>
            <a:r>
              <a:rPr lang="he-IL" dirty="0"/>
              <a:t/>
            </a:r>
            <a:br>
              <a:rPr lang="he-IL" dirty="0"/>
            </a:br>
            <a:r>
              <a:rPr lang="he-IL" b="1" dirty="0">
                <a:solidFill>
                  <a:srgbClr val="000000"/>
                </a:solidFill>
                <a:latin typeface="David" panose="020E0502060401010101" pitchFamily="34" charset="-79"/>
                <a:cs typeface="David" panose="020E0502060401010101" pitchFamily="34" charset="-79"/>
              </a:rPr>
              <a:t>ד</a:t>
            </a:r>
            <a:r>
              <a:rPr lang="he-IL" dirty="0">
                <a:solidFill>
                  <a:srgbClr val="000000"/>
                </a:solidFill>
                <a:latin typeface="David" panose="020E0502060401010101" pitchFamily="34" charset="-79"/>
                <a:cs typeface="David" panose="020E0502060401010101" pitchFamily="34" charset="-79"/>
              </a:rPr>
              <a:t>  כִּי-עִמְּךָ הַסְּלִיחָה—</a:t>
            </a:r>
          </a:p>
          <a:p>
            <a:pPr marL="0" indent="0">
              <a:lnSpc>
                <a:spcPct val="150000"/>
              </a:lnSpc>
              <a:buNone/>
            </a:pPr>
            <a:r>
              <a:rPr lang="he-IL" dirty="0">
                <a:solidFill>
                  <a:srgbClr val="000000"/>
                </a:solidFill>
                <a:latin typeface="David" panose="020E0502060401010101" pitchFamily="34" charset="-79"/>
                <a:cs typeface="David" panose="020E0502060401010101" pitchFamily="34" charset="-79"/>
              </a:rPr>
              <a:t>    לְמַעַן, </a:t>
            </a:r>
            <a:r>
              <a:rPr lang="he-IL" dirty="0" err="1">
                <a:solidFill>
                  <a:srgbClr val="000000"/>
                </a:solidFill>
                <a:latin typeface="David" panose="020E0502060401010101" pitchFamily="34" charset="-79"/>
                <a:cs typeface="David" panose="020E0502060401010101" pitchFamily="34" charset="-79"/>
              </a:rPr>
              <a:t>תִּוָּרֵא</a:t>
            </a:r>
            <a:r>
              <a:rPr lang="he-IL" dirty="0">
                <a:solidFill>
                  <a:srgbClr val="000000"/>
                </a:solidFill>
                <a:latin typeface="David" panose="020E0502060401010101" pitchFamily="34" charset="-79"/>
                <a:cs typeface="David" panose="020E0502060401010101" pitchFamily="34" charset="-79"/>
              </a:rPr>
              <a:t>.</a:t>
            </a:r>
            <a:r>
              <a:rPr lang="he-IL" dirty="0"/>
              <a:t/>
            </a:r>
            <a:br>
              <a:rPr lang="he-IL" dirty="0"/>
            </a:br>
            <a:r>
              <a:rPr lang="he-IL" b="1" dirty="0"/>
              <a:t> </a:t>
            </a:r>
            <a:endParaRPr lang="x-none" dirty="0"/>
          </a:p>
        </p:txBody>
      </p:sp>
    </p:spTree>
    <p:extLst>
      <p:ext uri="{BB962C8B-B14F-4D97-AF65-F5344CB8AC3E}">
        <p14:creationId xmlns:p14="http://schemas.microsoft.com/office/powerpoint/2010/main" val="94326784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561</Words>
  <Application>Microsoft Office PowerPoint</Application>
  <PresentationFormat>Custom</PresentationFormat>
  <Paragraphs>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ערכת נושא Office</vt:lpstr>
      <vt:lpstr>PowerPoint Presentation</vt:lpstr>
      <vt:lpstr>מזמור קל</vt:lpstr>
      <vt:lpstr>מזמור תחנונים לה'</vt:lpstr>
      <vt:lpstr>מצוקת הדובר</vt:lpstr>
      <vt:lpstr>מצוקת הדובר</vt:lpstr>
      <vt:lpstr>PowerPoint Presentation</vt:lpstr>
      <vt:lpstr>PowerPoint Presentation</vt:lpstr>
      <vt:lpstr>המשורר מתפלל ש.....</vt:lpstr>
      <vt:lpstr>מהות האדם – חוטא, מהות ה' - _____</vt:lpstr>
      <vt:lpstr>מהות האדם – חוטא, מהות ה' - סלחן</vt:lpstr>
      <vt:lpstr>אִם-עֲוֺנוֹת תִּשְׁמָר-יָהּ--    אֲדֹנָי, מִי יַעֲמֹד</vt:lpstr>
      <vt:lpstr>אִם-עֲוֺנוֹת תִּשְׁמָר-יָהּ--    אֲדֹנָי, מִי יַעֲמֹד</vt:lpstr>
      <vt:lpstr>כִּי-עִמְּךָ הַסְּלִיחָה--    לְמַעַן, תִּוָּרֵא.</vt:lpstr>
      <vt:lpstr>כִּי-עִמְּךָ הַסְּלִיחָה--    לְמַעַן, תִּוָּרֵא.</vt:lpstr>
      <vt:lpstr>PowerPoint Presentation</vt:lpstr>
      <vt:lpstr>שאלה</vt:lpstr>
      <vt:lpstr>תשובה</vt:lpstr>
      <vt:lpstr>הדובר מייחל לה'</vt:lpstr>
      <vt:lpstr>קִוִּיתִי יְהוָה, קִוְּתָה נַפְשִׁי;    וְלִדְבָרוֹ הוֹחָלְתִּי</vt:lpstr>
      <vt:lpstr>העם נדרש לייחל לה', כדי לזכות ב.......</vt:lpstr>
      <vt:lpstr>העם נדרש לייחל לה', כדי לזכות בסליחתו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מזמור קל</dc:title>
  <dc:creator>doron50@gmail.com</dc:creator>
  <cp:lastModifiedBy>kfir</cp:lastModifiedBy>
  <cp:revision>9</cp:revision>
  <dcterms:created xsi:type="dcterms:W3CDTF">2020-03-21T06:10:45Z</dcterms:created>
  <dcterms:modified xsi:type="dcterms:W3CDTF">2020-03-22T05:05:45Z</dcterms:modified>
</cp:coreProperties>
</file>