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75" r:id="rId3"/>
    <p:sldId id="276" r:id="rId4"/>
    <p:sldId id="260" r:id="rId5"/>
    <p:sldId id="261" r:id="rId6"/>
    <p:sldId id="278" r:id="rId7"/>
    <p:sldId id="262" r:id="rId8"/>
    <p:sldId id="277" r:id="rId9"/>
    <p:sldId id="264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51" d="100"/>
          <a:sy n="51" d="100"/>
        </p:scale>
        <p:origin x="-55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עקידת יצחק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תיעוד חלקי הסיפור בציורים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097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3" y="127488"/>
            <a:ext cx="4405312" cy="577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13" y="6048375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גוסטבו דורה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399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6850" y="4038600"/>
            <a:ext cx="619125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276850" y="5472112"/>
            <a:ext cx="6191250" cy="733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חץ ימינה 6"/>
          <p:cNvSpPr/>
          <p:nvPr/>
        </p:nvSpPr>
        <p:spPr>
          <a:xfrm>
            <a:off x="1238250" y="933450"/>
            <a:ext cx="318135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העתק לכאן תמונה</a:t>
            </a:r>
            <a:endParaRPr lang="he-IL" dirty="0"/>
          </a:p>
        </p:txBody>
      </p:sp>
      <p:sp>
        <p:nvSpPr>
          <p:cNvPr id="8" name="חץ ימינה 7"/>
          <p:cNvSpPr/>
          <p:nvPr/>
        </p:nvSpPr>
        <p:spPr>
          <a:xfrm>
            <a:off x="1238250" y="3738562"/>
            <a:ext cx="318135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העתק לכאן את הפסוק/ים </a:t>
            </a:r>
            <a:r>
              <a:rPr lang="he-IL" dirty="0" err="1" smtClean="0"/>
              <a:t>המתאימ</a:t>
            </a:r>
            <a:r>
              <a:rPr lang="he-IL" dirty="0" smtClean="0"/>
              <a:t>/ים לדעתך</a:t>
            </a:r>
            <a:endParaRPr lang="he-IL" dirty="0"/>
          </a:p>
        </p:txBody>
      </p:sp>
      <p:sp>
        <p:nvSpPr>
          <p:cNvPr id="9" name="חץ ימינה 8"/>
          <p:cNvSpPr/>
          <p:nvPr/>
        </p:nvSpPr>
        <p:spPr>
          <a:xfrm>
            <a:off x="1238250" y="5186362"/>
            <a:ext cx="318135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כותרת משלכם לתמונה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63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הוראה</a:t>
            </a:r>
            <a:r>
              <a:rPr lang="he-IL" dirty="0"/>
              <a:t>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he-IL" dirty="0" smtClean="0"/>
              <a:t>שייכו </a:t>
            </a:r>
            <a:r>
              <a:rPr lang="he-IL" dirty="0"/>
              <a:t>כל תמונה במצגת </a:t>
            </a:r>
            <a:r>
              <a:rPr lang="he-IL" dirty="0" smtClean="0"/>
              <a:t>לפסוק/ים </a:t>
            </a:r>
            <a:r>
              <a:rPr lang="he-IL" dirty="0"/>
              <a:t>שלדעתכם </a:t>
            </a:r>
            <a:r>
              <a:rPr lang="he-IL" b="1" dirty="0"/>
              <a:t>הכי</a:t>
            </a:r>
            <a:r>
              <a:rPr lang="he-IL" dirty="0"/>
              <a:t> מתאים לה </a:t>
            </a:r>
            <a:endParaRPr lang="he-IL" dirty="0" smtClean="0"/>
          </a:p>
          <a:p>
            <a:pPr marL="0" lvl="0" indent="0">
              <a:buNone/>
            </a:pPr>
            <a:r>
              <a:rPr lang="he-IL" dirty="0" smtClean="0"/>
              <a:t>* לא </a:t>
            </a:r>
            <a:r>
              <a:rPr lang="he-IL" dirty="0"/>
              <a:t>לכל פסוק יש </a:t>
            </a:r>
            <a:r>
              <a:rPr lang="he-IL" dirty="0" smtClean="0"/>
              <a:t>תמונה.</a:t>
            </a:r>
          </a:p>
          <a:p>
            <a:pPr marL="0" lvl="0" indent="0">
              <a:buNone/>
            </a:pPr>
            <a:r>
              <a:rPr lang="he-IL" dirty="0" smtClean="0"/>
              <a:t>** תמונה יכולה להתאים ליותר מפסוק אחד.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he-IL" dirty="0"/>
              <a:t>כתבו כותרת משלכם לכל תמונה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454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828135"/>
            <a:ext cx="9601200" cy="5512279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א</a:t>
            </a:r>
            <a:r>
              <a:rPr lang="he-IL" dirty="0"/>
              <a:t> וַיְהִי אַחַר הַדְּבָרִים הָאֵלֶּה </a:t>
            </a:r>
            <a:r>
              <a:rPr lang="he-IL" dirty="0" err="1"/>
              <a:t>וְהָאֱלֹהִים</a:t>
            </a:r>
            <a:r>
              <a:rPr lang="he-IL" dirty="0"/>
              <a:t> נִסָּה אֶת-אַבְרָהָם וַיֹּאמֶר אֵלָיו אַבְרָהָם וַיֹּאמֶר הִנֵּנִי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</a:t>
            </a:r>
            <a:r>
              <a:rPr lang="he-IL" dirty="0"/>
              <a:t> וַיֹּאמֶר קַח-נָא אֶת-בִּנְךָ אֶת-יְחִידְךָ אֲשֶׁר-אָהַבְתָּ אֶת-יִצְחָק וְלֶךְ-לְךָ אֶל-אֶרֶץ </a:t>
            </a:r>
            <a:r>
              <a:rPr lang="he-IL" dirty="0" err="1"/>
              <a:t>הַמֹּרִיָּה</a:t>
            </a:r>
            <a:r>
              <a:rPr lang="he-IL" dirty="0"/>
              <a:t> וְהַעֲלֵהוּ שָׁם לְעֹלָה עַל אַחַד הֶהָרִים אֲשֶׁר אֹמַר אֵלֶיךָ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ג</a:t>
            </a:r>
            <a:r>
              <a:rPr lang="he-IL" dirty="0"/>
              <a:t> </a:t>
            </a:r>
            <a:r>
              <a:rPr lang="he-IL" dirty="0" err="1"/>
              <a:t>וַיַּשְׁכֵּם</a:t>
            </a:r>
            <a:r>
              <a:rPr lang="he-IL" dirty="0"/>
              <a:t> אַבְרָהָם בַּבֹּקֶר וַיַּחֲבשׁ </a:t>
            </a:r>
            <a:r>
              <a:rPr lang="he-IL" dirty="0" err="1"/>
              <a:t>אֶת-חֲמֹרו</a:t>
            </a:r>
            <a:r>
              <a:rPr lang="he-IL" dirty="0"/>
              <a:t>ֹ </a:t>
            </a:r>
            <a:r>
              <a:rPr lang="he-IL" dirty="0" err="1"/>
              <a:t>וַיִּקַּח</a:t>
            </a:r>
            <a:r>
              <a:rPr lang="he-IL" dirty="0"/>
              <a:t> אֶת-שְׁנֵי נְעָרָיו אִתּוֹ וְאֵת יִצְחָק בְּנוֹ וַיְבַקַּע עֲצֵי עֹלָה </a:t>
            </a:r>
            <a:r>
              <a:rPr lang="he-IL" dirty="0" err="1"/>
              <a:t>וַיָּקָם</a:t>
            </a:r>
            <a:r>
              <a:rPr lang="he-IL" dirty="0"/>
              <a:t> וַיֵּלֶךְ אֶל-הַמָּקוֹם אֲשֶׁר-אָמַר-לוֹ </a:t>
            </a:r>
            <a:r>
              <a:rPr lang="he-IL" dirty="0" err="1"/>
              <a:t>הָאֱלֹהִים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ד</a:t>
            </a:r>
            <a:r>
              <a:rPr lang="he-IL" dirty="0"/>
              <a:t> בַּיּוֹם הַשְּׁלִישִׁי </a:t>
            </a:r>
            <a:r>
              <a:rPr lang="he-IL" dirty="0" err="1"/>
              <a:t>וַיִּשָּׂא</a:t>
            </a:r>
            <a:r>
              <a:rPr lang="he-IL" dirty="0"/>
              <a:t> אַבְרָהָם אֶת-עֵינָיו וַיַּרְא אֶת-הַמָּקוֹם מֵרָחֹק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ה</a:t>
            </a:r>
            <a:r>
              <a:rPr lang="he-IL" dirty="0"/>
              <a:t> וַיֹּאמֶר אַבְרָהָם אֶל-נְעָרָיו שְׁבוּ-לָכֶם פֹּה עִם-הַחֲמוֹר וַאֲנִי וְהַנַּעַר </a:t>
            </a:r>
            <a:r>
              <a:rPr lang="he-IL" dirty="0" err="1"/>
              <a:t>נֵלְכָה</a:t>
            </a:r>
            <a:r>
              <a:rPr lang="he-IL" dirty="0"/>
              <a:t> עַד-כֹּה </a:t>
            </a:r>
            <a:r>
              <a:rPr lang="he-IL" dirty="0" err="1"/>
              <a:t>וְנִשְׁתַּחֲוֶה</a:t>
            </a:r>
            <a:r>
              <a:rPr lang="he-IL" dirty="0"/>
              <a:t> </a:t>
            </a:r>
            <a:r>
              <a:rPr lang="he-IL" dirty="0" err="1"/>
              <a:t>וְנָשׁוּבָה</a:t>
            </a:r>
            <a:r>
              <a:rPr lang="he-IL" dirty="0"/>
              <a:t> אֲלֵיכֶם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ו</a:t>
            </a:r>
            <a:r>
              <a:rPr lang="he-IL" dirty="0"/>
              <a:t> </a:t>
            </a:r>
            <a:r>
              <a:rPr lang="he-IL" dirty="0" err="1"/>
              <a:t>וַיִּקַּח</a:t>
            </a:r>
            <a:r>
              <a:rPr lang="he-IL" dirty="0"/>
              <a:t> אַבְרָהָם אֶת-עֲצֵי הָעֹלָה וַיָּשֶׂם עַל-יִצְחָק בְּנוֹ </a:t>
            </a:r>
            <a:r>
              <a:rPr lang="he-IL" dirty="0" err="1"/>
              <a:t>וַיִּקַּח</a:t>
            </a:r>
            <a:r>
              <a:rPr lang="he-IL" dirty="0"/>
              <a:t> בְּיָדוֹ אֶת-הָאֵשׁ וְאֶת-הַמַּאֲכֶלֶת וַיֵּלְכוּ שְׁנֵיהֶם יַחְדָּו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ז</a:t>
            </a:r>
            <a:r>
              <a:rPr lang="he-IL" dirty="0"/>
              <a:t> וַיֹּאמֶר יִצְחָק אֶל-אַבְרָהָם אָבִיו וַיֹּאמֶר אָבִי וַיֹּאמֶר הִנֶּנִּי בְנִי וַיֹּאמֶר הִנֵּה הָאֵשׁ וְהָעֵצִים וְאַיֵּה הַשֶּׂה לְעֹלָה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ח</a:t>
            </a:r>
            <a:r>
              <a:rPr lang="he-IL" dirty="0"/>
              <a:t> וַיֹּאמֶר אַבְרָהָם </a:t>
            </a:r>
            <a:r>
              <a:rPr lang="he-IL" dirty="0" err="1"/>
              <a:t>אֱלֹהִים</a:t>
            </a:r>
            <a:r>
              <a:rPr lang="he-IL" dirty="0"/>
              <a:t> יִרְאֶה-לּוֹ הַשֶּׂה לְעֹלָה בְּנִי וַיֵּלְכוּ שְׁנֵיהֶם יַחְדָּו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ט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he-IL" dirty="0"/>
              <a:t>וַיָּבֹאוּ אֶל-הַמָּקוֹם אֲשֶׁר אָמַר-לוֹ </a:t>
            </a:r>
            <a:r>
              <a:rPr lang="he-IL" dirty="0" err="1"/>
              <a:t>הָאֱלֹהִים</a:t>
            </a:r>
            <a:r>
              <a:rPr lang="he-IL" dirty="0"/>
              <a:t> </a:t>
            </a:r>
            <a:r>
              <a:rPr lang="he-IL" dirty="0" err="1"/>
              <a:t>וַיִּבֶן</a:t>
            </a:r>
            <a:r>
              <a:rPr lang="he-IL" dirty="0"/>
              <a:t> שָׁם אַבְרָהָם אֶת-הַמִּזְבֵּחַ וַיַּעֲרֹךְ אֶת-הָעֵצִים </a:t>
            </a:r>
            <a:r>
              <a:rPr lang="he-IL" dirty="0" err="1"/>
              <a:t>וַיַּעֲקֹד</a:t>
            </a:r>
            <a:r>
              <a:rPr lang="he-IL" dirty="0"/>
              <a:t> אֶת-יִצְחָק בְּנוֹ וַיָּשֶׂם אֹתוֹ עַל-הַמִּזְבֵּחַ מִמַּעַל לָעֵצִים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י</a:t>
            </a:r>
            <a:r>
              <a:rPr lang="he-IL" dirty="0"/>
              <a:t> וַיִּשְׁלַח אַבְרָהָם אֶת-יָדוֹ </a:t>
            </a:r>
            <a:r>
              <a:rPr lang="he-IL" dirty="0" err="1"/>
              <a:t>וַיִּקַּח</a:t>
            </a:r>
            <a:r>
              <a:rPr lang="he-IL" dirty="0"/>
              <a:t> אֶת-הַמַּאֲכֶלֶת </a:t>
            </a:r>
            <a:r>
              <a:rPr lang="he-IL" dirty="0" err="1"/>
              <a:t>לִשְׁחֹט</a:t>
            </a:r>
            <a:r>
              <a:rPr lang="he-IL" dirty="0"/>
              <a:t> אֶת-בְּנוֹ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יא</a:t>
            </a:r>
            <a:r>
              <a:rPr lang="he-IL" dirty="0"/>
              <a:t> וַיִּקְרָא אֵלָיו מַלְאַךְ יְהוָֹה מִן-הַשָּׁמַיִם וַיֹּאמֶר אַבְרָהָם </a:t>
            </a:r>
            <a:r>
              <a:rPr lang="he-IL" dirty="0" err="1"/>
              <a:t>אַבְרָהָם</a:t>
            </a:r>
            <a:r>
              <a:rPr lang="he-IL" dirty="0"/>
              <a:t> וַיֹּאמֶר הִנֵּנִי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יב</a:t>
            </a:r>
            <a:r>
              <a:rPr lang="he-IL" dirty="0"/>
              <a:t> וַיֹּאמֶר אַל-תִּשְׁלַח יָדְךָ אֶל-הַנַּעַר וְאַל-תַּעַשׂ לוֹ מְאוּמָה כִּי עַתָּה יָדַעְתִּי כִּי-יְרֵא </a:t>
            </a:r>
            <a:r>
              <a:rPr lang="he-IL" dirty="0" err="1"/>
              <a:t>אֱלֹהִים</a:t>
            </a:r>
            <a:r>
              <a:rPr lang="he-IL" dirty="0"/>
              <a:t> אַתָּה וְלֹא חָשַׂכְתָּ אֶת-בִּנְךָ אֶת-יְחִידְךָ מִמֶּנִּי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יג</a:t>
            </a:r>
            <a:r>
              <a:rPr lang="he-IL" dirty="0"/>
              <a:t> </a:t>
            </a:r>
            <a:r>
              <a:rPr lang="he-IL" dirty="0" err="1"/>
              <a:t>וַיִּשָּׂא</a:t>
            </a:r>
            <a:r>
              <a:rPr lang="he-IL" dirty="0"/>
              <a:t> אַבְרָהָם אֶת-עֵינָיו וַיַּרְא וְהִנֵּה-אַיִל אַחַר נֶאֱחַז בַּסְּבַךְ בְּקַרְנָיו וַיֵּלֶךְ אַבְרָהָם </a:t>
            </a:r>
            <a:r>
              <a:rPr lang="he-IL" dirty="0" err="1"/>
              <a:t>וַיִּקַּח</a:t>
            </a:r>
            <a:r>
              <a:rPr lang="he-IL" dirty="0"/>
              <a:t> אֶת-הָאַיִל וַיַּעֲלֵהוּ לְעֹלָה תַּחַת בְּנוֹ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יד</a:t>
            </a:r>
            <a:r>
              <a:rPr lang="he-IL" dirty="0"/>
              <a:t> וַיִּקְרָא אַבְרָהָם שֵׁם-הַמָּקוֹם הַהוּא יְהוָֹה יִרְאֶה אֲשֶׁר יֵאָמֵר הַיּוֹם בְּהַר יְהוָֹה יֵרָאֶה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טו</a:t>
            </a:r>
            <a:r>
              <a:rPr lang="he-IL" dirty="0"/>
              <a:t> וַיִּקְרָא מַלְאַךְ יְהוָֹה אֶל-אַבְרָהָם שֵׁנִית מִן-הַשָּׁמָיִם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טז</a:t>
            </a:r>
            <a:r>
              <a:rPr lang="he-IL" dirty="0"/>
              <a:t> וַיֹּאמֶר בִּי נִשְׁבַּעְתִּי נְאֻם-יְהוָֹה כִּי יַעַן אֲשֶׁר עָשִׂיתָ אֶת-הַדָּבָר הַזֶּה וְלֹא חָשַׂכְתָּ אֶת-בִּנְךָ אֶת-יְחִידֶךָ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יז</a:t>
            </a:r>
            <a:r>
              <a:rPr lang="he-IL" dirty="0"/>
              <a:t> כִּי-בָרֵךְ אֲבָרֶכְךָ וְהַרְבָּה אַרְבֶּה אֶת-זַרְעֲךָ כְּכוֹכְבֵי הַשָּׁמַיִם וְכַחוֹל אֲשֶׁר עַל-שְׂפַת הַיָּם וְיִרַשׁ זַרְעֲךָ אֵת שַׁעַר </a:t>
            </a:r>
            <a:r>
              <a:rPr lang="he-IL" dirty="0" err="1"/>
              <a:t>אֹיְבָיו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יח</a:t>
            </a:r>
            <a:r>
              <a:rPr lang="he-IL" dirty="0"/>
              <a:t> וְהִתְבָּרֲכוּ בְזַרְעֲךָ כֹּל גּוֹיֵי הָאָרֶץ עֵקֶב אֲשֶׁר שָׁמַעְתָּ בְּקֹלִי</a:t>
            </a:r>
            <a:r>
              <a:rPr lang="en-US" dirty="0"/>
              <a:t>:</a:t>
            </a:r>
            <a:br>
              <a:rPr lang="en-US" dirty="0"/>
            </a:b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יט</a:t>
            </a:r>
            <a:r>
              <a:rPr lang="he-IL" dirty="0"/>
              <a:t> וַיָּשָׁב אַבְרָהָם אֶל-נְעָרָיו </a:t>
            </a:r>
            <a:r>
              <a:rPr lang="he-IL" dirty="0" err="1"/>
              <a:t>וַיָּקֻמו</a:t>
            </a:r>
            <a:r>
              <a:rPr lang="he-IL" dirty="0"/>
              <a:t>ּ וַיֵּלְכוּ יַחְדָּו אֶל-בְּאֵר שָׁבַע וַיֵּשֶׁב אַבְרָהָם בִּבְאֵר שָׁבַע</a:t>
            </a:r>
            <a:r>
              <a:rPr lang="en-US" dirty="0"/>
              <a:t>: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980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261772"/>
            <a:ext cx="6721235" cy="575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5624" y="6172200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כריסטיאן וילהלם, 1900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099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34" y="447628"/>
            <a:ext cx="7712016" cy="5501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234" y="6162675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אברהם אופק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914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317881"/>
            <a:ext cx="6467475" cy="5001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4060" y="5457825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מנשה קדישמן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634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60" y="2273825"/>
            <a:ext cx="8694680" cy="2310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925" y="5114925"/>
            <a:ext cx="1752600" cy="3714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48660" y="4981575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משה שאה </a:t>
            </a:r>
            <a:r>
              <a:rPr lang="he-IL" dirty="0" smtClean="0"/>
              <a:t>מזרחי, 1900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21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29" y="304028"/>
            <a:ext cx="5540471" cy="567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7829" y="6153150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משה קסטל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384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6" y="333374"/>
            <a:ext cx="3958719" cy="5467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410" y="5943600"/>
            <a:ext cx="3213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מארק שאגאל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61439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TM10001105[[fn=יבול]]</Template>
  <TotalTime>152</TotalTime>
  <Words>69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עקידת יצחק</vt:lpstr>
      <vt:lpstr>הוראה: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עקידת יצחק</dc:title>
  <dc:creator>Liran Recanati</dc:creator>
  <cp:lastModifiedBy>kfir</cp:lastModifiedBy>
  <cp:revision>18</cp:revision>
  <dcterms:created xsi:type="dcterms:W3CDTF">2020-04-22T15:41:45Z</dcterms:created>
  <dcterms:modified xsi:type="dcterms:W3CDTF">2020-05-12T17:49:54Z</dcterms:modified>
</cp:coreProperties>
</file>