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57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כ"ה/אלול/תשע"ז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DWouwx3Hxm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icro.magnet.fsu.edu/primer/java/scienceopticsu/powersof10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/>
          </a:bodyPr>
          <a:lstStyle/>
          <a:p>
            <a:r>
              <a:rPr lang="he-IL" sz="6600" dirty="0" smtClean="0">
                <a:solidFill>
                  <a:schemeClr val="tx2"/>
                </a:solidFill>
              </a:rPr>
              <a:t>סדרי גודל ביקום</a:t>
            </a:r>
            <a:endParaRPr lang="he-IL" sz="6600" dirty="0">
              <a:solidFill>
                <a:schemeClr val="tx2"/>
              </a:solidFill>
            </a:endParaRPr>
          </a:p>
        </p:txBody>
      </p:sp>
      <p:pic>
        <p:nvPicPr>
          <p:cNvPr id="4100" name="Picture 4" descr="http://www.kzone.com.au/images/default-source/default-album/doggy-date.jpg?sfvrsn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2276872"/>
            <a:ext cx="5680308" cy="3961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906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1776" y="188640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/>
                </a:solidFill>
              </a:rPr>
              <a:t>היקום – סדרי גודל</a:t>
            </a:r>
            <a:endParaRPr lang="he-IL" dirty="0">
              <a:solidFill>
                <a:schemeClr val="tx2"/>
              </a:solidFill>
            </a:endParaRPr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637153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לבן 2"/>
          <p:cNvSpPr/>
          <p:nvPr/>
        </p:nvSpPr>
        <p:spPr>
          <a:xfrm>
            <a:off x="2987824" y="5949280"/>
            <a:ext cx="333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https://youtu.be/DWouwx3Hxmk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7906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1776" y="188640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/>
                </a:solidFill>
              </a:rPr>
              <a:t>היקום – סדרי גודל</a:t>
            </a:r>
            <a:endParaRPr lang="he-IL" dirty="0">
              <a:solidFill>
                <a:schemeClr val="tx2"/>
              </a:solidFill>
            </a:endParaRPr>
          </a:p>
        </p:txBody>
      </p:sp>
      <p:pic>
        <p:nvPicPr>
          <p:cNvPr id="17409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484784"/>
            <a:ext cx="4105670" cy="403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99592" y="5445224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http://micro.magnet.fsu.edu/primer/java/scienceopticsu/powersof10/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79060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ערכת נושא של Office</vt:lpstr>
      <vt:lpstr>סדרי גודל ביקום</vt:lpstr>
      <vt:lpstr>היקום – סדרי גודל</vt:lpstr>
      <vt:lpstr>היקום – סדרי גודל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גדלים פיזיקליים בסיסיים ויחידותיהם</dc:title>
  <dc:creator>User</dc:creator>
  <cp:lastModifiedBy>Yossi Pinkas</cp:lastModifiedBy>
  <cp:revision>20</cp:revision>
  <dcterms:modified xsi:type="dcterms:W3CDTF">2017-09-16T15:13:52Z</dcterms:modified>
</cp:coreProperties>
</file>