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0"/>
  </p:notesMasterIdLst>
  <p:sldIdLst>
    <p:sldId id="324" r:id="rId2"/>
    <p:sldId id="343" r:id="rId3"/>
    <p:sldId id="388" r:id="rId4"/>
    <p:sldId id="400" r:id="rId5"/>
    <p:sldId id="404" r:id="rId6"/>
    <p:sldId id="405" r:id="rId7"/>
    <p:sldId id="406" r:id="rId8"/>
    <p:sldId id="397" r:id="rId9"/>
    <p:sldId id="401" r:id="rId10"/>
    <p:sldId id="407" r:id="rId11"/>
    <p:sldId id="408" r:id="rId12"/>
    <p:sldId id="398" r:id="rId13"/>
    <p:sldId id="402" r:id="rId14"/>
    <p:sldId id="409" r:id="rId15"/>
    <p:sldId id="399" r:id="rId16"/>
    <p:sldId id="403" r:id="rId17"/>
    <p:sldId id="396" r:id="rId18"/>
    <p:sldId id="395" r:id="rId1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0066FF"/>
    <a:srgbClr val="008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019" autoAdjust="0"/>
    <p:restoredTop sz="84943" autoAdjust="0"/>
  </p:normalViewPr>
  <p:slideViewPr>
    <p:cSldViewPr snapToGrid="0" showGuides="1">
      <p:cViewPr varScale="1">
        <p:scale>
          <a:sx n="98" d="100"/>
          <a:sy n="98" d="100"/>
        </p:scale>
        <p:origin x="900" y="8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BC2C24-25E6-420B-9378-EF0A252F03B9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</dgm:pt>
    <dgm:pt modelId="{2214410A-4063-4C64-8A4A-AFE275CF2CB7}">
      <dgm:prSet phldrT="[Text]"/>
      <dgm:spPr/>
      <dgm:t>
        <a:bodyPr/>
        <a:lstStyle/>
        <a:p>
          <a:r>
            <a:rPr lang="he-IL" dirty="0" smtClean="0"/>
            <a:t>10,001-12,000</a:t>
          </a:r>
          <a:endParaRPr lang="en-US" dirty="0"/>
        </a:p>
      </dgm:t>
    </dgm:pt>
    <dgm:pt modelId="{502DB9A8-2FA2-4E43-81C7-4636E09B9A6D}" type="parTrans" cxnId="{8C4D3CDE-18FE-448F-B035-2C0228A55234}">
      <dgm:prSet/>
      <dgm:spPr/>
      <dgm:t>
        <a:bodyPr/>
        <a:lstStyle/>
        <a:p>
          <a:endParaRPr lang="en-US"/>
        </a:p>
      </dgm:t>
    </dgm:pt>
    <dgm:pt modelId="{FE7A853E-518D-48F3-9A50-204AFBB4D6E2}" type="sibTrans" cxnId="{8C4D3CDE-18FE-448F-B035-2C0228A55234}">
      <dgm:prSet/>
      <dgm:spPr/>
      <dgm:t>
        <a:bodyPr/>
        <a:lstStyle/>
        <a:p>
          <a:endParaRPr lang="en-US"/>
        </a:p>
      </dgm:t>
    </dgm:pt>
    <dgm:pt modelId="{FFE50E0E-678C-476B-BABB-B23FC32CFF78}">
      <dgm:prSet phldrT="[Text]"/>
      <dgm:spPr/>
      <dgm:t>
        <a:bodyPr/>
        <a:lstStyle/>
        <a:p>
          <a:r>
            <a:rPr lang="he-IL" dirty="0" smtClean="0"/>
            <a:t>8,001-10,000</a:t>
          </a:r>
          <a:endParaRPr lang="en-US" dirty="0"/>
        </a:p>
      </dgm:t>
    </dgm:pt>
    <dgm:pt modelId="{40162540-39BA-4729-A8E7-36FEC3E370BB}" type="parTrans" cxnId="{2ADA5AE7-FE82-4AE2-9B2E-A684C2AB30CB}">
      <dgm:prSet/>
      <dgm:spPr/>
      <dgm:t>
        <a:bodyPr/>
        <a:lstStyle/>
        <a:p>
          <a:endParaRPr lang="en-US"/>
        </a:p>
      </dgm:t>
    </dgm:pt>
    <dgm:pt modelId="{94788C21-6D0C-4940-9ACC-941AE8BCD124}" type="sibTrans" cxnId="{2ADA5AE7-FE82-4AE2-9B2E-A684C2AB30CB}">
      <dgm:prSet/>
      <dgm:spPr/>
      <dgm:t>
        <a:bodyPr/>
        <a:lstStyle/>
        <a:p>
          <a:endParaRPr lang="en-US"/>
        </a:p>
      </dgm:t>
    </dgm:pt>
    <dgm:pt modelId="{29DFF89D-DF33-4099-9669-03EF36DD67A0}">
      <dgm:prSet phldrT="[Text]"/>
      <dgm:spPr/>
      <dgm:t>
        <a:bodyPr/>
        <a:lstStyle/>
        <a:p>
          <a:r>
            <a:rPr lang="he-IL" dirty="0" smtClean="0"/>
            <a:t>מתחת ל- 8,000</a:t>
          </a:r>
          <a:endParaRPr lang="en-US" dirty="0"/>
        </a:p>
      </dgm:t>
    </dgm:pt>
    <dgm:pt modelId="{011A10C3-26D4-449C-9221-12AE6EA78737}" type="parTrans" cxnId="{5D94E320-A490-487F-A7DE-3A50513CD811}">
      <dgm:prSet/>
      <dgm:spPr/>
      <dgm:t>
        <a:bodyPr/>
        <a:lstStyle/>
        <a:p>
          <a:endParaRPr lang="en-US"/>
        </a:p>
      </dgm:t>
    </dgm:pt>
    <dgm:pt modelId="{CA92049D-C207-433A-965A-AF864CA6C13A}" type="sibTrans" cxnId="{5D94E320-A490-487F-A7DE-3A50513CD811}">
      <dgm:prSet/>
      <dgm:spPr/>
      <dgm:t>
        <a:bodyPr/>
        <a:lstStyle/>
        <a:p>
          <a:endParaRPr lang="en-US"/>
        </a:p>
      </dgm:t>
    </dgm:pt>
    <dgm:pt modelId="{86575BFD-F4FD-42A1-BBC4-4045D2202D5F}">
      <dgm:prSet phldrT="[Text]"/>
      <dgm:spPr/>
      <dgm:t>
        <a:bodyPr/>
        <a:lstStyle/>
        <a:p>
          <a:r>
            <a:rPr lang="he-IL" dirty="0" smtClean="0"/>
            <a:t>12,001-14,000</a:t>
          </a:r>
          <a:endParaRPr lang="en-US" dirty="0"/>
        </a:p>
      </dgm:t>
    </dgm:pt>
    <dgm:pt modelId="{3868D132-9B7C-4A60-9009-368615D574A2}" type="parTrans" cxnId="{9C31350E-4CF0-4992-A5D5-D76B1301F845}">
      <dgm:prSet/>
      <dgm:spPr/>
      <dgm:t>
        <a:bodyPr/>
        <a:lstStyle/>
        <a:p>
          <a:endParaRPr lang="en-US"/>
        </a:p>
      </dgm:t>
    </dgm:pt>
    <dgm:pt modelId="{D6B95929-B50E-435D-B7B2-E77E77D497C9}" type="sibTrans" cxnId="{9C31350E-4CF0-4992-A5D5-D76B1301F845}">
      <dgm:prSet/>
      <dgm:spPr/>
      <dgm:t>
        <a:bodyPr/>
        <a:lstStyle/>
        <a:p>
          <a:endParaRPr lang="en-US"/>
        </a:p>
      </dgm:t>
    </dgm:pt>
    <dgm:pt modelId="{0E504E43-3A94-4AF1-AA94-B1EA6B731E15}">
      <dgm:prSet phldrT="[Text]"/>
      <dgm:spPr/>
      <dgm:t>
        <a:bodyPr/>
        <a:lstStyle/>
        <a:p>
          <a:r>
            <a:rPr lang="he-IL" dirty="0" smtClean="0"/>
            <a:t>14,001-16,000</a:t>
          </a:r>
          <a:endParaRPr lang="en-US" dirty="0"/>
        </a:p>
      </dgm:t>
    </dgm:pt>
    <dgm:pt modelId="{7DCFEB04-773B-4334-88E4-7C5F1D7B22CE}" type="parTrans" cxnId="{3B995370-F548-4C83-87F2-AAF3D9A082C2}">
      <dgm:prSet/>
      <dgm:spPr/>
      <dgm:t>
        <a:bodyPr/>
        <a:lstStyle/>
        <a:p>
          <a:endParaRPr lang="en-US"/>
        </a:p>
      </dgm:t>
    </dgm:pt>
    <dgm:pt modelId="{5928513B-FE1E-44A7-A10A-B20EC7A92CE5}" type="sibTrans" cxnId="{3B995370-F548-4C83-87F2-AAF3D9A082C2}">
      <dgm:prSet/>
      <dgm:spPr/>
      <dgm:t>
        <a:bodyPr/>
        <a:lstStyle/>
        <a:p>
          <a:endParaRPr lang="en-US"/>
        </a:p>
      </dgm:t>
    </dgm:pt>
    <dgm:pt modelId="{8DCB13A1-8028-4F50-BCF9-3C48D46935BF}">
      <dgm:prSet phldrT="[Text]"/>
      <dgm:spPr/>
      <dgm:t>
        <a:bodyPr/>
        <a:lstStyle/>
        <a:p>
          <a:r>
            <a:rPr lang="he-IL" dirty="0" smtClean="0"/>
            <a:t>מעל 18,000</a:t>
          </a:r>
          <a:endParaRPr lang="en-US" dirty="0"/>
        </a:p>
      </dgm:t>
    </dgm:pt>
    <dgm:pt modelId="{835EF0EF-263A-4AEE-AD33-6BD6BB09CC5B}" type="parTrans" cxnId="{8B68D80A-CB79-452A-B58F-448F6C1313AE}">
      <dgm:prSet/>
      <dgm:spPr/>
      <dgm:t>
        <a:bodyPr/>
        <a:lstStyle/>
        <a:p>
          <a:endParaRPr lang="en-US"/>
        </a:p>
      </dgm:t>
    </dgm:pt>
    <dgm:pt modelId="{C501D5DC-5823-44BB-943F-69C209371084}" type="sibTrans" cxnId="{8B68D80A-CB79-452A-B58F-448F6C1313AE}">
      <dgm:prSet/>
      <dgm:spPr/>
      <dgm:t>
        <a:bodyPr/>
        <a:lstStyle/>
        <a:p>
          <a:endParaRPr lang="en-US"/>
        </a:p>
      </dgm:t>
    </dgm:pt>
    <dgm:pt modelId="{4B8DB22A-CA8D-4C99-8C72-D1A2476AF42E}" type="pres">
      <dgm:prSet presAssocID="{0BBC2C24-25E6-420B-9378-EF0A252F03B9}" presName="Name0" presStyleCnt="0">
        <dgm:presLayoutVars>
          <dgm:chMax val="7"/>
          <dgm:chPref val="7"/>
          <dgm:dir val="rev"/>
        </dgm:presLayoutVars>
      </dgm:prSet>
      <dgm:spPr/>
    </dgm:pt>
    <dgm:pt modelId="{46919884-DCC3-41F0-9188-C806DE9B52EB}" type="pres">
      <dgm:prSet presAssocID="{0BBC2C24-25E6-420B-9378-EF0A252F03B9}" presName="Name1" presStyleCnt="0"/>
      <dgm:spPr/>
    </dgm:pt>
    <dgm:pt modelId="{8351B97A-235F-4ACC-963B-8E8E62EA2673}" type="pres">
      <dgm:prSet presAssocID="{0BBC2C24-25E6-420B-9378-EF0A252F03B9}" presName="cycle" presStyleCnt="0"/>
      <dgm:spPr/>
    </dgm:pt>
    <dgm:pt modelId="{3D36C300-E405-4882-83FD-9CD8C7DAEDE9}" type="pres">
      <dgm:prSet presAssocID="{0BBC2C24-25E6-420B-9378-EF0A252F03B9}" presName="srcNode" presStyleLbl="node1" presStyleIdx="0" presStyleCnt="6"/>
      <dgm:spPr/>
    </dgm:pt>
    <dgm:pt modelId="{20955BBE-5422-4BAD-95AB-2CB69D618FD8}" type="pres">
      <dgm:prSet presAssocID="{0BBC2C24-25E6-420B-9378-EF0A252F03B9}" presName="conn" presStyleLbl="parChTrans1D2" presStyleIdx="0" presStyleCnt="1"/>
      <dgm:spPr/>
    </dgm:pt>
    <dgm:pt modelId="{6AF80BA9-2211-48F3-9A1B-8F78A79BB33F}" type="pres">
      <dgm:prSet presAssocID="{0BBC2C24-25E6-420B-9378-EF0A252F03B9}" presName="extraNode" presStyleLbl="node1" presStyleIdx="0" presStyleCnt="6"/>
      <dgm:spPr/>
    </dgm:pt>
    <dgm:pt modelId="{791CC845-9B54-41AA-B9D9-9523FE87CCD8}" type="pres">
      <dgm:prSet presAssocID="{0BBC2C24-25E6-420B-9378-EF0A252F03B9}" presName="dstNode" presStyleLbl="node1" presStyleIdx="0" presStyleCnt="6"/>
      <dgm:spPr/>
    </dgm:pt>
    <dgm:pt modelId="{8E41D787-7D7C-4D9D-A345-87E3A5A6B209}" type="pres">
      <dgm:prSet presAssocID="{8DCB13A1-8028-4F50-BCF9-3C48D46935BF}" presName="text_1" presStyleLbl="node1" presStyleIdx="0" presStyleCnt="6">
        <dgm:presLayoutVars>
          <dgm:bulletEnabled val="1"/>
        </dgm:presLayoutVars>
      </dgm:prSet>
      <dgm:spPr/>
    </dgm:pt>
    <dgm:pt modelId="{69420B93-4CE5-457A-A7B0-6895E6DF87D6}" type="pres">
      <dgm:prSet presAssocID="{8DCB13A1-8028-4F50-BCF9-3C48D46935BF}" presName="accent_1" presStyleCnt="0"/>
      <dgm:spPr/>
    </dgm:pt>
    <dgm:pt modelId="{0664FB55-20B2-40A3-9D9A-5C1FDD70C616}" type="pres">
      <dgm:prSet presAssocID="{8DCB13A1-8028-4F50-BCF9-3C48D46935BF}" presName="accentRepeatNode" presStyleLbl="solidFgAcc1" presStyleIdx="0" presStyleCnt="6"/>
      <dgm:spPr/>
    </dgm:pt>
    <dgm:pt modelId="{F190494D-1947-4DD7-BEE0-6B2AEA2C3257}" type="pres">
      <dgm:prSet presAssocID="{0E504E43-3A94-4AF1-AA94-B1EA6B731E15}" presName="text_2" presStyleLbl="node1" presStyleIdx="1" presStyleCnt="6">
        <dgm:presLayoutVars>
          <dgm:bulletEnabled val="1"/>
        </dgm:presLayoutVars>
      </dgm:prSet>
      <dgm:spPr/>
    </dgm:pt>
    <dgm:pt modelId="{E6B7547D-18DF-461E-9C0C-99029DAE9CC9}" type="pres">
      <dgm:prSet presAssocID="{0E504E43-3A94-4AF1-AA94-B1EA6B731E15}" presName="accent_2" presStyleCnt="0"/>
      <dgm:spPr/>
    </dgm:pt>
    <dgm:pt modelId="{EC559E81-DC36-4E07-A975-AE0CD27CBE56}" type="pres">
      <dgm:prSet presAssocID="{0E504E43-3A94-4AF1-AA94-B1EA6B731E15}" presName="accentRepeatNode" presStyleLbl="solidFgAcc1" presStyleIdx="1" presStyleCnt="6"/>
      <dgm:spPr/>
    </dgm:pt>
    <dgm:pt modelId="{7A188967-E65B-4263-9F7E-1ECD5D26E058}" type="pres">
      <dgm:prSet presAssocID="{86575BFD-F4FD-42A1-BBC4-4045D2202D5F}" presName="text_3" presStyleLbl="node1" presStyleIdx="2" presStyleCnt="6">
        <dgm:presLayoutVars>
          <dgm:bulletEnabled val="1"/>
        </dgm:presLayoutVars>
      </dgm:prSet>
      <dgm:spPr/>
    </dgm:pt>
    <dgm:pt modelId="{2D5D1D5D-4F9A-473A-924D-31C70B98966B}" type="pres">
      <dgm:prSet presAssocID="{86575BFD-F4FD-42A1-BBC4-4045D2202D5F}" presName="accent_3" presStyleCnt="0"/>
      <dgm:spPr/>
    </dgm:pt>
    <dgm:pt modelId="{1EE299C8-3A67-4D8B-B42E-D8C814414DD7}" type="pres">
      <dgm:prSet presAssocID="{86575BFD-F4FD-42A1-BBC4-4045D2202D5F}" presName="accentRepeatNode" presStyleLbl="solidFgAcc1" presStyleIdx="2" presStyleCnt="6"/>
      <dgm:spPr/>
    </dgm:pt>
    <dgm:pt modelId="{C1633601-C369-42E0-8097-EEC7CBCFBEC2}" type="pres">
      <dgm:prSet presAssocID="{2214410A-4063-4C64-8A4A-AFE275CF2CB7}" presName="text_4" presStyleLbl="node1" presStyleIdx="3" presStyleCnt="6">
        <dgm:presLayoutVars>
          <dgm:bulletEnabled val="1"/>
        </dgm:presLayoutVars>
      </dgm:prSet>
      <dgm:spPr/>
    </dgm:pt>
    <dgm:pt modelId="{64146274-2898-499A-A3E8-E78BC373D0F3}" type="pres">
      <dgm:prSet presAssocID="{2214410A-4063-4C64-8A4A-AFE275CF2CB7}" presName="accent_4" presStyleCnt="0"/>
      <dgm:spPr/>
    </dgm:pt>
    <dgm:pt modelId="{6EA91F24-4BD1-4E19-92B2-AFAF643672DB}" type="pres">
      <dgm:prSet presAssocID="{2214410A-4063-4C64-8A4A-AFE275CF2CB7}" presName="accentRepeatNode" presStyleLbl="solidFgAcc1" presStyleIdx="3" presStyleCnt="6"/>
      <dgm:spPr/>
    </dgm:pt>
    <dgm:pt modelId="{4785B589-A225-4C02-935B-EAC2861D6652}" type="pres">
      <dgm:prSet presAssocID="{FFE50E0E-678C-476B-BABB-B23FC32CFF78}" presName="text_5" presStyleLbl="node1" presStyleIdx="4" presStyleCnt="6">
        <dgm:presLayoutVars>
          <dgm:bulletEnabled val="1"/>
        </dgm:presLayoutVars>
      </dgm:prSet>
      <dgm:spPr/>
    </dgm:pt>
    <dgm:pt modelId="{57A14680-8D5A-4C73-BC63-2252389AC1E6}" type="pres">
      <dgm:prSet presAssocID="{FFE50E0E-678C-476B-BABB-B23FC32CFF78}" presName="accent_5" presStyleCnt="0"/>
      <dgm:spPr/>
    </dgm:pt>
    <dgm:pt modelId="{0A1CF9B8-F100-4B35-B05C-888E265DE732}" type="pres">
      <dgm:prSet presAssocID="{FFE50E0E-678C-476B-BABB-B23FC32CFF78}" presName="accentRepeatNode" presStyleLbl="solidFgAcc1" presStyleIdx="4" presStyleCnt="6"/>
      <dgm:spPr/>
    </dgm:pt>
    <dgm:pt modelId="{99E4C21E-1F37-4DD6-A98A-CAFF98196205}" type="pres">
      <dgm:prSet presAssocID="{29DFF89D-DF33-4099-9669-03EF36DD67A0}" presName="text_6" presStyleLbl="node1" presStyleIdx="5" presStyleCnt="6">
        <dgm:presLayoutVars>
          <dgm:bulletEnabled val="1"/>
        </dgm:presLayoutVars>
      </dgm:prSet>
      <dgm:spPr/>
    </dgm:pt>
    <dgm:pt modelId="{62EFD81E-D9CA-477A-95B6-686DFBABB158}" type="pres">
      <dgm:prSet presAssocID="{29DFF89D-DF33-4099-9669-03EF36DD67A0}" presName="accent_6" presStyleCnt="0"/>
      <dgm:spPr/>
    </dgm:pt>
    <dgm:pt modelId="{62ABC3A3-9D22-410B-91A6-6020898B75EB}" type="pres">
      <dgm:prSet presAssocID="{29DFF89D-DF33-4099-9669-03EF36DD67A0}" presName="accentRepeatNode" presStyleLbl="solidFgAcc1" presStyleIdx="5" presStyleCnt="6"/>
      <dgm:spPr/>
    </dgm:pt>
  </dgm:ptLst>
  <dgm:cxnLst>
    <dgm:cxn modelId="{8C4D3CDE-18FE-448F-B035-2C0228A55234}" srcId="{0BBC2C24-25E6-420B-9378-EF0A252F03B9}" destId="{2214410A-4063-4C64-8A4A-AFE275CF2CB7}" srcOrd="3" destOrd="0" parTransId="{502DB9A8-2FA2-4E43-81C7-4636E09B9A6D}" sibTransId="{FE7A853E-518D-48F3-9A50-204AFBB4D6E2}"/>
    <dgm:cxn modelId="{31B22DF4-27C7-4E90-92E6-C778FA7E1C20}" type="presOf" srcId="{2214410A-4063-4C64-8A4A-AFE275CF2CB7}" destId="{C1633601-C369-42E0-8097-EEC7CBCFBEC2}" srcOrd="0" destOrd="0" presId="urn:microsoft.com/office/officeart/2008/layout/VerticalCurvedList"/>
    <dgm:cxn modelId="{5D94E320-A490-487F-A7DE-3A50513CD811}" srcId="{0BBC2C24-25E6-420B-9378-EF0A252F03B9}" destId="{29DFF89D-DF33-4099-9669-03EF36DD67A0}" srcOrd="5" destOrd="0" parTransId="{011A10C3-26D4-449C-9221-12AE6EA78737}" sibTransId="{CA92049D-C207-433A-965A-AF864CA6C13A}"/>
    <dgm:cxn modelId="{2503D911-3758-4535-B386-73061DFD35D6}" type="presOf" srcId="{0E504E43-3A94-4AF1-AA94-B1EA6B731E15}" destId="{F190494D-1947-4DD7-BEE0-6B2AEA2C3257}" srcOrd="0" destOrd="0" presId="urn:microsoft.com/office/officeart/2008/layout/VerticalCurvedList"/>
    <dgm:cxn modelId="{43576A63-7C4C-43DB-8C9D-B0A983B7ECF1}" type="presOf" srcId="{86575BFD-F4FD-42A1-BBC4-4045D2202D5F}" destId="{7A188967-E65B-4263-9F7E-1ECD5D26E058}" srcOrd="0" destOrd="0" presId="urn:microsoft.com/office/officeart/2008/layout/VerticalCurvedList"/>
    <dgm:cxn modelId="{3B995370-F548-4C83-87F2-AAF3D9A082C2}" srcId="{0BBC2C24-25E6-420B-9378-EF0A252F03B9}" destId="{0E504E43-3A94-4AF1-AA94-B1EA6B731E15}" srcOrd="1" destOrd="0" parTransId="{7DCFEB04-773B-4334-88E4-7C5F1D7B22CE}" sibTransId="{5928513B-FE1E-44A7-A10A-B20EC7A92CE5}"/>
    <dgm:cxn modelId="{39710ED5-B520-43BE-A480-2DE557F62F9C}" type="presOf" srcId="{C501D5DC-5823-44BB-943F-69C209371084}" destId="{20955BBE-5422-4BAD-95AB-2CB69D618FD8}" srcOrd="0" destOrd="0" presId="urn:microsoft.com/office/officeart/2008/layout/VerticalCurvedList"/>
    <dgm:cxn modelId="{9C31350E-4CF0-4992-A5D5-D76B1301F845}" srcId="{0BBC2C24-25E6-420B-9378-EF0A252F03B9}" destId="{86575BFD-F4FD-42A1-BBC4-4045D2202D5F}" srcOrd="2" destOrd="0" parTransId="{3868D132-9B7C-4A60-9009-368615D574A2}" sibTransId="{D6B95929-B50E-435D-B7B2-E77E77D497C9}"/>
    <dgm:cxn modelId="{8D30C142-F70C-454C-A3F2-CDDFE64FF337}" type="presOf" srcId="{8DCB13A1-8028-4F50-BCF9-3C48D46935BF}" destId="{8E41D787-7D7C-4D9D-A345-87E3A5A6B209}" srcOrd="0" destOrd="0" presId="urn:microsoft.com/office/officeart/2008/layout/VerticalCurvedList"/>
    <dgm:cxn modelId="{2ADA5AE7-FE82-4AE2-9B2E-A684C2AB30CB}" srcId="{0BBC2C24-25E6-420B-9378-EF0A252F03B9}" destId="{FFE50E0E-678C-476B-BABB-B23FC32CFF78}" srcOrd="4" destOrd="0" parTransId="{40162540-39BA-4729-A8E7-36FEC3E370BB}" sibTransId="{94788C21-6D0C-4940-9ACC-941AE8BCD124}"/>
    <dgm:cxn modelId="{8B68D80A-CB79-452A-B58F-448F6C1313AE}" srcId="{0BBC2C24-25E6-420B-9378-EF0A252F03B9}" destId="{8DCB13A1-8028-4F50-BCF9-3C48D46935BF}" srcOrd="0" destOrd="0" parTransId="{835EF0EF-263A-4AEE-AD33-6BD6BB09CC5B}" sibTransId="{C501D5DC-5823-44BB-943F-69C209371084}"/>
    <dgm:cxn modelId="{2C3B1C13-E8C5-4024-8794-DF7C700EA96F}" type="presOf" srcId="{29DFF89D-DF33-4099-9669-03EF36DD67A0}" destId="{99E4C21E-1F37-4DD6-A98A-CAFF98196205}" srcOrd="0" destOrd="0" presId="urn:microsoft.com/office/officeart/2008/layout/VerticalCurvedList"/>
    <dgm:cxn modelId="{67FB2D48-DA99-4C9B-A70E-B1EF41E8A918}" type="presOf" srcId="{0BBC2C24-25E6-420B-9378-EF0A252F03B9}" destId="{4B8DB22A-CA8D-4C99-8C72-D1A2476AF42E}" srcOrd="0" destOrd="0" presId="urn:microsoft.com/office/officeart/2008/layout/VerticalCurvedList"/>
    <dgm:cxn modelId="{90521EB0-5654-424B-B025-2CA2B4E8ADF9}" type="presOf" srcId="{FFE50E0E-678C-476B-BABB-B23FC32CFF78}" destId="{4785B589-A225-4C02-935B-EAC2861D6652}" srcOrd="0" destOrd="0" presId="urn:microsoft.com/office/officeart/2008/layout/VerticalCurvedList"/>
    <dgm:cxn modelId="{DFA5FB0B-0F08-4C59-8178-069937FDACE7}" type="presParOf" srcId="{4B8DB22A-CA8D-4C99-8C72-D1A2476AF42E}" destId="{46919884-DCC3-41F0-9188-C806DE9B52EB}" srcOrd="0" destOrd="0" presId="urn:microsoft.com/office/officeart/2008/layout/VerticalCurvedList"/>
    <dgm:cxn modelId="{E2C359AF-0B8A-4630-8213-A607827F0243}" type="presParOf" srcId="{46919884-DCC3-41F0-9188-C806DE9B52EB}" destId="{8351B97A-235F-4ACC-963B-8E8E62EA2673}" srcOrd="0" destOrd="0" presId="urn:microsoft.com/office/officeart/2008/layout/VerticalCurvedList"/>
    <dgm:cxn modelId="{39460C8F-B745-49DD-BDBD-984A2E8E29B8}" type="presParOf" srcId="{8351B97A-235F-4ACC-963B-8E8E62EA2673}" destId="{3D36C300-E405-4882-83FD-9CD8C7DAEDE9}" srcOrd="0" destOrd="0" presId="urn:microsoft.com/office/officeart/2008/layout/VerticalCurvedList"/>
    <dgm:cxn modelId="{99DD3A1E-AEAD-470E-A2D2-461DC708EEE3}" type="presParOf" srcId="{8351B97A-235F-4ACC-963B-8E8E62EA2673}" destId="{20955BBE-5422-4BAD-95AB-2CB69D618FD8}" srcOrd="1" destOrd="0" presId="urn:microsoft.com/office/officeart/2008/layout/VerticalCurvedList"/>
    <dgm:cxn modelId="{B3A6355C-8E5E-417B-960F-041DFEA3F1CD}" type="presParOf" srcId="{8351B97A-235F-4ACC-963B-8E8E62EA2673}" destId="{6AF80BA9-2211-48F3-9A1B-8F78A79BB33F}" srcOrd="2" destOrd="0" presId="urn:microsoft.com/office/officeart/2008/layout/VerticalCurvedList"/>
    <dgm:cxn modelId="{E1E3E28F-5166-482F-A737-ABBC6D680BD1}" type="presParOf" srcId="{8351B97A-235F-4ACC-963B-8E8E62EA2673}" destId="{791CC845-9B54-41AA-B9D9-9523FE87CCD8}" srcOrd="3" destOrd="0" presId="urn:microsoft.com/office/officeart/2008/layout/VerticalCurvedList"/>
    <dgm:cxn modelId="{5C3133C2-2B27-4AD2-B065-B3D5A6447978}" type="presParOf" srcId="{46919884-DCC3-41F0-9188-C806DE9B52EB}" destId="{8E41D787-7D7C-4D9D-A345-87E3A5A6B209}" srcOrd="1" destOrd="0" presId="urn:microsoft.com/office/officeart/2008/layout/VerticalCurvedList"/>
    <dgm:cxn modelId="{BD396474-9094-46BE-962A-93293DAD4C68}" type="presParOf" srcId="{46919884-DCC3-41F0-9188-C806DE9B52EB}" destId="{69420B93-4CE5-457A-A7B0-6895E6DF87D6}" srcOrd="2" destOrd="0" presId="urn:microsoft.com/office/officeart/2008/layout/VerticalCurvedList"/>
    <dgm:cxn modelId="{3781F9CE-603C-4A09-B15D-A4C4E2C37DCA}" type="presParOf" srcId="{69420B93-4CE5-457A-A7B0-6895E6DF87D6}" destId="{0664FB55-20B2-40A3-9D9A-5C1FDD70C616}" srcOrd="0" destOrd="0" presId="urn:microsoft.com/office/officeart/2008/layout/VerticalCurvedList"/>
    <dgm:cxn modelId="{971662D9-3BED-4B7E-9296-9EE324988B12}" type="presParOf" srcId="{46919884-DCC3-41F0-9188-C806DE9B52EB}" destId="{F190494D-1947-4DD7-BEE0-6B2AEA2C3257}" srcOrd="3" destOrd="0" presId="urn:microsoft.com/office/officeart/2008/layout/VerticalCurvedList"/>
    <dgm:cxn modelId="{F86BD5BA-1EC7-4B5F-91E6-33F2C54DFB29}" type="presParOf" srcId="{46919884-DCC3-41F0-9188-C806DE9B52EB}" destId="{E6B7547D-18DF-461E-9C0C-99029DAE9CC9}" srcOrd="4" destOrd="0" presId="urn:microsoft.com/office/officeart/2008/layout/VerticalCurvedList"/>
    <dgm:cxn modelId="{D3F21C22-0532-487C-A584-F414459BB69B}" type="presParOf" srcId="{E6B7547D-18DF-461E-9C0C-99029DAE9CC9}" destId="{EC559E81-DC36-4E07-A975-AE0CD27CBE56}" srcOrd="0" destOrd="0" presId="urn:microsoft.com/office/officeart/2008/layout/VerticalCurvedList"/>
    <dgm:cxn modelId="{D3180CE0-0C5C-43F1-9645-0E72BE5F4B81}" type="presParOf" srcId="{46919884-DCC3-41F0-9188-C806DE9B52EB}" destId="{7A188967-E65B-4263-9F7E-1ECD5D26E058}" srcOrd="5" destOrd="0" presId="urn:microsoft.com/office/officeart/2008/layout/VerticalCurvedList"/>
    <dgm:cxn modelId="{4EA10C54-C6CD-4B6D-A42D-BA50C48383C3}" type="presParOf" srcId="{46919884-DCC3-41F0-9188-C806DE9B52EB}" destId="{2D5D1D5D-4F9A-473A-924D-31C70B98966B}" srcOrd="6" destOrd="0" presId="urn:microsoft.com/office/officeart/2008/layout/VerticalCurvedList"/>
    <dgm:cxn modelId="{65795EF9-8E4C-4D24-9CC2-7E3FCCF3746C}" type="presParOf" srcId="{2D5D1D5D-4F9A-473A-924D-31C70B98966B}" destId="{1EE299C8-3A67-4D8B-B42E-D8C814414DD7}" srcOrd="0" destOrd="0" presId="urn:microsoft.com/office/officeart/2008/layout/VerticalCurvedList"/>
    <dgm:cxn modelId="{1D397397-7E78-47E3-9F3F-766D0B45E7F2}" type="presParOf" srcId="{46919884-DCC3-41F0-9188-C806DE9B52EB}" destId="{C1633601-C369-42E0-8097-EEC7CBCFBEC2}" srcOrd="7" destOrd="0" presId="urn:microsoft.com/office/officeart/2008/layout/VerticalCurvedList"/>
    <dgm:cxn modelId="{900AAF51-58BD-43CA-9CE6-1B339D91C08B}" type="presParOf" srcId="{46919884-DCC3-41F0-9188-C806DE9B52EB}" destId="{64146274-2898-499A-A3E8-E78BC373D0F3}" srcOrd="8" destOrd="0" presId="urn:microsoft.com/office/officeart/2008/layout/VerticalCurvedList"/>
    <dgm:cxn modelId="{716959C8-2B3E-4BD2-920C-7D66A18A6084}" type="presParOf" srcId="{64146274-2898-499A-A3E8-E78BC373D0F3}" destId="{6EA91F24-4BD1-4E19-92B2-AFAF643672DB}" srcOrd="0" destOrd="0" presId="urn:microsoft.com/office/officeart/2008/layout/VerticalCurvedList"/>
    <dgm:cxn modelId="{A6C619B9-2903-4FB2-9A68-B6341AA755A4}" type="presParOf" srcId="{46919884-DCC3-41F0-9188-C806DE9B52EB}" destId="{4785B589-A225-4C02-935B-EAC2861D6652}" srcOrd="9" destOrd="0" presId="urn:microsoft.com/office/officeart/2008/layout/VerticalCurvedList"/>
    <dgm:cxn modelId="{8B8896A9-F254-4E46-9DCB-E65D0083DC3F}" type="presParOf" srcId="{46919884-DCC3-41F0-9188-C806DE9B52EB}" destId="{57A14680-8D5A-4C73-BC63-2252389AC1E6}" srcOrd="10" destOrd="0" presId="urn:microsoft.com/office/officeart/2008/layout/VerticalCurvedList"/>
    <dgm:cxn modelId="{CBE13E61-9A01-428D-9835-C9CC2B4581FB}" type="presParOf" srcId="{57A14680-8D5A-4C73-BC63-2252389AC1E6}" destId="{0A1CF9B8-F100-4B35-B05C-888E265DE732}" srcOrd="0" destOrd="0" presId="urn:microsoft.com/office/officeart/2008/layout/VerticalCurvedList"/>
    <dgm:cxn modelId="{A48E77B1-B3AA-4C67-97B6-10034F643FA9}" type="presParOf" srcId="{46919884-DCC3-41F0-9188-C806DE9B52EB}" destId="{99E4C21E-1F37-4DD6-A98A-CAFF98196205}" srcOrd="11" destOrd="0" presId="urn:microsoft.com/office/officeart/2008/layout/VerticalCurvedList"/>
    <dgm:cxn modelId="{B654BA78-BA84-44DA-81C6-D82E47DA2634}" type="presParOf" srcId="{46919884-DCC3-41F0-9188-C806DE9B52EB}" destId="{62EFD81E-D9CA-477A-95B6-686DFBABB158}" srcOrd="12" destOrd="0" presId="urn:microsoft.com/office/officeart/2008/layout/VerticalCurvedList"/>
    <dgm:cxn modelId="{E5E2FC3C-CCB2-4A89-98E3-2ADD7019B096}" type="presParOf" srcId="{62EFD81E-D9CA-477A-95B6-686DFBABB158}" destId="{62ABC3A3-9D22-410B-91A6-6020898B75E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BC2C24-25E6-420B-9378-EF0A252F03B9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</dgm:pt>
    <dgm:pt modelId="{2214410A-4063-4C64-8A4A-AFE275CF2CB7}">
      <dgm:prSet phldrT="[Text]"/>
      <dgm:spPr/>
      <dgm:t>
        <a:bodyPr/>
        <a:lstStyle/>
        <a:p>
          <a:r>
            <a:rPr lang="he-IL" dirty="0" smtClean="0"/>
            <a:t>10,001-12,000</a:t>
          </a:r>
          <a:endParaRPr lang="en-US" dirty="0"/>
        </a:p>
      </dgm:t>
    </dgm:pt>
    <dgm:pt modelId="{502DB9A8-2FA2-4E43-81C7-4636E09B9A6D}" type="parTrans" cxnId="{8C4D3CDE-18FE-448F-B035-2C0228A55234}">
      <dgm:prSet/>
      <dgm:spPr/>
      <dgm:t>
        <a:bodyPr/>
        <a:lstStyle/>
        <a:p>
          <a:endParaRPr lang="en-US"/>
        </a:p>
      </dgm:t>
    </dgm:pt>
    <dgm:pt modelId="{FE7A853E-518D-48F3-9A50-204AFBB4D6E2}" type="sibTrans" cxnId="{8C4D3CDE-18FE-448F-B035-2C0228A55234}">
      <dgm:prSet/>
      <dgm:spPr/>
      <dgm:t>
        <a:bodyPr/>
        <a:lstStyle/>
        <a:p>
          <a:endParaRPr lang="en-US"/>
        </a:p>
      </dgm:t>
    </dgm:pt>
    <dgm:pt modelId="{FFE50E0E-678C-476B-BABB-B23FC32CFF78}">
      <dgm:prSet phldrT="[Text]"/>
      <dgm:spPr/>
      <dgm:t>
        <a:bodyPr/>
        <a:lstStyle/>
        <a:p>
          <a:r>
            <a:rPr lang="he-IL" dirty="0" smtClean="0"/>
            <a:t>8,001-10,000</a:t>
          </a:r>
          <a:endParaRPr lang="en-US" dirty="0"/>
        </a:p>
      </dgm:t>
    </dgm:pt>
    <dgm:pt modelId="{40162540-39BA-4729-A8E7-36FEC3E370BB}" type="parTrans" cxnId="{2ADA5AE7-FE82-4AE2-9B2E-A684C2AB30CB}">
      <dgm:prSet/>
      <dgm:spPr/>
      <dgm:t>
        <a:bodyPr/>
        <a:lstStyle/>
        <a:p>
          <a:endParaRPr lang="en-US"/>
        </a:p>
      </dgm:t>
    </dgm:pt>
    <dgm:pt modelId="{94788C21-6D0C-4940-9ACC-941AE8BCD124}" type="sibTrans" cxnId="{2ADA5AE7-FE82-4AE2-9B2E-A684C2AB30CB}">
      <dgm:prSet/>
      <dgm:spPr/>
      <dgm:t>
        <a:bodyPr/>
        <a:lstStyle/>
        <a:p>
          <a:endParaRPr lang="en-US"/>
        </a:p>
      </dgm:t>
    </dgm:pt>
    <dgm:pt modelId="{29DFF89D-DF33-4099-9669-03EF36DD67A0}">
      <dgm:prSet phldrT="[Text]"/>
      <dgm:spPr/>
      <dgm:t>
        <a:bodyPr/>
        <a:lstStyle/>
        <a:p>
          <a:r>
            <a:rPr lang="he-IL" dirty="0" smtClean="0"/>
            <a:t>מתחת ל- 8,000</a:t>
          </a:r>
          <a:endParaRPr lang="en-US" dirty="0"/>
        </a:p>
      </dgm:t>
    </dgm:pt>
    <dgm:pt modelId="{011A10C3-26D4-449C-9221-12AE6EA78737}" type="parTrans" cxnId="{5D94E320-A490-487F-A7DE-3A50513CD811}">
      <dgm:prSet/>
      <dgm:spPr/>
      <dgm:t>
        <a:bodyPr/>
        <a:lstStyle/>
        <a:p>
          <a:endParaRPr lang="en-US"/>
        </a:p>
      </dgm:t>
    </dgm:pt>
    <dgm:pt modelId="{CA92049D-C207-433A-965A-AF864CA6C13A}" type="sibTrans" cxnId="{5D94E320-A490-487F-A7DE-3A50513CD811}">
      <dgm:prSet/>
      <dgm:spPr/>
      <dgm:t>
        <a:bodyPr/>
        <a:lstStyle/>
        <a:p>
          <a:endParaRPr lang="en-US"/>
        </a:p>
      </dgm:t>
    </dgm:pt>
    <dgm:pt modelId="{86575BFD-F4FD-42A1-BBC4-4045D2202D5F}">
      <dgm:prSet phldrT="[Text]"/>
      <dgm:spPr/>
      <dgm:t>
        <a:bodyPr/>
        <a:lstStyle/>
        <a:p>
          <a:r>
            <a:rPr lang="he-IL" dirty="0" smtClean="0"/>
            <a:t>12,001-14,000</a:t>
          </a:r>
          <a:endParaRPr lang="en-US" dirty="0"/>
        </a:p>
      </dgm:t>
    </dgm:pt>
    <dgm:pt modelId="{3868D132-9B7C-4A60-9009-368615D574A2}" type="parTrans" cxnId="{9C31350E-4CF0-4992-A5D5-D76B1301F845}">
      <dgm:prSet/>
      <dgm:spPr/>
      <dgm:t>
        <a:bodyPr/>
        <a:lstStyle/>
        <a:p>
          <a:endParaRPr lang="en-US"/>
        </a:p>
      </dgm:t>
    </dgm:pt>
    <dgm:pt modelId="{D6B95929-B50E-435D-B7B2-E77E77D497C9}" type="sibTrans" cxnId="{9C31350E-4CF0-4992-A5D5-D76B1301F845}">
      <dgm:prSet/>
      <dgm:spPr/>
      <dgm:t>
        <a:bodyPr/>
        <a:lstStyle/>
        <a:p>
          <a:endParaRPr lang="en-US"/>
        </a:p>
      </dgm:t>
    </dgm:pt>
    <dgm:pt modelId="{0E504E43-3A94-4AF1-AA94-B1EA6B731E15}">
      <dgm:prSet phldrT="[Text]"/>
      <dgm:spPr/>
      <dgm:t>
        <a:bodyPr/>
        <a:lstStyle/>
        <a:p>
          <a:r>
            <a:rPr lang="he-IL" b="1" dirty="0" smtClean="0">
              <a:solidFill>
                <a:srgbClr val="FF0000"/>
              </a:solidFill>
            </a:rPr>
            <a:t>14,001-16,000 וליתר דיוק: 15,407</a:t>
          </a:r>
          <a:endParaRPr lang="en-US" b="1" dirty="0">
            <a:solidFill>
              <a:srgbClr val="FF0000"/>
            </a:solidFill>
          </a:endParaRPr>
        </a:p>
      </dgm:t>
    </dgm:pt>
    <dgm:pt modelId="{7DCFEB04-773B-4334-88E4-7C5F1D7B22CE}" type="parTrans" cxnId="{3B995370-F548-4C83-87F2-AAF3D9A082C2}">
      <dgm:prSet/>
      <dgm:spPr/>
      <dgm:t>
        <a:bodyPr/>
        <a:lstStyle/>
        <a:p>
          <a:endParaRPr lang="en-US"/>
        </a:p>
      </dgm:t>
    </dgm:pt>
    <dgm:pt modelId="{5928513B-FE1E-44A7-A10A-B20EC7A92CE5}" type="sibTrans" cxnId="{3B995370-F548-4C83-87F2-AAF3D9A082C2}">
      <dgm:prSet/>
      <dgm:spPr/>
      <dgm:t>
        <a:bodyPr/>
        <a:lstStyle/>
        <a:p>
          <a:endParaRPr lang="en-US"/>
        </a:p>
      </dgm:t>
    </dgm:pt>
    <dgm:pt modelId="{8DCB13A1-8028-4F50-BCF9-3C48D46935BF}">
      <dgm:prSet phldrT="[Text]"/>
      <dgm:spPr/>
      <dgm:t>
        <a:bodyPr/>
        <a:lstStyle/>
        <a:p>
          <a:r>
            <a:rPr lang="he-IL" dirty="0" smtClean="0"/>
            <a:t>מעל 18,000</a:t>
          </a:r>
          <a:endParaRPr lang="en-US" dirty="0"/>
        </a:p>
      </dgm:t>
    </dgm:pt>
    <dgm:pt modelId="{835EF0EF-263A-4AEE-AD33-6BD6BB09CC5B}" type="parTrans" cxnId="{8B68D80A-CB79-452A-B58F-448F6C1313AE}">
      <dgm:prSet/>
      <dgm:spPr/>
      <dgm:t>
        <a:bodyPr/>
        <a:lstStyle/>
        <a:p>
          <a:endParaRPr lang="en-US"/>
        </a:p>
      </dgm:t>
    </dgm:pt>
    <dgm:pt modelId="{C501D5DC-5823-44BB-943F-69C209371084}" type="sibTrans" cxnId="{8B68D80A-CB79-452A-B58F-448F6C1313AE}">
      <dgm:prSet/>
      <dgm:spPr/>
      <dgm:t>
        <a:bodyPr/>
        <a:lstStyle/>
        <a:p>
          <a:endParaRPr lang="en-US"/>
        </a:p>
      </dgm:t>
    </dgm:pt>
    <dgm:pt modelId="{4B8DB22A-CA8D-4C99-8C72-D1A2476AF42E}" type="pres">
      <dgm:prSet presAssocID="{0BBC2C24-25E6-420B-9378-EF0A252F03B9}" presName="Name0" presStyleCnt="0">
        <dgm:presLayoutVars>
          <dgm:chMax val="7"/>
          <dgm:chPref val="7"/>
          <dgm:dir val="rev"/>
        </dgm:presLayoutVars>
      </dgm:prSet>
      <dgm:spPr/>
    </dgm:pt>
    <dgm:pt modelId="{46919884-DCC3-41F0-9188-C806DE9B52EB}" type="pres">
      <dgm:prSet presAssocID="{0BBC2C24-25E6-420B-9378-EF0A252F03B9}" presName="Name1" presStyleCnt="0"/>
      <dgm:spPr/>
    </dgm:pt>
    <dgm:pt modelId="{8351B97A-235F-4ACC-963B-8E8E62EA2673}" type="pres">
      <dgm:prSet presAssocID="{0BBC2C24-25E6-420B-9378-EF0A252F03B9}" presName="cycle" presStyleCnt="0"/>
      <dgm:spPr/>
    </dgm:pt>
    <dgm:pt modelId="{3D36C300-E405-4882-83FD-9CD8C7DAEDE9}" type="pres">
      <dgm:prSet presAssocID="{0BBC2C24-25E6-420B-9378-EF0A252F03B9}" presName="srcNode" presStyleLbl="node1" presStyleIdx="0" presStyleCnt="6"/>
      <dgm:spPr/>
    </dgm:pt>
    <dgm:pt modelId="{20955BBE-5422-4BAD-95AB-2CB69D618FD8}" type="pres">
      <dgm:prSet presAssocID="{0BBC2C24-25E6-420B-9378-EF0A252F03B9}" presName="conn" presStyleLbl="parChTrans1D2" presStyleIdx="0" presStyleCnt="1"/>
      <dgm:spPr/>
    </dgm:pt>
    <dgm:pt modelId="{6AF80BA9-2211-48F3-9A1B-8F78A79BB33F}" type="pres">
      <dgm:prSet presAssocID="{0BBC2C24-25E6-420B-9378-EF0A252F03B9}" presName="extraNode" presStyleLbl="node1" presStyleIdx="0" presStyleCnt="6"/>
      <dgm:spPr/>
    </dgm:pt>
    <dgm:pt modelId="{791CC845-9B54-41AA-B9D9-9523FE87CCD8}" type="pres">
      <dgm:prSet presAssocID="{0BBC2C24-25E6-420B-9378-EF0A252F03B9}" presName="dstNode" presStyleLbl="node1" presStyleIdx="0" presStyleCnt="6"/>
      <dgm:spPr/>
    </dgm:pt>
    <dgm:pt modelId="{8E41D787-7D7C-4D9D-A345-87E3A5A6B209}" type="pres">
      <dgm:prSet presAssocID="{8DCB13A1-8028-4F50-BCF9-3C48D46935BF}" presName="text_1" presStyleLbl="node1" presStyleIdx="0" presStyleCnt="6">
        <dgm:presLayoutVars>
          <dgm:bulletEnabled val="1"/>
        </dgm:presLayoutVars>
      </dgm:prSet>
      <dgm:spPr/>
    </dgm:pt>
    <dgm:pt modelId="{69420B93-4CE5-457A-A7B0-6895E6DF87D6}" type="pres">
      <dgm:prSet presAssocID="{8DCB13A1-8028-4F50-BCF9-3C48D46935BF}" presName="accent_1" presStyleCnt="0"/>
      <dgm:spPr/>
    </dgm:pt>
    <dgm:pt modelId="{0664FB55-20B2-40A3-9D9A-5C1FDD70C616}" type="pres">
      <dgm:prSet presAssocID="{8DCB13A1-8028-4F50-BCF9-3C48D46935BF}" presName="accentRepeatNode" presStyleLbl="solidFgAcc1" presStyleIdx="0" presStyleCnt="6"/>
      <dgm:spPr/>
    </dgm:pt>
    <dgm:pt modelId="{F190494D-1947-4DD7-BEE0-6B2AEA2C3257}" type="pres">
      <dgm:prSet presAssocID="{0E504E43-3A94-4AF1-AA94-B1EA6B731E1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B7547D-18DF-461E-9C0C-99029DAE9CC9}" type="pres">
      <dgm:prSet presAssocID="{0E504E43-3A94-4AF1-AA94-B1EA6B731E15}" presName="accent_2" presStyleCnt="0"/>
      <dgm:spPr/>
    </dgm:pt>
    <dgm:pt modelId="{EC559E81-DC36-4E07-A975-AE0CD27CBE56}" type="pres">
      <dgm:prSet presAssocID="{0E504E43-3A94-4AF1-AA94-B1EA6B731E15}" presName="accentRepeatNode" presStyleLbl="solidFgAcc1" presStyleIdx="1" presStyleCnt="6"/>
      <dgm:spPr/>
    </dgm:pt>
    <dgm:pt modelId="{7A188967-E65B-4263-9F7E-1ECD5D26E058}" type="pres">
      <dgm:prSet presAssocID="{86575BFD-F4FD-42A1-BBC4-4045D2202D5F}" presName="text_3" presStyleLbl="node1" presStyleIdx="2" presStyleCnt="6">
        <dgm:presLayoutVars>
          <dgm:bulletEnabled val="1"/>
        </dgm:presLayoutVars>
      </dgm:prSet>
      <dgm:spPr/>
    </dgm:pt>
    <dgm:pt modelId="{2D5D1D5D-4F9A-473A-924D-31C70B98966B}" type="pres">
      <dgm:prSet presAssocID="{86575BFD-F4FD-42A1-BBC4-4045D2202D5F}" presName="accent_3" presStyleCnt="0"/>
      <dgm:spPr/>
    </dgm:pt>
    <dgm:pt modelId="{1EE299C8-3A67-4D8B-B42E-D8C814414DD7}" type="pres">
      <dgm:prSet presAssocID="{86575BFD-F4FD-42A1-BBC4-4045D2202D5F}" presName="accentRepeatNode" presStyleLbl="solidFgAcc1" presStyleIdx="2" presStyleCnt="6"/>
      <dgm:spPr/>
    </dgm:pt>
    <dgm:pt modelId="{C1633601-C369-42E0-8097-EEC7CBCFBEC2}" type="pres">
      <dgm:prSet presAssocID="{2214410A-4063-4C64-8A4A-AFE275CF2CB7}" presName="text_4" presStyleLbl="node1" presStyleIdx="3" presStyleCnt="6">
        <dgm:presLayoutVars>
          <dgm:bulletEnabled val="1"/>
        </dgm:presLayoutVars>
      </dgm:prSet>
      <dgm:spPr/>
    </dgm:pt>
    <dgm:pt modelId="{64146274-2898-499A-A3E8-E78BC373D0F3}" type="pres">
      <dgm:prSet presAssocID="{2214410A-4063-4C64-8A4A-AFE275CF2CB7}" presName="accent_4" presStyleCnt="0"/>
      <dgm:spPr/>
    </dgm:pt>
    <dgm:pt modelId="{6EA91F24-4BD1-4E19-92B2-AFAF643672DB}" type="pres">
      <dgm:prSet presAssocID="{2214410A-4063-4C64-8A4A-AFE275CF2CB7}" presName="accentRepeatNode" presStyleLbl="solidFgAcc1" presStyleIdx="3" presStyleCnt="6"/>
      <dgm:spPr/>
    </dgm:pt>
    <dgm:pt modelId="{4785B589-A225-4C02-935B-EAC2861D6652}" type="pres">
      <dgm:prSet presAssocID="{FFE50E0E-678C-476B-BABB-B23FC32CFF78}" presName="text_5" presStyleLbl="node1" presStyleIdx="4" presStyleCnt="6">
        <dgm:presLayoutVars>
          <dgm:bulletEnabled val="1"/>
        </dgm:presLayoutVars>
      </dgm:prSet>
      <dgm:spPr/>
    </dgm:pt>
    <dgm:pt modelId="{57A14680-8D5A-4C73-BC63-2252389AC1E6}" type="pres">
      <dgm:prSet presAssocID="{FFE50E0E-678C-476B-BABB-B23FC32CFF78}" presName="accent_5" presStyleCnt="0"/>
      <dgm:spPr/>
    </dgm:pt>
    <dgm:pt modelId="{0A1CF9B8-F100-4B35-B05C-888E265DE732}" type="pres">
      <dgm:prSet presAssocID="{FFE50E0E-678C-476B-BABB-B23FC32CFF78}" presName="accentRepeatNode" presStyleLbl="solidFgAcc1" presStyleIdx="4" presStyleCnt="6"/>
      <dgm:spPr/>
    </dgm:pt>
    <dgm:pt modelId="{99E4C21E-1F37-4DD6-A98A-CAFF98196205}" type="pres">
      <dgm:prSet presAssocID="{29DFF89D-DF33-4099-9669-03EF36DD67A0}" presName="text_6" presStyleLbl="node1" presStyleIdx="5" presStyleCnt="6">
        <dgm:presLayoutVars>
          <dgm:bulletEnabled val="1"/>
        </dgm:presLayoutVars>
      </dgm:prSet>
      <dgm:spPr/>
    </dgm:pt>
    <dgm:pt modelId="{62EFD81E-D9CA-477A-95B6-686DFBABB158}" type="pres">
      <dgm:prSet presAssocID="{29DFF89D-DF33-4099-9669-03EF36DD67A0}" presName="accent_6" presStyleCnt="0"/>
      <dgm:spPr/>
    </dgm:pt>
    <dgm:pt modelId="{62ABC3A3-9D22-410B-91A6-6020898B75EB}" type="pres">
      <dgm:prSet presAssocID="{29DFF89D-DF33-4099-9669-03EF36DD67A0}" presName="accentRepeatNode" presStyleLbl="solidFgAcc1" presStyleIdx="5" presStyleCnt="6"/>
      <dgm:spPr/>
    </dgm:pt>
  </dgm:ptLst>
  <dgm:cxnLst>
    <dgm:cxn modelId="{3B995370-F548-4C83-87F2-AAF3D9A082C2}" srcId="{0BBC2C24-25E6-420B-9378-EF0A252F03B9}" destId="{0E504E43-3A94-4AF1-AA94-B1EA6B731E15}" srcOrd="1" destOrd="0" parTransId="{7DCFEB04-773B-4334-88E4-7C5F1D7B22CE}" sibTransId="{5928513B-FE1E-44A7-A10A-B20EC7A92CE5}"/>
    <dgm:cxn modelId="{8B68D80A-CB79-452A-B58F-448F6C1313AE}" srcId="{0BBC2C24-25E6-420B-9378-EF0A252F03B9}" destId="{8DCB13A1-8028-4F50-BCF9-3C48D46935BF}" srcOrd="0" destOrd="0" parTransId="{835EF0EF-263A-4AEE-AD33-6BD6BB09CC5B}" sibTransId="{C501D5DC-5823-44BB-943F-69C209371084}"/>
    <dgm:cxn modelId="{43576A63-7C4C-43DB-8C9D-B0A983B7ECF1}" type="presOf" srcId="{86575BFD-F4FD-42A1-BBC4-4045D2202D5F}" destId="{7A188967-E65B-4263-9F7E-1ECD5D26E058}" srcOrd="0" destOrd="0" presId="urn:microsoft.com/office/officeart/2008/layout/VerticalCurvedList"/>
    <dgm:cxn modelId="{31B22DF4-27C7-4E90-92E6-C778FA7E1C20}" type="presOf" srcId="{2214410A-4063-4C64-8A4A-AFE275CF2CB7}" destId="{C1633601-C369-42E0-8097-EEC7CBCFBEC2}" srcOrd="0" destOrd="0" presId="urn:microsoft.com/office/officeart/2008/layout/VerticalCurvedList"/>
    <dgm:cxn modelId="{39710ED5-B520-43BE-A480-2DE557F62F9C}" type="presOf" srcId="{C501D5DC-5823-44BB-943F-69C209371084}" destId="{20955BBE-5422-4BAD-95AB-2CB69D618FD8}" srcOrd="0" destOrd="0" presId="urn:microsoft.com/office/officeart/2008/layout/VerticalCurvedList"/>
    <dgm:cxn modelId="{9C31350E-4CF0-4992-A5D5-D76B1301F845}" srcId="{0BBC2C24-25E6-420B-9378-EF0A252F03B9}" destId="{86575BFD-F4FD-42A1-BBC4-4045D2202D5F}" srcOrd="2" destOrd="0" parTransId="{3868D132-9B7C-4A60-9009-368615D574A2}" sibTransId="{D6B95929-B50E-435D-B7B2-E77E77D497C9}"/>
    <dgm:cxn modelId="{2C3B1C13-E8C5-4024-8794-DF7C700EA96F}" type="presOf" srcId="{29DFF89D-DF33-4099-9669-03EF36DD67A0}" destId="{99E4C21E-1F37-4DD6-A98A-CAFF98196205}" srcOrd="0" destOrd="0" presId="urn:microsoft.com/office/officeart/2008/layout/VerticalCurvedList"/>
    <dgm:cxn modelId="{8C4D3CDE-18FE-448F-B035-2C0228A55234}" srcId="{0BBC2C24-25E6-420B-9378-EF0A252F03B9}" destId="{2214410A-4063-4C64-8A4A-AFE275CF2CB7}" srcOrd="3" destOrd="0" parTransId="{502DB9A8-2FA2-4E43-81C7-4636E09B9A6D}" sibTransId="{FE7A853E-518D-48F3-9A50-204AFBB4D6E2}"/>
    <dgm:cxn modelId="{90521EB0-5654-424B-B025-2CA2B4E8ADF9}" type="presOf" srcId="{FFE50E0E-678C-476B-BABB-B23FC32CFF78}" destId="{4785B589-A225-4C02-935B-EAC2861D6652}" srcOrd="0" destOrd="0" presId="urn:microsoft.com/office/officeart/2008/layout/VerticalCurvedList"/>
    <dgm:cxn modelId="{5D94E320-A490-487F-A7DE-3A50513CD811}" srcId="{0BBC2C24-25E6-420B-9378-EF0A252F03B9}" destId="{29DFF89D-DF33-4099-9669-03EF36DD67A0}" srcOrd="5" destOrd="0" parTransId="{011A10C3-26D4-449C-9221-12AE6EA78737}" sibTransId="{CA92049D-C207-433A-965A-AF864CA6C13A}"/>
    <dgm:cxn modelId="{2ADA5AE7-FE82-4AE2-9B2E-A684C2AB30CB}" srcId="{0BBC2C24-25E6-420B-9378-EF0A252F03B9}" destId="{FFE50E0E-678C-476B-BABB-B23FC32CFF78}" srcOrd="4" destOrd="0" parTransId="{40162540-39BA-4729-A8E7-36FEC3E370BB}" sibTransId="{94788C21-6D0C-4940-9ACC-941AE8BCD124}"/>
    <dgm:cxn modelId="{2503D911-3758-4535-B386-73061DFD35D6}" type="presOf" srcId="{0E504E43-3A94-4AF1-AA94-B1EA6B731E15}" destId="{F190494D-1947-4DD7-BEE0-6B2AEA2C3257}" srcOrd="0" destOrd="0" presId="urn:microsoft.com/office/officeart/2008/layout/VerticalCurvedList"/>
    <dgm:cxn modelId="{67FB2D48-DA99-4C9B-A70E-B1EF41E8A918}" type="presOf" srcId="{0BBC2C24-25E6-420B-9378-EF0A252F03B9}" destId="{4B8DB22A-CA8D-4C99-8C72-D1A2476AF42E}" srcOrd="0" destOrd="0" presId="urn:microsoft.com/office/officeart/2008/layout/VerticalCurvedList"/>
    <dgm:cxn modelId="{8D30C142-F70C-454C-A3F2-CDDFE64FF337}" type="presOf" srcId="{8DCB13A1-8028-4F50-BCF9-3C48D46935BF}" destId="{8E41D787-7D7C-4D9D-A345-87E3A5A6B209}" srcOrd="0" destOrd="0" presId="urn:microsoft.com/office/officeart/2008/layout/VerticalCurvedList"/>
    <dgm:cxn modelId="{DFA5FB0B-0F08-4C59-8178-069937FDACE7}" type="presParOf" srcId="{4B8DB22A-CA8D-4C99-8C72-D1A2476AF42E}" destId="{46919884-DCC3-41F0-9188-C806DE9B52EB}" srcOrd="0" destOrd="0" presId="urn:microsoft.com/office/officeart/2008/layout/VerticalCurvedList"/>
    <dgm:cxn modelId="{E2C359AF-0B8A-4630-8213-A607827F0243}" type="presParOf" srcId="{46919884-DCC3-41F0-9188-C806DE9B52EB}" destId="{8351B97A-235F-4ACC-963B-8E8E62EA2673}" srcOrd="0" destOrd="0" presId="urn:microsoft.com/office/officeart/2008/layout/VerticalCurvedList"/>
    <dgm:cxn modelId="{39460C8F-B745-49DD-BDBD-984A2E8E29B8}" type="presParOf" srcId="{8351B97A-235F-4ACC-963B-8E8E62EA2673}" destId="{3D36C300-E405-4882-83FD-9CD8C7DAEDE9}" srcOrd="0" destOrd="0" presId="urn:microsoft.com/office/officeart/2008/layout/VerticalCurvedList"/>
    <dgm:cxn modelId="{99DD3A1E-AEAD-470E-A2D2-461DC708EEE3}" type="presParOf" srcId="{8351B97A-235F-4ACC-963B-8E8E62EA2673}" destId="{20955BBE-5422-4BAD-95AB-2CB69D618FD8}" srcOrd="1" destOrd="0" presId="urn:microsoft.com/office/officeart/2008/layout/VerticalCurvedList"/>
    <dgm:cxn modelId="{B3A6355C-8E5E-417B-960F-041DFEA3F1CD}" type="presParOf" srcId="{8351B97A-235F-4ACC-963B-8E8E62EA2673}" destId="{6AF80BA9-2211-48F3-9A1B-8F78A79BB33F}" srcOrd="2" destOrd="0" presId="urn:microsoft.com/office/officeart/2008/layout/VerticalCurvedList"/>
    <dgm:cxn modelId="{E1E3E28F-5166-482F-A737-ABBC6D680BD1}" type="presParOf" srcId="{8351B97A-235F-4ACC-963B-8E8E62EA2673}" destId="{791CC845-9B54-41AA-B9D9-9523FE87CCD8}" srcOrd="3" destOrd="0" presId="urn:microsoft.com/office/officeart/2008/layout/VerticalCurvedList"/>
    <dgm:cxn modelId="{5C3133C2-2B27-4AD2-B065-B3D5A6447978}" type="presParOf" srcId="{46919884-DCC3-41F0-9188-C806DE9B52EB}" destId="{8E41D787-7D7C-4D9D-A345-87E3A5A6B209}" srcOrd="1" destOrd="0" presId="urn:microsoft.com/office/officeart/2008/layout/VerticalCurvedList"/>
    <dgm:cxn modelId="{BD396474-9094-46BE-962A-93293DAD4C68}" type="presParOf" srcId="{46919884-DCC3-41F0-9188-C806DE9B52EB}" destId="{69420B93-4CE5-457A-A7B0-6895E6DF87D6}" srcOrd="2" destOrd="0" presId="urn:microsoft.com/office/officeart/2008/layout/VerticalCurvedList"/>
    <dgm:cxn modelId="{3781F9CE-603C-4A09-B15D-A4C4E2C37DCA}" type="presParOf" srcId="{69420B93-4CE5-457A-A7B0-6895E6DF87D6}" destId="{0664FB55-20B2-40A3-9D9A-5C1FDD70C616}" srcOrd="0" destOrd="0" presId="urn:microsoft.com/office/officeart/2008/layout/VerticalCurvedList"/>
    <dgm:cxn modelId="{971662D9-3BED-4B7E-9296-9EE324988B12}" type="presParOf" srcId="{46919884-DCC3-41F0-9188-C806DE9B52EB}" destId="{F190494D-1947-4DD7-BEE0-6B2AEA2C3257}" srcOrd="3" destOrd="0" presId="urn:microsoft.com/office/officeart/2008/layout/VerticalCurvedList"/>
    <dgm:cxn modelId="{F86BD5BA-1EC7-4B5F-91E6-33F2C54DFB29}" type="presParOf" srcId="{46919884-DCC3-41F0-9188-C806DE9B52EB}" destId="{E6B7547D-18DF-461E-9C0C-99029DAE9CC9}" srcOrd="4" destOrd="0" presId="urn:microsoft.com/office/officeart/2008/layout/VerticalCurvedList"/>
    <dgm:cxn modelId="{D3F21C22-0532-487C-A584-F414459BB69B}" type="presParOf" srcId="{E6B7547D-18DF-461E-9C0C-99029DAE9CC9}" destId="{EC559E81-DC36-4E07-A975-AE0CD27CBE56}" srcOrd="0" destOrd="0" presId="urn:microsoft.com/office/officeart/2008/layout/VerticalCurvedList"/>
    <dgm:cxn modelId="{D3180CE0-0C5C-43F1-9645-0E72BE5F4B81}" type="presParOf" srcId="{46919884-DCC3-41F0-9188-C806DE9B52EB}" destId="{7A188967-E65B-4263-9F7E-1ECD5D26E058}" srcOrd="5" destOrd="0" presId="urn:microsoft.com/office/officeart/2008/layout/VerticalCurvedList"/>
    <dgm:cxn modelId="{4EA10C54-C6CD-4B6D-A42D-BA50C48383C3}" type="presParOf" srcId="{46919884-DCC3-41F0-9188-C806DE9B52EB}" destId="{2D5D1D5D-4F9A-473A-924D-31C70B98966B}" srcOrd="6" destOrd="0" presId="urn:microsoft.com/office/officeart/2008/layout/VerticalCurvedList"/>
    <dgm:cxn modelId="{65795EF9-8E4C-4D24-9CC2-7E3FCCF3746C}" type="presParOf" srcId="{2D5D1D5D-4F9A-473A-924D-31C70B98966B}" destId="{1EE299C8-3A67-4D8B-B42E-D8C814414DD7}" srcOrd="0" destOrd="0" presId="urn:microsoft.com/office/officeart/2008/layout/VerticalCurvedList"/>
    <dgm:cxn modelId="{1D397397-7E78-47E3-9F3F-766D0B45E7F2}" type="presParOf" srcId="{46919884-DCC3-41F0-9188-C806DE9B52EB}" destId="{C1633601-C369-42E0-8097-EEC7CBCFBEC2}" srcOrd="7" destOrd="0" presId="urn:microsoft.com/office/officeart/2008/layout/VerticalCurvedList"/>
    <dgm:cxn modelId="{900AAF51-58BD-43CA-9CE6-1B339D91C08B}" type="presParOf" srcId="{46919884-DCC3-41F0-9188-C806DE9B52EB}" destId="{64146274-2898-499A-A3E8-E78BC373D0F3}" srcOrd="8" destOrd="0" presId="urn:microsoft.com/office/officeart/2008/layout/VerticalCurvedList"/>
    <dgm:cxn modelId="{716959C8-2B3E-4BD2-920C-7D66A18A6084}" type="presParOf" srcId="{64146274-2898-499A-A3E8-E78BC373D0F3}" destId="{6EA91F24-4BD1-4E19-92B2-AFAF643672DB}" srcOrd="0" destOrd="0" presId="urn:microsoft.com/office/officeart/2008/layout/VerticalCurvedList"/>
    <dgm:cxn modelId="{A6C619B9-2903-4FB2-9A68-B6341AA755A4}" type="presParOf" srcId="{46919884-DCC3-41F0-9188-C806DE9B52EB}" destId="{4785B589-A225-4C02-935B-EAC2861D6652}" srcOrd="9" destOrd="0" presId="urn:microsoft.com/office/officeart/2008/layout/VerticalCurvedList"/>
    <dgm:cxn modelId="{8B8896A9-F254-4E46-9DCB-E65D0083DC3F}" type="presParOf" srcId="{46919884-DCC3-41F0-9188-C806DE9B52EB}" destId="{57A14680-8D5A-4C73-BC63-2252389AC1E6}" srcOrd="10" destOrd="0" presId="urn:microsoft.com/office/officeart/2008/layout/VerticalCurvedList"/>
    <dgm:cxn modelId="{CBE13E61-9A01-428D-9835-C9CC2B4581FB}" type="presParOf" srcId="{57A14680-8D5A-4C73-BC63-2252389AC1E6}" destId="{0A1CF9B8-F100-4B35-B05C-888E265DE732}" srcOrd="0" destOrd="0" presId="urn:microsoft.com/office/officeart/2008/layout/VerticalCurvedList"/>
    <dgm:cxn modelId="{A48E77B1-B3AA-4C67-97B6-10034F643FA9}" type="presParOf" srcId="{46919884-DCC3-41F0-9188-C806DE9B52EB}" destId="{99E4C21E-1F37-4DD6-A98A-CAFF98196205}" srcOrd="11" destOrd="0" presId="urn:microsoft.com/office/officeart/2008/layout/VerticalCurvedList"/>
    <dgm:cxn modelId="{B654BA78-BA84-44DA-81C6-D82E47DA2634}" type="presParOf" srcId="{46919884-DCC3-41F0-9188-C806DE9B52EB}" destId="{62EFD81E-D9CA-477A-95B6-686DFBABB158}" srcOrd="12" destOrd="0" presId="urn:microsoft.com/office/officeart/2008/layout/VerticalCurvedList"/>
    <dgm:cxn modelId="{E5E2FC3C-CCB2-4A89-98E3-2ADD7019B096}" type="presParOf" srcId="{62EFD81E-D9CA-477A-95B6-686DFBABB158}" destId="{62ABC3A3-9D22-410B-91A6-6020898B75E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55BBE-5422-4BAD-95AB-2CB69D618FD8}">
      <dsp:nvSpPr>
        <dsp:cNvPr id="0" name=""/>
        <dsp:cNvSpPr/>
      </dsp:nvSpPr>
      <dsp:spPr>
        <a:xfrm>
          <a:off x="7222095" y="-726592"/>
          <a:ext cx="5646167" cy="5646167"/>
        </a:xfrm>
        <a:prstGeom prst="blockArc">
          <a:avLst>
            <a:gd name="adj1" fmla="val 8100000"/>
            <a:gd name="adj2" fmla="val 13500000"/>
            <a:gd name="adj3" fmla="val 383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41D787-7D7C-4D9D-A345-87E3A5A6B209}">
      <dsp:nvSpPr>
        <dsp:cNvPr id="0" name=""/>
        <dsp:cNvSpPr/>
      </dsp:nvSpPr>
      <dsp:spPr>
        <a:xfrm>
          <a:off x="57223" y="220802"/>
          <a:ext cx="7732601" cy="4414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מעל 18,000</a:t>
          </a:r>
          <a:endParaRPr lang="en-US" sz="2400" kern="1200" dirty="0"/>
        </a:p>
      </dsp:txBody>
      <dsp:txXfrm>
        <a:off x="57223" y="220802"/>
        <a:ext cx="7732601" cy="441437"/>
      </dsp:txXfrm>
    </dsp:sp>
    <dsp:sp modelId="{0664FB55-20B2-40A3-9D9A-5C1FDD70C616}">
      <dsp:nvSpPr>
        <dsp:cNvPr id="0" name=""/>
        <dsp:cNvSpPr/>
      </dsp:nvSpPr>
      <dsp:spPr>
        <a:xfrm>
          <a:off x="7513927" y="165622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90494D-1947-4DD7-BEE0-6B2AEA2C3257}">
      <dsp:nvSpPr>
        <dsp:cNvPr id="0" name=""/>
        <dsp:cNvSpPr/>
      </dsp:nvSpPr>
      <dsp:spPr>
        <a:xfrm>
          <a:off x="57223" y="882874"/>
          <a:ext cx="7369489" cy="441437"/>
        </a:xfrm>
        <a:prstGeom prst="rect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14,001-16,000</a:t>
          </a:r>
          <a:endParaRPr lang="en-US" sz="2400" kern="1200" dirty="0"/>
        </a:p>
      </dsp:txBody>
      <dsp:txXfrm>
        <a:off x="57223" y="882874"/>
        <a:ext cx="7369489" cy="441437"/>
      </dsp:txXfrm>
    </dsp:sp>
    <dsp:sp modelId="{EC559E81-DC36-4E07-A975-AE0CD27CBE56}">
      <dsp:nvSpPr>
        <dsp:cNvPr id="0" name=""/>
        <dsp:cNvSpPr/>
      </dsp:nvSpPr>
      <dsp:spPr>
        <a:xfrm>
          <a:off x="7150815" y="827694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470669"/>
              <a:satOff val="-2046"/>
              <a:lumOff val="-7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188967-E65B-4263-9F7E-1ECD5D26E058}">
      <dsp:nvSpPr>
        <dsp:cNvPr id="0" name=""/>
        <dsp:cNvSpPr/>
      </dsp:nvSpPr>
      <dsp:spPr>
        <a:xfrm>
          <a:off x="57223" y="1544946"/>
          <a:ext cx="7203447" cy="441437"/>
        </a:xfrm>
        <a:prstGeom prst="rect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12,001-14,000</a:t>
          </a:r>
          <a:endParaRPr lang="en-US" sz="2400" kern="1200" dirty="0"/>
        </a:p>
      </dsp:txBody>
      <dsp:txXfrm>
        <a:off x="57223" y="1544946"/>
        <a:ext cx="7203447" cy="441437"/>
      </dsp:txXfrm>
    </dsp:sp>
    <dsp:sp modelId="{1EE299C8-3A67-4D8B-B42E-D8C814414DD7}">
      <dsp:nvSpPr>
        <dsp:cNvPr id="0" name=""/>
        <dsp:cNvSpPr/>
      </dsp:nvSpPr>
      <dsp:spPr>
        <a:xfrm>
          <a:off x="6984772" y="1489766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941338"/>
              <a:satOff val="-4091"/>
              <a:lumOff val="-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633601-C369-42E0-8097-EEC7CBCFBEC2}">
      <dsp:nvSpPr>
        <dsp:cNvPr id="0" name=""/>
        <dsp:cNvSpPr/>
      </dsp:nvSpPr>
      <dsp:spPr>
        <a:xfrm>
          <a:off x="57223" y="2206598"/>
          <a:ext cx="7203447" cy="441437"/>
        </a:xfrm>
        <a:prstGeom prst="rect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10,001-12,000</a:t>
          </a:r>
          <a:endParaRPr lang="en-US" sz="2400" kern="1200" dirty="0"/>
        </a:p>
      </dsp:txBody>
      <dsp:txXfrm>
        <a:off x="57223" y="2206598"/>
        <a:ext cx="7203447" cy="441437"/>
      </dsp:txXfrm>
    </dsp:sp>
    <dsp:sp modelId="{6EA91F24-4BD1-4E19-92B2-AFAF643672DB}">
      <dsp:nvSpPr>
        <dsp:cNvPr id="0" name=""/>
        <dsp:cNvSpPr/>
      </dsp:nvSpPr>
      <dsp:spPr>
        <a:xfrm>
          <a:off x="6984772" y="2151419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412007"/>
              <a:satOff val="-6137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85B589-A225-4C02-935B-EAC2861D6652}">
      <dsp:nvSpPr>
        <dsp:cNvPr id="0" name=""/>
        <dsp:cNvSpPr/>
      </dsp:nvSpPr>
      <dsp:spPr>
        <a:xfrm>
          <a:off x="57223" y="2868670"/>
          <a:ext cx="7369489" cy="441437"/>
        </a:xfrm>
        <a:prstGeom prst="rect">
          <a:avLst/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8,001-10,000</a:t>
          </a:r>
          <a:endParaRPr lang="en-US" sz="2400" kern="1200" dirty="0"/>
        </a:p>
      </dsp:txBody>
      <dsp:txXfrm>
        <a:off x="57223" y="2868670"/>
        <a:ext cx="7369489" cy="441437"/>
      </dsp:txXfrm>
    </dsp:sp>
    <dsp:sp modelId="{0A1CF9B8-F100-4B35-B05C-888E265DE732}">
      <dsp:nvSpPr>
        <dsp:cNvPr id="0" name=""/>
        <dsp:cNvSpPr/>
      </dsp:nvSpPr>
      <dsp:spPr>
        <a:xfrm>
          <a:off x="7150815" y="2813490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882676"/>
              <a:satOff val="-8182"/>
              <a:lumOff val="-31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E4C21E-1F37-4DD6-A98A-CAFF98196205}">
      <dsp:nvSpPr>
        <dsp:cNvPr id="0" name=""/>
        <dsp:cNvSpPr/>
      </dsp:nvSpPr>
      <dsp:spPr>
        <a:xfrm>
          <a:off x="57223" y="3530742"/>
          <a:ext cx="7732601" cy="441437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מתחת ל- 8,000</a:t>
          </a:r>
          <a:endParaRPr lang="en-US" sz="2400" kern="1200" dirty="0"/>
        </a:p>
      </dsp:txBody>
      <dsp:txXfrm>
        <a:off x="57223" y="3530742"/>
        <a:ext cx="7732601" cy="441437"/>
      </dsp:txXfrm>
    </dsp:sp>
    <dsp:sp modelId="{62ABC3A3-9D22-410B-91A6-6020898B75EB}">
      <dsp:nvSpPr>
        <dsp:cNvPr id="0" name=""/>
        <dsp:cNvSpPr/>
      </dsp:nvSpPr>
      <dsp:spPr>
        <a:xfrm>
          <a:off x="7513927" y="3475562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55BBE-5422-4BAD-95AB-2CB69D618FD8}">
      <dsp:nvSpPr>
        <dsp:cNvPr id="0" name=""/>
        <dsp:cNvSpPr/>
      </dsp:nvSpPr>
      <dsp:spPr>
        <a:xfrm>
          <a:off x="7222095" y="-726592"/>
          <a:ext cx="5646167" cy="5646167"/>
        </a:xfrm>
        <a:prstGeom prst="blockArc">
          <a:avLst>
            <a:gd name="adj1" fmla="val 8100000"/>
            <a:gd name="adj2" fmla="val 13500000"/>
            <a:gd name="adj3" fmla="val 383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41D787-7D7C-4D9D-A345-87E3A5A6B209}">
      <dsp:nvSpPr>
        <dsp:cNvPr id="0" name=""/>
        <dsp:cNvSpPr/>
      </dsp:nvSpPr>
      <dsp:spPr>
        <a:xfrm>
          <a:off x="57223" y="220802"/>
          <a:ext cx="7732601" cy="4414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מעל 18,000</a:t>
          </a:r>
          <a:endParaRPr lang="en-US" sz="2400" kern="1200" dirty="0"/>
        </a:p>
      </dsp:txBody>
      <dsp:txXfrm>
        <a:off x="57223" y="220802"/>
        <a:ext cx="7732601" cy="441437"/>
      </dsp:txXfrm>
    </dsp:sp>
    <dsp:sp modelId="{0664FB55-20B2-40A3-9D9A-5C1FDD70C616}">
      <dsp:nvSpPr>
        <dsp:cNvPr id="0" name=""/>
        <dsp:cNvSpPr/>
      </dsp:nvSpPr>
      <dsp:spPr>
        <a:xfrm>
          <a:off x="7513927" y="165622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90494D-1947-4DD7-BEE0-6B2AEA2C3257}">
      <dsp:nvSpPr>
        <dsp:cNvPr id="0" name=""/>
        <dsp:cNvSpPr/>
      </dsp:nvSpPr>
      <dsp:spPr>
        <a:xfrm>
          <a:off x="57223" y="882874"/>
          <a:ext cx="7369489" cy="441437"/>
        </a:xfrm>
        <a:prstGeom prst="rect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dirty="0" smtClean="0">
              <a:solidFill>
                <a:srgbClr val="FF0000"/>
              </a:solidFill>
            </a:rPr>
            <a:t>14,001-16,000 וליתר דיוק: 15,407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57223" y="882874"/>
        <a:ext cx="7369489" cy="441437"/>
      </dsp:txXfrm>
    </dsp:sp>
    <dsp:sp modelId="{EC559E81-DC36-4E07-A975-AE0CD27CBE56}">
      <dsp:nvSpPr>
        <dsp:cNvPr id="0" name=""/>
        <dsp:cNvSpPr/>
      </dsp:nvSpPr>
      <dsp:spPr>
        <a:xfrm>
          <a:off x="7150815" y="827694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470669"/>
              <a:satOff val="-2046"/>
              <a:lumOff val="-7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188967-E65B-4263-9F7E-1ECD5D26E058}">
      <dsp:nvSpPr>
        <dsp:cNvPr id="0" name=""/>
        <dsp:cNvSpPr/>
      </dsp:nvSpPr>
      <dsp:spPr>
        <a:xfrm>
          <a:off x="57223" y="1544946"/>
          <a:ext cx="7203447" cy="441437"/>
        </a:xfrm>
        <a:prstGeom prst="rect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12,001-14,000</a:t>
          </a:r>
          <a:endParaRPr lang="en-US" sz="2400" kern="1200" dirty="0"/>
        </a:p>
      </dsp:txBody>
      <dsp:txXfrm>
        <a:off x="57223" y="1544946"/>
        <a:ext cx="7203447" cy="441437"/>
      </dsp:txXfrm>
    </dsp:sp>
    <dsp:sp modelId="{1EE299C8-3A67-4D8B-B42E-D8C814414DD7}">
      <dsp:nvSpPr>
        <dsp:cNvPr id="0" name=""/>
        <dsp:cNvSpPr/>
      </dsp:nvSpPr>
      <dsp:spPr>
        <a:xfrm>
          <a:off x="6984772" y="1489766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941338"/>
              <a:satOff val="-4091"/>
              <a:lumOff val="-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633601-C369-42E0-8097-EEC7CBCFBEC2}">
      <dsp:nvSpPr>
        <dsp:cNvPr id="0" name=""/>
        <dsp:cNvSpPr/>
      </dsp:nvSpPr>
      <dsp:spPr>
        <a:xfrm>
          <a:off x="57223" y="2206598"/>
          <a:ext cx="7203447" cy="441437"/>
        </a:xfrm>
        <a:prstGeom prst="rect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10,001-12,000</a:t>
          </a:r>
          <a:endParaRPr lang="en-US" sz="2400" kern="1200" dirty="0"/>
        </a:p>
      </dsp:txBody>
      <dsp:txXfrm>
        <a:off x="57223" y="2206598"/>
        <a:ext cx="7203447" cy="441437"/>
      </dsp:txXfrm>
    </dsp:sp>
    <dsp:sp modelId="{6EA91F24-4BD1-4E19-92B2-AFAF643672DB}">
      <dsp:nvSpPr>
        <dsp:cNvPr id="0" name=""/>
        <dsp:cNvSpPr/>
      </dsp:nvSpPr>
      <dsp:spPr>
        <a:xfrm>
          <a:off x="6984772" y="2151419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412007"/>
              <a:satOff val="-6137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85B589-A225-4C02-935B-EAC2861D6652}">
      <dsp:nvSpPr>
        <dsp:cNvPr id="0" name=""/>
        <dsp:cNvSpPr/>
      </dsp:nvSpPr>
      <dsp:spPr>
        <a:xfrm>
          <a:off x="57223" y="2868670"/>
          <a:ext cx="7369489" cy="441437"/>
        </a:xfrm>
        <a:prstGeom prst="rect">
          <a:avLst/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8,001-10,000</a:t>
          </a:r>
          <a:endParaRPr lang="en-US" sz="2400" kern="1200" dirty="0"/>
        </a:p>
      </dsp:txBody>
      <dsp:txXfrm>
        <a:off x="57223" y="2868670"/>
        <a:ext cx="7369489" cy="441437"/>
      </dsp:txXfrm>
    </dsp:sp>
    <dsp:sp modelId="{0A1CF9B8-F100-4B35-B05C-888E265DE732}">
      <dsp:nvSpPr>
        <dsp:cNvPr id="0" name=""/>
        <dsp:cNvSpPr/>
      </dsp:nvSpPr>
      <dsp:spPr>
        <a:xfrm>
          <a:off x="7150815" y="2813490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882676"/>
              <a:satOff val="-8182"/>
              <a:lumOff val="-31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E4C21E-1F37-4DD6-A98A-CAFF98196205}">
      <dsp:nvSpPr>
        <dsp:cNvPr id="0" name=""/>
        <dsp:cNvSpPr/>
      </dsp:nvSpPr>
      <dsp:spPr>
        <a:xfrm>
          <a:off x="57223" y="3530742"/>
          <a:ext cx="7732601" cy="441437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350391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מתחת ל- 8,000</a:t>
          </a:r>
          <a:endParaRPr lang="en-US" sz="2400" kern="1200" dirty="0"/>
        </a:p>
      </dsp:txBody>
      <dsp:txXfrm>
        <a:off x="57223" y="3530742"/>
        <a:ext cx="7732601" cy="441437"/>
      </dsp:txXfrm>
    </dsp:sp>
    <dsp:sp modelId="{62ABC3A3-9D22-410B-91A6-6020898B75EB}">
      <dsp:nvSpPr>
        <dsp:cNvPr id="0" name=""/>
        <dsp:cNvSpPr/>
      </dsp:nvSpPr>
      <dsp:spPr>
        <a:xfrm>
          <a:off x="7513927" y="3475562"/>
          <a:ext cx="551796" cy="551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D651D-6593-47F0-90D9-6A8C928E0294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A0842-1ABC-44FB-B29A-D3F512F45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00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89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09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43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90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3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לשיעור רציף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93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 userDrawn="1"/>
        </p:nvSpPr>
        <p:spPr>
          <a:xfrm>
            <a:off x="-702711" y="-1"/>
            <a:ext cx="13597423" cy="6008915"/>
          </a:xfrm>
          <a:prstGeom prst="rect">
            <a:avLst/>
          </a:prstGeom>
          <a:gradFill flip="none" rotWithShape="1">
            <a:gsLst>
              <a:gs pos="35000">
                <a:srgbClr val="D1D1D1"/>
              </a:gs>
              <a:gs pos="100000">
                <a:srgbClr val="DCDCDC"/>
              </a:gs>
              <a:gs pos="0">
                <a:srgbClr val="C6C6C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6"/>
          <a:stretch/>
        </p:blipFill>
        <p:spPr bwMode="auto">
          <a:xfrm>
            <a:off x="870692" y="-1"/>
            <a:ext cx="10450616" cy="525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15" name="תמונה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5588" y="6185075"/>
            <a:ext cx="1060923" cy="555168"/>
          </a:xfrm>
          <a:prstGeom prst="rect">
            <a:avLst/>
          </a:prstGeom>
        </p:spPr>
      </p:pic>
      <p:pic>
        <p:nvPicPr>
          <p:cNvPr id="17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135488" y="6165721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מלבן 17"/>
          <p:cNvSpPr/>
          <p:nvPr userDrawn="1"/>
        </p:nvSpPr>
        <p:spPr>
          <a:xfrm>
            <a:off x="2109826" y="4249384"/>
            <a:ext cx="7972348" cy="146838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109826" y="4249383"/>
            <a:ext cx="7972348" cy="975374"/>
          </a:xfrm>
        </p:spPr>
        <p:txBody>
          <a:bodyPr vert="horz" lIns="91440" tIns="45720" rIns="91440" bIns="45720" rtlCol="1" anchor="b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כותרת ראשית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109826" y="5316832"/>
            <a:ext cx="7972348" cy="3561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dirty="0" smtClean="0"/>
              <a:t>לחץ כדי לערוך סגנון כותרת משנה של תבנית בסיס</a:t>
            </a:r>
            <a:endParaRPr lang="he-IL" dirty="0"/>
          </a:p>
        </p:txBody>
      </p:sp>
      <p:cxnSp>
        <p:nvCxnSpPr>
          <p:cNvPr id="19" name="מחבר ישר 18"/>
          <p:cNvCxnSpPr/>
          <p:nvPr userDrawn="1"/>
        </p:nvCxnSpPr>
        <p:spPr>
          <a:xfrm>
            <a:off x="3026229" y="5259528"/>
            <a:ext cx="6139543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589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472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4127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511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173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72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414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4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82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305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9216" y="6121857"/>
            <a:ext cx="1060923" cy="555168"/>
          </a:xfrm>
          <a:prstGeom prst="rect">
            <a:avLst/>
          </a:prstGeom>
        </p:spPr>
      </p:pic>
      <p:pic>
        <p:nvPicPr>
          <p:cNvPr id="9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203560" y="6156044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כותרת 1"/>
          <p:cNvSpPr>
            <a:spLocks noGrp="1"/>
          </p:cNvSpPr>
          <p:nvPr>
            <p:ph type="ctrTitle" hasCustomPrompt="1"/>
          </p:nvPr>
        </p:nvSpPr>
        <p:spPr>
          <a:xfrm>
            <a:off x="3934407" y="1885560"/>
            <a:ext cx="4218993" cy="1939992"/>
          </a:xfrm>
        </p:spPr>
        <p:txBody>
          <a:bodyPr vert="horz" lIns="91440" tIns="45720" rIns="91440" bIns="45720" rtlCol="1" anchor="ctr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תודה ולהתראות!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4075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40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63B89-5A57-44D2-AE9F-B71FACF867A4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cxnSp>
        <p:nvCxnSpPr>
          <p:cNvPr id="7" name="מחבר ישר 6"/>
          <p:cNvCxnSpPr/>
          <p:nvPr userDrawn="1"/>
        </p:nvCxnSpPr>
        <p:spPr>
          <a:xfrm>
            <a:off x="2015412" y="1409877"/>
            <a:ext cx="10176588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"/>
          <p:cNvPicPr/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81000" y="6356350"/>
            <a:ext cx="1251697" cy="3957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506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oney.ort.org.il/%D7%9E%D7%95%D7%A0%D7%97%D7%99%D7%9D-%D7%91%D7%9B%D7%9C%D7%9B%D7%9C%D7%AA-%D7%9E%D7%A9%D7%A4%D7%97%D7%94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oney.ort.org.il/%D7%94%D7%9B%D7%A0%D7%A1%D7%95%D7%AA-%D7%94%D7%91%D7%99%D7%AA-%D7%95%D7%94%D7%95%D7%A6%D7%90%D7%95%D7%AA%D7%99%D7%95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oney.ort.org.il/%D7%9E%D7%90%D7%96%D7%A0%D7%99%D7%9D-%D7%AA%D7%A7%D7%A6%D7%99%D7%91-%D7%91%D7%90%D7%9E%D7%A6%D7%A2%D7%95%D7%AA-%D7%A9%D7%99%D7%97-%D7%9E%D7%A9%D7%A4%D7%97%D7%AA%D7%99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W4gD6t_GQA" TargetMode="External"/><Relationship Id="rId2" Type="http://schemas.openxmlformats.org/officeDocument/2006/relationships/hyperlink" Target="https://play.kahoot.it/#/k/03c1482b-7228-431c-9a0f-3829f96ff4b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oney.ort.org.il/%D7%A9%D7%99%D7%97-%D7%9E%D7%A9%D7%A4%D7%97%D7%AA%D7%99-%D7%A4%D7%99%D7%A0%D7%A0%D7%A1%D7%99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PgFoobWIf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שיח משפחתי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מושגים במשק בית וניהול שיח משפחתי פיננסי פורה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9831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משכנתא </a:t>
            </a:r>
            <a:r>
              <a:rPr lang="he-IL" dirty="0"/>
              <a:t>ושכירות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כשני שליש ממשקי הבית בישראל מתגוררים בדירה בבעלותם. </a:t>
            </a:r>
            <a:endParaRPr lang="he-IL" dirty="0" smtClean="0"/>
          </a:p>
          <a:p>
            <a:r>
              <a:rPr lang="he-IL" dirty="0" smtClean="0"/>
              <a:t>מתוך </a:t>
            </a:r>
            <a:r>
              <a:rPr lang="he-IL" dirty="0"/>
              <a:t>אלו, כ-40% משלמים משכנתא על הדירה. </a:t>
            </a:r>
            <a:endParaRPr lang="he-IL" dirty="0" smtClean="0"/>
          </a:p>
          <a:p>
            <a:r>
              <a:rPr lang="he-IL" dirty="0" smtClean="0"/>
              <a:t>רבע </a:t>
            </a:r>
            <a:r>
              <a:rPr lang="he-IL" dirty="0"/>
              <a:t>ממשקי הבית </a:t>
            </a:r>
            <a:r>
              <a:rPr lang="he-IL" dirty="0" smtClean="0"/>
              <a:t>משכנתא. </a:t>
            </a:r>
          </a:p>
          <a:p>
            <a:r>
              <a:rPr lang="he-IL" dirty="0" smtClean="0"/>
              <a:t>שליש </a:t>
            </a:r>
            <a:r>
              <a:rPr lang="he-IL" dirty="0"/>
              <a:t>ממשקי הבית, מתגוררים בשכירות. </a:t>
            </a:r>
            <a:endParaRPr lang="he-IL" dirty="0" smtClean="0"/>
          </a:p>
          <a:p>
            <a:r>
              <a:rPr lang="he-IL" dirty="0" smtClean="0"/>
              <a:t>כמעט </a:t>
            </a:r>
            <a:r>
              <a:rPr lang="he-IL" dirty="0"/>
              <a:t>60% ממשקי הבית בישראל משלמים משכנתא או </a:t>
            </a:r>
            <a:r>
              <a:rPr lang="he-IL" dirty="0" smtClean="0"/>
              <a:t>שכירות. </a:t>
            </a:r>
            <a:endParaRPr lang="en-US" dirty="0"/>
          </a:p>
          <a:p>
            <a:r>
              <a:rPr lang="he-IL" dirty="0" smtClean="0"/>
              <a:t>רבע </a:t>
            </a:r>
            <a:r>
              <a:rPr lang="he-IL" dirty="0"/>
              <a:t>מההוצאות של משקי בית בישראל הן על דיור. </a:t>
            </a:r>
            <a:endParaRPr lang="he-IL" dirty="0" smtClean="0"/>
          </a:p>
          <a:p>
            <a:r>
              <a:rPr lang="he-IL" dirty="0" smtClean="0"/>
              <a:t>אלו </a:t>
            </a:r>
            <a:r>
              <a:rPr lang="he-IL" dirty="0"/>
              <a:t>ששוכרים או משלמים משכנתא מוציאים בבממוצע כשליש מהכנסתם על דיור.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e-IL" dirty="0" smtClean="0"/>
              <a:t>טריוויה מושגים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u="sng" dirty="0">
                <a:hlinkClick r:id="rId2"/>
              </a:rPr>
              <a:t>אינטראקציית מושגים במשק הבית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3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לוקחים אחריות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3283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לוקחים אחריות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אז מה אתם, כבני נוער, יכולים לעשות בכדי לסייע למשק הבית</a:t>
            </a:r>
            <a:r>
              <a:rPr lang="he-IL" dirty="0" smtClean="0"/>
              <a:t>?</a:t>
            </a:r>
          </a:p>
          <a:p>
            <a:r>
              <a:rPr lang="he-IL" dirty="0" smtClean="0"/>
              <a:t>קחו כמה דקות לחשוב ולנסח על דף.</a:t>
            </a:r>
          </a:p>
          <a:p>
            <a:r>
              <a:rPr lang="he-IL" dirty="0" smtClean="0"/>
              <a:t>כל הצעה צריכה להסביר איך היא עובדת וכיצד היא יכולה לעזור למשק הבית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558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לוקחים אחריות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אז מה אתם, כבני נוער, יכולים לעשות בכדי לסייע למשק הבית?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264655"/>
              </p:ext>
            </p:extLst>
          </p:nvPr>
        </p:nvGraphicFramePr>
        <p:xfrm>
          <a:off x="1994170" y="2256816"/>
          <a:ext cx="9231548" cy="3818848"/>
        </p:xfrm>
        <a:graphic>
          <a:graphicData uri="http://schemas.openxmlformats.org/drawingml/2006/table">
            <a:tbl>
              <a:tblPr rtl="1" firstRow="1" firstCol="1" bandRow="1">
                <a:tableStyleId>{F5AB1C69-6EDB-4FF4-983F-18BD219EF322}</a:tableStyleId>
              </a:tblPr>
              <a:tblGrid>
                <a:gridCol w="2307887">
                  <a:extLst>
                    <a:ext uri="{9D8B030D-6E8A-4147-A177-3AD203B41FA5}">
                      <a16:colId xmlns:a16="http://schemas.microsoft.com/office/drawing/2014/main" val="3841179114"/>
                    </a:ext>
                  </a:extLst>
                </a:gridCol>
                <a:gridCol w="2307887">
                  <a:extLst>
                    <a:ext uri="{9D8B030D-6E8A-4147-A177-3AD203B41FA5}">
                      <a16:colId xmlns:a16="http://schemas.microsoft.com/office/drawing/2014/main" val="3001608525"/>
                    </a:ext>
                  </a:extLst>
                </a:gridCol>
                <a:gridCol w="2307887">
                  <a:extLst>
                    <a:ext uri="{9D8B030D-6E8A-4147-A177-3AD203B41FA5}">
                      <a16:colId xmlns:a16="http://schemas.microsoft.com/office/drawing/2014/main" val="1322868714"/>
                    </a:ext>
                  </a:extLst>
                </a:gridCol>
                <a:gridCol w="2307887">
                  <a:extLst>
                    <a:ext uri="{9D8B030D-6E8A-4147-A177-3AD203B41FA5}">
                      <a16:colId xmlns:a16="http://schemas.microsoft.com/office/drawing/2014/main" val="1880699435"/>
                    </a:ext>
                  </a:extLst>
                </a:gridCol>
              </a:tblGrid>
              <a:tr h="95471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</a:rPr>
                        <a:t>הצעות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/ 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</a:rPr>
                        <a:t>תחום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</a:rPr>
                        <a:t>חיסכון בהוצאות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b="1">
                          <a:solidFill>
                            <a:schemeClr val="tx1"/>
                          </a:solidFill>
                          <a:effectLst/>
                        </a:rPr>
                        <a:t>תכנון הוצאות והשוואת מחירים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</a:rPr>
                        <a:t>ניהול תקציב אישי ותכנון יעדים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3549430"/>
                  </a:ext>
                </a:extLst>
              </a:tr>
              <a:tr h="95471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3478920"/>
                  </a:ext>
                </a:extLst>
              </a:tr>
              <a:tr h="47735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1032071"/>
                  </a:ext>
                </a:extLst>
              </a:tr>
              <a:tr h="47735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6973505"/>
                  </a:ext>
                </a:extLst>
              </a:tr>
              <a:tr h="47735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6962612"/>
                  </a:ext>
                </a:extLst>
              </a:tr>
              <a:tr h="47735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0629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68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שיחה עם ההורים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0656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כיצד יוזמים ומנהלים שיחה עם ההורים על כסף?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b="1" dirty="0"/>
              <a:t>תיאום ציפיות עם הוריכם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b="1" dirty="0"/>
              <a:t>הקדישו זמן </a:t>
            </a:r>
            <a:r>
              <a:rPr lang="he-IL" b="1" dirty="0" smtClean="0"/>
              <a:t>לשיחה</a:t>
            </a:r>
          </a:p>
          <a:p>
            <a:pPr>
              <a:lnSpc>
                <a:spcPct val="150000"/>
              </a:lnSpc>
            </a:pPr>
            <a:r>
              <a:rPr lang="he-IL" b="1" dirty="0"/>
              <a:t>סביבה נעימה לדו-שיח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b="1" dirty="0"/>
              <a:t>התמקדו במטרה אחת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b="1" dirty="0"/>
              <a:t>היו סובלניים להוריכם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b="1" dirty="0"/>
              <a:t>יש לכם ערך מוסף </a:t>
            </a:r>
            <a:r>
              <a:rPr lang="he-IL" b="1" dirty="0" smtClean="0"/>
              <a:t>להציע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4685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סיכום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7760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סיכום – שוק ההון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062265" y="1825625"/>
            <a:ext cx="9291536" cy="4838646"/>
          </a:xfrm>
        </p:spPr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he-IL" u="sng" dirty="0">
                <a:hlinkClick r:id="rId3"/>
              </a:rPr>
              <a:t>אינטראקציית הכנסות </a:t>
            </a:r>
            <a:r>
              <a:rPr lang="he-IL" u="sng" dirty="0" smtClean="0">
                <a:hlinkClick r:id="rId3"/>
              </a:rPr>
              <a:t>הבית</a:t>
            </a:r>
            <a:endParaRPr lang="he-IL" u="sng" dirty="0" smtClean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he-IL" u="sng" dirty="0" smtClean="0">
                <a:hlinkClick r:id="rId4"/>
              </a:rPr>
              <a:t>מדריך לשיח משפחתי פיננסי פורה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54512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שיח משפחתי פיננסי – איך מגיעים לשם?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 smtClean="0"/>
              <a:t>נכיר את מבנה ההכנסות וההוצאות של משקי בית בישראל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נלמד מושגי יסוד פיננסיים שמעסיקים את ההורים שלכם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נתכנן וננסח מה אתם יכולים לעשות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נכיר כללי זהב לשיח פיננסי משפחתי פורה</a:t>
            </a:r>
          </a:p>
          <a:p>
            <a:pPr>
              <a:lnSpc>
                <a:spcPct val="150000"/>
              </a:lnSpc>
            </a:pPr>
            <a:r>
              <a:rPr lang="he-IL" u="sng" dirty="0" smtClean="0">
                <a:hlinkClick r:id="rId2"/>
              </a:rPr>
              <a:t>סקר </a:t>
            </a:r>
            <a:r>
              <a:rPr lang="he-IL" u="sng" dirty="0">
                <a:hlinkClick r:id="rId2"/>
              </a:rPr>
              <a:t>קהוט!</a:t>
            </a:r>
            <a:r>
              <a:rPr lang="he-IL" dirty="0"/>
              <a:t> </a:t>
            </a:r>
            <a:endParaRPr lang="he-IL" dirty="0" smtClean="0"/>
          </a:p>
          <a:p>
            <a:pPr>
              <a:lnSpc>
                <a:spcPct val="150000"/>
              </a:lnSpc>
            </a:pPr>
            <a:r>
              <a:rPr lang="en-US" u="sng" dirty="0">
                <a:hlinkClick r:id="rId3"/>
              </a:rPr>
              <a:t>https://www.youtube.com/watch?v=2W4gD6t_GQA</a:t>
            </a:r>
            <a:endParaRPr lang="en-US" dirty="0"/>
          </a:p>
          <a:p>
            <a:pPr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1312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משק בית – מבנה הוצאות והכנסות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6910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איזה מקורות הכנסה יש למשק בית בישראל?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/>
              <a:t>משכורות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הכנסה מעסק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קצבאות ביטוח לאומי (ילדים, נכות, זיקנה)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השכרת נדל"ן (דירה, חנות וכו')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e-IL" dirty="0"/>
              <a:t>הכנסות מהשקעות (ניירות ערך, אג"ח וכו</a:t>
            </a:r>
            <a:r>
              <a:rPr lang="he-IL" dirty="0" smtClean="0"/>
              <a:t>')</a:t>
            </a: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2530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מהי ההכנסה החודשית </a:t>
            </a:r>
            <a:r>
              <a:rPr lang="he-IL" dirty="0" smtClean="0"/>
              <a:t>נטו של </a:t>
            </a:r>
            <a:r>
              <a:rPr lang="he-IL" dirty="0"/>
              <a:t>משק בית ממוצע בישראל?</a:t>
            </a:r>
            <a:endParaRPr lang="he-IL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42117813"/>
              </p:ext>
            </p:extLst>
          </p:nvPr>
        </p:nvGraphicFramePr>
        <p:xfrm>
          <a:off x="2032000" y="1517156"/>
          <a:ext cx="8128000" cy="4192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96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מהי ההכנסה החודשית </a:t>
            </a:r>
            <a:r>
              <a:rPr lang="he-IL" dirty="0" smtClean="0"/>
              <a:t>נטו של </a:t>
            </a:r>
            <a:r>
              <a:rPr lang="he-IL" dirty="0"/>
              <a:t>משק בית ממוצע בישראל?</a:t>
            </a:r>
            <a:endParaRPr lang="he-IL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23908583"/>
              </p:ext>
            </p:extLst>
          </p:nvPr>
        </p:nvGraphicFramePr>
        <p:xfrm>
          <a:off x="2032000" y="1517156"/>
          <a:ext cx="8128000" cy="4192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350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על מה מוציאים כסף במשק בית בישראל?</a:t>
            </a:r>
            <a:endParaRPr lang="he-IL" dirty="0"/>
          </a:p>
        </p:txBody>
      </p:sp>
      <p:sp>
        <p:nvSpPr>
          <p:cNvPr id="4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he-IL" dirty="0"/>
              <a:t>דיור (שכירות ומשכנתא)</a:t>
            </a:r>
          </a:p>
          <a:p>
            <a:pPr>
              <a:lnSpc>
                <a:spcPct val="150000"/>
              </a:lnSpc>
            </a:pPr>
            <a:r>
              <a:rPr lang="he-IL" dirty="0"/>
              <a:t>תחבורה ותקשורת (הוצאות רכב, טלפונים קוויים וניידים, כבלים ואינטרנט)</a:t>
            </a:r>
          </a:p>
          <a:p>
            <a:pPr>
              <a:lnSpc>
                <a:spcPct val="150000"/>
              </a:lnSpc>
            </a:pPr>
            <a:r>
              <a:rPr lang="he-IL" dirty="0"/>
              <a:t>מזון</a:t>
            </a:r>
          </a:p>
          <a:p>
            <a:pPr>
              <a:lnSpc>
                <a:spcPct val="150000"/>
              </a:lnSpc>
            </a:pPr>
            <a:r>
              <a:rPr lang="he-IL" dirty="0"/>
              <a:t>חינוך, תרבות ובידור</a:t>
            </a:r>
          </a:p>
          <a:p>
            <a:pPr>
              <a:lnSpc>
                <a:spcPct val="150000"/>
              </a:lnSpc>
            </a:pPr>
            <a:r>
              <a:rPr lang="he-IL" dirty="0"/>
              <a:t>תחזוקת הדירה ומשק הבית (חשבונות חשמל, מים, גז, ארנונה, שיפוצים וניקיון)</a:t>
            </a:r>
          </a:p>
          <a:p>
            <a:pPr>
              <a:lnSpc>
                <a:spcPct val="150000"/>
              </a:lnSpc>
            </a:pPr>
            <a:r>
              <a:rPr lang="he-IL" dirty="0"/>
              <a:t>בריאות (ביטוחי בריאות, תרופות, טיפולים)</a:t>
            </a:r>
          </a:p>
          <a:p>
            <a:pPr>
              <a:lnSpc>
                <a:spcPct val="150000"/>
              </a:lnSpc>
            </a:pPr>
            <a:r>
              <a:rPr lang="he-IL" dirty="0"/>
              <a:t>ריהוט וציוד לבית</a:t>
            </a:r>
          </a:p>
          <a:p>
            <a:pPr>
              <a:lnSpc>
                <a:spcPct val="150000"/>
              </a:lnSpc>
            </a:pPr>
            <a:r>
              <a:rPr lang="he-IL" dirty="0"/>
              <a:t>הלבשה והנעלה</a:t>
            </a:r>
          </a:p>
          <a:p>
            <a:pPr>
              <a:lnSpc>
                <a:spcPct val="150000"/>
              </a:lnSpc>
            </a:pPr>
            <a:r>
              <a:rPr lang="he-IL" dirty="0"/>
              <a:t>מוצרים ושירותים </a:t>
            </a:r>
            <a:r>
              <a:rPr lang="he-IL" dirty="0" smtClean="0"/>
              <a:t>אחרים</a:t>
            </a:r>
            <a:endParaRPr lang="he-IL" dirty="0"/>
          </a:p>
        </p:txBody>
      </p:sp>
      <p:sp>
        <p:nvSpPr>
          <p:cNvPr id="3" name="Rectangle 2"/>
          <p:cNvSpPr/>
          <p:nvPr/>
        </p:nvSpPr>
        <p:spPr>
          <a:xfrm rot="19921176">
            <a:off x="1631589" y="3001142"/>
            <a:ext cx="2534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u="sng" dirty="0" smtClean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הוצאות משקי בית בישראל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82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מושגי </a:t>
            </a:r>
            <a:r>
              <a:rPr lang="he-IL" dirty="0" smtClean="0"/>
              <a:t>בכלכלת משפחה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810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1.	משכנתא ושכירות</a:t>
            </a:r>
            <a:endParaRPr lang="he-IL" dirty="0"/>
          </a:p>
        </p:txBody>
      </p:sp>
      <p:pic>
        <p:nvPicPr>
          <p:cNvPr id="4" name="-PgFoobWIf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56000" y="1791748"/>
            <a:ext cx="768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60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פיננס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791EF"/>
      </a:hlink>
      <a:folHlink>
        <a:srgbClr val="954F72"/>
      </a:folHlink>
    </a:clrScheme>
    <a:fontScheme name="Ar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1713</TotalTime>
  <Words>409</Words>
  <Application>Microsoft Office PowerPoint</Application>
  <PresentationFormat>Widescreen</PresentationFormat>
  <Paragraphs>87</Paragraphs>
  <Slides>18</Slides>
  <Notes>6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ערכת נושא Office</vt:lpstr>
      <vt:lpstr>שיח משפחתי</vt:lpstr>
      <vt:lpstr>שיח משפחתי פיננסי – איך מגיעים לשם?</vt:lpstr>
      <vt:lpstr>משק בית – מבנה הוצאות והכנסות</vt:lpstr>
      <vt:lpstr>איזה מקורות הכנסה יש למשק בית בישראל?</vt:lpstr>
      <vt:lpstr>מהי ההכנסה החודשית נטו של משק בית ממוצע בישראל?</vt:lpstr>
      <vt:lpstr>מהי ההכנסה החודשית נטו של משק בית ממוצע בישראל?</vt:lpstr>
      <vt:lpstr>על מה מוציאים כסף במשק בית בישראל?</vt:lpstr>
      <vt:lpstr>מושגי בכלכלת משפחה</vt:lpstr>
      <vt:lpstr>1. משכנתא ושכירות</vt:lpstr>
      <vt:lpstr>משכנתא ושכירות</vt:lpstr>
      <vt:lpstr>טריוויה מושגים</vt:lpstr>
      <vt:lpstr>לוקחים אחריות </vt:lpstr>
      <vt:lpstr>לוקחים אחריות</vt:lpstr>
      <vt:lpstr>לוקחים אחריות</vt:lpstr>
      <vt:lpstr>שיחה עם ההורים</vt:lpstr>
      <vt:lpstr>כיצד יוזמים ומנהלים שיחה עם ההורים על כסף?</vt:lpstr>
      <vt:lpstr>סיכום</vt:lpstr>
      <vt:lpstr>סיכום – שוק ההון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Hagit Matok</dc:creator>
  <cp:lastModifiedBy>David Rosenberg</cp:lastModifiedBy>
  <cp:revision>85</cp:revision>
  <dcterms:created xsi:type="dcterms:W3CDTF">2017-11-26T09:36:56Z</dcterms:created>
  <dcterms:modified xsi:type="dcterms:W3CDTF">2018-07-05T07:11:28Z</dcterms:modified>
</cp:coreProperties>
</file>