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76" r:id="rId2"/>
    <p:sldId id="286" r:id="rId3"/>
    <p:sldId id="283" r:id="rId4"/>
    <p:sldId id="296" r:id="rId5"/>
    <p:sldId id="294" r:id="rId6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סגנון ביניים 3 - 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1ACADA-8DAA-46D9-BDBD-4FF6A9EF6649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9C5B0B-D0E7-4423-B906-C43D7804E0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3000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E8B8-670F-43C0-842C-DE3176522EC0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F1D70-DD0D-4262-9EF9-697515F5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1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077" y="6166307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92780" y="6166307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מלבן 24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מחבר ישר 25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תמונה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77" y="6177386"/>
            <a:ext cx="1060923" cy="555168"/>
          </a:xfrm>
          <a:prstGeom prst="rect">
            <a:avLst/>
          </a:prstGeom>
        </p:spPr>
      </p:pic>
      <p:pic>
        <p:nvPicPr>
          <p:cNvPr id="28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45180" y="6177386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2395452" y="6102330"/>
            <a:ext cx="2354017" cy="68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9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4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14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24" y="6078766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146953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  <p:pic>
        <p:nvPicPr>
          <p:cNvPr id="11" name="Picture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2250642" y="6146954"/>
            <a:ext cx="1979786" cy="5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1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1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5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3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3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060" y="6175398"/>
            <a:ext cx="1060923" cy="555168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2" y="6268335"/>
            <a:ext cx="1944628" cy="481585"/>
          </a:xfrm>
          <a:prstGeom prst="rect">
            <a:avLst/>
          </a:prstGeom>
        </p:spPr>
      </p:pic>
      <p:pic>
        <p:nvPicPr>
          <p:cNvPr id="9" name="Picture 1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0182147" y="6175398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  <p:pic>
        <p:nvPicPr>
          <p:cNvPr id="11" name="תמונה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102" y="6175398"/>
            <a:ext cx="1060923" cy="555168"/>
          </a:xfrm>
          <a:prstGeom prst="rect">
            <a:avLst/>
          </a:prstGeom>
        </p:spPr>
      </p:pic>
      <p:pic>
        <p:nvPicPr>
          <p:cNvPr id="14" name="Picture 1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87498" y="6175398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2532126" y="6187001"/>
            <a:ext cx="1939802" cy="56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2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73"/>
          <a:stretch/>
        </p:blipFill>
        <p:spPr>
          <a:xfrm>
            <a:off x="1782814" y="6298870"/>
            <a:ext cx="1654352" cy="48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כ"ד/אב/תשע"ח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מחבר ישר 8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/>
          <p:cNvPicPr/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421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60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מפגש פתיחה </a:t>
            </a:r>
            <a:r>
              <a:rPr lang="en-US" dirty="0" smtClean="0"/>
              <a:t>MOOC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שיעור סינכרוני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64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2"/>
          <a:srcRect l="34815" t="24066" r="48720" b="69996"/>
          <a:stretch/>
        </p:blipFill>
        <p:spPr>
          <a:xfrm>
            <a:off x="3381373" y="0"/>
            <a:ext cx="5616717" cy="113887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 rotWithShape="1">
          <a:blip r:embed="rId2"/>
          <a:srcRect l="23206" t="38102" r="37263" b="34058"/>
          <a:stretch/>
        </p:blipFill>
        <p:spPr>
          <a:xfrm>
            <a:off x="1809961" y="1565189"/>
            <a:ext cx="8759539" cy="34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2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ספרו לנו על </a:t>
            </a:r>
            <a:r>
              <a:rPr lang="he-IL" dirty="0" smtClean="0"/>
              <a:t>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איך היה לכם הקורס?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נקודה לחיוב</a:t>
            </a:r>
            <a:endParaRPr lang="he-IL" dirty="0" smtClean="0"/>
          </a:p>
          <a:p>
            <a:r>
              <a:rPr lang="he-IL" dirty="0" smtClean="0"/>
              <a:t>נקודה לשיפור</a:t>
            </a:r>
            <a:endParaRPr lang="he-IL" dirty="0" smtClean="0"/>
          </a:p>
          <a:p>
            <a:r>
              <a:rPr lang="he-IL" dirty="0" smtClean="0"/>
              <a:t>הערות כלליות נוספות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75945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אז מה נשאר לכם לקבלת הגמול?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קריאת מערך השיעור המסכם</a:t>
            </a:r>
          </a:p>
          <a:p>
            <a:r>
              <a:rPr lang="he-IL" dirty="0" smtClean="0"/>
              <a:t>הגשת עבודה מסכמת השתלמות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212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שאלות?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20979091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e" id="{4BBBAFF1-63F1-4493-A35E-ADECB3F4A014}" vid="{551B4B5F-335C-4194-9BBF-6A3F375E59F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finance</Template>
  <TotalTime>271</TotalTime>
  <Words>38</Words>
  <Application>Microsoft Office PowerPoint</Application>
  <PresentationFormat>מסך רחב</PresentationFormat>
  <Paragraphs>12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8" baseType="lpstr">
      <vt:lpstr>Arial</vt:lpstr>
      <vt:lpstr>Calibri</vt:lpstr>
      <vt:lpstr>finance</vt:lpstr>
      <vt:lpstr>מפגש פתיחה MOOC</vt:lpstr>
      <vt:lpstr>מצגת של PowerPoint</vt:lpstr>
      <vt:lpstr>ספרו לנו על הקורס</vt:lpstr>
      <vt:lpstr>אז מה נשאר לכם לקבלת הגמול?</vt:lpstr>
      <vt:lpstr>שאלות?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59</cp:revision>
  <cp:lastPrinted>2018-01-10T13:07:52Z</cp:lastPrinted>
  <dcterms:created xsi:type="dcterms:W3CDTF">2017-11-26T09:36:56Z</dcterms:created>
  <dcterms:modified xsi:type="dcterms:W3CDTF">2018-08-05T10:51:36Z</dcterms:modified>
</cp:coreProperties>
</file>