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4" r:id="rId1"/>
  </p:sldMasterIdLst>
  <p:notesMasterIdLst>
    <p:notesMasterId r:id="rId7"/>
  </p:notesMasterIdLst>
  <p:handoutMasterIdLst>
    <p:handoutMasterId r:id="rId8"/>
  </p:handoutMasterIdLst>
  <p:sldIdLst>
    <p:sldId id="276" r:id="rId2"/>
    <p:sldId id="286" r:id="rId3"/>
    <p:sldId id="283" r:id="rId4"/>
    <p:sldId id="296" r:id="rId5"/>
    <p:sldId id="294" r:id="rId6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סגנון ביניים 3 - 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019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51ACADA-8DAA-46D9-BDBD-4FF6A9EF6649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39C5B0B-D0E7-4423-B906-C43D7804E07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3000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E8B8-670F-43C0-842C-DE3176522EC0}" type="datetimeFigureOut">
              <a:rPr lang="en-US" smtClean="0"/>
              <a:t>8/5/2018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F1D70-DD0D-4262-9EF9-697515F5C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915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077" y="6166307"/>
            <a:ext cx="1060923" cy="555168"/>
          </a:xfrm>
          <a:prstGeom prst="rect">
            <a:avLst/>
          </a:prstGeom>
        </p:spPr>
      </p:pic>
      <p:pic>
        <p:nvPicPr>
          <p:cNvPr id="17" name="Picture 1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92780" y="6166307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מלבן 17"/>
          <p:cNvSpPr/>
          <p:nvPr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109826" y="4249383"/>
            <a:ext cx="7972348" cy="975374"/>
          </a:xfrm>
        </p:spPr>
        <p:txBody>
          <a:bodyPr vert="horz" lIns="91440" tIns="45720" rIns="91440" bIns="45720" rtlCol="1" anchor="b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כותרת ראשית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09826" y="5316832"/>
            <a:ext cx="7972348" cy="3561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  <p:cxnSp>
        <p:nvCxnSpPr>
          <p:cNvPr id="19" name="מחבר ישר 18"/>
          <p:cNvCxnSpPr/>
          <p:nvPr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מלבן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19"/>
          <p:cNvSpPr/>
          <p:nvPr userDrawn="1"/>
        </p:nvSpPr>
        <p:spPr>
          <a:xfrm>
            <a:off x="-702711" y="-1"/>
            <a:ext cx="13597423" cy="6008915"/>
          </a:xfrm>
          <a:prstGeom prst="rect">
            <a:avLst/>
          </a:prstGeom>
          <a:gradFill flip="none" rotWithShape="1">
            <a:gsLst>
              <a:gs pos="35000">
                <a:srgbClr val="D1D1D1"/>
              </a:gs>
              <a:gs pos="100000">
                <a:srgbClr val="DCDCDC"/>
              </a:gs>
              <a:gs pos="0">
                <a:srgbClr val="C6C6C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6"/>
          <a:stretch/>
        </p:blipFill>
        <p:spPr bwMode="auto">
          <a:xfrm>
            <a:off x="870692" y="-1"/>
            <a:ext cx="10450616" cy="525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מלבן 24"/>
          <p:cNvSpPr/>
          <p:nvPr userDrawn="1"/>
        </p:nvSpPr>
        <p:spPr>
          <a:xfrm>
            <a:off x="2109826" y="4249384"/>
            <a:ext cx="7972348" cy="1468383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6" name="מחבר ישר 25"/>
          <p:cNvCxnSpPr/>
          <p:nvPr userDrawn="1"/>
        </p:nvCxnSpPr>
        <p:spPr>
          <a:xfrm>
            <a:off x="3026229" y="5259528"/>
            <a:ext cx="6139543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תמונה 2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477" y="6177386"/>
            <a:ext cx="1060923" cy="555168"/>
          </a:xfrm>
          <a:prstGeom prst="rect">
            <a:avLst/>
          </a:prstGeom>
        </p:spPr>
      </p:pic>
      <p:pic>
        <p:nvPicPr>
          <p:cNvPr id="28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545180" y="6177386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2395452" y="6102330"/>
            <a:ext cx="2354017" cy="683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2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9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144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14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424" y="6078766"/>
            <a:ext cx="1060923" cy="555168"/>
          </a:xfrm>
          <a:prstGeom prst="rect">
            <a:avLst/>
          </a:prstGeom>
        </p:spPr>
      </p:pic>
      <p:pic>
        <p:nvPicPr>
          <p:cNvPr id="9" name="Picture 1"/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146953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  <p:pic>
        <p:nvPicPr>
          <p:cNvPr id="11" name="Picture 7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2250642" y="6146954"/>
            <a:ext cx="1979786" cy="57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7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4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1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91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10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65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33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3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060" y="6175398"/>
            <a:ext cx="1060923" cy="555168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2" y="6268335"/>
            <a:ext cx="1944628" cy="481585"/>
          </a:xfrm>
          <a:prstGeom prst="rect">
            <a:avLst/>
          </a:prstGeom>
        </p:spPr>
      </p:pic>
      <p:pic>
        <p:nvPicPr>
          <p:cNvPr id="9" name="Picture 1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10182147" y="6175398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כותרת 1"/>
          <p:cNvSpPr>
            <a:spLocks noGrp="1"/>
          </p:cNvSpPr>
          <p:nvPr>
            <p:ph type="ctrTitle" hasCustomPrompt="1"/>
          </p:nvPr>
        </p:nvSpPr>
        <p:spPr>
          <a:xfrm>
            <a:off x="3934407" y="1885560"/>
            <a:ext cx="4218993" cy="1939992"/>
          </a:xfrm>
        </p:spPr>
        <p:txBody>
          <a:bodyPr vert="horz" lIns="91440" tIns="45720" rIns="91440" bIns="45720" rtlCol="1" anchor="ctr">
            <a:normAutofit/>
          </a:bodyPr>
          <a:lstStyle>
            <a:lvl1pPr algn="ctr">
              <a:defRPr lang="he-IL" sz="3200" dirty="0" smtClean="0">
                <a:solidFill>
                  <a:srgbClr val="B01A1A"/>
                </a:solidFill>
                <a:effectLst/>
                <a:cs typeface="+mn-cs"/>
              </a:defRPr>
            </a:lvl1pPr>
          </a:lstStyle>
          <a:p>
            <a:pPr lvl="0" algn="ctr"/>
            <a:r>
              <a:rPr lang="he-IL" dirty="0" smtClean="0"/>
              <a:t>תודה ולהתראות!</a:t>
            </a:r>
            <a:endParaRPr lang="he-IL" dirty="0"/>
          </a:p>
        </p:txBody>
      </p:sp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102" y="6175398"/>
            <a:ext cx="1060923" cy="555168"/>
          </a:xfrm>
          <a:prstGeom prst="rect">
            <a:avLst/>
          </a:prstGeom>
        </p:spPr>
      </p:pic>
      <p:pic>
        <p:nvPicPr>
          <p:cNvPr id="14" name="Picture 1"/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587498" y="6175398"/>
            <a:ext cx="1817020" cy="5745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7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2532126" y="6187001"/>
            <a:ext cx="1939802" cy="56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72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73"/>
          <a:stretch/>
        </p:blipFill>
        <p:spPr>
          <a:xfrm>
            <a:off x="1782814" y="6298870"/>
            <a:ext cx="1654352" cy="480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94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63B89-5A57-44D2-AE9F-B71FACF867A4}" type="datetimeFigureOut">
              <a:rPr lang="he-IL" smtClean="0"/>
              <a:t>כ"ד/אב/תשע"ח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6EFA1-D64E-45DE-BD0B-5BA5E7F3A374}" type="slidenum">
              <a:rPr lang="he-IL" smtClean="0"/>
              <a:t>‹#›</a:t>
            </a:fld>
            <a:endParaRPr lang="he-IL"/>
          </a:p>
        </p:txBody>
      </p:sp>
      <p:cxnSp>
        <p:nvCxnSpPr>
          <p:cNvPr id="7" name="מחבר ישר 6"/>
          <p:cNvCxnSpPr/>
          <p:nvPr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"/>
          <p:cNvPicPr/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מחבר ישר 8"/>
          <p:cNvCxnSpPr/>
          <p:nvPr userDrawn="1"/>
        </p:nvCxnSpPr>
        <p:spPr>
          <a:xfrm>
            <a:off x="2015412" y="1409877"/>
            <a:ext cx="10176588" cy="0"/>
          </a:xfrm>
          <a:prstGeom prst="line">
            <a:avLst/>
          </a:prstGeom>
          <a:ln>
            <a:solidFill>
              <a:srgbClr val="B01A1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"/>
          <p:cNvPicPr/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8"/>
          <a:stretch/>
        </p:blipFill>
        <p:spPr bwMode="auto">
          <a:xfrm>
            <a:off x="381000" y="6356350"/>
            <a:ext cx="1251697" cy="3957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421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60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מפגש פתיחה </a:t>
            </a:r>
            <a:r>
              <a:rPr lang="en-US" dirty="0" smtClean="0"/>
              <a:t>MOOC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שיעור סינכרוני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764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/>
        </p:nvPicPr>
        <p:blipFill rotWithShape="1">
          <a:blip r:embed="rId2"/>
          <a:srcRect l="34815" t="24066" r="48720" b="69996"/>
          <a:stretch/>
        </p:blipFill>
        <p:spPr>
          <a:xfrm>
            <a:off x="3381373" y="0"/>
            <a:ext cx="5616717" cy="113887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/>
        </p:nvPicPr>
        <p:blipFill rotWithShape="1">
          <a:blip r:embed="rId2"/>
          <a:srcRect l="23206" t="38102" r="37263" b="34058"/>
          <a:stretch/>
        </p:blipFill>
        <p:spPr>
          <a:xfrm>
            <a:off x="1809961" y="1565189"/>
            <a:ext cx="8759539" cy="346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12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ספרו לנו על </a:t>
            </a:r>
            <a:r>
              <a:rPr lang="he-IL" dirty="0" smtClean="0"/>
              <a:t>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איך היה לכם הקורס?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נקודה לחיוב</a:t>
            </a:r>
            <a:endParaRPr lang="he-IL" dirty="0" smtClean="0"/>
          </a:p>
          <a:p>
            <a:r>
              <a:rPr lang="he-IL" dirty="0" smtClean="0"/>
              <a:t>נקודה לשיפור</a:t>
            </a:r>
            <a:endParaRPr lang="he-IL" dirty="0" smtClean="0"/>
          </a:p>
          <a:p>
            <a:r>
              <a:rPr lang="he-IL" dirty="0" smtClean="0"/>
              <a:t>הערות כלליות נוספות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759455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אז מה נשאר לכם לקבלת הגמול?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קריאת מערך השיעור המסכם</a:t>
            </a:r>
          </a:p>
          <a:p>
            <a:r>
              <a:rPr lang="he-IL" dirty="0" smtClean="0"/>
              <a:t>הגשת עבודה מסכמת השתלמות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72121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שאלות?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20979091"/>
      </p:ext>
    </p:extLst>
  </p:cSld>
  <p:clrMapOvr>
    <a:masterClrMapping/>
  </p:clrMapOvr>
</p:sld>
</file>

<file path=ppt/theme/theme1.xml><?xml version="1.0" encoding="utf-8"?>
<a:theme xmlns:a="http://schemas.openxmlformats.org/drawingml/2006/main" name="finance">
  <a:themeElements>
    <a:clrScheme name="פיננס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791EF"/>
      </a:hlink>
      <a:folHlink>
        <a:srgbClr val="954F72"/>
      </a:folHlink>
    </a:clrScheme>
    <a:fontScheme name="Ar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ce" id="{4BBBAFF1-63F1-4493-A35E-ADECB3F4A014}" vid="{551B4B5F-335C-4194-9BBF-6A3F375E59F4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finance</Template>
  <TotalTime>271</TotalTime>
  <Words>38</Words>
  <Application>Microsoft Office PowerPoint</Application>
  <PresentationFormat>מסך רחב</PresentationFormat>
  <Paragraphs>12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8" baseType="lpstr">
      <vt:lpstr>Arial</vt:lpstr>
      <vt:lpstr>Calibri</vt:lpstr>
      <vt:lpstr>finance</vt:lpstr>
      <vt:lpstr>מפגש פתיחה MOOC</vt:lpstr>
      <vt:lpstr>מצגת של PowerPoint</vt:lpstr>
      <vt:lpstr>ספרו לנו על הקורס</vt:lpstr>
      <vt:lpstr>אז מה נשאר לכם לקבלת הגמול?</vt:lpstr>
      <vt:lpstr>שאלות?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Hagit Matok</dc:creator>
  <cp:lastModifiedBy>Yarden Pinto Mossensohn</cp:lastModifiedBy>
  <cp:revision>59</cp:revision>
  <cp:lastPrinted>2018-01-10T13:07:52Z</cp:lastPrinted>
  <dcterms:created xsi:type="dcterms:W3CDTF">2017-11-26T09:36:56Z</dcterms:created>
  <dcterms:modified xsi:type="dcterms:W3CDTF">2018-08-05T10:51:36Z</dcterms:modified>
</cp:coreProperties>
</file>