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94" r:id="rId2"/>
    <p:sldId id="284" r:id="rId3"/>
    <p:sldId id="275" r:id="rId4"/>
    <p:sldId id="286" r:id="rId5"/>
    <p:sldId id="285" r:id="rId6"/>
    <p:sldId id="288" r:id="rId7"/>
    <p:sldId id="289" r:id="rId8"/>
    <p:sldId id="260" r:id="rId9"/>
    <p:sldId id="287" r:id="rId10"/>
    <p:sldId id="258" r:id="rId11"/>
    <p:sldId id="259" r:id="rId12"/>
    <p:sldId id="292" r:id="rId13"/>
    <p:sldId id="293" r:id="rId14"/>
    <p:sldId id="267" r:id="rId15"/>
    <p:sldId id="291" r:id="rId16"/>
    <p:sldId id="290" r:id="rId17"/>
    <p:sldId id="277" r:id="rId18"/>
    <p:sldId id="262" r:id="rId19"/>
    <p:sldId id="273" r:id="rId20"/>
    <p:sldId id="263" r:id="rId21"/>
    <p:sldId id="276" r:id="rId22"/>
    <p:sldId id="269" r:id="rId23"/>
    <p:sldId id="278" r:id="rId24"/>
    <p:sldId id="281" r:id="rId25"/>
    <p:sldId id="282" r:id="rId26"/>
    <p:sldId id="268" r:id="rId27"/>
    <p:sldId id="283" r:id="rId28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632"/>
    <a:srgbClr val="22E907"/>
    <a:srgbClr val="076103"/>
    <a:srgbClr val="46D857"/>
    <a:srgbClr val="33CC33"/>
    <a:srgbClr val="E0EBED"/>
    <a:srgbClr val="7E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7" autoAdjust="0"/>
    <p:restoredTop sz="93992" autoAdjust="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13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470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013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52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323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884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122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295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2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672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743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300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439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236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876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84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95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44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420A13-7BA9-4EA1-8325-241EF5AFEA35}" type="datetimeFigureOut">
              <a:rPr lang="he-IL" smtClean="0"/>
              <a:t>ד'/אדר/תשפ"א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D88017-31B2-416D-953F-01BF3A819F7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593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2636" y="3367423"/>
            <a:ext cx="9055099" cy="2039313"/>
          </a:xfrm>
        </p:spPr>
        <p:txBody>
          <a:bodyPr>
            <a:noAutofit/>
          </a:bodyPr>
          <a:lstStyle/>
          <a:p>
            <a:r>
              <a:rPr lang="he-IL" sz="88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ספר שמואל א'</a:t>
            </a:r>
            <a:r>
              <a:rPr lang="he-IL" sz="66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66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66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66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66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גלו מה מסתתר </a:t>
            </a:r>
            <a:br>
              <a:rPr lang="he-IL" sz="66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66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מאחורי המספרים...</a:t>
            </a:r>
            <a:endParaRPr lang="he-IL" sz="66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7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umber &lt;strong&gt;5&lt;/strong&gt;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1279434"/>
            <a:ext cx="3022599" cy="41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9900" y="1828800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הילדים שנולדו לחנה לאחר </a:t>
            </a:r>
            <a:r>
              <a:rPr lang="he-IL" sz="60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הולדת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שמואל: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3 בנים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2 בנות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ב' פסוק כ"א)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99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Teaching, Learning, &amp; Loving: Top 5 TpT Tips I learned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6" y="1220931"/>
            <a:ext cx="3695266" cy="42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6900" y="360218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הפעמים שה' קורא לשמואל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ג' פסוקים ד' – י')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86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71500" y="1684635"/>
            <a:ext cx="9220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15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572126" y="1684635"/>
            <a:ext cx="72189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18000" b="1" cap="none" spc="0" dirty="0" smtClean="0">
                <a:ln/>
                <a:solidFill>
                  <a:srgbClr val="4CE632"/>
                </a:solidFill>
                <a:effectLst/>
              </a:rPr>
              <a:t>4,000</a:t>
            </a:r>
            <a:endParaRPr lang="he-IL" sz="18000" b="1" cap="none" spc="0" dirty="0">
              <a:ln/>
              <a:solidFill>
                <a:srgbClr val="4CE6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9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6900" y="1828800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החיילים שנהרגו במערכה הראשונה במלחמה בפלישתים ב"אבן העזר"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ד' פסוק 2')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35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71500" y="1740054"/>
            <a:ext cx="9220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30,000</a:t>
            </a:r>
            <a:endParaRPr lang="he-IL" sz="1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6900" y="1828800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החיילים שנהרגו במערכה השנייה במלחמה בפלישתים ב"אבן העזר"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ד' פסוק י')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8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46200" y="1320800"/>
            <a:ext cx="78740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5000" b="1" cap="none" spc="0" dirty="0" smtClean="0">
                <a:ln/>
                <a:solidFill>
                  <a:schemeClr val="accent3"/>
                </a:solidFill>
                <a:effectLst/>
              </a:rPr>
              <a:t>98</a:t>
            </a:r>
            <a:endParaRPr lang="he-IL" sz="25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27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גילו של עלי – הכהן הגדול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ד' פסוק ט"ו)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9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&lt;strong&gt;Numbers&lt;/strong&gt; Free PNG Images | PNG Pl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5" y="649706"/>
            <a:ext cx="3155969" cy="47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41964" y="1246908"/>
            <a:ext cx="47105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7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2E907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¼</a:t>
            </a:r>
            <a:endParaRPr lang="he-IL" sz="27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2E907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5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33137" y="1487904"/>
            <a:ext cx="9309100" cy="5730313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"רבע שקל כסף" –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תרומה שנתנו שאול ונערו לשמואל, כדי שיעזור להם למצוא את האתונות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ח' פסוק ח')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23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-&lt;strong&gt;50&lt;/strong&gt; Off Sale Transparent PNG Clip Art Image | Gallery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6"/>
          <a:stretch/>
        </p:blipFill>
        <p:spPr>
          <a:xfrm rot="968253">
            <a:off x="5927347" y="517424"/>
            <a:ext cx="3313635" cy="2320420"/>
          </a:xfrm>
          <a:prstGeom prst="rect">
            <a:avLst/>
          </a:prstGeom>
        </p:spPr>
      </p:pic>
      <p:pic>
        <p:nvPicPr>
          <p:cNvPr id="1026" name="Picture 2" descr="2 שטרות של 1000 שקלים 1983 (גרסה רגילה וגרסה עם טעות דפוס &quot;ררב&quot;) במצב UNC -  האספן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7" t="77400" r="2568" b="6589"/>
          <a:stretch/>
        </p:blipFill>
        <p:spPr bwMode="auto">
          <a:xfrm rot="20955821">
            <a:off x="683230" y="3360235"/>
            <a:ext cx="6464930" cy="24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6900" y="1898073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שרי אלפים ושרי חמישים" – כמות האנשים עליהם יהיו ממונים מפקדי הצבא שיבחר המלך 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ח' פסוק י"ב)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50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ファイル:Hanshin Expressway Route &lt;strong&gt;Number&lt;/strong&gt; &lt;strong&gt;31&lt;/strong&gt;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01" y="1474816"/>
            <a:ext cx="3810707" cy="37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4909" y="1579418"/>
            <a:ext cx="9309100" cy="5181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הפרקים בספר שמואל א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67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ile:&lt;strong&gt;811&lt;/strong&gt; (Hu) Otszogletu zold tabla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38" y="1527652"/>
            <a:ext cx="5266452" cy="40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15637" y="3685309"/>
            <a:ext cx="9309100" cy="3172691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 הפסוקים בספר שמואל א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49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2155" y="4498109"/>
            <a:ext cx="9309100" cy="38227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נביא אחד – שמואל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כהן גדול אחד – עלי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מלך אחד - שאול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6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resentation Alphabets: &lt;strong&gt;Green&lt;/strong&gt; Refrigerator Magnet &lt;strong&gt;2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07" y="1479884"/>
            <a:ext cx="2849398" cy="34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6736" y="1052945"/>
            <a:ext cx="9309100" cy="7481456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מספר הנשים של אלקנה – פנינה וחנה</a:t>
            </a: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(פרק א' פסוק ב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')</a:t>
            </a:r>
            <a:b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מספר 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הבנים של עלי – חופני ופנחס 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</a:t>
            </a: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א' פסוק 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ג')</a:t>
            </a:r>
            <a:b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25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&lt;strong&gt;10&lt;/strong&gt; &lt;strong&gt;Number&lt;/strong&gt;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3" y="1320800"/>
            <a:ext cx="5706322" cy="38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68300" y="2184400"/>
            <a:ext cx="9309100" cy="38227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אלקנה אומר לחנה שהוא טוב לה מעשרה בנים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א' פסוק ח')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26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61000">
              <a:srgbClr val="22E90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&lt;strong&gt;Number&lt;/strong&gt; 3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1273134"/>
            <a:ext cx="2847975" cy="41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6900" y="2590800"/>
            <a:ext cx="9309100" cy="4419600"/>
          </a:xfrm>
        </p:spPr>
        <p:txBody>
          <a:bodyPr>
            <a:noAutofit/>
          </a:bodyPr>
          <a:lstStyle/>
          <a:p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מזלג שלוש השיניים, בו השתמשו בני עלי לקחת את הבשר</a:t>
            </a:r>
            <a:r>
              <a:rPr lang="he-IL" sz="5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ב' פסוק י"ג)</a:t>
            </a:r>
            <a:b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5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* 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הזמן שהאתונות של אבי שאול הלכו לאיבוד </a:t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(פרק </a:t>
            </a: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' </a:t>
            </a:r>
            <a:r>
              <a:rPr lang="he-IL" sz="2400" dirty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פסוק </a:t>
            </a:r>
            <a:r>
              <a:rPr lang="he-IL" sz="2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כ')</a:t>
            </a:r>
            <a: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sz="5400" dirty="0" smtClean="0">
                <a:solidFill>
                  <a:srgbClr val="076103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endParaRPr lang="he-IL" sz="5400" dirty="0">
              <a:solidFill>
                <a:srgbClr val="076103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3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127</Words>
  <Application>Microsoft Office PowerPoint</Application>
  <PresentationFormat>נייר A4 ‏(210x297 מ"מ)</PresentationFormat>
  <Paragraphs>18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2" baseType="lpstr">
      <vt:lpstr>Arial</vt:lpstr>
      <vt:lpstr>Guttman Yad-Brush</vt:lpstr>
      <vt:lpstr>Times New Roman</vt:lpstr>
      <vt:lpstr>Tw Cen MT</vt:lpstr>
      <vt:lpstr>טיפה</vt:lpstr>
      <vt:lpstr>ספר שמואל א'  גלו מה מסתתר  מאחורי המספרים...</vt:lpstr>
      <vt:lpstr>מצגת של PowerPoint‏</vt:lpstr>
      <vt:lpstr>* נביא אחד – שמואל  * כהן גדול אחד – עלי  * מלך אחד - שאול    </vt:lpstr>
      <vt:lpstr>מצגת של PowerPoint‏</vt:lpstr>
      <vt:lpstr>* מספר הנשים של אלקנה – פנינה וחנה (פרק א' פסוק ב')   * מספר הבנים של עלי – חופני ופנחס (פרק א' פסוק ג')     </vt:lpstr>
      <vt:lpstr>מצגת של PowerPoint‏</vt:lpstr>
      <vt:lpstr>אלקנה אומר לחנה שהוא טוב לה מעשרה בנים  (פרק א' פסוק ח')  </vt:lpstr>
      <vt:lpstr>מצגת של PowerPoint‏</vt:lpstr>
      <vt:lpstr>* מזלג שלוש השיניים, בו השתמשו בני עלי לקחת את הבשר (פרק ב' פסוק י"ג)   * הזמן שהאתונות של אבי שאול הלכו לאיבוד  (פרק ח' פסוק כ') </vt:lpstr>
      <vt:lpstr>מצגת של PowerPoint‏</vt:lpstr>
      <vt:lpstr>מספר הילדים שנולדו לחנה לאחר הולדת שמואל: 3 בנים 2 בנות  (פרק ב' פסוק כ"א)  </vt:lpstr>
      <vt:lpstr>מצגת של PowerPoint‏</vt:lpstr>
      <vt:lpstr>מספר הפעמים שה' קורא לשמואל  (פרק ג' פסוקים ד' – י') </vt:lpstr>
      <vt:lpstr>מצגת של PowerPoint‏</vt:lpstr>
      <vt:lpstr>מספר החיילים שנהרגו במערכה הראשונה במלחמה בפלישתים ב"אבן העזר"  (פרק ד' פסוק 2')  </vt:lpstr>
      <vt:lpstr>מצגת של PowerPoint‏</vt:lpstr>
      <vt:lpstr>מספר החיילים שנהרגו במערכה השנייה במלחמה בפלישתים ב"אבן העזר"  (פרק ד' פסוק י')  </vt:lpstr>
      <vt:lpstr>מצגת של PowerPoint‏</vt:lpstr>
      <vt:lpstr>גילו של עלי – הכהן הגדול  (פרק ד' פסוק ט"ו)  </vt:lpstr>
      <vt:lpstr>מצגת של PowerPoint‏</vt:lpstr>
      <vt:lpstr>"רבע שקל כסף" – תרומה שנתנו שאול ונערו לשמואל, כדי שיעזור להם למצוא את האתונות  (פרק ח' פסוק ח')  </vt:lpstr>
      <vt:lpstr>מצגת של PowerPoint‏</vt:lpstr>
      <vt:lpstr>"שרי אלפים ושרי חמישים" – כמות האנשים עליהם יהיו ממונים מפקדי הצבא שיבחר המלך   (פרק ח' פסוק י"ב)  </vt:lpstr>
      <vt:lpstr>מצגת של PowerPoint‏</vt:lpstr>
      <vt:lpstr>מספר הפרקים בספר שמואל א    </vt:lpstr>
      <vt:lpstr>מצגת של PowerPoint‏</vt:lpstr>
      <vt:lpstr>מספר הפסוקים בספר שמואל א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ניצחון ירוק:  הפארק החדש בלב תל   אביב</dc:title>
  <dc:creator>User</dc:creator>
  <cp:lastModifiedBy>User</cp:lastModifiedBy>
  <cp:revision>65</cp:revision>
  <dcterms:created xsi:type="dcterms:W3CDTF">2020-05-06T08:17:22Z</dcterms:created>
  <dcterms:modified xsi:type="dcterms:W3CDTF">2021-02-16T13:45:33Z</dcterms:modified>
</cp:coreProperties>
</file>