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</p:sldIdLst>
  <p:sldSz cx="9906000" cy="6858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BED"/>
    <a:srgbClr val="7E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13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697" y="1300787"/>
            <a:ext cx="706060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697" y="3886202"/>
            <a:ext cx="706060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9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58" y="4289374"/>
            <a:ext cx="8421101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2605" y="698261"/>
            <a:ext cx="7980807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5108728"/>
            <a:ext cx="8421117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4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3" y="609601"/>
            <a:ext cx="8421117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4204821"/>
            <a:ext cx="8421117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806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047" y="872589"/>
            <a:ext cx="7558486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98024" y="3610032"/>
            <a:ext cx="7111243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4372798"/>
            <a:ext cx="8421117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9095" y="887859"/>
            <a:ext cx="592462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04308" y="3120015"/>
            <a:ext cx="59977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9603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3" y="2138723"/>
            <a:ext cx="8421117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4662335"/>
            <a:ext cx="8421117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728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42443" y="609600"/>
            <a:ext cx="8421117" cy="1605094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42442" y="2367093"/>
            <a:ext cx="268041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42442" y="2943357"/>
            <a:ext cx="268041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7567" y="2367093"/>
            <a:ext cx="267436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08597" y="2943357"/>
            <a:ext cx="268397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78305" y="2367093"/>
            <a:ext cx="2685254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478305" y="2943357"/>
            <a:ext cx="2685254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73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42443" y="610772"/>
            <a:ext cx="8421117" cy="160392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42442" y="4204820"/>
            <a:ext cx="267833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42442" y="2367093"/>
            <a:ext cx="2678333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42442" y="4781082"/>
            <a:ext cx="2678333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09742" y="4204820"/>
            <a:ext cx="268273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08595" y="2367093"/>
            <a:ext cx="268397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08595" y="4781082"/>
            <a:ext cx="268397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78306" y="4204820"/>
            <a:ext cx="2681804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478305" y="2367093"/>
            <a:ext cx="268525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478203" y="4781080"/>
            <a:ext cx="2685356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30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42443" y="2367095"/>
            <a:ext cx="8421117" cy="3424107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4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609603"/>
            <a:ext cx="2074578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42443" y="609603"/>
            <a:ext cx="6222713" cy="5181599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06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2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2" y="828565"/>
            <a:ext cx="8410799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2" y="3657459"/>
            <a:ext cx="8410799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18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4148647" cy="342410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014912" y="2367094"/>
            <a:ext cx="4148138" cy="342410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3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392" y="2371018"/>
            <a:ext cx="3959698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42442" y="3051014"/>
            <a:ext cx="4148647" cy="274018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7094" y="2371018"/>
            <a:ext cx="396646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014913" y="3051014"/>
            <a:ext cx="4148139" cy="274018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94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51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7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2" y="609600"/>
            <a:ext cx="3197747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125926" y="609602"/>
            <a:ext cx="5037632" cy="5181599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2" y="2632852"/>
            <a:ext cx="3197748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16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3" y="609600"/>
            <a:ext cx="4473753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21293" y="609601"/>
            <a:ext cx="325633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58" y="2632854"/>
            <a:ext cx="4473738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00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0000"/>
                <a:lumMod val="110000"/>
              </a:schemeClr>
            </a:gs>
            <a:gs pos="44000">
              <a:srgbClr val="22E90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38974" y="588327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420A13-7BA9-4EA1-8325-241EF5AFEA35}" type="datetimeFigureOut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ד'/אדר/תשפ"א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2443" y="5883277"/>
            <a:ext cx="5421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2636" y="5883277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88017-31B2-416D-953F-01BF3A819F71}" type="slidenum">
              <a:rPr kumimoji="0" lang="he-I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27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הסבר ענן 9"/>
          <p:cNvSpPr/>
          <p:nvPr/>
        </p:nvSpPr>
        <p:spPr>
          <a:xfrm rot="911580">
            <a:off x="6896800" y="32759"/>
            <a:ext cx="2882325" cy="2083793"/>
          </a:xfrm>
          <a:prstGeom prst="cloudCallout">
            <a:avLst>
              <a:gd name="adj1" fmla="val 59079"/>
              <a:gd name="adj2" fmla="val 39981"/>
            </a:avLst>
          </a:prstGeom>
          <a:solidFill>
            <a:srgbClr val="46D85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ספר שמואל מתאר את ההתרחשות מסוף תקופת השופטים ועד סוף ימי מלכותו של דוד</a:t>
            </a:r>
            <a:endParaRPr kumimoji="0" 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13" name="הסבר מלבני מעוגל 12"/>
          <p:cNvSpPr/>
          <p:nvPr/>
        </p:nvSpPr>
        <p:spPr>
          <a:xfrm rot="21102367">
            <a:off x="4659797" y="1073804"/>
            <a:ext cx="1505626" cy="1771862"/>
          </a:xfrm>
          <a:prstGeom prst="wedgeRoundRectCallout">
            <a:avLst>
              <a:gd name="adj1" fmla="val -53639"/>
              <a:gd name="adj2" fmla="val 73487"/>
              <a:gd name="adj3" fmla="val 16667"/>
            </a:avLst>
          </a:prstGeom>
          <a:solidFill>
            <a:srgbClr val="22E9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ספר שמואל הוא הספר השלישי בקובץ נביאים</a:t>
            </a:r>
            <a:endParaRPr kumimoji="0" 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14" name="הסבר ענן 13"/>
          <p:cNvSpPr/>
          <p:nvPr/>
        </p:nvSpPr>
        <p:spPr>
          <a:xfrm>
            <a:off x="125044" y="323894"/>
            <a:ext cx="3171657" cy="2079061"/>
          </a:xfrm>
          <a:prstGeom prst="cloudCallout">
            <a:avLst>
              <a:gd name="adj1" fmla="val -41016"/>
              <a:gd name="adj2" fmla="val 81004"/>
            </a:avLst>
          </a:prstGeom>
          <a:solidFill>
            <a:srgbClr val="4CE63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מקורה של חלוקת ספר שמואל לשני ספרים – שמואל א' ושמואל ב' היא במסורת היוונית</a:t>
            </a:r>
            <a:endParaRPr kumimoji="0" 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15" name="הסבר אליפטי 14"/>
          <p:cNvSpPr/>
          <p:nvPr/>
        </p:nvSpPr>
        <p:spPr>
          <a:xfrm rot="20664378">
            <a:off x="1434581" y="2333441"/>
            <a:ext cx="3121189" cy="2488802"/>
          </a:xfrm>
          <a:prstGeom prst="wedgeEllipseCallout">
            <a:avLst>
              <a:gd name="adj1" fmla="val 29912"/>
              <a:gd name="adj2" fmla="val 68912"/>
            </a:avLst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שלוש תקופות עיקריות: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1. פועלם של עלי הכהן ושמואל הנביא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2. עליית מוסד המלוכה בראשות המלך הראשון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3. תקופת מלכותו של דוד</a:t>
            </a:r>
            <a:endParaRPr kumimoji="0" 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17" name="פיצוץ 2 16"/>
          <p:cNvSpPr/>
          <p:nvPr/>
        </p:nvSpPr>
        <p:spPr>
          <a:xfrm rot="21120221">
            <a:off x="4930433" y="2122385"/>
            <a:ext cx="5196173" cy="4492585"/>
          </a:xfrm>
          <a:prstGeom prst="irregularSeal2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ספר שמואל נקרא כך: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1. על פי המסורת שמואל חיבר את הספר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2. הספר פותח בהולדת שמואל, ושמואל כמנהיג הספר הוא המניע הראשי להתרחשויות בו</a:t>
            </a:r>
          </a:p>
        </p:txBody>
      </p:sp>
      <p:sp>
        <p:nvSpPr>
          <p:cNvPr id="19" name="מלבן 18"/>
          <p:cNvSpPr/>
          <p:nvPr/>
        </p:nvSpPr>
        <p:spPr>
          <a:xfrm>
            <a:off x="3018629" y="0"/>
            <a:ext cx="396454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6000" b="1" i="0" u="none" strike="noStrike" kern="1200" cap="none" spc="0" normalizeH="0" baseline="0" noProof="0" dirty="0" smtClean="0">
                <a:ln w="9525">
                  <a:solidFill>
                    <a:srgbClr val="22E907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Guttman Yad-Brush" panose="02010401010101010101" pitchFamily="2" charset="-79"/>
                <a:ea typeface="+mn-ea"/>
                <a:cs typeface="Guttman Yad-Brush" panose="02010401010101010101" pitchFamily="2" charset="-79"/>
              </a:rPr>
              <a:t>הידעת???</a:t>
            </a:r>
            <a:endParaRPr kumimoji="0" lang="he-IL" sz="6000" b="1" i="0" u="none" strike="noStrike" kern="1200" cap="none" spc="0" normalizeH="0" baseline="0" noProof="0" dirty="0">
              <a:ln w="9525">
                <a:solidFill>
                  <a:srgbClr val="22E907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Guttman Yad-Brush" panose="02010401010101010101" pitchFamily="2" charset="-79"/>
              <a:ea typeface="+mn-ea"/>
              <a:cs typeface="Guttman Yad-Brush" panose="02010401010101010101" pitchFamily="2" charset="-79"/>
            </a:endParaRPr>
          </a:p>
        </p:txBody>
      </p:sp>
      <p:sp>
        <p:nvSpPr>
          <p:cNvPr id="20" name="תרשים זרימה: תהליך חלופי 19"/>
          <p:cNvSpPr/>
          <p:nvPr/>
        </p:nvSpPr>
        <p:spPr>
          <a:xfrm>
            <a:off x="88488" y="5151704"/>
            <a:ext cx="4932218" cy="1540915"/>
          </a:xfrm>
          <a:prstGeom prst="flowChartAlternateProcess">
            <a:avLst/>
          </a:prstGeom>
          <a:solidFill>
            <a:srgbClr val="4CE63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uttman Yad-Brush" panose="02010401010101010101" pitchFamily="2" charset="-79"/>
                <a:ea typeface="+mn-ea"/>
                <a:cs typeface="Guttman Yad-Brush" panose="02010401010101010101" pitchFamily="2" charset="-79"/>
              </a:rPr>
              <a:t>חפשו בגוגל 3 עובדות נוספות על ספר שמואל</a:t>
            </a: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uttman Yad-Brush" panose="02010401010101010101" pitchFamily="2" charset="-79"/>
              <a:ea typeface="+mn-ea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0017518"/>
      </p:ext>
    </p:extLst>
  </p:cSld>
  <p:clrMapOvr>
    <a:masterClrMapping/>
  </p:clrMapOvr>
</p:sld>
</file>

<file path=ppt/theme/theme1.xml><?xml version="1.0" encoding="utf-8"?>
<a:theme xmlns:a="http://schemas.openxmlformats.org/drawingml/2006/main" name="טיפה">
  <a:themeElements>
    <a:clrScheme name="טיפה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טיפה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טיפה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103</Words>
  <Application>Microsoft Office PowerPoint</Application>
  <PresentationFormat>נייר A4 ‏(210x297 מ"מ)</PresentationFormat>
  <Paragraphs>12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David</vt:lpstr>
      <vt:lpstr>Guttman Yad-Brush</vt:lpstr>
      <vt:lpstr>Times New Roman</vt:lpstr>
      <vt:lpstr>Tw Cen MT</vt:lpstr>
      <vt:lpstr>טיפה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ניצחון ירוק:  הפארק החדש בלב תל   אביב</dc:title>
  <dc:creator>User</dc:creator>
  <cp:lastModifiedBy>User</cp:lastModifiedBy>
  <cp:revision>27</cp:revision>
  <dcterms:created xsi:type="dcterms:W3CDTF">2020-05-06T08:17:22Z</dcterms:created>
  <dcterms:modified xsi:type="dcterms:W3CDTF">2021-02-16T13:45:08Z</dcterms:modified>
</cp:coreProperties>
</file>