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FA510-DF0F-438D-A971-6A22D336F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DEF20-B95E-429D-88ED-6CFB5D96B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A9B26-0A1D-423C-B31B-0F14F28D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5D5-71F6-446A-BD81-FA16C02B3EC7}" type="datetimeFigureOut">
              <a:rPr lang="en-IL" smtClean="0"/>
              <a:t>12/29/2020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3B39B-ED31-4388-A910-164E59A0A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14777-7848-4882-A568-BDFECAE5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2D23-11BD-4FF0-BDD6-3A8320DE4E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1589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02FD-DEF7-40EA-A0A0-AF6316D7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E99647-A7B5-4F3C-93D4-41DCCB28E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423E4-9A22-449A-BE04-D429F55BD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5D5-71F6-446A-BD81-FA16C02B3EC7}" type="datetimeFigureOut">
              <a:rPr lang="en-IL" smtClean="0"/>
              <a:t>12/29/2020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30D04-8AE5-4340-A1E8-93105B27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39DB4-7342-4F85-86A8-FA16BD5A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2D23-11BD-4FF0-BDD6-3A8320DE4E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8342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CD331D-5B47-4E29-BE37-4A04207EF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1B74A-E47B-42EE-85AE-22FB6E441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516D8-D109-40C9-80B0-4E1E30BDD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5D5-71F6-446A-BD81-FA16C02B3EC7}" type="datetimeFigureOut">
              <a:rPr lang="en-IL" smtClean="0"/>
              <a:t>12/29/2020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BD641-56DA-4A38-AF34-F4244CB0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3CA6D-FDD6-40C2-8170-4A8D5B37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2D23-11BD-4FF0-BDD6-3A8320DE4E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3198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C236B-06D5-4058-A0E1-4329D8DB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E4399-7668-4672-A2F7-9EA93686B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D0B2E-1D48-41AD-803E-C020EFF2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5D5-71F6-446A-BD81-FA16C02B3EC7}" type="datetimeFigureOut">
              <a:rPr lang="en-IL" smtClean="0"/>
              <a:t>12/29/2020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67BE-CCAA-4EAF-8109-55D9F306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B7C74-860C-42BF-BFD6-9875B67B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2D23-11BD-4FF0-BDD6-3A8320DE4E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553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FF5F-508B-470D-AC46-6670D5AB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9F14A-7547-4BB9-AA98-56588A858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522CE-DC40-4F26-824F-090F09FA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5D5-71F6-446A-BD81-FA16C02B3EC7}" type="datetimeFigureOut">
              <a:rPr lang="en-IL" smtClean="0"/>
              <a:t>12/29/2020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971FA-7C6B-402C-9FE5-8548157B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83869-03EB-4158-A3DC-94EC5B04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2D23-11BD-4FF0-BDD6-3A8320DE4E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6011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691BA-44BA-4315-986D-266B11C01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41E0F-5789-4B13-AC44-E1BC5B7F0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01923-2B4C-436A-B234-8184AB474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DE664-AB80-4F64-8E2B-CC2B45CAB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5D5-71F6-446A-BD81-FA16C02B3EC7}" type="datetimeFigureOut">
              <a:rPr lang="en-IL" smtClean="0"/>
              <a:t>12/29/2020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98A17-0B21-45BC-9B94-91FEA913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9B450-FC2E-4118-A7ED-3798B463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2D23-11BD-4FF0-BDD6-3A8320DE4E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7238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2C5FD-316B-4977-BB49-BA0B38B8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7E467-AF42-4400-9BFE-A1044CC8D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70120-5471-4CE0-BECF-7FBEACC7B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95E2B-6B51-4EED-A6AB-48362B7CB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D0B9F2-E848-4AD0-B552-1E213D939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2DC7E5-A3E9-43BA-8148-BF928AC1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5D5-71F6-446A-BD81-FA16C02B3EC7}" type="datetimeFigureOut">
              <a:rPr lang="en-IL" smtClean="0"/>
              <a:t>12/29/2020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B8D095-20D4-4437-BFFF-31B813BE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4B7F26-9E02-4D54-97C4-6188510A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2D23-11BD-4FF0-BDD6-3A8320DE4E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3784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FFD08-65EB-4ED1-83D6-82B5703E2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A07032-5A22-4A98-BAE7-AED06329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5D5-71F6-446A-BD81-FA16C02B3EC7}" type="datetimeFigureOut">
              <a:rPr lang="en-IL" smtClean="0"/>
              <a:t>12/29/2020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BF329-C500-4CE6-8712-12FAA41C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74DD6-97AE-4B9F-A095-6C10261B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2D23-11BD-4FF0-BDD6-3A8320DE4E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0711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B91B59-BB04-4A69-9704-A3C99A0D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5D5-71F6-446A-BD81-FA16C02B3EC7}" type="datetimeFigureOut">
              <a:rPr lang="en-IL" smtClean="0"/>
              <a:t>12/29/2020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5DA44-61D1-4CBC-A35E-81BFED9F2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FA6E6-B195-4793-A93A-B8A52B64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2D23-11BD-4FF0-BDD6-3A8320DE4E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2027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9BF8A-0335-4FC3-8894-D689A26AA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A97FA-AF1B-4BA0-9A66-4D8666138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A1FA-690B-492C-9269-50AFEC9F7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AB1C8-27B2-41D7-94F6-3AAD38E73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5D5-71F6-446A-BD81-FA16C02B3EC7}" type="datetimeFigureOut">
              <a:rPr lang="en-IL" smtClean="0"/>
              <a:t>12/29/2020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87FD7-87CD-4725-A9FF-0141F274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E60C3-BE6F-4283-A9B5-F249A1B5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2D23-11BD-4FF0-BDD6-3A8320DE4E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7344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CDC3-717B-49F5-94E4-18B3C8A3D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C3A4CA-979E-4FDC-91E6-B4DD1D40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8548C-3113-4B52-B483-D2AC514D4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95AB9-C7C2-4D4F-B50C-ACBD49402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45D5-71F6-446A-BD81-FA16C02B3EC7}" type="datetimeFigureOut">
              <a:rPr lang="en-IL" smtClean="0"/>
              <a:t>12/29/2020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190B1-3868-4DC4-9D35-811B4364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8D4F3-3A41-4F21-B2C6-07419BD4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2D23-11BD-4FF0-BDD6-3A8320DE4E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2177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96E739-D381-4E9F-9AFA-8A0C7A39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D3646-F2BA-4294-BFCF-DA7BC5F89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3110B-CB93-488A-8CF6-1C9973A08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D45D5-71F6-446A-BD81-FA16C02B3EC7}" type="datetimeFigureOut">
              <a:rPr lang="en-IL" smtClean="0"/>
              <a:t>12/29/2020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91448-937B-4A04-A7D7-18B2091EA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26B1F-B66F-43E0-BCB1-CC64FE824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B2D23-11BD-4FF0-BDD6-3A8320DE4E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8189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DEC6-D8FC-4D46-AF66-6E0D888BF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447" y="278984"/>
            <a:ext cx="9144000" cy="1655762"/>
          </a:xfrm>
        </p:spPr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רגע של מתמטיקה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248DD-0865-4488-95F4-55F50D458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261" y="1941328"/>
            <a:ext cx="9144000" cy="1655762"/>
          </a:xfrm>
        </p:spPr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חזקות ה- 10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00AE9-EC02-4F87-98C7-3C51F27F1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015" y="3401705"/>
            <a:ext cx="4494491" cy="30003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8673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2F936-703B-4E3A-B533-57DD9FB0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0" y="365125"/>
            <a:ext cx="11691892" cy="1325563"/>
          </a:xfrm>
        </p:spPr>
        <p:txBody>
          <a:bodyPr/>
          <a:lstStyle/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איזו בעיה עולה בשימוש במספרים הבאים בשיעורי פיזיקה?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23C99-0916-4038-A2CE-59410930D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0.00000000000091</a:t>
            </a:r>
          </a:p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30000000000</a:t>
            </a:r>
          </a:p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1234566660000000000000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763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50FC7-2E1C-44D8-9F39-54FC89CD0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כתיב חזקה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C4818-E848-44D0-83BA-726E8C6C8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כתיב חזקה מאפשר לבטא מספרים גדולים מאוד או קטנים מאוד בכתיבה מתומצתת ונוחה לשימוש. </a:t>
            </a:r>
          </a:p>
          <a:p>
            <a:pPr algn="r" rtl="1"/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נסו להסביר אתם כיצד עובד כתיב חזקה לפי הדוגמא הבאה: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B6B7112-E11C-4A07-B775-CDE34D539E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2202899"/>
                  </p:ext>
                </p:extLst>
              </p:nvPr>
            </p:nvGraphicFramePr>
            <p:xfrm>
              <a:off x="2289452" y="4261856"/>
              <a:ext cx="7715682" cy="16417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57841">
                      <a:extLst>
                        <a:ext uri="{9D8B030D-6E8A-4147-A177-3AD203B41FA5}">
                          <a16:colId xmlns:a16="http://schemas.microsoft.com/office/drawing/2014/main" val="1218879451"/>
                        </a:ext>
                      </a:extLst>
                    </a:gridCol>
                    <a:gridCol w="3857841">
                      <a:extLst>
                        <a:ext uri="{9D8B030D-6E8A-4147-A177-3AD203B41FA5}">
                          <a16:colId xmlns:a16="http://schemas.microsoft.com/office/drawing/2014/main" val="1490170210"/>
                        </a:ext>
                      </a:extLst>
                    </a:gridCol>
                  </a:tblGrid>
                  <a:tr h="4104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/>
                            <a:t>כתיב חזקה</a:t>
                          </a:r>
                          <a:endParaRPr lang="en-IL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/>
                            <a:t>המספר </a:t>
                          </a:r>
                          <a:endParaRPr lang="en-IL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0601557"/>
                      </a:ext>
                    </a:extLst>
                  </a:tr>
                  <a:tr h="4104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L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he-IL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L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/>
                            <a:t>100</a:t>
                          </a:r>
                          <a:endParaRPr lang="en-IL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202621"/>
                      </a:ext>
                    </a:extLst>
                  </a:tr>
                  <a:tr h="4104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L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he-IL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L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/>
                            <a:t>1000</a:t>
                          </a:r>
                          <a:endParaRPr lang="en-IL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5912926"/>
                      </a:ext>
                    </a:extLst>
                  </a:tr>
                  <a:tr h="4104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L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he-IL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L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/>
                            <a:t>10000</a:t>
                          </a:r>
                          <a:endParaRPr lang="en-IL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11174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B6B7112-E11C-4A07-B775-CDE34D539E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2202899"/>
                  </p:ext>
                </p:extLst>
              </p:nvPr>
            </p:nvGraphicFramePr>
            <p:xfrm>
              <a:off x="2289452" y="4261856"/>
              <a:ext cx="7715682" cy="16417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57841">
                      <a:extLst>
                        <a:ext uri="{9D8B030D-6E8A-4147-A177-3AD203B41FA5}">
                          <a16:colId xmlns:a16="http://schemas.microsoft.com/office/drawing/2014/main" val="1218879451"/>
                        </a:ext>
                      </a:extLst>
                    </a:gridCol>
                    <a:gridCol w="3857841">
                      <a:extLst>
                        <a:ext uri="{9D8B030D-6E8A-4147-A177-3AD203B41FA5}">
                          <a16:colId xmlns:a16="http://schemas.microsoft.com/office/drawing/2014/main" val="1490170210"/>
                        </a:ext>
                      </a:extLst>
                    </a:gridCol>
                  </a:tblGrid>
                  <a:tr h="4104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/>
                            <a:t>כתיב חזקה</a:t>
                          </a:r>
                          <a:endParaRPr lang="en-IL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/>
                            <a:t>המספר </a:t>
                          </a:r>
                          <a:endParaRPr lang="en-IL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0601557"/>
                      </a:ext>
                    </a:extLst>
                  </a:tr>
                  <a:tr h="410449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158" t="-110448" r="-100473" b="-2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/>
                            <a:t>100</a:t>
                          </a:r>
                          <a:endParaRPr lang="en-IL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202621"/>
                      </a:ext>
                    </a:extLst>
                  </a:tr>
                  <a:tr h="410449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158" t="-207353" r="-100473" b="-10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/>
                            <a:t>1000</a:t>
                          </a:r>
                          <a:endParaRPr lang="en-IL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5912926"/>
                      </a:ext>
                    </a:extLst>
                  </a:tr>
                  <a:tr h="410449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158" t="-311940" r="-100473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/>
                            <a:t>10000</a:t>
                          </a:r>
                          <a:endParaRPr lang="en-IL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11174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804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129ED-DE95-4755-9D68-79C90C84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חזקה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C513DE-C7C2-437A-89E7-EE038C6F67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L" sz="8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8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he-IL" sz="8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en-IL" sz="8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C513DE-C7C2-437A-89E7-EE038C6F67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BA903D-B058-4812-AF86-E4989F2D6048}"/>
              </a:ext>
            </a:extLst>
          </p:cNvPr>
          <p:cNvCxnSpPr/>
          <p:nvPr/>
        </p:nvCxnSpPr>
        <p:spPr>
          <a:xfrm flipH="1">
            <a:off x="7029450" y="1914525"/>
            <a:ext cx="1924050" cy="14287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A38F8BE-93C1-4ED9-9B05-2C7108816236}"/>
              </a:ext>
            </a:extLst>
          </p:cNvPr>
          <p:cNvCxnSpPr>
            <a:cxnSpLocks/>
          </p:cNvCxnSpPr>
          <p:nvPr/>
        </p:nvCxnSpPr>
        <p:spPr>
          <a:xfrm flipV="1">
            <a:off x="4010025" y="2667000"/>
            <a:ext cx="1219200" cy="7620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30F6726-3BE6-4470-B606-24A152082B28}"/>
              </a:ext>
            </a:extLst>
          </p:cNvPr>
          <p:cNvSpPr txBox="1"/>
          <p:nvPr/>
        </p:nvSpPr>
        <p:spPr>
          <a:xfrm>
            <a:off x="3371850" y="3429000"/>
            <a:ext cx="9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בסיס</a:t>
            </a:r>
            <a:endParaRPr lang="en-IL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28D240-3511-4DCE-8CAB-BB3A1D497807}"/>
              </a:ext>
            </a:extLst>
          </p:cNvPr>
          <p:cNvSpPr txBox="1"/>
          <p:nvPr/>
        </p:nvSpPr>
        <p:spPr>
          <a:xfrm>
            <a:off x="9315450" y="1545193"/>
            <a:ext cx="9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מעריך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127280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43D36-AC13-4BC8-9200-7AEB0336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חזקות העשר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D1F2CB4A-BA60-41FE-99A6-26ECF8D998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7914836"/>
                  </p:ext>
                </p:extLst>
              </p:nvPr>
            </p:nvGraphicFramePr>
            <p:xfrm>
              <a:off x="1605872" y="1464816"/>
              <a:ext cx="8425896" cy="50467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8632">
                      <a:extLst>
                        <a:ext uri="{9D8B030D-6E8A-4147-A177-3AD203B41FA5}">
                          <a16:colId xmlns:a16="http://schemas.microsoft.com/office/drawing/2014/main" val="1392970336"/>
                        </a:ext>
                      </a:extLst>
                    </a:gridCol>
                    <a:gridCol w="2808632">
                      <a:extLst>
                        <a:ext uri="{9D8B030D-6E8A-4147-A177-3AD203B41FA5}">
                          <a16:colId xmlns:a16="http://schemas.microsoft.com/office/drawing/2014/main" val="4280422007"/>
                        </a:ext>
                      </a:extLst>
                    </a:gridCol>
                    <a:gridCol w="2808632">
                      <a:extLst>
                        <a:ext uri="{9D8B030D-6E8A-4147-A177-3AD203B41FA5}">
                          <a16:colId xmlns:a16="http://schemas.microsoft.com/office/drawing/2014/main" val="1153434735"/>
                        </a:ext>
                      </a:extLst>
                    </a:gridCol>
                  </a:tblGrid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שם בעברית 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כתיב חזקה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המספר 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4519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מיליון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1,000,000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5546677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מאה אלף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100,000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8467825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עשר אלף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10,000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0695536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אלף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1,000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9317586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מאה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100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779763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עשר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7081704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עשירית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0.1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6766159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מאית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0.01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4797225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אלפית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0.001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2577688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אחד לחלק לעשר אלף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0.0001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2482443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אחד לחלק למאה אלף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0.00001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9091910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מיליונית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e-IL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0.000001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06176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D1F2CB4A-BA60-41FE-99A6-26ECF8D998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7914836"/>
                  </p:ext>
                </p:extLst>
              </p:nvPr>
            </p:nvGraphicFramePr>
            <p:xfrm>
              <a:off x="1605872" y="1464816"/>
              <a:ext cx="8425896" cy="50467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8632">
                      <a:extLst>
                        <a:ext uri="{9D8B030D-6E8A-4147-A177-3AD203B41FA5}">
                          <a16:colId xmlns:a16="http://schemas.microsoft.com/office/drawing/2014/main" val="1392970336"/>
                        </a:ext>
                      </a:extLst>
                    </a:gridCol>
                    <a:gridCol w="2808632">
                      <a:extLst>
                        <a:ext uri="{9D8B030D-6E8A-4147-A177-3AD203B41FA5}">
                          <a16:colId xmlns:a16="http://schemas.microsoft.com/office/drawing/2014/main" val="4280422007"/>
                        </a:ext>
                      </a:extLst>
                    </a:gridCol>
                    <a:gridCol w="2808632">
                      <a:extLst>
                        <a:ext uri="{9D8B030D-6E8A-4147-A177-3AD203B41FA5}">
                          <a16:colId xmlns:a16="http://schemas.microsoft.com/office/drawing/2014/main" val="1153434735"/>
                        </a:ext>
                      </a:extLst>
                    </a:gridCol>
                  </a:tblGrid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שם בעברית 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כתיב חזקה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המספר 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4519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מיליון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100217" t="-110938" r="-100868" b="-1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1,000,000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5546677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מאה אלף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100217" t="-214286" r="-100868" b="-1036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100,000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8467825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עשר אלף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100217" t="-309375" r="-100868" b="-9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10,000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0695536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אלף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100217" t="-409375" r="-100868" b="-8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1,000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9317586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מאה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100217" t="-509375" r="-100868" b="-7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100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0779763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עשר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100217" t="-619048" r="-100868" b="-631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7081704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עשירית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100217" t="-707813" r="-100868" b="-5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0.1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6766159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מאית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100217" t="-807813" r="-100868" b="-4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0.01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4797225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אלפית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100217" t="-907813" r="-100868" b="-3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0.001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2577688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אחד לחלק לעשר אלף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100217" t="-1023810" r="-100868" b="-226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0.0001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2482443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אחד לחלק למאה אלף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100217" t="-1106250" r="-100868" b="-123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0.00001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9091910"/>
                      </a:ext>
                    </a:extLst>
                  </a:tr>
                  <a:tr h="3882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מיליונית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100217" t="-1206250" r="-100868" b="-23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0.000001</a:t>
                          </a:r>
                          <a:endParaRPr lang="en-IL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06176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93341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BAC8-93AF-49CF-8B29-50DA8819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כתיב חזקה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DE594-171D-48C1-92B1-44015F50C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בכתיב זה נשתמש במספר הקטן ביותר ונכפיל אותו בחזקת העשר המתאימה לפי מקומות הזזה. (תזוזה ימינה =כפל, מעריך חיובי, תזוזה שמאלה= חילוק , מעריך שלילי)</a:t>
                </a:r>
              </a:p>
              <a:p>
                <a:pPr algn="r" rtl="1"/>
                <a:endParaRPr 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𝟑𝟒𝟓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𝟎𝟎𝟒𝟓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he-IL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DE594-171D-48C1-92B1-44015F50C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521" r="-13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310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2E00-35F2-4DD3-8F25-F4649287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תרגול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788C19-5FCA-4B27-9A6F-86C59868CF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הפכו את המספרים הבאים למספרים הכתובים בכתיב חזקה:</a:t>
                </a:r>
              </a:p>
              <a:p>
                <a:pPr marL="0" indent="0" algn="l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𝟑𝟎𝟎𝟎</m:t>
                      </m:r>
                      <m:r>
                        <a:rPr lang="he-IL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l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𝟔𝟗𝟐𝟐𝟎𝟎𝟎</m:t>
                      </m:r>
                      <m:r>
                        <a:rPr lang="he-IL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l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𝟓𝟏𝟓𝟔𝟎𝟎𝟎𝟎𝟎</m:t>
                      </m:r>
                      <m:r>
                        <a:rPr lang="he-IL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l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he-IL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𝟎𝟒</m:t>
                      </m:r>
                      <m:r>
                        <a:rPr lang="he-IL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l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he-IL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𝟎𝟎𝟎𝟎𝟎𝟎𝟎𝟏𝟕</m:t>
                      </m:r>
                      <m:r>
                        <a:rPr lang="he-IL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l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he-IL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𝟎𝟎𝟖𝟗𝟓𝟓</m:t>
                      </m:r>
                      <m:r>
                        <a:rPr lang="he-IL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788C19-5FCA-4B27-9A6F-86C59868CF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521" r="-13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250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191</Words>
  <Application>Microsoft Office PowerPoint</Application>
  <PresentationFormat>מסך רחב</PresentationFormat>
  <Paragraphs>76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רגע של מתמטיקה</vt:lpstr>
      <vt:lpstr>איזו בעיה עולה בשימוש במספרים הבאים בשיעורי פיזיקה?</vt:lpstr>
      <vt:lpstr>כתיב חזקה</vt:lpstr>
      <vt:lpstr>חזקה</vt:lpstr>
      <vt:lpstr>חזקות העשר</vt:lpstr>
      <vt:lpstr>כתיב חזקה</vt:lpstr>
      <vt:lpstr>תרגול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רגע של מתמטיקה</dc:title>
  <dc:creator>ccnhcmubwzrmivcccz@ttirv.com</dc:creator>
  <cp:lastModifiedBy>Liat</cp:lastModifiedBy>
  <cp:revision>11</cp:revision>
  <dcterms:created xsi:type="dcterms:W3CDTF">2020-10-14T07:53:54Z</dcterms:created>
  <dcterms:modified xsi:type="dcterms:W3CDTF">2020-12-29T05:46:14Z</dcterms:modified>
</cp:coreProperties>
</file>