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88" r:id="rId2"/>
    <p:sldId id="263" r:id="rId3"/>
    <p:sldId id="324" r:id="rId4"/>
    <p:sldId id="289" r:id="rId5"/>
    <p:sldId id="325" r:id="rId6"/>
    <p:sldId id="326" r:id="rId7"/>
    <p:sldId id="329" r:id="rId8"/>
    <p:sldId id="327" r:id="rId9"/>
    <p:sldId id="328" r:id="rId10"/>
    <p:sldId id="335" r:id="rId11"/>
    <p:sldId id="330" r:id="rId12"/>
    <p:sldId id="333" r:id="rId13"/>
    <p:sldId id="331" r:id="rId14"/>
    <p:sldId id="332" r:id="rId15"/>
    <p:sldId id="334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ia Kh" initials="GK" lastIdx="1" clrIdx="0">
    <p:extLst>
      <p:ext uri="{19B8F6BF-5375-455C-9EA6-DF929625EA0E}">
        <p15:presenceInfo xmlns:p15="http://schemas.microsoft.com/office/powerpoint/2012/main" userId="5a58be81e952f5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76102-3E43-494A-97A4-79608B6E586B}" v="1119" dt="2020-05-18T13:59:10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202" y="19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ia Kh" userId="5a58be81e952f5dc" providerId="LiveId" clId="{B8776102-3E43-494A-97A4-79608B6E586B}"/>
    <pc:docChg chg="undo custSel mod addSld delSld modSld sldOrd">
      <pc:chgData name="Genia Kh" userId="5a58be81e952f5dc" providerId="LiveId" clId="{B8776102-3E43-494A-97A4-79608B6E586B}" dt="2020-05-18T13:59:10.933" v="4793" actId="313"/>
      <pc:docMkLst>
        <pc:docMk/>
      </pc:docMkLst>
      <pc:sldChg chg="modSp mod">
        <pc:chgData name="Genia Kh" userId="5a58be81e952f5dc" providerId="LiveId" clId="{B8776102-3E43-494A-97A4-79608B6E586B}" dt="2020-05-13T16:46:13.411" v="131" actId="14100"/>
        <pc:sldMkLst>
          <pc:docMk/>
          <pc:sldMk cId="0" sldId="263"/>
        </pc:sldMkLst>
        <pc:spChg chg="mod">
          <ac:chgData name="Genia Kh" userId="5a58be81e952f5dc" providerId="LiveId" clId="{B8776102-3E43-494A-97A4-79608B6E586B}" dt="2020-05-13T16:34:28.809" v="23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Genia Kh" userId="5a58be81e952f5dc" providerId="LiveId" clId="{B8776102-3E43-494A-97A4-79608B6E586B}" dt="2020-05-13T16:46:13.411" v="131" actId="14100"/>
          <ac:spMkLst>
            <pc:docMk/>
            <pc:sldMk cId="0" sldId="263"/>
            <ac:spMk id="8" creationId="{00000000-0000-0000-0000-000000000000}"/>
          </ac:spMkLst>
        </pc:spChg>
      </pc:sldChg>
      <pc:sldChg chg="modSp mod">
        <pc:chgData name="Genia Kh" userId="5a58be81e952f5dc" providerId="LiveId" clId="{B8776102-3E43-494A-97A4-79608B6E586B}" dt="2020-05-13T15:27:37.119" v="11" actId="20577"/>
        <pc:sldMkLst>
          <pc:docMk/>
          <pc:sldMk cId="0" sldId="288"/>
        </pc:sldMkLst>
        <pc:spChg chg="mod">
          <ac:chgData name="Genia Kh" userId="5a58be81e952f5dc" providerId="LiveId" clId="{B8776102-3E43-494A-97A4-79608B6E586B}" dt="2020-05-13T15:27:37.119" v="11" actId="20577"/>
          <ac:spMkLst>
            <pc:docMk/>
            <pc:sldMk cId="0" sldId="288"/>
            <ac:spMk id="5" creationId="{00000000-0000-0000-0000-000000000000}"/>
          </ac:spMkLst>
        </pc:spChg>
      </pc:sldChg>
      <pc:sldChg chg="addSp delSp modSp mod delAnim modAnim">
        <pc:chgData name="Genia Kh" userId="5a58be81e952f5dc" providerId="LiveId" clId="{B8776102-3E43-494A-97A4-79608B6E586B}" dt="2020-05-18T13:59:10.933" v="4793" actId="313"/>
        <pc:sldMkLst>
          <pc:docMk/>
          <pc:sldMk cId="3351067015" sldId="289"/>
        </pc:sldMkLst>
        <pc:spChg chg="mod">
          <ac:chgData name="Genia Kh" userId="5a58be81e952f5dc" providerId="LiveId" clId="{B8776102-3E43-494A-97A4-79608B6E586B}" dt="2020-05-13T21:21:21.841" v="4560" actId="1076"/>
          <ac:spMkLst>
            <pc:docMk/>
            <pc:sldMk cId="3351067015" sldId="289"/>
            <ac:spMk id="2" creationId="{8F7E9C05-7AC2-468F-8BD5-2CBFDF796A4C}"/>
          </ac:spMkLst>
        </pc:spChg>
        <pc:spChg chg="add del mod">
          <ac:chgData name="Genia Kh" userId="5a58be81e952f5dc" providerId="LiveId" clId="{B8776102-3E43-494A-97A4-79608B6E586B}" dt="2020-05-13T17:00:06.972" v="235" actId="21"/>
          <ac:spMkLst>
            <pc:docMk/>
            <pc:sldMk cId="3351067015" sldId="289"/>
            <ac:spMk id="3" creationId="{24FA6FBA-B7F8-47D6-9700-B68C9B935B76}"/>
          </ac:spMkLst>
        </pc:spChg>
        <pc:spChg chg="add mod">
          <ac:chgData name="Genia Kh" userId="5a58be81e952f5dc" providerId="LiveId" clId="{B8776102-3E43-494A-97A4-79608B6E586B}" dt="2020-05-18T13:59:10.933" v="4793" actId="313"/>
          <ac:spMkLst>
            <pc:docMk/>
            <pc:sldMk cId="3351067015" sldId="289"/>
            <ac:spMk id="4" creationId="{2B2A3CE8-5C15-4876-BE76-56FB2FAC6512}"/>
          </ac:spMkLst>
        </pc:spChg>
        <pc:spChg chg="del">
          <ac:chgData name="Genia Kh" userId="5a58be81e952f5dc" providerId="LiveId" clId="{B8776102-3E43-494A-97A4-79608B6E586B}" dt="2020-05-13T16:46:39.678" v="134" actId="478"/>
          <ac:spMkLst>
            <pc:docMk/>
            <pc:sldMk cId="3351067015" sldId="289"/>
            <ac:spMk id="7" creationId="{3561557C-EA69-4406-A591-87F2A98501D6}"/>
          </ac:spMkLst>
        </pc:spChg>
        <pc:spChg chg="mod">
          <ac:chgData name="Genia Kh" userId="5a58be81e952f5dc" providerId="LiveId" clId="{B8776102-3E43-494A-97A4-79608B6E586B}" dt="2020-05-13T16:47:05.017" v="160" actId="20577"/>
          <ac:spMkLst>
            <pc:docMk/>
            <pc:sldMk cId="3351067015" sldId="289"/>
            <ac:spMk id="8" creationId="{00000000-0000-0000-0000-000000000000}"/>
          </ac:spMkLst>
        </pc:spChg>
        <pc:spChg chg="del">
          <ac:chgData name="Genia Kh" userId="5a58be81e952f5dc" providerId="LiveId" clId="{B8776102-3E43-494A-97A4-79608B6E586B}" dt="2020-05-13T16:46:44.564" v="135" actId="478"/>
          <ac:spMkLst>
            <pc:docMk/>
            <pc:sldMk cId="3351067015" sldId="289"/>
            <ac:spMk id="10" creationId="{41198F1F-32A6-47CF-B296-78E3DE179B81}"/>
          </ac:spMkLst>
        </pc:spChg>
        <pc:picChg chg="del">
          <ac:chgData name="Genia Kh" userId="5a58be81e952f5dc" providerId="LiveId" clId="{B8776102-3E43-494A-97A4-79608B6E586B}" dt="2020-05-13T16:46:27.683" v="132" actId="478"/>
          <ac:picMkLst>
            <pc:docMk/>
            <pc:sldMk cId="3351067015" sldId="289"/>
            <ac:picMk id="6" creationId="{A8B1F200-CEFB-4A98-A208-36DA8C775CC8}"/>
          </ac:picMkLst>
        </pc:picChg>
        <pc:picChg chg="del">
          <ac:chgData name="Genia Kh" userId="5a58be81e952f5dc" providerId="LiveId" clId="{B8776102-3E43-494A-97A4-79608B6E586B}" dt="2020-05-13T16:46:30.018" v="133" actId="478"/>
          <ac:picMkLst>
            <pc:docMk/>
            <pc:sldMk cId="3351067015" sldId="289"/>
            <ac:picMk id="12" creationId="{0DC22BBD-B3C9-47E4-80EC-A605797E4100}"/>
          </ac:picMkLst>
        </pc:picChg>
      </pc:sldChg>
      <pc:sldChg chg="del">
        <pc:chgData name="Genia Kh" userId="5a58be81e952f5dc" providerId="LiveId" clId="{B8776102-3E43-494A-97A4-79608B6E586B}" dt="2020-05-13T18:02:42.057" v="1092" actId="47"/>
        <pc:sldMkLst>
          <pc:docMk/>
          <pc:sldMk cId="857420160" sldId="293"/>
        </pc:sldMkLst>
      </pc:sldChg>
      <pc:sldChg chg="del">
        <pc:chgData name="Genia Kh" userId="5a58be81e952f5dc" providerId="LiveId" clId="{B8776102-3E43-494A-97A4-79608B6E586B}" dt="2020-05-13T18:02:40.192" v="1090" actId="47"/>
        <pc:sldMkLst>
          <pc:docMk/>
          <pc:sldMk cId="3090610775" sldId="303"/>
        </pc:sldMkLst>
      </pc:sldChg>
      <pc:sldChg chg="del">
        <pc:chgData name="Genia Kh" userId="5a58be81e952f5dc" providerId="LiveId" clId="{B8776102-3E43-494A-97A4-79608B6E586B}" dt="2020-05-13T18:02:43.430" v="1094" actId="47"/>
        <pc:sldMkLst>
          <pc:docMk/>
          <pc:sldMk cId="1372765755" sldId="304"/>
        </pc:sldMkLst>
      </pc:sldChg>
      <pc:sldChg chg="del">
        <pc:chgData name="Genia Kh" userId="5a58be81e952f5dc" providerId="LiveId" clId="{B8776102-3E43-494A-97A4-79608B6E586B}" dt="2020-05-13T18:02:43.877" v="1095" actId="47"/>
        <pc:sldMkLst>
          <pc:docMk/>
          <pc:sldMk cId="311757542" sldId="305"/>
        </pc:sldMkLst>
      </pc:sldChg>
      <pc:sldChg chg="del">
        <pc:chgData name="Genia Kh" userId="5a58be81e952f5dc" providerId="LiveId" clId="{B8776102-3E43-494A-97A4-79608B6E586B}" dt="2020-05-13T18:02:42.815" v="1093" actId="47"/>
        <pc:sldMkLst>
          <pc:docMk/>
          <pc:sldMk cId="4011251727" sldId="318"/>
        </pc:sldMkLst>
      </pc:sldChg>
      <pc:sldChg chg="del">
        <pc:chgData name="Genia Kh" userId="5a58be81e952f5dc" providerId="LiveId" clId="{B8776102-3E43-494A-97A4-79608B6E586B}" dt="2020-05-13T18:02:41.370" v="1091" actId="47"/>
        <pc:sldMkLst>
          <pc:docMk/>
          <pc:sldMk cId="136666332" sldId="319"/>
        </pc:sldMkLst>
      </pc:sldChg>
      <pc:sldChg chg="del">
        <pc:chgData name="Genia Kh" userId="5a58be81e952f5dc" providerId="LiveId" clId="{B8776102-3E43-494A-97A4-79608B6E586B}" dt="2020-05-13T18:02:44.300" v="1096" actId="47"/>
        <pc:sldMkLst>
          <pc:docMk/>
          <pc:sldMk cId="2996539055" sldId="320"/>
        </pc:sldMkLst>
      </pc:sldChg>
      <pc:sldChg chg="del">
        <pc:chgData name="Genia Kh" userId="5a58be81e952f5dc" providerId="LiveId" clId="{B8776102-3E43-494A-97A4-79608B6E586B}" dt="2020-05-13T18:02:44.788" v="1097" actId="47"/>
        <pc:sldMkLst>
          <pc:docMk/>
          <pc:sldMk cId="1751210942" sldId="321"/>
        </pc:sldMkLst>
      </pc:sldChg>
      <pc:sldChg chg="del">
        <pc:chgData name="Genia Kh" userId="5a58be81e952f5dc" providerId="LiveId" clId="{B8776102-3E43-494A-97A4-79608B6E586B}" dt="2020-05-13T18:02:45.463" v="1098" actId="47"/>
        <pc:sldMkLst>
          <pc:docMk/>
          <pc:sldMk cId="69459798" sldId="322"/>
        </pc:sldMkLst>
      </pc:sldChg>
      <pc:sldChg chg="del">
        <pc:chgData name="Genia Kh" userId="5a58be81e952f5dc" providerId="LiveId" clId="{B8776102-3E43-494A-97A4-79608B6E586B}" dt="2020-05-13T18:02:45.930" v="1099" actId="47"/>
        <pc:sldMkLst>
          <pc:docMk/>
          <pc:sldMk cId="1438110085" sldId="323"/>
        </pc:sldMkLst>
      </pc:sldChg>
      <pc:sldChg chg="addSp delSp modSp new mod modAnim">
        <pc:chgData name="Genia Kh" userId="5a58be81e952f5dc" providerId="LiveId" clId="{B8776102-3E43-494A-97A4-79608B6E586B}" dt="2020-05-13T17:52:47.386" v="588"/>
        <pc:sldMkLst>
          <pc:docMk/>
          <pc:sldMk cId="3145160317" sldId="324"/>
        </pc:sldMkLst>
        <pc:spChg chg="mod">
          <ac:chgData name="Genia Kh" userId="5a58be81e952f5dc" providerId="LiveId" clId="{B8776102-3E43-494A-97A4-79608B6E586B}" dt="2020-05-13T17:25:11.463" v="576" actId="20577"/>
          <ac:spMkLst>
            <pc:docMk/>
            <pc:sldMk cId="3145160317" sldId="324"/>
            <ac:spMk id="2" creationId="{F94075D6-747C-465B-8DCC-906E1BA18634}"/>
          </ac:spMkLst>
        </pc:spChg>
        <pc:spChg chg="mod">
          <ac:chgData name="Genia Kh" userId="5a58be81e952f5dc" providerId="LiveId" clId="{B8776102-3E43-494A-97A4-79608B6E586B}" dt="2020-05-13T17:00:25.943" v="247" actId="20577"/>
          <ac:spMkLst>
            <pc:docMk/>
            <pc:sldMk cId="3145160317" sldId="324"/>
            <ac:spMk id="3" creationId="{0DD26683-0CBF-4800-B85B-0D879CBC8592}"/>
          </ac:spMkLst>
        </pc:spChg>
        <pc:spChg chg="del">
          <ac:chgData name="Genia Kh" userId="5a58be81e952f5dc" providerId="LiveId" clId="{B8776102-3E43-494A-97A4-79608B6E586B}" dt="2020-05-13T17:00:40.465" v="268" actId="22"/>
          <ac:spMkLst>
            <pc:docMk/>
            <pc:sldMk cId="3145160317" sldId="324"/>
            <ac:spMk id="4" creationId="{B5F8EDC2-57A4-4336-BDDA-42878D42ECEB}"/>
          </ac:spMkLst>
        </pc:spChg>
        <pc:spChg chg="add mod">
          <ac:chgData name="Genia Kh" userId="5a58be81e952f5dc" providerId="LiveId" clId="{B8776102-3E43-494A-97A4-79608B6E586B}" dt="2020-05-13T17:16:54.243" v="394" actId="20577"/>
          <ac:spMkLst>
            <pc:docMk/>
            <pc:sldMk cId="3145160317" sldId="324"/>
            <ac:spMk id="6" creationId="{0926870B-8707-495E-B683-1BFABD48EBBC}"/>
          </ac:spMkLst>
        </pc:spChg>
        <pc:spChg chg="add mod">
          <ac:chgData name="Genia Kh" userId="5a58be81e952f5dc" providerId="LiveId" clId="{B8776102-3E43-494A-97A4-79608B6E586B}" dt="2020-05-13T17:20:08.709" v="474" actId="122"/>
          <ac:spMkLst>
            <pc:docMk/>
            <pc:sldMk cId="3145160317" sldId="324"/>
            <ac:spMk id="7" creationId="{D9ADF30A-C216-478A-960B-DEA2E4A3DDCA}"/>
          </ac:spMkLst>
        </pc:spChg>
        <pc:spChg chg="add mod">
          <ac:chgData name="Genia Kh" userId="5a58be81e952f5dc" providerId="LiveId" clId="{B8776102-3E43-494A-97A4-79608B6E586B}" dt="2020-05-13T17:21:47.990" v="475" actId="122"/>
          <ac:spMkLst>
            <pc:docMk/>
            <pc:sldMk cId="3145160317" sldId="324"/>
            <ac:spMk id="8" creationId="{6AC06A73-FFC4-437F-9D57-612F567C3B97}"/>
          </ac:spMkLst>
        </pc:spChg>
        <pc:spChg chg="add mod">
          <ac:chgData name="Genia Kh" userId="5a58be81e952f5dc" providerId="LiveId" clId="{B8776102-3E43-494A-97A4-79608B6E586B}" dt="2020-05-13T17:26:31.633" v="587" actId="20577"/>
          <ac:spMkLst>
            <pc:docMk/>
            <pc:sldMk cId="3145160317" sldId="324"/>
            <ac:spMk id="9" creationId="{F4A8819C-C986-4072-9B56-B9ABAA2FA94E}"/>
          </ac:spMkLst>
        </pc:spChg>
      </pc:sldChg>
      <pc:sldChg chg="addSp delSp modSp new mod modAnim">
        <pc:chgData name="Genia Kh" userId="5a58be81e952f5dc" providerId="LiveId" clId="{B8776102-3E43-494A-97A4-79608B6E586B}" dt="2020-05-13T21:19:08.464" v="4552"/>
        <pc:sldMkLst>
          <pc:docMk/>
          <pc:sldMk cId="3673131796" sldId="325"/>
        </pc:sldMkLst>
        <pc:spChg chg="del">
          <ac:chgData name="Genia Kh" userId="5a58be81e952f5dc" providerId="LiveId" clId="{B8776102-3E43-494A-97A4-79608B6E586B}" dt="2020-05-13T18:03:44.327" v="1104"/>
          <ac:spMkLst>
            <pc:docMk/>
            <pc:sldMk cId="3673131796" sldId="325"/>
            <ac:spMk id="2" creationId="{3900B4BB-5D4C-4E4B-9E2A-D8147BC9884E}"/>
          </ac:spMkLst>
        </pc:spChg>
        <pc:spChg chg="mod">
          <ac:chgData name="Genia Kh" userId="5a58be81e952f5dc" providerId="LiveId" clId="{B8776102-3E43-494A-97A4-79608B6E586B}" dt="2020-05-13T18:15:52.450" v="1484" actId="113"/>
          <ac:spMkLst>
            <pc:docMk/>
            <pc:sldMk cId="3673131796" sldId="325"/>
            <ac:spMk id="3" creationId="{365551D0-B798-4458-A898-929A787AFE1D}"/>
          </ac:spMkLst>
        </pc:spChg>
        <pc:spChg chg="del">
          <ac:chgData name="Genia Kh" userId="5a58be81e952f5dc" providerId="LiveId" clId="{B8776102-3E43-494A-97A4-79608B6E586B}" dt="2020-05-13T18:03:13.325" v="1101" actId="478"/>
          <ac:spMkLst>
            <pc:docMk/>
            <pc:sldMk cId="3673131796" sldId="325"/>
            <ac:spMk id="4" creationId="{C90E4843-5E46-420D-8361-4E55089EA875}"/>
          </ac:spMkLst>
        </pc:spChg>
        <pc:spChg chg="add mod">
          <ac:chgData name="Genia Kh" userId="5a58be81e952f5dc" providerId="LiveId" clId="{B8776102-3E43-494A-97A4-79608B6E586B}" dt="2020-05-13T18:34:44.617" v="1783" actId="1076"/>
          <ac:spMkLst>
            <pc:docMk/>
            <pc:sldMk cId="3673131796" sldId="325"/>
            <ac:spMk id="6" creationId="{B232AF22-0129-48B2-8765-C48F09B0852A}"/>
          </ac:spMkLst>
        </pc:spChg>
        <pc:spChg chg="add mod">
          <ac:chgData name="Genia Kh" userId="5a58be81e952f5dc" providerId="LiveId" clId="{B8776102-3E43-494A-97A4-79608B6E586B}" dt="2020-05-13T18:03:57.683" v="1119" actId="20577"/>
          <ac:spMkLst>
            <pc:docMk/>
            <pc:sldMk cId="3673131796" sldId="325"/>
            <ac:spMk id="7" creationId="{AE6BFD73-7D97-4D0A-B390-B168B3A5E9CF}"/>
          </ac:spMkLst>
        </pc:spChg>
        <pc:spChg chg="add mod">
          <ac:chgData name="Genia Kh" userId="5a58be81e952f5dc" providerId="LiveId" clId="{B8776102-3E43-494A-97A4-79608B6E586B}" dt="2020-05-13T18:34:30.936" v="1781" actId="1076"/>
          <ac:spMkLst>
            <pc:docMk/>
            <pc:sldMk cId="3673131796" sldId="325"/>
            <ac:spMk id="8" creationId="{72428870-AF67-442B-A5EF-D1EA825B464C}"/>
          </ac:spMkLst>
        </pc:spChg>
        <pc:spChg chg="add mod">
          <ac:chgData name="Genia Kh" userId="5a58be81e952f5dc" providerId="LiveId" clId="{B8776102-3E43-494A-97A4-79608B6E586B}" dt="2020-05-13T18:34:34.537" v="1782" actId="1076"/>
          <ac:spMkLst>
            <pc:docMk/>
            <pc:sldMk cId="3673131796" sldId="325"/>
            <ac:spMk id="9" creationId="{9FD5CAD4-8B93-4D62-956C-456590CB28BC}"/>
          </ac:spMkLst>
        </pc:spChg>
        <pc:spChg chg="add mod">
          <ac:chgData name="Genia Kh" userId="5a58be81e952f5dc" providerId="LiveId" clId="{B8776102-3E43-494A-97A4-79608B6E586B}" dt="2020-05-13T18:33:44.481" v="1777" actId="1076"/>
          <ac:spMkLst>
            <pc:docMk/>
            <pc:sldMk cId="3673131796" sldId="325"/>
            <ac:spMk id="10" creationId="{6080EF17-3687-4CCD-860E-1D2E7F8524B4}"/>
          </ac:spMkLst>
        </pc:spChg>
        <pc:picChg chg="add mod">
          <ac:chgData name="Genia Kh" userId="5a58be81e952f5dc" providerId="LiveId" clId="{B8776102-3E43-494A-97A4-79608B6E586B}" dt="2020-05-13T18:34:47.033" v="1784" actId="1076"/>
          <ac:picMkLst>
            <pc:docMk/>
            <pc:sldMk cId="3673131796" sldId="325"/>
            <ac:picMk id="11" creationId="{562BEB92-9B33-4646-9A0C-9B8987EB86D0}"/>
          </ac:picMkLst>
        </pc:picChg>
      </pc:sldChg>
      <pc:sldChg chg="addSp delSp modSp new mod modAnim">
        <pc:chgData name="Genia Kh" userId="5a58be81e952f5dc" providerId="LiveId" clId="{B8776102-3E43-494A-97A4-79608B6E586B}" dt="2020-05-13T21:19:43.327" v="4556"/>
        <pc:sldMkLst>
          <pc:docMk/>
          <pc:sldMk cId="1461902388" sldId="326"/>
        </pc:sldMkLst>
        <pc:spChg chg="mod">
          <ac:chgData name="Genia Kh" userId="5a58be81e952f5dc" providerId="LiveId" clId="{B8776102-3E43-494A-97A4-79608B6E586B}" dt="2020-05-13T18:41:55.678" v="1967" actId="26606"/>
          <ac:spMkLst>
            <pc:docMk/>
            <pc:sldMk cId="1461902388" sldId="326"/>
            <ac:spMk id="2" creationId="{DA4C509E-68B5-4B04-B1AF-4258E574C4F0}"/>
          </ac:spMkLst>
        </pc:spChg>
        <pc:spChg chg="mod">
          <ac:chgData name="Genia Kh" userId="5a58be81e952f5dc" providerId="LiveId" clId="{B8776102-3E43-494A-97A4-79608B6E586B}" dt="2020-05-13T18:47:25.297" v="1986" actId="14100"/>
          <ac:spMkLst>
            <pc:docMk/>
            <pc:sldMk cId="1461902388" sldId="326"/>
            <ac:spMk id="3" creationId="{7B22F79D-59A9-42A9-AE9D-AB9E7CB31B85}"/>
          </ac:spMkLst>
        </pc:spChg>
        <pc:spChg chg="del">
          <ac:chgData name="Genia Kh" userId="5a58be81e952f5dc" providerId="LiveId" clId="{B8776102-3E43-494A-97A4-79608B6E586B}" dt="2020-05-13T18:26:43.909" v="1669" actId="478"/>
          <ac:spMkLst>
            <pc:docMk/>
            <pc:sldMk cId="1461902388" sldId="326"/>
            <ac:spMk id="4" creationId="{4680E053-55AF-4092-85B3-69822DCC3446}"/>
          </ac:spMkLst>
        </pc:spChg>
        <pc:spChg chg="add mod">
          <ac:chgData name="Genia Kh" userId="5a58be81e952f5dc" providerId="LiveId" clId="{B8776102-3E43-494A-97A4-79608B6E586B}" dt="2020-05-13T18:42:57.989" v="1976" actId="1076"/>
          <ac:spMkLst>
            <pc:docMk/>
            <pc:sldMk cId="1461902388" sldId="326"/>
            <ac:spMk id="5" creationId="{C4A471C8-7781-4BC6-9B6B-219A5329FADF}"/>
          </ac:spMkLst>
        </pc:spChg>
        <pc:spChg chg="add mod">
          <ac:chgData name="Genia Kh" userId="5a58be81e952f5dc" providerId="LiveId" clId="{B8776102-3E43-494A-97A4-79608B6E586B}" dt="2020-05-13T18:43:20.665" v="1978" actId="1076"/>
          <ac:spMkLst>
            <pc:docMk/>
            <pc:sldMk cId="1461902388" sldId="326"/>
            <ac:spMk id="6" creationId="{83CB90C5-6732-4843-B51B-19BFD8BB5ECE}"/>
          </ac:spMkLst>
        </pc:spChg>
        <pc:spChg chg="add mod">
          <ac:chgData name="Genia Kh" userId="5a58be81e952f5dc" providerId="LiveId" clId="{B8776102-3E43-494A-97A4-79608B6E586B}" dt="2020-05-13T18:42:49.787" v="1975" actId="20577"/>
          <ac:spMkLst>
            <pc:docMk/>
            <pc:sldMk cId="1461902388" sldId="326"/>
            <ac:spMk id="7" creationId="{06BD4D64-A3C1-457D-931C-8955A2866761}"/>
          </ac:spMkLst>
        </pc:spChg>
        <pc:picChg chg="add del mod">
          <ac:chgData name="Genia Kh" userId="5a58be81e952f5dc" providerId="LiveId" clId="{B8776102-3E43-494A-97A4-79608B6E586B}" dt="2020-05-13T18:41:13.533" v="1963" actId="478"/>
          <ac:picMkLst>
            <pc:docMk/>
            <pc:sldMk cId="1461902388" sldId="326"/>
            <ac:picMk id="9" creationId="{A8B4D92F-E6BB-4169-831E-1E4D4C6166FB}"/>
          </ac:picMkLst>
        </pc:picChg>
        <pc:picChg chg="add mod">
          <ac:chgData name="Genia Kh" userId="5a58be81e952f5dc" providerId="LiveId" clId="{B8776102-3E43-494A-97A4-79608B6E586B}" dt="2020-05-13T18:47:21.488" v="1985" actId="1076"/>
          <ac:picMkLst>
            <pc:docMk/>
            <pc:sldMk cId="1461902388" sldId="326"/>
            <ac:picMk id="11" creationId="{91B466F0-4021-474B-BEE8-AC11E85D79A4}"/>
          </ac:picMkLst>
        </pc:picChg>
      </pc:sldChg>
      <pc:sldChg chg="addSp delSp modSp new mod modAnim">
        <pc:chgData name="Genia Kh" userId="5a58be81e952f5dc" providerId="LiveId" clId="{B8776102-3E43-494A-97A4-79608B6E586B}" dt="2020-05-13T19:42:16.895" v="2511" actId="1076"/>
        <pc:sldMkLst>
          <pc:docMk/>
          <pc:sldMk cId="2902823038" sldId="327"/>
        </pc:sldMkLst>
        <pc:spChg chg="mod">
          <ac:chgData name="Genia Kh" userId="5a58be81e952f5dc" providerId="LiveId" clId="{B8776102-3E43-494A-97A4-79608B6E586B}" dt="2020-05-13T19:16:37.847" v="1998" actId="20577"/>
          <ac:spMkLst>
            <pc:docMk/>
            <pc:sldMk cId="2902823038" sldId="327"/>
            <ac:spMk id="2" creationId="{5E4BAB25-4C03-474D-AA85-BDE2E3843217}"/>
          </ac:spMkLst>
        </pc:spChg>
        <pc:spChg chg="mod">
          <ac:chgData name="Genia Kh" userId="5a58be81e952f5dc" providerId="LiveId" clId="{B8776102-3E43-494A-97A4-79608B6E586B}" dt="2020-05-13T19:25:37.828" v="2230" actId="20577"/>
          <ac:spMkLst>
            <pc:docMk/>
            <pc:sldMk cId="2902823038" sldId="327"/>
            <ac:spMk id="3" creationId="{85EE134D-797A-41BE-B59A-551840ABBE95}"/>
          </ac:spMkLst>
        </pc:spChg>
        <pc:spChg chg="del">
          <ac:chgData name="Genia Kh" userId="5a58be81e952f5dc" providerId="LiveId" clId="{B8776102-3E43-494A-97A4-79608B6E586B}" dt="2020-05-13T19:20:35.383" v="2147" actId="478"/>
          <ac:spMkLst>
            <pc:docMk/>
            <pc:sldMk cId="2902823038" sldId="327"/>
            <ac:spMk id="4" creationId="{F87A426B-750D-43AE-8113-B2508C5CD8B4}"/>
          </ac:spMkLst>
        </pc:spChg>
        <pc:spChg chg="add mod">
          <ac:chgData name="Genia Kh" userId="5a58be81e952f5dc" providerId="LiveId" clId="{B8776102-3E43-494A-97A4-79608B6E586B}" dt="2020-05-13T19:26:58.232" v="2252" actId="1076"/>
          <ac:spMkLst>
            <pc:docMk/>
            <pc:sldMk cId="2902823038" sldId="327"/>
            <ac:spMk id="5" creationId="{276D9DF9-EC9A-4704-BDD1-1907FFBA4B7B}"/>
          </ac:spMkLst>
        </pc:spChg>
        <pc:spChg chg="add mod">
          <ac:chgData name="Genia Kh" userId="5a58be81e952f5dc" providerId="LiveId" clId="{B8776102-3E43-494A-97A4-79608B6E586B}" dt="2020-05-13T19:29:06.417" v="2269" actId="121"/>
          <ac:spMkLst>
            <pc:docMk/>
            <pc:sldMk cId="2902823038" sldId="327"/>
            <ac:spMk id="6" creationId="{058E956E-C617-4E40-B31D-C6811BC15E39}"/>
          </ac:spMkLst>
        </pc:spChg>
        <pc:spChg chg="add mod">
          <ac:chgData name="Genia Kh" userId="5a58be81e952f5dc" providerId="LiveId" clId="{B8776102-3E43-494A-97A4-79608B6E586B}" dt="2020-05-13T19:27:00.728" v="2253" actId="1076"/>
          <ac:spMkLst>
            <pc:docMk/>
            <pc:sldMk cId="2902823038" sldId="327"/>
            <ac:spMk id="7" creationId="{46377ACF-4869-47B3-A74C-C5CFFA96BB2C}"/>
          </ac:spMkLst>
        </pc:spChg>
        <pc:picChg chg="add del mod">
          <ac:chgData name="Genia Kh" userId="5a58be81e952f5dc" providerId="LiveId" clId="{B8776102-3E43-494A-97A4-79608B6E586B}" dt="2020-05-13T19:41:57.682" v="2506" actId="478"/>
          <ac:picMkLst>
            <pc:docMk/>
            <pc:sldMk cId="2902823038" sldId="327"/>
            <ac:picMk id="9" creationId="{C34247F4-0BB5-41B4-A285-3D31BF40A3A1}"/>
          </ac:picMkLst>
        </pc:picChg>
        <pc:picChg chg="add mod">
          <ac:chgData name="Genia Kh" userId="5a58be81e952f5dc" providerId="LiveId" clId="{B8776102-3E43-494A-97A4-79608B6E586B}" dt="2020-05-13T19:42:16.895" v="2511" actId="1076"/>
          <ac:picMkLst>
            <pc:docMk/>
            <pc:sldMk cId="2902823038" sldId="327"/>
            <ac:picMk id="11" creationId="{EC1BD1EE-47B2-4C02-8B84-D48237A5B84D}"/>
          </ac:picMkLst>
        </pc:picChg>
      </pc:sldChg>
      <pc:sldChg chg="addSp modSp add mod modAnim">
        <pc:chgData name="Genia Kh" userId="5a58be81e952f5dc" providerId="LiveId" clId="{B8776102-3E43-494A-97A4-79608B6E586B}" dt="2020-05-13T20:22:25.750" v="3179"/>
        <pc:sldMkLst>
          <pc:docMk/>
          <pc:sldMk cId="2937688274" sldId="328"/>
        </pc:sldMkLst>
        <pc:spChg chg="mod">
          <ac:chgData name="Genia Kh" userId="5a58be81e952f5dc" providerId="LiveId" clId="{B8776102-3E43-494A-97A4-79608B6E586B}" dt="2020-05-13T19:33:08.639" v="2426" actId="20577"/>
          <ac:spMkLst>
            <pc:docMk/>
            <pc:sldMk cId="2937688274" sldId="328"/>
            <ac:spMk id="3" creationId="{85EE134D-797A-41BE-B59A-551840ABBE95}"/>
          </ac:spMkLst>
        </pc:spChg>
        <pc:spChg chg="add mod">
          <ac:chgData name="Genia Kh" userId="5a58be81e952f5dc" providerId="LiveId" clId="{B8776102-3E43-494A-97A4-79608B6E586B}" dt="2020-05-13T19:46:39.795" v="2518" actId="1076"/>
          <ac:spMkLst>
            <pc:docMk/>
            <pc:sldMk cId="2937688274" sldId="328"/>
            <ac:spMk id="4" creationId="{C9E7B35F-CCF3-4DFE-87A9-884B99AAA05C}"/>
          </ac:spMkLst>
        </pc:spChg>
        <pc:spChg chg="mod">
          <ac:chgData name="Genia Kh" userId="5a58be81e952f5dc" providerId="LiveId" clId="{B8776102-3E43-494A-97A4-79608B6E586B}" dt="2020-05-13T19:34:03.142" v="2454" actId="20577"/>
          <ac:spMkLst>
            <pc:docMk/>
            <pc:sldMk cId="2937688274" sldId="328"/>
            <ac:spMk id="6" creationId="{058E956E-C617-4E40-B31D-C6811BC15E39}"/>
          </ac:spMkLst>
        </pc:spChg>
        <pc:spChg chg="mod">
          <ac:chgData name="Genia Kh" userId="5a58be81e952f5dc" providerId="LiveId" clId="{B8776102-3E43-494A-97A4-79608B6E586B}" dt="2020-05-13T19:35:13.977" v="2466" actId="6549"/>
          <ac:spMkLst>
            <pc:docMk/>
            <pc:sldMk cId="2937688274" sldId="328"/>
            <ac:spMk id="7" creationId="{46377ACF-4869-47B3-A74C-C5CFFA96BB2C}"/>
          </ac:spMkLst>
        </pc:spChg>
        <pc:picChg chg="add mod">
          <ac:chgData name="Genia Kh" userId="5a58be81e952f5dc" providerId="LiveId" clId="{B8776102-3E43-494A-97A4-79608B6E586B}" dt="2020-05-13T19:46:48.788" v="2521" actId="1440"/>
          <ac:picMkLst>
            <pc:docMk/>
            <pc:sldMk cId="2937688274" sldId="328"/>
            <ac:picMk id="9" creationId="{AF23E8B4-CE56-4FB4-AD53-51E1E65AA821}"/>
          </ac:picMkLst>
        </pc:picChg>
      </pc:sldChg>
      <pc:sldChg chg="addSp delSp modSp new mod modAnim">
        <pc:chgData name="Genia Kh" userId="5a58be81e952f5dc" providerId="LiveId" clId="{B8776102-3E43-494A-97A4-79608B6E586B}" dt="2020-05-13T21:23:28.415" v="4562" actId="20577"/>
        <pc:sldMkLst>
          <pc:docMk/>
          <pc:sldMk cId="3095979691" sldId="329"/>
        </pc:sldMkLst>
        <pc:spChg chg="mod">
          <ac:chgData name="Genia Kh" userId="5a58be81e952f5dc" providerId="LiveId" clId="{B8776102-3E43-494A-97A4-79608B6E586B}" dt="2020-05-13T20:07:52.388" v="2565" actId="20577"/>
          <ac:spMkLst>
            <pc:docMk/>
            <pc:sldMk cId="3095979691" sldId="329"/>
            <ac:spMk id="2" creationId="{B9A43E35-5FAE-4FDF-9756-E495F7CE4ADB}"/>
          </ac:spMkLst>
        </pc:spChg>
        <pc:spChg chg="mod">
          <ac:chgData name="Genia Kh" userId="5a58be81e952f5dc" providerId="LiveId" clId="{B8776102-3E43-494A-97A4-79608B6E586B}" dt="2020-05-13T20:12:17.052" v="2769" actId="20577"/>
          <ac:spMkLst>
            <pc:docMk/>
            <pc:sldMk cId="3095979691" sldId="329"/>
            <ac:spMk id="3" creationId="{4E529C83-6106-439F-977D-32D45B93216A}"/>
          </ac:spMkLst>
        </pc:spChg>
        <pc:spChg chg="del">
          <ac:chgData name="Genia Kh" userId="5a58be81e952f5dc" providerId="LiveId" clId="{B8776102-3E43-494A-97A4-79608B6E586B}" dt="2020-05-13T20:07:59.656" v="2566" actId="478"/>
          <ac:spMkLst>
            <pc:docMk/>
            <pc:sldMk cId="3095979691" sldId="329"/>
            <ac:spMk id="4" creationId="{F863C898-44EF-4852-B4DD-05D0A32B606B}"/>
          </ac:spMkLst>
        </pc:spChg>
        <pc:spChg chg="add mod">
          <ac:chgData name="Genia Kh" userId="5a58be81e952f5dc" providerId="LiveId" clId="{B8776102-3E43-494A-97A4-79608B6E586B}" dt="2020-05-13T21:23:28.415" v="4562" actId="20577"/>
          <ac:spMkLst>
            <pc:docMk/>
            <pc:sldMk cId="3095979691" sldId="329"/>
            <ac:spMk id="5" creationId="{627212AF-DF74-4BB6-A43A-DAD845CDDFB5}"/>
          </ac:spMkLst>
        </pc:spChg>
        <pc:spChg chg="add mod">
          <ac:chgData name="Genia Kh" userId="5a58be81e952f5dc" providerId="LiveId" clId="{B8776102-3E43-494A-97A4-79608B6E586B}" dt="2020-05-13T20:20:25.564" v="3173" actId="207"/>
          <ac:spMkLst>
            <pc:docMk/>
            <pc:sldMk cId="3095979691" sldId="329"/>
            <ac:spMk id="6" creationId="{008725BE-DF21-47A4-AEB2-F37318CF53BF}"/>
          </ac:spMkLst>
        </pc:spChg>
        <pc:spChg chg="add mod">
          <ac:chgData name="Genia Kh" userId="5a58be81e952f5dc" providerId="LiveId" clId="{B8776102-3E43-494A-97A4-79608B6E586B}" dt="2020-05-13T20:21:28.782" v="3176" actId="20577"/>
          <ac:spMkLst>
            <pc:docMk/>
            <pc:sldMk cId="3095979691" sldId="329"/>
            <ac:spMk id="7" creationId="{1D8CAABD-A08F-48A4-ACEF-12618A653394}"/>
          </ac:spMkLst>
        </pc:spChg>
      </pc:sldChg>
      <pc:sldChg chg="addSp delSp modSp add mod delAnim modAnim">
        <pc:chgData name="Genia Kh" userId="5a58be81e952f5dc" providerId="LiveId" clId="{B8776102-3E43-494A-97A4-79608B6E586B}" dt="2020-05-13T20:40:55.555" v="3727" actId="1440"/>
        <pc:sldMkLst>
          <pc:docMk/>
          <pc:sldMk cId="491137684" sldId="330"/>
        </pc:sldMkLst>
        <pc:spChg chg="mod">
          <ac:chgData name="Genia Kh" userId="5a58be81e952f5dc" providerId="LiveId" clId="{B8776102-3E43-494A-97A4-79608B6E586B}" dt="2020-05-13T20:26:27.977" v="3387" actId="1076"/>
          <ac:spMkLst>
            <pc:docMk/>
            <pc:sldMk cId="491137684" sldId="330"/>
            <ac:spMk id="3" creationId="{365551D0-B798-4458-A898-929A787AFE1D}"/>
          </ac:spMkLst>
        </pc:spChg>
        <pc:spChg chg="mod">
          <ac:chgData name="Genia Kh" userId="5a58be81e952f5dc" providerId="LiveId" clId="{B8776102-3E43-494A-97A4-79608B6E586B}" dt="2020-05-13T20:35:13.385" v="3702" actId="20577"/>
          <ac:spMkLst>
            <pc:docMk/>
            <pc:sldMk cId="491137684" sldId="330"/>
            <ac:spMk id="6" creationId="{B232AF22-0129-48B2-8765-C48F09B0852A}"/>
          </ac:spMkLst>
        </pc:spChg>
        <pc:spChg chg="mod">
          <ac:chgData name="Genia Kh" userId="5a58be81e952f5dc" providerId="LiveId" clId="{B8776102-3E43-494A-97A4-79608B6E586B}" dt="2020-05-13T20:34:06.482" v="3694" actId="20577"/>
          <ac:spMkLst>
            <pc:docMk/>
            <pc:sldMk cId="491137684" sldId="330"/>
            <ac:spMk id="7" creationId="{AE6BFD73-7D97-4D0A-B390-B168B3A5E9CF}"/>
          </ac:spMkLst>
        </pc:spChg>
        <pc:spChg chg="mod">
          <ac:chgData name="Genia Kh" userId="5a58be81e952f5dc" providerId="LiveId" clId="{B8776102-3E43-494A-97A4-79608B6E586B}" dt="2020-05-13T20:35:22.424" v="3703" actId="1076"/>
          <ac:spMkLst>
            <pc:docMk/>
            <pc:sldMk cId="491137684" sldId="330"/>
            <ac:spMk id="8" creationId="{72428870-AF67-442B-A5EF-D1EA825B464C}"/>
          </ac:spMkLst>
        </pc:spChg>
        <pc:spChg chg="mod">
          <ac:chgData name="Genia Kh" userId="5a58be81e952f5dc" providerId="LiveId" clId="{B8776102-3E43-494A-97A4-79608B6E586B}" dt="2020-05-13T20:36:05.036" v="3715" actId="20577"/>
          <ac:spMkLst>
            <pc:docMk/>
            <pc:sldMk cId="491137684" sldId="330"/>
            <ac:spMk id="9" creationId="{9FD5CAD4-8B93-4D62-956C-456590CB28BC}"/>
          </ac:spMkLst>
        </pc:spChg>
        <pc:spChg chg="del">
          <ac:chgData name="Genia Kh" userId="5a58be81e952f5dc" providerId="LiveId" clId="{B8776102-3E43-494A-97A4-79608B6E586B}" dt="2020-05-13T20:27:23.326" v="3464" actId="478"/>
          <ac:spMkLst>
            <pc:docMk/>
            <pc:sldMk cId="491137684" sldId="330"/>
            <ac:spMk id="10" creationId="{6080EF17-3687-4CCD-860E-1D2E7F8524B4}"/>
          </ac:spMkLst>
        </pc:spChg>
        <pc:picChg chg="add mod">
          <ac:chgData name="Genia Kh" userId="5a58be81e952f5dc" providerId="LiveId" clId="{B8776102-3E43-494A-97A4-79608B6E586B}" dt="2020-05-13T20:40:55.555" v="3727" actId="1440"/>
          <ac:picMkLst>
            <pc:docMk/>
            <pc:sldMk cId="491137684" sldId="330"/>
            <ac:picMk id="2" creationId="{BCB73D11-0CB8-45B1-87E4-24F2D67CB785}"/>
          </ac:picMkLst>
        </pc:picChg>
        <pc:picChg chg="del">
          <ac:chgData name="Genia Kh" userId="5a58be81e952f5dc" providerId="LiveId" clId="{B8776102-3E43-494A-97A4-79608B6E586B}" dt="2020-05-13T20:24:22.099" v="3236" actId="478"/>
          <ac:picMkLst>
            <pc:docMk/>
            <pc:sldMk cId="491137684" sldId="330"/>
            <ac:picMk id="11" creationId="{562BEB92-9B33-4646-9A0C-9B8987EB86D0}"/>
          </ac:picMkLst>
        </pc:picChg>
      </pc:sldChg>
      <pc:sldChg chg="addSp delSp modSp add mod ord delAnim">
        <pc:chgData name="Genia Kh" userId="5a58be81e952f5dc" providerId="LiveId" clId="{B8776102-3E43-494A-97A4-79608B6E586B}" dt="2020-05-13T20:58:05.092" v="4003" actId="403"/>
        <pc:sldMkLst>
          <pc:docMk/>
          <pc:sldMk cId="1624702177" sldId="331"/>
        </pc:sldMkLst>
        <pc:spChg chg="mod">
          <ac:chgData name="Genia Kh" userId="5a58be81e952f5dc" providerId="LiveId" clId="{B8776102-3E43-494A-97A4-79608B6E586B}" dt="2020-05-13T20:36:49.974" v="3723" actId="20577"/>
          <ac:spMkLst>
            <pc:docMk/>
            <pc:sldMk cId="1624702177" sldId="331"/>
            <ac:spMk id="2" creationId="{5E4BAB25-4C03-474D-AA85-BDE2E3843217}"/>
          </ac:spMkLst>
        </pc:spChg>
        <pc:spChg chg="mod">
          <ac:chgData name="Genia Kh" userId="5a58be81e952f5dc" providerId="LiveId" clId="{B8776102-3E43-494A-97A4-79608B6E586B}" dt="2020-05-13T20:47:49.975" v="3964" actId="20577"/>
          <ac:spMkLst>
            <pc:docMk/>
            <pc:sldMk cId="1624702177" sldId="331"/>
            <ac:spMk id="3" creationId="{85EE134D-797A-41BE-B59A-551840ABBE95}"/>
          </ac:spMkLst>
        </pc:spChg>
        <pc:spChg chg="del mod">
          <ac:chgData name="Genia Kh" userId="5a58be81e952f5dc" providerId="LiveId" clId="{B8776102-3E43-494A-97A4-79608B6E586B}" dt="2020-05-13T20:45:34.014" v="3840" actId="478"/>
          <ac:spMkLst>
            <pc:docMk/>
            <pc:sldMk cId="1624702177" sldId="331"/>
            <ac:spMk id="5" creationId="{276D9DF9-EC9A-4704-BDD1-1907FFBA4B7B}"/>
          </ac:spMkLst>
        </pc:spChg>
        <pc:spChg chg="del mod">
          <ac:chgData name="Genia Kh" userId="5a58be81e952f5dc" providerId="LiveId" clId="{B8776102-3E43-494A-97A4-79608B6E586B}" dt="2020-05-13T20:45:58.307" v="3845" actId="478"/>
          <ac:spMkLst>
            <pc:docMk/>
            <pc:sldMk cId="1624702177" sldId="331"/>
            <ac:spMk id="6" creationId="{058E956E-C617-4E40-B31D-C6811BC15E39}"/>
          </ac:spMkLst>
        </pc:spChg>
        <pc:spChg chg="del mod">
          <ac:chgData name="Genia Kh" userId="5a58be81e952f5dc" providerId="LiveId" clId="{B8776102-3E43-494A-97A4-79608B6E586B}" dt="2020-05-13T20:46:09.252" v="3847" actId="478"/>
          <ac:spMkLst>
            <pc:docMk/>
            <pc:sldMk cId="1624702177" sldId="331"/>
            <ac:spMk id="7" creationId="{46377ACF-4869-47B3-A74C-C5CFFA96BB2C}"/>
          </ac:spMkLst>
        </pc:spChg>
        <pc:spChg chg="add mod">
          <ac:chgData name="Genia Kh" userId="5a58be81e952f5dc" providerId="LiveId" clId="{B8776102-3E43-494A-97A4-79608B6E586B}" dt="2020-05-13T20:58:05.092" v="4003" actId="403"/>
          <ac:spMkLst>
            <pc:docMk/>
            <pc:sldMk cId="1624702177" sldId="331"/>
            <ac:spMk id="8" creationId="{8BC45D9B-95B0-493D-B106-1FA91C95CF7B}"/>
          </ac:spMkLst>
        </pc:spChg>
        <pc:picChg chg="add">
          <ac:chgData name="Genia Kh" userId="5a58be81e952f5dc" providerId="LiveId" clId="{B8776102-3E43-494A-97A4-79608B6E586B}" dt="2020-05-13T20:45:42.334" v="3842"/>
          <ac:picMkLst>
            <pc:docMk/>
            <pc:sldMk cId="1624702177" sldId="331"/>
            <ac:picMk id="4" creationId="{861CAB7B-ACEA-47E9-B2FF-2F7D3A59AADD}"/>
          </ac:picMkLst>
        </pc:picChg>
        <pc:picChg chg="del">
          <ac:chgData name="Genia Kh" userId="5a58be81e952f5dc" providerId="LiveId" clId="{B8776102-3E43-494A-97A4-79608B6E586B}" dt="2020-05-13T20:46:01.644" v="3846" actId="478"/>
          <ac:picMkLst>
            <pc:docMk/>
            <pc:sldMk cId="1624702177" sldId="331"/>
            <ac:picMk id="11" creationId="{EC1BD1EE-47B2-4C02-8B84-D48237A5B84D}"/>
          </ac:picMkLst>
        </pc:picChg>
      </pc:sldChg>
      <pc:sldChg chg="addSp delSp modSp new mod">
        <pc:chgData name="Genia Kh" userId="5a58be81e952f5dc" providerId="LiveId" clId="{B8776102-3E43-494A-97A4-79608B6E586B}" dt="2020-05-13T21:31:22.093" v="4573" actId="1076"/>
        <pc:sldMkLst>
          <pc:docMk/>
          <pc:sldMk cId="339726087" sldId="332"/>
        </pc:sldMkLst>
        <pc:spChg chg="mod">
          <ac:chgData name="Genia Kh" userId="5a58be81e952f5dc" providerId="LiveId" clId="{B8776102-3E43-494A-97A4-79608B6E586B}" dt="2020-05-13T20:42:24.224" v="3745" actId="20577"/>
          <ac:spMkLst>
            <pc:docMk/>
            <pc:sldMk cId="339726087" sldId="332"/>
            <ac:spMk id="2" creationId="{DB343C9D-4AFF-49AB-BDB0-787B8FB9D286}"/>
          </ac:spMkLst>
        </pc:spChg>
        <pc:spChg chg="mod">
          <ac:chgData name="Genia Kh" userId="5a58be81e952f5dc" providerId="LiveId" clId="{B8776102-3E43-494A-97A4-79608B6E586B}" dt="2020-05-13T20:43:29.925" v="3836" actId="113"/>
          <ac:spMkLst>
            <pc:docMk/>
            <pc:sldMk cId="339726087" sldId="332"/>
            <ac:spMk id="3" creationId="{C4CF76BB-04B2-46AA-A87D-B081DB2AD15F}"/>
          </ac:spMkLst>
        </pc:spChg>
        <pc:spChg chg="del">
          <ac:chgData name="Genia Kh" userId="5a58be81e952f5dc" providerId="LiveId" clId="{B8776102-3E43-494A-97A4-79608B6E586B}" dt="2020-05-13T20:43:15.412" v="3834" actId="478"/>
          <ac:spMkLst>
            <pc:docMk/>
            <pc:sldMk cId="339726087" sldId="332"/>
            <ac:spMk id="4" creationId="{4DE56D4F-3F8A-47DB-94AC-CB3D7A7C9D9C}"/>
          </ac:spMkLst>
        </pc:spChg>
        <pc:picChg chg="add mod">
          <ac:chgData name="Genia Kh" userId="5a58be81e952f5dc" providerId="LiveId" clId="{B8776102-3E43-494A-97A4-79608B6E586B}" dt="2020-05-13T21:31:22.093" v="4573" actId="1076"/>
          <ac:picMkLst>
            <pc:docMk/>
            <pc:sldMk cId="339726087" sldId="332"/>
            <ac:picMk id="5" creationId="{C62630EE-2F98-46EB-B995-BD02CE9B636F}"/>
          </ac:picMkLst>
        </pc:picChg>
      </pc:sldChg>
      <pc:sldChg chg="addSp delSp modSp add mod ord delAnim modAnim">
        <pc:chgData name="Genia Kh" userId="5a58be81e952f5dc" providerId="LiveId" clId="{B8776102-3E43-494A-97A4-79608B6E586B}" dt="2020-05-13T21:26:49.458" v="4571" actId="20577"/>
        <pc:sldMkLst>
          <pc:docMk/>
          <pc:sldMk cId="76936520" sldId="333"/>
        </pc:sldMkLst>
        <pc:spChg chg="mod">
          <ac:chgData name="Genia Kh" userId="5a58be81e952f5dc" providerId="LiveId" clId="{B8776102-3E43-494A-97A4-79608B6E586B}" dt="2020-05-13T20:58:46.991" v="4011" actId="20577"/>
          <ac:spMkLst>
            <pc:docMk/>
            <pc:sldMk cId="76936520" sldId="333"/>
            <ac:spMk id="2" creationId="{5E4BAB25-4C03-474D-AA85-BDE2E3843217}"/>
          </ac:spMkLst>
        </pc:spChg>
        <pc:spChg chg="mod">
          <ac:chgData name="Genia Kh" userId="5a58be81e952f5dc" providerId="LiveId" clId="{B8776102-3E43-494A-97A4-79608B6E586B}" dt="2020-05-13T21:07:09.770" v="4257" actId="1076"/>
          <ac:spMkLst>
            <pc:docMk/>
            <pc:sldMk cId="76936520" sldId="333"/>
            <ac:spMk id="3" creationId="{85EE134D-797A-41BE-B59A-551840ABBE95}"/>
          </ac:spMkLst>
        </pc:spChg>
        <pc:spChg chg="mod">
          <ac:chgData name="Genia Kh" userId="5a58be81e952f5dc" providerId="LiveId" clId="{B8776102-3E43-494A-97A4-79608B6E586B}" dt="2020-05-13T21:26:26.077" v="4565" actId="1076"/>
          <ac:spMkLst>
            <pc:docMk/>
            <pc:sldMk cId="76936520" sldId="333"/>
            <ac:spMk id="4" creationId="{C9E7B35F-CCF3-4DFE-87A9-884B99AAA05C}"/>
          </ac:spMkLst>
        </pc:spChg>
        <pc:spChg chg="del mod">
          <ac:chgData name="Genia Kh" userId="5a58be81e952f5dc" providerId="LiveId" clId="{B8776102-3E43-494A-97A4-79608B6E586B}" dt="2020-05-13T21:09:59.461" v="4379" actId="478"/>
          <ac:spMkLst>
            <pc:docMk/>
            <pc:sldMk cId="76936520" sldId="333"/>
            <ac:spMk id="5" creationId="{276D9DF9-EC9A-4704-BDD1-1907FFBA4B7B}"/>
          </ac:spMkLst>
        </pc:spChg>
        <pc:spChg chg="mod">
          <ac:chgData name="Genia Kh" userId="5a58be81e952f5dc" providerId="LiveId" clId="{B8776102-3E43-494A-97A4-79608B6E586B}" dt="2020-05-13T21:26:49.458" v="4571" actId="20577"/>
          <ac:spMkLst>
            <pc:docMk/>
            <pc:sldMk cId="76936520" sldId="333"/>
            <ac:spMk id="6" creationId="{058E956E-C617-4E40-B31D-C6811BC15E39}"/>
          </ac:spMkLst>
        </pc:spChg>
        <pc:spChg chg="del mod">
          <ac:chgData name="Genia Kh" userId="5a58be81e952f5dc" providerId="LiveId" clId="{B8776102-3E43-494A-97A4-79608B6E586B}" dt="2020-05-13T21:11:25.930" v="4436" actId="478"/>
          <ac:spMkLst>
            <pc:docMk/>
            <pc:sldMk cId="76936520" sldId="333"/>
            <ac:spMk id="7" creationId="{46377ACF-4869-47B3-A74C-C5CFFA96BB2C}"/>
          </ac:spMkLst>
        </pc:spChg>
        <pc:spChg chg="add mod">
          <ac:chgData name="Genia Kh" userId="5a58be81e952f5dc" providerId="LiveId" clId="{B8776102-3E43-494A-97A4-79608B6E586B}" dt="2020-05-13T21:26:22.501" v="4564" actId="1076"/>
          <ac:spMkLst>
            <pc:docMk/>
            <pc:sldMk cId="76936520" sldId="333"/>
            <ac:spMk id="10" creationId="{FD4E1422-91B1-42BF-9572-466EF0265ADD}"/>
          </ac:spMkLst>
        </pc:spChg>
        <pc:spChg chg="add mod">
          <ac:chgData name="Genia Kh" userId="5a58be81e952f5dc" providerId="LiveId" clId="{B8776102-3E43-494A-97A4-79608B6E586B}" dt="2020-05-13T21:13:36.420" v="4506" actId="1076"/>
          <ac:spMkLst>
            <pc:docMk/>
            <pc:sldMk cId="76936520" sldId="333"/>
            <ac:spMk id="11" creationId="{7D7079CF-1BE5-4450-A957-3F1994A19478}"/>
          </ac:spMkLst>
        </pc:spChg>
        <pc:spChg chg="add mod">
          <ac:chgData name="Genia Kh" userId="5a58be81e952f5dc" providerId="LiveId" clId="{B8776102-3E43-494A-97A4-79608B6E586B}" dt="2020-05-13T21:15:37.963" v="4528" actId="1076"/>
          <ac:spMkLst>
            <pc:docMk/>
            <pc:sldMk cId="76936520" sldId="333"/>
            <ac:spMk id="12" creationId="{67A2CCCC-23BF-4108-B674-EA96F5F566E0}"/>
          </ac:spMkLst>
        </pc:spChg>
        <pc:picChg chg="add mod">
          <ac:chgData name="Genia Kh" userId="5a58be81e952f5dc" providerId="LiveId" clId="{B8776102-3E43-494A-97A4-79608B6E586B}" dt="2020-05-13T21:16:03.790" v="4530" actId="1076"/>
          <ac:picMkLst>
            <pc:docMk/>
            <pc:sldMk cId="76936520" sldId="333"/>
            <ac:picMk id="8" creationId="{A5583EEF-90E7-4A6E-A3DB-F3C76C522487}"/>
          </ac:picMkLst>
        </pc:picChg>
        <pc:picChg chg="del">
          <ac:chgData name="Genia Kh" userId="5a58be81e952f5dc" providerId="LiveId" clId="{B8776102-3E43-494A-97A4-79608B6E586B}" dt="2020-05-13T21:07:04.424" v="4256" actId="478"/>
          <ac:picMkLst>
            <pc:docMk/>
            <pc:sldMk cId="76936520" sldId="333"/>
            <ac:picMk id="9" creationId="{AF23E8B4-CE56-4FB4-AD53-51E1E65AA821}"/>
          </ac:picMkLst>
        </pc:picChg>
      </pc:sldChg>
      <pc:sldChg chg="addSp delSp modSp add mod">
        <pc:chgData name="Genia Kh" userId="5a58be81e952f5dc" providerId="LiveId" clId="{B8776102-3E43-494A-97A4-79608B6E586B}" dt="2020-05-13T21:38:14.123" v="4779" actId="1076"/>
        <pc:sldMkLst>
          <pc:docMk/>
          <pc:sldMk cId="1128567481" sldId="334"/>
        </pc:sldMkLst>
        <pc:spChg chg="add mod">
          <ac:chgData name="Genia Kh" userId="5a58be81e952f5dc" providerId="LiveId" clId="{B8776102-3E43-494A-97A4-79608B6E586B}" dt="2020-05-13T21:38:14.123" v="4779" actId="1076"/>
          <ac:spMkLst>
            <pc:docMk/>
            <pc:sldMk cId="1128567481" sldId="334"/>
            <ac:spMk id="6" creationId="{BD40222F-61F6-47B2-BFC7-8DB914E98208}"/>
          </ac:spMkLst>
        </pc:spChg>
        <pc:picChg chg="add">
          <ac:chgData name="Genia Kh" userId="5a58be81e952f5dc" providerId="LiveId" clId="{B8776102-3E43-494A-97A4-79608B6E586B}" dt="2020-05-13T21:34:02.958" v="4576"/>
          <ac:picMkLst>
            <pc:docMk/>
            <pc:sldMk cId="1128567481" sldId="334"/>
            <ac:picMk id="4" creationId="{8E7EB78F-5605-48B9-A263-F19BCF8211EF}"/>
          </ac:picMkLst>
        </pc:picChg>
        <pc:picChg chg="del">
          <ac:chgData name="Genia Kh" userId="5a58be81e952f5dc" providerId="LiveId" clId="{B8776102-3E43-494A-97A4-79608B6E586B}" dt="2020-05-13T21:31:40.082" v="4575" actId="478"/>
          <ac:picMkLst>
            <pc:docMk/>
            <pc:sldMk cId="1128567481" sldId="334"/>
            <ac:picMk id="5" creationId="{C62630EE-2F98-46EB-B995-BD02CE9B636F}"/>
          </ac:picMkLst>
        </pc:picChg>
      </pc:sldChg>
      <pc:sldChg chg="addSp delSp modSp new mod modAnim">
        <pc:chgData name="Genia Kh" userId="5a58be81e952f5dc" providerId="LiveId" clId="{B8776102-3E43-494A-97A4-79608B6E586B}" dt="2020-05-13T21:46:33.358" v="4792" actId="403"/>
        <pc:sldMkLst>
          <pc:docMk/>
          <pc:sldMk cId="1304452436" sldId="335"/>
        </pc:sldMkLst>
        <pc:spChg chg="mod">
          <ac:chgData name="Genia Kh" userId="5a58be81e952f5dc" providerId="LiveId" clId="{B8776102-3E43-494A-97A4-79608B6E586B}" dt="2020-05-13T21:46:33.358" v="4792" actId="403"/>
          <ac:spMkLst>
            <pc:docMk/>
            <pc:sldMk cId="1304452436" sldId="335"/>
            <ac:spMk id="2" creationId="{2FCE8A48-FC04-4A17-983D-1F5B5AD278CA}"/>
          </ac:spMkLst>
        </pc:spChg>
        <pc:spChg chg="del">
          <ac:chgData name="Genia Kh" userId="5a58be81e952f5dc" providerId="LiveId" clId="{B8776102-3E43-494A-97A4-79608B6E586B}" dt="2020-05-13T21:45:50.057" v="4787" actId="478"/>
          <ac:spMkLst>
            <pc:docMk/>
            <pc:sldMk cId="1304452436" sldId="335"/>
            <ac:spMk id="3" creationId="{3884905F-DEA6-4836-ABD2-C8CE6C8C2537}"/>
          </ac:spMkLst>
        </pc:spChg>
        <pc:spChg chg="del">
          <ac:chgData name="Genia Kh" userId="5a58be81e952f5dc" providerId="LiveId" clId="{B8776102-3E43-494A-97A4-79608B6E586B}" dt="2020-05-13T21:45:54.779" v="4788" actId="478"/>
          <ac:spMkLst>
            <pc:docMk/>
            <pc:sldMk cId="1304452436" sldId="335"/>
            <ac:spMk id="4" creationId="{448FB7F4-3AA5-4412-B6D6-2710662BD16E}"/>
          </ac:spMkLst>
        </pc:spChg>
        <pc:picChg chg="add mod">
          <ac:chgData name="Genia Kh" userId="5a58be81e952f5dc" providerId="LiveId" clId="{B8776102-3E43-494A-97A4-79608B6E586B}" dt="2020-05-13T21:46:25.604" v="4791" actId="1076"/>
          <ac:picMkLst>
            <pc:docMk/>
            <pc:sldMk cId="1304452436" sldId="335"/>
            <ac:picMk id="5" creationId="{F827217E-B45B-4D52-B6BD-620F296BE4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56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56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מערכת שידורים לאומית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-821773" y="164091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נושא: אנרגיה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 hasCustomPrompt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 dirty="0"/>
              <a:t>מדע וטכנולוגיה כיתה ט'</a:t>
            </a:r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 hasCustomPrompt="1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שם המורה: גניה </a:t>
            </a:r>
            <a:r>
              <a:rPr lang="he-IL" dirty="0" err="1"/>
              <a:t>חייקין</a:t>
            </a:r>
            <a:endParaRPr lang="he-IL" dirty="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אנרגית גובה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 hasCustomPrompt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 dirty="0"/>
              <a:t>חלק א</a:t>
            </a:r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מהי אנרגיה?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 marL="342934" marR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אחד המושגים המרכזיים במדעי הטבע</a:t>
            </a:r>
          </a:p>
          <a:p>
            <a:pPr marL="342934" marR="0" lvl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dirty="0"/>
              <a:t>אחת מצורות היקום (יחד עם חומר)</a:t>
            </a:r>
          </a:p>
          <a:p>
            <a:pPr lvl="0"/>
            <a:r>
              <a:rPr lang="he-IL" dirty="0"/>
              <a:t>משהו שלא ניתן למשש, להרגיש, להריח... (להבדיל מחומר)</a:t>
            </a:r>
          </a:p>
          <a:p>
            <a:pPr lvl="0"/>
            <a:r>
              <a:rPr lang="he-IL" dirty="0"/>
              <a:t>יכולת של גופים לבצע פעולה כלשהו או לגרום למעבר חום</a:t>
            </a:r>
          </a:p>
          <a:p>
            <a:pPr lvl="0"/>
            <a:r>
              <a:rPr lang="he-IL" dirty="0"/>
              <a:t>ניתן להבחין בה רק בתהליכים, היא באה לידי ביטוי במהלך השינויים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Wm7I3wkFtU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הספק ונצילות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E8A48-FC04-4A17-983D-1F5B5AD2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dirty="0"/>
              <a:t>נצילות</a:t>
            </a:r>
            <a:endParaRPr lang="en-US" sz="4800" dirty="0"/>
          </a:p>
        </p:txBody>
      </p:sp>
      <p:pic>
        <p:nvPicPr>
          <p:cNvPr id="5" name="מדיה מקוונת 4" title="ￗﾗￗﾙￗﾓￗﾪ ￗﾔￗﾒￗﾠￗﾨￗﾘￗﾕￗﾨￗﾙￗﾝ - ￗﾔￗﾤￗﾪￗﾨￗﾕￗﾟ">
            <a:hlinkClick r:id="" action="ppaction://media"/>
            <a:extLst>
              <a:ext uri="{FF2B5EF4-FFF2-40B4-BE49-F238E27FC236}">
                <a16:creationId xmlns:a16="http://schemas.microsoft.com/office/drawing/2014/main" id="{F827217E-B45B-4D52-B6BD-620F296BE4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2271" y="1451741"/>
            <a:ext cx="7695908" cy="43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5551D0-B798-4458-A898-929A787AF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59955" y="1593936"/>
            <a:ext cx="9234576" cy="1773179"/>
          </a:xfrm>
        </p:spPr>
        <p:txBody>
          <a:bodyPr/>
          <a:lstStyle/>
          <a:p>
            <a:r>
              <a:rPr lang="he-IL" dirty="0"/>
              <a:t>קומקום חשמלי מרתיח מים על-ידי המרת אנרגיה חשמלית לאנרגיית חום. </a:t>
            </a:r>
          </a:p>
          <a:p>
            <a:r>
              <a:rPr lang="he-IL" dirty="0"/>
              <a:t>האם כל האנרגיה החשמלית מומרת לחימום המים?</a:t>
            </a:r>
          </a:p>
          <a:p>
            <a:r>
              <a:rPr lang="he-IL" dirty="0"/>
              <a:t>ומה עם חימום הקומקום עצמו?</a:t>
            </a:r>
          </a:p>
          <a:p>
            <a:endParaRPr lang="he-IL" dirty="0"/>
          </a:p>
          <a:p>
            <a:endParaRPr lang="en-US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232AF22-0129-48B2-8765-C48F09B0852A}"/>
              </a:ext>
            </a:extLst>
          </p:cNvPr>
          <p:cNvSpPr txBox="1"/>
          <p:nvPr/>
        </p:nvSpPr>
        <p:spPr>
          <a:xfrm>
            <a:off x="1376056" y="3105505"/>
            <a:ext cx="92345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נצילות – גודל פיזיקלי, המהווה יחס בין האנרגיה המנוצלת לטובתנו לבין האנרגיה המושקעת במכשיר לשם כך.</a:t>
            </a:r>
            <a:endParaRPr lang="en-US" sz="2800" dirty="0"/>
          </a:p>
        </p:txBody>
      </p:sp>
      <p:sp>
        <p:nvSpPr>
          <p:cNvPr id="7" name="כותרת 7">
            <a:extLst>
              <a:ext uri="{FF2B5EF4-FFF2-40B4-BE49-F238E27FC236}">
                <a16:creationId xmlns:a16="http://schemas.microsoft.com/office/drawing/2014/main" id="{AE6BFD73-7D97-4D0A-B390-B168B3A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2475" cy="720725"/>
          </a:xfrm>
        </p:spPr>
        <p:txBody>
          <a:bodyPr/>
          <a:lstStyle/>
          <a:p>
            <a:r>
              <a:rPr lang="he-IL" dirty="0"/>
              <a:t>נצילות – הגדרה (!) ויחידות (?)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428870-AF67-442B-A5EF-D1EA825B464C}"/>
                  </a:ext>
                </a:extLst>
              </p:cNvPr>
              <p:cNvSpPr txBox="1"/>
              <p:nvPr/>
            </p:nvSpPr>
            <p:spPr>
              <a:xfrm>
                <a:off x="1959955" y="4126509"/>
                <a:ext cx="5174995" cy="890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המנוצלת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האנרגיה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he-IL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המושקעת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האנרגיה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נצילות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428870-AF67-442B-A5EF-D1EA825B4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55" y="4126509"/>
                <a:ext cx="5174995" cy="890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FD5CAD4-8B93-4D62-956C-456590CB28BC}"/>
              </a:ext>
            </a:extLst>
          </p:cNvPr>
          <p:cNvSpPr txBox="1"/>
          <p:nvPr/>
        </p:nvSpPr>
        <p:spPr>
          <a:xfrm>
            <a:off x="640338" y="5264064"/>
            <a:ext cx="6591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לנצילות אין יחידת מידה מאחר והיא מהווה יחס.</a:t>
            </a:r>
          </a:p>
          <a:p>
            <a:r>
              <a:rPr lang="he-IL" sz="2400" dirty="0"/>
              <a:t>ערך היחס תמיד יהיה קטן מ-1 (מדוע?).</a:t>
            </a:r>
          </a:p>
          <a:p>
            <a:r>
              <a:rPr lang="he-IL" sz="2400" b="1" dirty="0"/>
              <a:t>נהוג לבטא נצילות באחוזים.</a:t>
            </a:r>
            <a:endParaRPr lang="en-US" sz="24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CB73D11-0CB8-45B1-87E4-24F2D67CB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0" y="1195387"/>
            <a:ext cx="1713626" cy="20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1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4BAB25-4C03-474D-AA85-BDE2E384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הנצילות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EE134D-797A-41BE-B59A-551840ABB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4549" y="1815767"/>
            <a:ext cx="11351828" cy="994811"/>
          </a:xfrm>
        </p:spPr>
        <p:txBody>
          <a:bodyPr/>
          <a:lstStyle/>
          <a:p>
            <a:r>
              <a:rPr lang="he-IL" dirty="0"/>
              <a:t>במהלך פעולתו של קומקום חשמלי, מתוך 2,000 </a:t>
            </a:r>
            <a:r>
              <a:rPr lang="he-IL" dirty="0" err="1"/>
              <a:t>ג'ול</a:t>
            </a:r>
            <a:r>
              <a:rPr lang="he-IL" dirty="0"/>
              <a:t> של אנרגיה חשמלית המושקעת בקומקום, המים קיבלו 1,800 </a:t>
            </a:r>
            <a:r>
              <a:rPr lang="he-IL" dirty="0" err="1"/>
              <a:t>ג'ול</a:t>
            </a:r>
            <a:r>
              <a:rPr lang="he-IL" dirty="0"/>
              <a:t>  בלבד.</a:t>
            </a:r>
          </a:p>
          <a:p>
            <a:r>
              <a:rPr lang="he-IL" dirty="0"/>
              <a:t>א. מהי כמות האנרגיה שנפלטה לסביבה (הקומקום והאוויר סביבו)?</a:t>
            </a:r>
          </a:p>
          <a:p>
            <a:r>
              <a:rPr lang="he-IL" dirty="0"/>
              <a:t>ב. מהי הנצילות של הקומקום?</a:t>
            </a:r>
          </a:p>
          <a:p>
            <a:r>
              <a:rPr lang="he-IL" dirty="0"/>
              <a:t>  </a:t>
            </a:r>
            <a:endParaRPr lang="en-US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58E956E-C617-4E40-B31D-C6811BC15E39}"/>
              </a:ext>
            </a:extLst>
          </p:cNvPr>
          <p:cNvSpPr txBox="1"/>
          <p:nvPr/>
        </p:nvSpPr>
        <p:spPr>
          <a:xfrm>
            <a:off x="8018586" y="3147123"/>
            <a:ext cx="3697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u="sng" dirty="0"/>
              <a:t>נתון</a:t>
            </a:r>
            <a:r>
              <a:rPr lang="he-IL" dirty="0"/>
              <a:t>:</a:t>
            </a:r>
            <a:endParaRPr lang="en-US" dirty="0"/>
          </a:p>
          <a:p>
            <a:endParaRPr lang="he-IL" dirty="0"/>
          </a:p>
          <a:p>
            <a:r>
              <a:rPr lang="he-IL" dirty="0"/>
              <a:t>האנרגיה המושקעת=2,000 </a:t>
            </a:r>
            <a:r>
              <a:rPr lang="he-IL" dirty="0" err="1"/>
              <a:t>ג'ול</a:t>
            </a:r>
            <a:endParaRPr lang="he-IL" dirty="0"/>
          </a:p>
          <a:p>
            <a:r>
              <a:rPr lang="he-IL" dirty="0"/>
              <a:t>אנרגית חום המנוצלת=1,800 </a:t>
            </a:r>
            <a:r>
              <a:rPr lang="he-IL" dirty="0" err="1"/>
              <a:t>ג'ול</a:t>
            </a:r>
            <a:endParaRPr lang="he-IL" dirty="0"/>
          </a:p>
          <a:p>
            <a:endParaRPr lang="he-IL" dirty="0"/>
          </a:p>
          <a:p>
            <a:r>
              <a:rPr lang="he-IL" dirty="0"/>
              <a:t>א. כמות האנרגיה המבוזבזת-?</a:t>
            </a:r>
          </a:p>
          <a:p>
            <a:r>
              <a:rPr lang="he-IL" dirty="0"/>
              <a:t>ב. נצילות- ?</a:t>
            </a:r>
            <a:endParaRPr lang="en-US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9E7B35F-CCF3-4DFE-87A9-884B99AAA05C}"/>
              </a:ext>
            </a:extLst>
          </p:cNvPr>
          <p:cNvSpPr txBox="1"/>
          <p:nvPr/>
        </p:nvSpPr>
        <p:spPr>
          <a:xfrm>
            <a:off x="1479095" y="3296737"/>
            <a:ext cx="677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האנרגיה המבוזבזת=האנרגיה המושקעת-האנרגיה המנוצלת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D4E1422-91B1-42BF-9572-466EF0265ADD}"/>
                  </a:ext>
                </a:extLst>
              </p:cNvPr>
              <p:cNvSpPr txBox="1"/>
              <p:nvPr/>
            </p:nvSpPr>
            <p:spPr>
              <a:xfrm>
                <a:off x="1819278" y="3866777"/>
                <a:ext cx="5174995" cy="890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המנוצלת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האנרגיה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he-IL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המושקעת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האנרגיה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נצילות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D4E1422-91B1-42BF-9572-466EF0265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278" y="3866777"/>
                <a:ext cx="5174995" cy="890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D7079CF-1BE5-4450-A957-3F1994A19478}"/>
              </a:ext>
            </a:extLst>
          </p:cNvPr>
          <p:cNvSpPr txBox="1"/>
          <p:nvPr/>
        </p:nvSpPr>
        <p:spPr>
          <a:xfrm>
            <a:off x="695322" y="5071806"/>
            <a:ext cx="677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  </a:t>
            </a:r>
            <a:r>
              <a:rPr lang="en-US" sz="2000" dirty="0"/>
              <a:t>2,000 – 1,800 = 200 (J) </a:t>
            </a:r>
            <a:r>
              <a:rPr lang="he-IL" sz="2000" dirty="0"/>
              <a:t>  = האנרגיה המבוזבזת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67A2CCCC-23BF-4108-B674-EA96F5F566E0}"/>
                  </a:ext>
                </a:extLst>
              </p:cNvPr>
              <p:cNvSpPr txBox="1"/>
              <p:nvPr/>
            </p:nvSpPr>
            <p:spPr>
              <a:xfrm>
                <a:off x="1347006" y="5723121"/>
                <a:ext cx="5174995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1800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he-IL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נצילות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67A2CCCC-23BF-4108-B674-EA96F5F5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06" y="5723121"/>
                <a:ext cx="5174995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>
            <a:extLst>
              <a:ext uri="{FF2B5EF4-FFF2-40B4-BE49-F238E27FC236}">
                <a16:creationId xmlns:a16="http://schemas.microsoft.com/office/drawing/2014/main" id="{A5583EEF-90E7-4A6E-A3DB-F3C76C522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06" y="2220502"/>
            <a:ext cx="1713626" cy="20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4BAB25-4C03-474D-AA85-BDE2E384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הנצילות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EE134D-797A-41BE-B59A-551840ABB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0"/>
            <a:ext cx="11351828" cy="994811"/>
          </a:xfrm>
        </p:spPr>
        <p:txBody>
          <a:bodyPr/>
          <a:lstStyle/>
          <a:p>
            <a:r>
              <a:rPr lang="he-IL" dirty="0"/>
              <a:t>בטבלה שלפניכם מוצגים נתונים של שלושה סוגי נורות לשימוש ביתי: נורת ליבון (נורת להט), נורה פלואורסצנטית ונורת </a:t>
            </a:r>
            <a:r>
              <a:rPr lang="en-US" dirty="0"/>
              <a:t>LED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1CAB7B-ACEA-47E9-B2FF-2F7D3A59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281237"/>
            <a:ext cx="10620375" cy="229552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BC45D9B-95B0-493D-B106-1FA91C95CF7B}"/>
              </a:ext>
            </a:extLst>
          </p:cNvPr>
          <p:cNvSpPr txBox="1"/>
          <p:nvPr/>
        </p:nvSpPr>
        <p:spPr>
          <a:xfrm>
            <a:off x="1024932" y="4913644"/>
            <a:ext cx="698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/>
              <a:t>מהי הנצילות של כל אחת מהנורות הללו?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70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343C9D-4AFF-49AB-BDB0-787B8FB9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המכשיר היעיל?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4CF76BB-04B2-46AA-A87D-B081DB2AD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4" y="1185681"/>
            <a:ext cx="10578105" cy="540000"/>
          </a:xfrm>
        </p:spPr>
        <p:txBody>
          <a:bodyPr/>
          <a:lstStyle/>
          <a:p>
            <a:r>
              <a:rPr lang="he-IL" dirty="0"/>
              <a:t>בבחירת מכשיר חשמלי לשימוש ביתי מומלץ לבחור במכשיר בעל הספק נמוך ונצילות גבוהה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62630EE-2F98-46EB-B995-BD02CE9B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978268"/>
            <a:ext cx="88296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343C9D-4AFF-49AB-BDB0-787B8FB9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המכשיר היעיל?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4CF76BB-04B2-46AA-A87D-B081DB2AD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4" y="1185681"/>
            <a:ext cx="10578105" cy="540000"/>
          </a:xfrm>
        </p:spPr>
        <p:txBody>
          <a:bodyPr/>
          <a:lstStyle/>
          <a:p>
            <a:r>
              <a:rPr lang="he-IL" dirty="0"/>
              <a:t>בבחירת מכשיר חשמלי לשימוש ביתי מומלץ לבחור במכשיר בעל הספק נמוך ונצילות גבוהה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E7EB78F-5605-48B9-A263-F19BCF82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085975"/>
            <a:ext cx="10553700" cy="268605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D40222F-61F6-47B2-BFC7-8DB914E98208}"/>
              </a:ext>
            </a:extLst>
          </p:cNvPr>
          <p:cNvSpPr txBox="1"/>
          <p:nvPr/>
        </p:nvSpPr>
        <p:spPr>
          <a:xfrm>
            <a:off x="515274" y="4873451"/>
            <a:ext cx="8066018" cy="254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א. מהי כמות האנרגיה המושקעת בכל אחת מהנורות במשך שעה אחת של פעולתה? (שימו לב ליחידות)</a:t>
            </a:r>
          </a:p>
          <a:p>
            <a:pPr>
              <a:lnSpc>
                <a:spcPct val="150000"/>
              </a:lnSpc>
            </a:pPr>
            <a:r>
              <a:rPr lang="he-IL" dirty="0"/>
              <a:t>ב. מהי כמות האנרגיה הרצויה (אנרגיית אור) שמפיקות הנורות? </a:t>
            </a:r>
          </a:p>
          <a:p>
            <a:pPr>
              <a:lnSpc>
                <a:spcPct val="150000"/>
              </a:lnSpc>
            </a:pPr>
            <a:r>
              <a:rPr lang="he-IL" dirty="0"/>
              <a:t>ג. איזו מהנורות כדאי לקנות לשימוש ביתי?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537543" cy="540070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הספק ונצילות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2605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הספק – קצב המרת אנרגיה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הספק חשמלי – הגדרה וחישוב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נצילות מכשירים חשמליים כמדד ליעילותם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4075D6-747C-465B-8DCC-906E1BA1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הספק – מהו?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D26683-0CBF-4800-B85B-0D879CBC8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שאלה מקדימה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926870B-8707-495E-B683-1BFABD48EBBC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713681" y="1956514"/>
            <a:ext cx="1019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48" indent="0">
              <a:buNone/>
            </a:pPr>
            <a:r>
              <a:rPr lang="he-IL" dirty="0"/>
              <a:t>לשני תלמידים ניתנה משימת שיעורי בית: לענות על מספר שאלות בפיזיקה. </a:t>
            </a:r>
            <a:endParaRPr lang="en-US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9ADF30A-C216-478A-960B-DEA2E4A3DDCA}"/>
              </a:ext>
            </a:extLst>
          </p:cNvPr>
          <p:cNvSpPr txBox="1"/>
          <p:nvPr/>
        </p:nvSpPr>
        <p:spPr>
          <a:xfrm>
            <a:off x="6599208" y="2979934"/>
            <a:ext cx="43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תלמיד א' פתר כמות שאלות יותר גדולה מתלמיד ב' במשך שעה. </a:t>
            </a:r>
            <a:endParaRPr lang="en-US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AC06A73-FFC4-437F-9D57-612F567C3B97}"/>
              </a:ext>
            </a:extLst>
          </p:cNvPr>
          <p:cNvSpPr txBox="1"/>
          <p:nvPr/>
        </p:nvSpPr>
        <p:spPr>
          <a:xfrm>
            <a:off x="1729596" y="2983074"/>
            <a:ext cx="43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לתלמיד א' לקח זמן קצר יותר לפתור את כל השאלות, מאשר לתלמיד ב'.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4A8819C-C986-4072-9B56-B9ABAA2FA94E}"/>
              </a:ext>
            </a:extLst>
          </p:cNvPr>
          <p:cNvSpPr txBox="1"/>
          <p:nvPr/>
        </p:nvSpPr>
        <p:spPr>
          <a:xfrm>
            <a:off x="2549769" y="3838755"/>
            <a:ext cx="7111816" cy="189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rgbClr val="C00000"/>
                </a:solidFill>
              </a:rPr>
              <a:t>למי מהתלמידים הספק רב יותר?</a:t>
            </a:r>
          </a:p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rgbClr val="C00000"/>
                </a:solidFill>
              </a:rPr>
              <a:t>מהם המשתנים / הגורמים שמשפיעים על הספק התלמידים?</a:t>
            </a:r>
          </a:p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rgbClr val="C00000"/>
                </a:solidFill>
              </a:rPr>
              <a:t>כיצד הספק התלמידים קשור לגורמים אלה?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51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98655" y="212675"/>
            <a:ext cx="12191999" cy="720094"/>
          </a:xfrm>
        </p:spPr>
        <p:txBody>
          <a:bodyPr/>
          <a:lstStyle/>
          <a:p>
            <a:r>
              <a:rPr lang="he-IL" dirty="0"/>
              <a:t>הספק – קצב המרת אנרגיה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F7E9C05-7AC2-468F-8BD5-2CBFDF796A4C}"/>
              </a:ext>
            </a:extLst>
          </p:cNvPr>
          <p:cNvSpPr txBox="1"/>
          <p:nvPr/>
        </p:nvSpPr>
        <p:spPr>
          <a:xfrm>
            <a:off x="621195" y="5344920"/>
            <a:ext cx="7163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הספק הוא גודל פיזיקלי המאפיין </a:t>
            </a:r>
          </a:p>
          <a:p>
            <a:pPr algn="ctr"/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קצב המרת אנרגיה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B2A3CE8-5C15-4876-BE76-56FB2FAC6512}"/>
              </a:ext>
            </a:extLst>
          </p:cNvPr>
          <p:cNvSpPr txBox="1"/>
          <p:nvPr/>
        </p:nvSpPr>
        <p:spPr>
          <a:xfrm>
            <a:off x="1609537" y="1371600"/>
            <a:ext cx="9087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אנרגיה עוברת המרות מסוג אחד למשנהו באמצעות מכשירים שונים.</a:t>
            </a:r>
          </a:p>
          <a:p>
            <a:endParaRPr lang="he-IL" sz="2400" dirty="0"/>
          </a:p>
          <a:p>
            <a:r>
              <a:rPr lang="he-IL" sz="2400" dirty="0"/>
              <a:t>לדוגמה:</a:t>
            </a:r>
          </a:p>
          <a:p>
            <a:pPr marL="285750" indent="-285750">
              <a:buFontTx/>
              <a:buChar char="-"/>
            </a:pPr>
            <a:r>
              <a:rPr lang="he-IL" sz="2400" dirty="0"/>
              <a:t>עגורן המרים משאות ממיר אנרגיה חשמלית לאנרגית גובה</a:t>
            </a:r>
          </a:p>
          <a:p>
            <a:pPr marL="285750" indent="-285750">
              <a:buFontTx/>
              <a:buChar char="-"/>
            </a:pPr>
            <a:r>
              <a:rPr lang="he-IL" sz="2400" dirty="0"/>
              <a:t>נורת ליבון דולקת ממירה אנרגיה חשמלית לאנרגיית חום ואור</a:t>
            </a:r>
          </a:p>
          <a:p>
            <a:pPr marL="285750" indent="-285750">
              <a:buFontTx/>
              <a:buChar char="-"/>
            </a:pPr>
            <a:r>
              <a:rPr lang="he-IL" sz="2400" dirty="0"/>
              <a:t>מכונית נוסעת ממירה אנרגיה כימית שבדלק לאנרגיית תנועה</a:t>
            </a:r>
          </a:p>
          <a:p>
            <a:endParaRPr lang="he-IL" sz="2400" dirty="0"/>
          </a:p>
          <a:p>
            <a:r>
              <a:rPr lang="he-IL" sz="2400" dirty="0"/>
              <a:t>כל המרות אנרגיה הללו מתרחשות בפרק זמן מסוים.</a:t>
            </a:r>
          </a:p>
          <a:p>
            <a:endParaRPr lang="he-IL" sz="2400" dirty="0"/>
          </a:p>
          <a:p>
            <a:r>
              <a:rPr lang="he-IL" sz="2400" b="1" dirty="0"/>
              <a:t>כל מכשיר שממיר אנרגיה מאופיין על ידי הספק.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5551D0-B798-4458-A898-929A787AF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7539" y="1185680"/>
            <a:ext cx="8306992" cy="1773179"/>
          </a:xfrm>
        </p:spPr>
        <p:txBody>
          <a:bodyPr/>
          <a:lstStyle/>
          <a:p>
            <a:r>
              <a:rPr lang="he-IL" dirty="0"/>
              <a:t>תזכורת:</a:t>
            </a:r>
          </a:p>
          <a:p>
            <a:r>
              <a:rPr lang="he-IL" dirty="0"/>
              <a:t>אנרגיה (וגם שינוי בה) נמדדת ביחידה תקנית – 1 </a:t>
            </a:r>
            <a:r>
              <a:rPr lang="he-IL" dirty="0" err="1"/>
              <a:t>ג'ול</a:t>
            </a:r>
            <a:r>
              <a:rPr lang="he-IL" dirty="0"/>
              <a:t>.</a:t>
            </a:r>
          </a:p>
          <a:p>
            <a:r>
              <a:rPr lang="he-IL" dirty="0"/>
              <a:t>זמן נמדד ביחידה תקנית – 1 שנייה.</a:t>
            </a:r>
          </a:p>
          <a:p>
            <a:endParaRPr lang="en-US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232AF22-0129-48B2-8765-C48F09B0852A}"/>
              </a:ext>
            </a:extLst>
          </p:cNvPr>
          <p:cNvSpPr txBox="1"/>
          <p:nvPr/>
        </p:nvSpPr>
        <p:spPr>
          <a:xfrm>
            <a:off x="1707652" y="2646681"/>
            <a:ext cx="9234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הספק – גודל פיזיקלי, המאפיין שינוי באנרגיה ביחידת זמן </a:t>
            </a:r>
            <a:endParaRPr lang="en-US" sz="2800" dirty="0"/>
          </a:p>
        </p:txBody>
      </p:sp>
      <p:sp>
        <p:nvSpPr>
          <p:cNvPr id="7" name="כותרת 7">
            <a:extLst>
              <a:ext uri="{FF2B5EF4-FFF2-40B4-BE49-F238E27FC236}">
                <a16:creationId xmlns:a16="http://schemas.microsoft.com/office/drawing/2014/main" id="{AE6BFD73-7D97-4D0A-B390-B168B3A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2475" cy="720725"/>
          </a:xfrm>
        </p:spPr>
        <p:txBody>
          <a:bodyPr/>
          <a:lstStyle/>
          <a:p>
            <a:r>
              <a:rPr lang="he-IL" dirty="0"/>
              <a:t>הספק – הגדרה ויחידות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428870-AF67-442B-A5EF-D1EA825B464C}"/>
                  </a:ext>
                </a:extLst>
              </p:cNvPr>
              <p:cNvSpPr txBox="1"/>
              <p:nvPr/>
            </p:nvSpPr>
            <p:spPr>
              <a:xfrm>
                <a:off x="4006339" y="3319848"/>
                <a:ext cx="5174995" cy="890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באנרגיה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שינוי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זמן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i="1">
                          <a:latin typeface="Cambria Math" panose="02040503050406030204" pitchFamily="18" charset="0"/>
                        </a:rPr>
                        <m:t>הספק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428870-AF67-442B-A5EF-D1EA825B4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39" y="3319848"/>
                <a:ext cx="5174995" cy="890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FD5CAD4-8B93-4D62-956C-456590CB28BC}"/>
              </a:ext>
            </a:extLst>
          </p:cNvPr>
          <p:cNvSpPr txBox="1"/>
          <p:nvPr/>
        </p:nvSpPr>
        <p:spPr>
          <a:xfrm>
            <a:off x="1097351" y="4472574"/>
            <a:ext cx="659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יחידת המידה התקנית של הספק – </a:t>
            </a:r>
            <a:r>
              <a:rPr lang="he-IL" sz="2400" b="1" dirty="0"/>
              <a:t>1 וואט (</a:t>
            </a:r>
            <a:r>
              <a:rPr lang="en-US" sz="2400" b="1" dirty="0"/>
              <a:t>1W</a:t>
            </a:r>
            <a:r>
              <a:rPr lang="he-IL" sz="2400" b="1" dirty="0"/>
              <a:t>)</a:t>
            </a:r>
            <a:endParaRPr lang="en-US" sz="2400" b="1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080EF17-3687-4CCD-860E-1D2E7F8524B4}"/>
              </a:ext>
            </a:extLst>
          </p:cNvPr>
          <p:cNvSpPr txBox="1"/>
          <p:nvPr/>
        </p:nvSpPr>
        <p:spPr>
          <a:xfrm>
            <a:off x="0" y="5172643"/>
            <a:ext cx="7694591" cy="11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כאשר מכשיר ממיר אנרגיה של 1 </a:t>
            </a:r>
            <a:r>
              <a:rPr lang="he-IL" sz="2400" dirty="0" err="1"/>
              <a:t>ג'ול</a:t>
            </a:r>
            <a:r>
              <a:rPr lang="he-IL" sz="2400" dirty="0"/>
              <a:t> במשך שנייה אחת –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אומרים כי למכשיר זה יש </a:t>
            </a:r>
            <a:r>
              <a:rPr lang="he-IL" sz="2400" b="1" dirty="0"/>
              <a:t>הספק של 1 וואט</a:t>
            </a:r>
            <a:r>
              <a:rPr lang="he-IL" sz="2400" dirty="0"/>
              <a:t>.</a:t>
            </a:r>
            <a:endParaRPr lang="en-US" sz="24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62BEB92-9B33-4646-9A0C-9B8987EB8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69" y="1390991"/>
            <a:ext cx="2002239" cy="261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313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4C509E-68B5-4B04-B1AF-4258E574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09" y="186258"/>
            <a:ext cx="10247689" cy="637353"/>
          </a:xfrm>
        </p:spPr>
        <p:txBody>
          <a:bodyPr vert="horz" lIns="91440" tIns="45720" rIns="91440" bIns="45720" rtlCol="1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הספק – הגדרה ויחידות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B22F79D-59A9-42A9-AE9D-AB9E7CB31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3201" y="1004888"/>
            <a:ext cx="9014372" cy="1927225"/>
          </a:xfrm>
        </p:spPr>
        <p:txBody>
          <a:bodyPr wrap="square" anchor="t">
            <a:normAutofit/>
          </a:bodyPr>
          <a:lstStyle/>
          <a:p>
            <a:r>
              <a:rPr lang="he-IL" dirty="0"/>
              <a:t>דוגמה: במפרט טכני של מכונת כביסה רשום כי הספקה שווה 2,200 וואט. מהי כמות האנרגיה המומרת על ידי מכונת הכביסה בשנייה אחת?</a:t>
            </a:r>
            <a:endParaRPr lang="en-US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4A471C8-7781-4BC6-9B6B-219A5329FADF}"/>
              </a:ext>
            </a:extLst>
          </p:cNvPr>
          <p:cNvSpPr txBox="1"/>
          <p:nvPr/>
        </p:nvSpPr>
        <p:spPr>
          <a:xfrm>
            <a:off x="203200" y="2404761"/>
            <a:ext cx="8399463" cy="140335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he-IL" sz="2800" dirty="0"/>
              <a:t>לפי ההגדרה של יחידת וואט, כמות האנרגיה המומרת ע"י מכונת כביסה בשנייה אחת היא 2,200 </a:t>
            </a:r>
            <a:r>
              <a:rPr lang="he-IL" sz="2800" dirty="0" err="1"/>
              <a:t>ג'ול</a:t>
            </a:r>
            <a:r>
              <a:rPr lang="he-IL" sz="2800" dirty="0"/>
              <a:t>.</a:t>
            </a:r>
            <a:endParaRPr lang="en-US" sz="28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3CB90C5-6732-4843-B51B-19BFD8BB5ECE}"/>
              </a:ext>
            </a:extLst>
          </p:cNvPr>
          <p:cNvSpPr txBox="1"/>
          <p:nvPr/>
        </p:nvSpPr>
        <p:spPr>
          <a:xfrm>
            <a:off x="1733909" y="3852422"/>
            <a:ext cx="6248346" cy="1335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sz="2600" b="1" dirty="0">
                <a:solidFill>
                  <a:srgbClr val="C00000"/>
                </a:solidFill>
              </a:rPr>
              <a:t>יחידות הספק נוספות: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sz="2600" dirty="0"/>
              <a:t>1 קילו-וואט = 1,000 וואט = </a:t>
            </a:r>
            <a:r>
              <a:rPr lang="en-US" sz="2600" dirty="0"/>
              <a:t>1kW</a:t>
            </a:r>
            <a:endParaRPr lang="he-IL" sz="2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sz="2600" dirty="0"/>
              <a:t>1 מגה-וואט = 1,000,000 וואט</a:t>
            </a:r>
            <a:r>
              <a:rPr lang="en-US" sz="2600" dirty="0"/>
              <a:t> </a:t>
            </a:r>
            <a:r>
              <a:rPr lang="he-IL" sz="2600" dirty="0"/>
              <a:t> = </a:t>
            </a:r>
            <a:r>
              <a:rPr lang="en-US" sz="2600" dirty="0"/>
              <a:t>1 MW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6BD4D64-A3C1-457D-931C-8955A2866761}"/>
              </a:ext>
            </a:extLst>
          </p:cNvPr>
          <p:cNvSpPr txBox="1"/>
          <p:nvPr/>
        </p:nvSpPr>
        <p:spPr>
          <a:xfrm>
            <a:off x="203200" y="5916613"/>
            <a:ext cx="8399463" cy="728663"/>
          </a:xfrm>
          <a:prstGeom prst="rect">
            <a:avLst/>
          </a:prstGeom>
          <a:noFill/>
        </p:spPr>
        <p:txBody>
          <a:bodyPr wrap="square" rtlCol="0" anchor="t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e-IL" sz="2800" dirty="0"/>
              <a:t>בטאו את ההספק של מכונת הכביסה ביחידות קילו-וואט. </a:t>
            </a:r>
            <a:endParaRPr lang="en-US" sz="2800" dirty="0"/>
          </a:p>
        </p:txBody>
      </p:sp>
      <p:pic>
        <p:nvPicPr>
          <p:cNvPr id="11" name="תמונה 10" descr="תמונה שמכילה ישיבה, לבן, קטן, שולחן&#10;&#10;התיאור נוצר באופן אוטומטי">
            <a:extLst>
              <a:ext uri="{FF2B5EF4-FFF2-40B4-BE49-F238E27FC236}">
                <a16:creationId xmlns:a16="http://schemas.microsoft.com/office/drawing/2014/main" id="{91B466F0-4021-474B-BEE8-AC11E85D7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7" y="1004888"/>
            <a:ext cx="2304328" cy="277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19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A43E35-5FAE-4FDF-9756-E495F7CE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יחידה נוספת של אנרגיה חשמלית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E529C83-6106-439F-977D-32D45B93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3916" y="1266672"/>
            <a:ext cx="10206316" cy="540000"/>
          </a:xfrm>
        </p:spPr>
        <p:txBody>
          <a:bodyPr/>
          <a:lstStyle/>
          <a:p>
            <a:r>
              <a:rPr lang="he-IL" dirty="0"/>
              <a:t>נהוג לבטא אנרגיה חשמלית ביחידה נוספת המשלבת יחידת הספק:</a:t>
            </a:r>
            <a:endParaRPr lang="en-US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27212AF-DF74-4BB6-A43A-DAD845CDDFB5}"/>
              </a:ext>
            </a:extLst>
          </p:cNvPr>
          <p:cNvSpPr txBox="1"/>
          <p:nvPr/>
        </p:nvSpPr>
        <p:spPr>
          <a:xfrm>
            <a:off x="813916" y="2059912"/>
            <a:ext cx="9777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/>
              <a:t>אנרגיה, שממיר מכשיר חשמלי, בעל הספק של 1 קילו-וואט במשך שעה אחת, היא "</a:t>
            </a:r>
            <a:r>
              <a:rPr lang="he-IL" sz="2800" b="1" dirty="0"/>
              <a:t>1 קילו-וואט-שעה</a:t>
            </a:r>
            <a:r>
              <a:rPr lang="he-IL" sz="2800" dirty="0"/>
              <a:t>" (</a:t>
            </a:r>
            <a:r>
              <a:rPr lang="en-US" sz="2800" dirty="0"/>
              <a:t>1 kWh</a:t>
            </a:r>
            <a:r>
              <a:rPr lang="he-IL" sz="2800" dirty="0"/>
              <a:t>)</a:t>
            </a:r>
            <a:endParaRPr lang="en-US" sz="28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08725BE-DF21-47A4-AEB2-F37318CF53BF}"/>
              </a:ext>
            </a:extLst>
          </p:cNvPr>
          <p:cNvSpPr txBox="1"/>
          <p:nvPr/>
        </p:nvSpPr>
        <p:spPr>
          <a:xfrm>
            <a:off x="1356527" y="3547068"/>
            <a:ext cx="923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 kWh = 1 kW · 1 h = 1,000 W · 3,600 s = 3,600,000 (W · s) = 3,600,000 J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8CAABD-A08F-48A4-ACEF-12618A653394}"/>
              </a:ext>
            </a:extLst>
          </p:cNvPr>
          <p:cNvSpPr txBox="1"/>
          <p:nvPr/>
        </p:nvSpPr>
        <p:spPr>
          <a:xfrm>
            <a:off x="411982" y="4449449"/>
            <a:ext cx="904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 לראות, כי יחידה זו גדולה בהרבה מיחידת </a:t>
            </a:r>
            <a:r>
              <a:rPr lang="he-I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ג'ול</a:t>
            </a:r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והיא נוחה יותר לשימוש כשמדובר באנרגיה המופקת בכמויות גדולות בתחנות הכוח.</a:t>
            </a:r>
          </a:p>
          <a:p>
            <a:endParaRPr lang="he-I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כמות האנרגיה החשמלית לשימוש ביתי, המופיעה בחשבונית של חברת החשמל, מבוטאת ביחידות קילו-וואט-שעה.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9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4BAB25-4C03-474D-AA85-BDE2E384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ההספק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EE134D-797A-41BE-B59A-551840ABB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0"/>
            <a:ext cx="11351828" cy="994811"/>
          </a:xfrm>
        </p:spPr>
        <p:txBody>
          <a:bodyPr/>
          <a:lstStyle/>
          <a:p>
            <a:r>
              <a:rPr lang="he-IL" dirty="0"/>
              <a:t>מכונת קפה המירה אנרגיה חשמלית של 576,000 </a:t>
            </a:r>
            <a:r>
              <a:rPr lang="he-IL" dirty="0" err="1"/>
              <a:t>ג'ול</a:t>
            </a:r>
            <a:r>
              <a:rPr lang="he-IL" dirty="0"/>
              <a:t> לאנרגית חום במשך 12 דקות. חשבו את ההספק של מכונת קפה.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76D9DF9-EC9A-4704-BDD1-1907FFBA4B7B}"/>
                  </a:ext>
                </a:extLst>
              </p:cNvPr>
              <p:cNvSpPr txBox="1"/>
              <p:nvPr/>
            </p:nvSpPr>
            <p:spPr>
              <a:xfrm>
                <a:off x="2549769" y="2429733"/>
                <a:ext cx="5174995" cy="890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באנרגיה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שינוי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זמן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i="1">
                          <a:latin typeface="Cambria Math" panose="02040503050406030204" pitchFamily="18" charset="0"/>
                        </a:rPr>
                        <m:t>הספק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76D9DF9-EC9A-4704-BDD1-1907FFBA4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769" y="2429733"/>
                <a:ext cx="5174995" cy="890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58E956E-C617-4E40-B31D-C6811BC15E39}"/>
              </a:ext>
            </a:extLst>
          </p:cNvPr>
          <p:cNvSpPr txBox="1"/>
          <p:nvPr/>
        </p:nvSpPr>
        <p:spPr>
          <a:xfrm>
            <a:off x="8671726" y="2790484"/>
            <a:ext cx="3044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u="sng" dirty="0"/>
              <a:t>נתון</a:t>
            </a:r>
            <a:r>
              <a:rPr lang="he-IL" dirty="0"/>
              <a:t>:</a:t>
            </a:r>
            <a:endParaRPr lang="en-US" dirty="0"/>
          </a:p>
          <a:p>
            <a:pPr algn="l"/>
            <a:endParaRPr lang="he-IL" dirty="0"/>
          </a:p>
          <a:p>
            <a:pPr algn="l"/>
            <a:r>
              <a:rPr lang="en-US" dirty="0"/>
              <a:t>E=576,000 J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t=12 min=12·60=720 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P-?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377ACF-4869-47B3-A74C-C5CFFA96BB2C}"/>
                  </a:ext>
                </a:extLst>
              </p:cNvPr>
              <p:cNvSpPr txBox="1"/>
              <p:nvPr/>
            </p:nvSpPr>
            <p:spPr>
              <a:xfrm>
                <a:off x="2549768" y="3955581"/>
                <a:ext cx="5174995" cy="721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576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720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377ACF-4869-47B3-A74C-C5CFFA96B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768" y="3955581"/>
                <a:ext cx="5174995" cy="721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תמונה 10" descr="תמונה שמכילה כלי מטבח, סיר, ישיבה, שחור&#10;&#10;התיאור נוצר באופן אוטומטי">
            <a:extLst>
              <a:ext uri="{FF2B5EF4-FFF2-40B4-BE49-F238E27FC236}">
                <a16:creationId xmlns:a16="http://schemas.microsoft.com/office/drawing/2014/main" id="{EC1BD1EE-47B2-4C02-8B84-D48237A5B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6" y="3955581"/>
            <a:ext cx="2109011" cy="23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4BAB25-4C03-474D-AA85-BDE2E384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ההספק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EE134D-797A-41BE-B59A-551840ABB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0"/>
            <a:ext cx="11351828" cy="994811"/>
          </a:xfrm>
        </p:spPr>
        <p:txBody>
          <a:bodyPr/>
          <a:lstStyle/>
          <a:p>
            <a:r>
              <a:rPr lang="he-IL" dirty="0"/>
              <a:t>הספק של מייבש שיער הוא 2 קילו-וואט. כמה אנרגיה ממיר מייבש שיער זה במהלך 10 דקות של שימוש רצוף?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76D9DF9-EC9A-4704-BDD1-1907FFBA4B7B}"/>
                  </a:ext>
                </a:extLst>
              </p:cNvPr>
              <p:cNvSpPr txBox="1"/>
              <p:nvPr/>
            </p:nvSpPr>
            <p:spPr>
              <a:xfrm>
                <a:off x="2549769" y="2429733"/>
                <a:ext cx="5174995" cy="890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באנרגיה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שינוי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זמן</m:t>
                          </m:r>
                        </m:den>
                      </m:f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i="1">
                          <a:latin typeface="Cambria Math" panose="02040503050406030204" pitchFamily="18" charset="0"/>
                        </a:rPr>
                        <m:t>הספק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76D9DF9-EC9A-4704-BDD1-1907FFBA4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769" y="2429733"/>
                <a:ext cx="5174995" cy="890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58E956E-C617-4E40-B31D-C6811BC15E39}"/>
              </a:ext>
            </a:extLst>
          </p:cNvPr>
          <p:cNvSpPr txBox="1"/>
          <p:nvPr/>
        </p:nvSpPr>
        <p:spPr>
          <a:xfrm>
            <a:off x="8671726" y="2790484"/>
            <a:ext cx="3044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u="sng" dirty="0"/>
              <a:t>נתון</a:t>
            </a:r>
            <a:r>
              <a:rPr lang="he-IL" dirty="0"/>
              <a:t>:</a:t>
            </a:r>
            <a:endParaRPr lang="en-US" dirty="0"/>
          </a:p>
          <a:p>
            <a:pPr algn="l"/>
            <a:endParaRPr lang="he-IL" dirty="0"/>
          </a:p>
          <a:p>
            <a:pPr algn="l"/>
            <a:r>
              <a:rPr lang="en-US" dirty="0"/>
              <a:t>P=2 kW=2,000 W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t=10 min=10·60=600 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E-?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377ACF-4869-47B3-A74C-C5CFFA96BB2C}"/>
                  </a:ext>
                </a:extLst>
              </p:cNvPr>
              <p:cNvSpPr txBox="1"/>
              <p:nvPr/>
            </p:nvSpPr>
            <p:spPr>
              <a:xfrm>
                <a:off x="2549768" y="3955581"/>
                <a:ext cx="5174995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377ACF-4869-47B3-A74C-C5CFFA96B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768" y="3955581"/>
                <a:ext cx="5174995" cy="691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9E7B35F-CCF3-4DFE-87A9-884B99AAA05C}"/>
              </a:ext>
            </a:extLst>
          </p:cNvPr>
          <p:cNvSpPr txBox="1"/>
          <p:nvPr/>
        </p:nvSpPr>
        <p:spPr>
          <a:xfrm>
            <a:off x="3996041" y="5082667"/>
            <a:ext cx="380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 = 2,000 · 600 = 1,200,000 J</a:t>
            </a:r>
          </a:p>
        </p:txBody>
      </p:sp>
      <p:pic>
        <p:nvPicPr>
          <p:cNvPr id="9" name="תמונה 8" descr="תמונה שמכילה אדם, אישה, אחזקה, ילדה&#10;&#10;התיאור נוצר באופן אוטומטי">
            <a:extLst>
              <a:ext uri="{FF2B5EF4-FFF2-40B4-BE49-F238E27FC236}">
                <a16:creationId xmlns:a16="http://schemas.microsoft.com/office/drawing/2014/main" id="{AF23E8B4-CE56-4FB4-AD53-51E1E65AA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5" y="4613581"/>
            <a:ext cx="3051756" cy="203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807</Words>
  <Application>Microsoft Office PowerPoint</Application>
  <PresentationFormat>מסך רחב</PresentationFormat>
  <Paragraphs>111</Paragraphs>
  <Slides>15</Slides>
  <Notes>5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Varela Round</vt:lpstr>
      <vt:lpstr>ערכת נושא Office</vt:lpstr>
      <vt:lpstr>הספק ונצילות</vt:lpstr>
      <vt:lpstr>מה נלמד היום? </vt:lpstr>
      <vt:lpstr>הספק – מהו?</vt:lpstr>
      <vt:lpstr>הספק – קצב המרת אנרגיה</vt:lpstr>
      <vt:lpstr>הספק – הגדרה ויחידות</vt:lpstr>
      <vt:lpstr>הספק – הגדרה ויחידות</vt:lpstr>
      <vt:lpstr>יחידה נוספת של אנרגיה חשמלית</vt:lpstr>
      <vt:lpstr>חישוב ההספק</vt:lpstr>
      <vt:lpstr>חישוב ההספק</vt:lpstr>
      <vt:lpstr>נצילות</vt:lpstr>
      <vt:lpstr>נצילות – הגדרה (!) ויחידות (?)</vt:lpstr>
      <vt:lpstr>חישוב הנצילות</vt:lpstr>
      <vt:lpstr>חישוב הנצילות</vt:lpstr>
      <vt:lpstr>מהו המכשיר היעיל?</vt:lpstr>
      <vt:lpstr>מהו המכשיר היעיל?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Genia Kh</dc:creator>
  <cp:lastModifiedBy>Liat</cp:lastModifiedBy>
  <cp:revision>2</cp:revision>
  <dcterms:created xsi:type="dcterms:W3CDTF">2020-05-13T18:41:55Z</dcterms:created>
  <dcterms:modified xsi:type="dcterms:W3CDTF">2022-02-06T15:43:58Z</dcterms:modified>
</cp:coreProperties>
</file>