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60" r:id="rId2"/>
    <p:sldId id="257" r:id="rId3"/>
    <p:sldId id="256" r:id="rId4"/>
    <p:sldId id="258" r:id="rId5"/>
    <p:sldId id="259" r:id="rId6"/>
    <p:sldId id="261" r:id="rId7"/>
  </p:sldIdLst>
  <p:sldSz cx="12192000" cy="6858000"/>
  <p:notesSz cx="6858000" cy="9144000"/>
  <p:defaultText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סגנון ביניים 2 - הדגשה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5029" autoAdjust="0"/>
    <p:restoredTop sz="94660"/>
  </p:normalViewPr>
  <p:slideViewPr>
    <p:cSldViewPr snapToGrid="0">
      <p:cViewPr varScale="1">
        <p:scale>
          <a:sx n="84" d="100"/>
          <a:sy n="84" d="100"/>
        </p:scale>
        <p:origin x="1262"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שקופית כותרת">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4CE1E673-133D-4DDA-83EE-F4973A6E0BE2}"/>
              </a:ext>
            </a:extLst>
          </p:cNvPr>
          <p:cNvSpPr>
            <a:spLocks noGrp="1"/>
          </p:cNvSpPr>
          <p:nvPr>
            <p:ph type="ctrTitle"/>
          </p:nvPr>
        </p:nvSpPr>
        <p:spPr>
          <a:xfrm>
            <a:off x="1524000" y="1122363"/>
            <a:ext cx="9144000" cy="2387600"/>
          </a:xfrm>
        </p:spPr>
        <p:txBody>
          <a:bodyPr anchor="b"/>
          <a:lstStyle>
            <a:lvl1pPr algn="ctr">
              <a:defRPr sz="6000"/>
            </a:lvl1pPr>
          </a:lstStyle>
          <a:p>
            <a:r>
              <a:rPr lang="he-IL"/>
              <a:t>לחץ כדי לערוך סגנון כותרת של תבנית בסיס</a:t>
            </a:r>
          </a:p>
        </p:txBody>
      </p:sp>
      <p:sp>
        <p:nvSpPr>
          <p:cNvPr id="3" name="כותרת משנה 2">
            <a:extLst>
              <a:ext uri="{FF2B5EF4-FFF2-40B4-BE49-F238E27FC236}">
                <a16:creationId xmlns:a16="http://schemas.microsoft.com/office/drawing/2014/main" id="{9704F840-FEFA-4DFF-9328-7B23DEF8AFD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he-IL"/>
              <a:t>לחץ כדי לערוך סגנון כותרת משנה של תבנית בסיס</a:t>
            </a:r>
          </a:p>
        </p:txBody>
      </p:sp>
      <p:sp>
        <p:nvSpPr>
          <p:cNvPr id="4" name="מציין מיקום של תאריך 3">
            <a:extLst>
              <a:ext uri="{FF2B5EF4-FFF2-40B4-BE49-F238E27FC236}">
                <a16:creationId xmlns:a16="http://schemas.microsoft.com/office/drawing/2014/main" id="{6C027C74-5DC5-4D14-B0E3-6D4597420FD4}"/>
              </a:ext>
            </a:extLst>
          </p:cNvPr>
          <p:cNvSpPr>
            <a:spLocks noGrp="1"/>
          </p:cNvSpPr>
          <p:nvPr>
            <p:ph type="dt" sz="half" idx="10"/>
          </p:nvPr>
        </p:nvSpPr>
        <p:spPr/>
        <p:txBody>
          <a:bodyPr/>
          <a:lstStyle/>
          <a:p>
            <a:fld id="{6AAE7A14-6456-4FB2-A7DF-9F7A7AFA4676}" type="datetimeFigureOut">
              <a:rPr lang="he-IL" smtClean="0"/>
              <a:t>כ"ג/ניסן/תש"ף</a:t>
            </a:fld>
            <a:endParaRPr lang="he-IL"/>
          </a:p>
        </p:txBody>
      </p:sp>
      <p:sp>
        <p:nvSpPr>
          <p:cNvPr id="5" name="מציין מיקום של כותרת תחתונה 4">
            <a:extLst>
              <a:ext uri="{FF2B5EF4-FFF2-40B4-BE49-F238E27FC236}">
                <a16:creationId xmlns:a16="http://schemas.microsoft.com/office/drawing/2014/main" id="{392E5BB9-F10D-475F-807C-E601704BEDCA}"/>
              </a:ext>
            </a:extLst>
          </p:cNvPr>
          <p:cNvSpPr>
            <a:spLocks noGrp="1"/>
          </p:cNvSpPr>
          <p:nvPr>
            <p:ph type="ftr" sz="quarter" idx="11"/>
          </p:nvPr>
        </p:nvSpPr>
        <p:spPr/>
        <p:txBody>
          <a:bodyPr/>
          <a:lstStyle/>
          <a:p>
            <a:endParaRPr lang="he-IL"/>
          </a:p>
        </p:txBody>
      </p:sp>
      <p:sp>
        <p:nvSpPr>
          <p:cNvPr id="6" name="מציין מיקום של מספר שקופית 5">
            <a:extLst>
              <a:ext uri="{FF2B5EF4-FFF2-40B4-BE49-F238E27FC236}">
                <a16:creationId xmlns:a16="http://schemas.microsoft.com/office/drawing/2014/main" id="{0676CEFA-E949-4A5E-BEF2-8F8F7690725D}"/>
              </a:ext>
            </a:extLst>
          </p:cNvPr>
          <p:cNvSpPr>
            <a:spLocks noGrp="1"/>
          </p:cNvSpPr>
          <p:nvPr>
            <p:ph type="sldNum" sz="quarter" idx="12"/>
          </p:nvPr>
        </p:nvSpPr>
        <p:spPr/>
        <p:txBody>
          <a:bodyPr/>
          <a:lstStyle/>
          <a:p>
            <a:fld id="{5C0598AE-9489-4340-AE8A-ED9255DA0E28}" type="slidenum">
              <a:rPr lang="he-IL" smtClean="0"/>
              <a:t>‹#›</a:t>
            </a:fld>
            <a:endParaRPr lang="he-IL"/>
          </a:p>
        </p:txBody>
      </p:sp>
    </p:spTree>
    <p:extLst>
      <p:ext uri="{BB962C8B-B14F-4D97-AF65-F5344CB8AC3E}">
        <p14:creationId xmlns:p14="http://schemas.microsoft.com/office/powerpoint/2010/main" val="3813735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כותרת וטקסט אנכי">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ED0DEA47-4CB4-4344-81DF-461982585750}"/>
              </a:ext>
            </a:extLst>
          </p:cNvPr>
          <p:cNvSpPr>
            <a:spLocks noGrp="1"/>
          </p:cNvSpPr>
          <p:nvPr>
            <p:ph type="title"/>
          </p:nvPr>
        </p:nvSpPr>
        <p:spPr/>
        <p:txBody>
          <a:bodyPr/>
          <a:lstStyle/>
          <a:p>
            <a:r>
              <a:rPr lang="he-IL"/>
              <a:t>לחץ כדי לערוך סגנון כותרת של תבנית בסיס</a:t>
            </a:r>
          </a:p>
        </p:txBody>
      </p:sp>
      <p:sp>
        <p:nvSpPr>
          <p:cNvPr id="3" name="מציין מיקום של טקסט אנכי 2">
            <a:extLst>
              <a:ext uri="{FF2B5EF4-FFF2-40B4-BE49-F238E27FC236}">
                <a16:creationId xmlns:a16="http://schemas.microsoft.com/office/drawing/2014/main" id="{C1DFB90E-F1F3-4C19-AF8E-5CBE2955F918}"/>
              </a:ext>
            </a:extLst>
          </p:cNvPr>
          <p:cNvSpPr>
            <a:spLocks noGrp="1"/>
          </p:cNvSpPr>
          <p:nvPr>
            <p:ph type="body" orient="vert" idx="1"/>
          </p:nvPr>
        </p:nvSpPr>
        <p:spPr/>
        <p:txBody>
          <a:bodyPr vert="eaVert"/>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4" name="מציין מיקום של תאריך 3">
            <a:extLst>
              <a:ext uri="{FF2B5EF4-FFF2-40B4-BE49-F238E27FC236}">
                <a16:creationId xmlns:a16="http://schemas.microsoft.com/office/drawing/2014/main" id="{035B572C-8DE8-42FF-8AD9-502D10F09F9F}"/>
              </a:ext>
            </a:extLst>
          </p:cNvPr>
          <p:cNvSpPr>
            <a:spLocks noGrp="1"/>
          </p:cNvSpPr>
          <p:nvPr>
            <p:ph type="dt" sz="half" idx="10"/>
          </p:nvPr>
        </p:nvSpPr>
        <p:spPr/>
        <p:txBody>
          <a:bodyPr/>
          <a:lstStyle/>
          <a:p>
            <a:fld id="{6AAE7A14-6456-4FB2-A7DF-9F7A7AFA4676}" type="datetimeFigureOut">
              <a:rPr lang="he-IL" smtClean="0"/>
              <a:t>כ"ג/ניסן/תש"ף</a:t>
            </a:fld>
            <a:endParaRPr lang="he-IL"/>
          </a:p>
        </p:txBody>
      </p:sp>
      <p:sp>
        <p:nvSpPr>
          <p:cNvPr id="5" name="מציין מיקום של כותרת תחתונה 4">
            <a:extLst>
              <a:ext uri="{FF2B5EF4-FFF2-40B4-BE49-F238E27FC236}">
                <a16:creationId xmlns:a16="http://schemas.microsoft.com/office/drawing/2014/main" id="{F46A2A6B-1D15-4C33-BED5-BB483541080D}"/>
              </a:ext>
            </a:extLst>
          </p:cNvPr>
          <p:cNvSpPr>
            <a:spLocks noGrp="1"/>
          </p:cNvSpPr>
          <p:nvPr>
            <p:ph type="ftr" sz="quarter" idx="11"/>
          </p:nvPr>
        </p:nvSpPr>
        <p:spPr/>
        <p:txBody>
          <a:bodyPr/>
          <a:lstStyle/>
          <a:p>
            <a:endParaRPr lang="he-IL"/>
          </a:p>
        </p:txBody>
      </p:sp>
      <p:sp>
        <p:nvSpPr>
          <p:cNvPr id="6" name="מציין מיקום של מספר שקופית 5">
            <a:extLst>
              <a:ext uri="{FF2B5EF4-FFF2-40B4-BE49-F238E27FC236}">
                <a16:creationId xmlns:a16="http://schemas.microsoft.com/office/drawing/2014/main" id="{43F9085E-DF5C-4013-AB73-A76B887CB7AE}"/>
              </a:ext>
            </a:extLst>
          </p:cNvPr>
          <p:cNvSpPr>
            <a:spLocks noGrp="1"/>
          </p:cNvSpPr>
          <p:nvPr>
            <p:ph type="sldNum" sz="quarter" idx="12"/>
          </p:nvPr>
        </p:nvSpPr>
        <p:spPr/>
        <p:txBody>
          <a:bodyPr/>
          <a:lstStyle/>
          <a:p>
            <a:fld id="{5C0598AE-9489-4340-AE8A-ED9255DA0E28}" type="slidenum">
              <a:rPr lang="he-IL" smtClean="0"/>
              <a:t>‹#›</a:t>
            </a:fld>
            <a:endParaRPr lang="he-IL"/>
          </a:p>
        </p:txBody>
      </p:sp>
    </p:spTree>
    <p:extLst>
      <p:ext uri="{BB962C8B-B14F-4D97-AF65-F5344CB8AC3E}">
        <p14:creationId xmlns:p14="http://schemas.microsoft.com/office/powerpoint/2010/main" val="5627554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כותרת אנכית וטקסט">
    <p:spTree>
      <p:nvGrpSpPr>
        <p:cNvPr id="1" name=""/>
        <p:cNvGrpSpPr/>
        <p:nvPr/>
      </p:nvGrpSpPr>
      <p:grpSpPr>
        <a:xfrm>
          <a:off x="0" y="0"/>
          <a:ext cx="0" cy="0"/>
          <a:chOff x="0" y="0"/>
          <a:chExt cx="0" cy="0"/>
        </a:xfrm>
      </p:grpSpPr>
      <p:sp>
        <p:nvSpPr>
          <p:cNvPr id="2" name="כותרת אנכית 1">
            <a:extLst>
              <a:ext uri="{FF2B5EF4-FFF2-40B4-BE49-F238E27FC236}">
                <a16:creationId xmlns:a16="http://schemas.microsoft.com/office/drawing/2014/main" id="{94440727-098A-430E-A0D7-7762E4F9C569}"/>
              </a:ext>
            </a:extLst>
          </p:cNvPr>
          <p:cNvSpPr>
            <a:spLocks noGrp="1"/>
          </p:cNvSpPr>
          <p:nvPr>
            <p:ph type="title" orient="vert"/>
          </p:nvPr>
        </p:nvSpPr>
        <p:spPr>
          <a:xfrm>
            <a:off x="8724900" y="365125"/>
            <a:ext cx="2628900" cy="5811838"/>
          </a:xfrm>
        </p:spPr>
        <p:txBody>
          <a:bodyPr vert="eaVert"/>
          <a:lstStyle/>
          <a:p>
            <a:r>
              <a:rPr lang="he-IL"/>
              <a:t>לחץ כדי לערוך סגנון כותרת של תבנית בסיס</a:t>
            </a:r>
          </a:p>
        </p:txBody>
      </p:sp>
      <p:sp>
        <p:nvSpPr>
          <p:cNvPr id="3" name="מציין מיקום של טקסט אנכי 2">
            <a:extLst>
              <a:ext uri="{FF2B5EF4-FFF2-40B4-BE49-F238E27FC236}">
                <a16:creationId xmlns:a16="http://schemas.microsoft.com/office/drawing/2014/main" id="{A7C97A31-391F-4E22-8632-5BD8E0F49282}"/>
              </a:ext>
            </a:extLst>
          </p:cNvPr>
          <p:cNvSpPr>
            <a:spLocks noGrp="1"/>
          </p:cNvSpPr>
          <p:nvPr>
            <p:ph type="body" orient="vert" idx="1"/>
          </p:nvPr>
        </p:nvSpPr>
        <p:spPr>
          <a:xfrm>
            <a:off x="838200" y="365125"/>
            <a:ext cx="7734300" cy="5811838"/>
          </a:xfrm>
        </p:spPr>
        <p:txBody>
          <a:bodyPr vert="eaVert"/>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4" name="מציין מיקום של תאריך 3">
            <a:extLst>
              <a:ext uri="{FF2B5EF4-FFF2-40B4-BE49-F238E27FC236}">
                <a16:creationId xmlns:a16="http://schemas.microsoft.com/office/drawing/2014/main" id="{056C1E4E-0C37-4DC1-B744-FBB6B184E770}"/>
              </a:ext>
            </a:extLst>
          </p:cNvPr>
          <p:cNvSpPr>
            <a:spLocks noGrp="1"/>
          </p:cNvSpPr>
          <p:nvPr>
            <p:ph type="dt" sz="half" idx="10"/>
          </p:nvPr>
        </p:nvSpPr>
        <p:spPr/>
        <p:txBody>
          <a:bodyPr/>
          <a:lstStyle/>
          <a:p>
            <a:fld id="{6AAE7A14-6456-4FB2-A7DF-9F7A7AFA4676}" type="datetimeFigureOut">
              <a:rPr lang="he-IL" smtClean="0"/>
              <a:t>כ"ג/ניסן/תש"ף</a:t>
            </a:fld>
            <a:endParaRPr lang="he-IL"/>
          </a:p>
        </p:txBody>
      </p:sp>
      <p:sp>
        <p:nvSpPr>
          <p:cNvPr id="5" name="מציין מיקום של כותרת תחתונה 4">
            <a:extLst>
              <a:ext uri="{FF2B5EF4-FFF2-40B4-BE49-F238E27FC236}">
                <a16:creationId xmlns:a16="http://schemas.microsoft.com/office/drawing/2014/main" id="{5ED80FAA-007C-4586-A43C-5CF5E1BB9D9A}"/>
              </a:ext>
            </a:extLst>
          </p:cNvPr>
          <p:cNvSpPr>
            <a:spLocks noGrp="1"/>
          </p:cNvSpPr>
          <p:nvPr>
            <p:ph type="ftr" sz="quarter" idx="11"/>
          </p:nvPr>
        </p:nvSpPr>
        <p:spPr/>
        <p:txBody>
          <a:bodyPr/>
          <a:lstStyle/>
          <a:p>
            <a:endParaRPr lang="he-IL"/>
          </a:p>
        </p:txBody>
      </p:sp>
      <p:sp>
        <p:nvSpPr>
          <p:cNvPr id="6" name="מציין מיקום של מספר שקופית 5">
            <a:extLst>
              <a:ext uri="{FF2B5EF4-FFF2-40B4-BE49-F238E27FC236}">
                <a16:creationId xmlns:a16="http://schemas.microsoft.com/office/drawing/2014/main" id="{FC8DF2A7-6876-4D1C-9EBB-22FB9ADC4520}"/>
              </a:ext>
            </a:extLst>
          </p:cNvPr>
          <p:cNvSpPr>
            <a:spLocks noGrp="1"/>
          </p:cNvSpPr>
          <p:nvPr>
            <p:ph type="sldNum" sz="quarter" idx="12"/>
          </p:nvPr>
        </p:nvSpPr>
        <p:spPr/>
        <p:txBody>
          <a:bodyPr/>
          <a:lstStyle/>
          <a:p>
            <a:fld id="{5C0598AE-9489-4340-AE8A-ED9255DA0E28}" type="slidenum">
              <a:rPr lang="he-IL" smtClean="0"/>
              <a:t>‹#›</a:t>
            </a:fld>
            <a:endParaRPr lang="he-IL"/>
          </a:p>
        </p:txBody>
      </p:sp>
    </p:spTree>
    <p:extLst>
      <p:ext uri="{BB962C8B-B14F-4D97-AF65-F5344CB8AC3E}">
        <p14:creationId xmlns:p14="http://schemas.microsoft.com/office/powerpoint/2010/main" val="31544321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כותרת ותוכן">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952CA9DA-81D5-42D3-A8C4-F0E694C4F07F}"/>
              </a:ext>
            </a:extLst>
          </p:cNvPr>
          <p:cNvSpPr>
            <a:spLocks noGrp="1"/>
          </p:cNvSpPr>
          <p:nvPr>
            <p:ph type="title"/>
          </p:nvPr>
        </p:nvSpPr>
        <p:spPr/>
        <p:txBody>
          <a:bodyPr/>
          <a:lstStyle/>
          <a:p>
            <a:r>
              <a:rPr lang="he-IL"/>
              <a:t>לחץ כדי לערוך סגנון כותרת של תבנית בסיס</a:t>
            </a:r>
          </a:p>
        </p:txBody>
      </p:sp>
      <p:sp>
        <p:nvSpPr>
          <p:cNvPr id="3" name="מציין מיקום תוכן 2">
            <a:extLst>
              <a:ext uri="{FF2B5EF4-FFF2-40B4-BE49-F238E27FC236}">
                <a16:creationId xmlns:a16="http://schemas.microsoft.com/office/drawing/2014/main" id="{697A36F3-D2A2-4ED0-8438-853AD2D99F05}"/>
              </a:ext>
            </a:extLst>
          </p:cNvPr>
          <p:cNvSpPr>
            <a:spLocks noGrp="1"/>
          </p:cNvSpPr>
          <p:nvPr>
            <p:ph idx="1"/>
          </p:nvPr>
        </p:nvSpPr>
        <p:spPr/>
        <p:txBody>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4" name="מציין מיקום של תאריך 3">
            <a:extLst>
              <a:ext uri="{FF2B5EF4-FFF2-40B4-BE49-F238E27FC236}">
                <a16:creationId xmlns:a16="http://schemas.microsoft.com/office/drawing/2014/main" id="{65E9B247-905A-476C-8684-03087C28B98A}"/>
              </a:ext>
            </a:extLst>
          </p:cNvPr>
          <p:cNvSpPr>
            <a:spLocks noGrp="1"/>
          </p:cNvSpPr>
          <p:nvPr>
            <p:ph type="dt" sz="half" idx="10"/>
          </p:nvPr>
        </p:nvSpPr>
        <p:spPr/>
        <p:txBody>
          <a:bodyPr/>
          <a:lstStyle/>
          <a:p>
            <a:fld id="{6AAE7A14-6456-4FB2-A7DF-9F7A7AFA4676}" type="datetimeFigureOut">
              <a:rPr lang="he-IL" smtClean="0"/>
              <a:t>כ"ג/ניסן/תש"ף</a:t>
            </a:fld>
            <a:endParaRPr lang="he-IL"/>
          </a:p>
        </p:txBody>
      </p:sp>
      <p:sp>
        <p:nvSpPr>
          <p:cNvPr id="5" name="מציין מיקום של כותרת תחתונה 4">
            <a:extLst>
              <a:ext uri="{FF2B5EF4-FFF2-40B4-BE49-F238E27FC236}">
                <a16:creationId xmlns:a16="http://schemas.microsoft.com/office/drawing/2014/main" id="{82419097-84C0-4401-9120-A39E88D00BA0}"/>
              </a:ext>
            </a:extLst>
          </p:cNvPr>
          <p:cNvSpPr>
            <a:spLocks noGrp="1"/>
          </p:cNvSpPr>
          <p:nvPr>
            <p:ph type="ftr" sz="quarter" idx="11"/>
          </p:nvPr>
        </p:nvSpPr>
        <p:spPr/>
        <p:txBody>
          <a:bodyPr/>
          <a:lstStyle/>
          <a:p>
            <a:endParaRPr lang="he-IL"/>
          </a:p>
        </p:txBody>
      </p:sp>
      <p:sp>
        <p:nvSpPr>
          <p:cNvPr id="6" name="מציין מיקום של מספר שקופית 5">
            <a:extLst>
              <a:ext uri="{FF2B5EF4-FFF2-40B4-BE49-F238E27FC236}">
                <a16:creationId xmlns:a16="http://schemas.microsoft.com/office/drawing/2014/main" id="{6665B5CF-CBD4-4B7E-8D17-66E97C0A9DE6}"/>
              </a:ext>
            </a:extLst>
          </p:cNvPr>
          <p:cNvSpPr>
            <a:spLocks noGrp="1"/>
          </p:cNvSpPr>
          <p:nvPr>
            <p:ph type="sldNum" sz="quarter" idx="12"/>
          </p:nvPr>
        </p:nvSpPr>
        <p:spPr/>
        <p:txBody>
          <a:bodyPr/>
          <a:lstStyle/>
          <a:p>
            <a:fld id="{5C0598AE-9489-4340-AE8A-ED9255DA0E28}" type="slidenum">
              <a:rPr lang="he-IL" smtClean="0"/>
              <a:t>‹#›</a:t>
            </a:fld>
            <a:endParaRPr lang="he-IL"/>
          </a:p>
        </p:txBody>
      </p:sp>
    </p:spTree>
    <p:extLst>
      <p:ext uri="{BB962C8B-B14F-4D97-AF65-F5344CB8AC3E}">
        <p14:creationId xmlns:p14="http://schemas.microsoft.com/office/powerpoint/2010/main" val="32858134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כותרת מקטע עליונה">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2810B012-004F-4D9A-8E24-8DE3D74769A3}"/>
              </a:ext>
            </a:extLst>
          </p:cNvPr>
          <p:cNvSpPr>
            <a:spLocks noGrp="1"/>
          </p:cNvSpPr>
          <p:nvPr>
            <p:ph type="title"/>
          </p:nvPr>
        </p:nvSpPr>
        <p:spPr>
          <a:xfrm>
            <a:off x="831850" y="1709738"/>
            <a:ext cx="10515600" cy="2852737"/>
          </a:xfrm>
        </p:spPr>
        <p:txBody>
          <a:bodyPr anchor="b"/>
          <a:lstStyle>
            <a:lvl1pPr>
              <a:defRPr sz="6000"/>
            </a:lvl1pPr>
          </a:lstStyle>
          <a:p>
            <a:r>
              <a:rPr lang="he-IL"/>
              <a:t>לחץ כדי לערוך סגנון כותרת של תבנית בסיס</a:t>
            </a:r>
          </a:p>
        </p:txBody>
      </p:sp>
      <p:sp>
        <p:nvSpPr>
          <p:cNvPr id="3" name="מציין מיקום טקסט 2">
            <a:extLst>
              <a:ext uri="{FF2B5EF4-FFF2-40B4-BE49-F238E27FC236}">
                <a16:creationId xmlns:a16="http://schemas.microsoft.com/office/drawing/2014/main" id="{604F2AA2-45C9-443B-9ED0-886137C19FB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he-IL"/>
              <a:t>לחץ כדי לערוך סגנונות טקסט של תבנית בסיס</a:t>
            </a:r>
          </a:p>
        </p:txBody>
      </p:sp>
      <p:sp>
        <p:nvSpPr>
          <p:cNvPr id="4" name="מציין מיקום של תאריך 3">
            <a:extLst>
              <a:ext uri="{FF2B5EF4-FFF2-40B4-BE49-F238E27FC236}">
                <a16:creationId xmlns:a16="http://schemas.microsoft.com/office/drawing/2014/main" id="{2BECE8C6-F49E-4C83-BCAD-3D357531342A}"/>
              </a:ext>
            </a:extLst>
          </p:cNvPr>
          <p:cNvSpPr>
            <a:spLocks noGrp="1"/>
          </p:cNvSpPr>
          <p:nvPr>
            <p:ph type="dt" sz="half" idx="10"/>
          </p:nvPr>
        </p:nvSpPr>
        <p:spPr/>
        <p:txBody>
          <a:bodyPr/>
          <a:lstStyle/>
          <a:p>
            <a:fld id="{6AAE7A14-6456-4FB2-A7DF-9F7A7AFA4676}" type="datetimeFigureOut">
              <a:rPr lang="he-IL" smtClean="0"/>
              <a:t>כ"ג/ניסן/תש"ף</a:t>
            </a:fld>
            <a:endParaRPr lang="he-IL"/>
          </a:p>
        </p:txBody>
      </p:sp>
      <p:sp>
        <p:nvSpPr>
          <p:cNvPr id="5" name="מציין מיקום של כותרת תחתונה 4">
            <a:extLst>
              <a:ext uri="{FF2B5EF4-FFF2-40B4-BE49-F238E27FC236}">
                <a16:creationId xmlns:a16="http://schemas.microsoft.com/office/drawing/2014/main" id="{DE8D47D2-5059-4D36-A078-722B4BDC5B9F}"/>
              </a:ext>
            </a:extLst>
          </p:cNvPr>
          <p:cNvSpPr>
            <a:spLocks noGrp="1"/>
          </p:cNvSpPr>
          <p:nvPr>
            <p:ph type="ftr" sz="quarter" idx="11"/>
          </p:nvPr>
        </p:nvSpPr>
        <p:spPr/>
        <p:txBody>
          <a:bodyPr/>
          <a:lstStyle/>
          <a:p>
            <a:endParaRPr lang="he-IL"/>
          </a:p>
        </p:txBody>
      </p:sp>
      <p:sp>
        <p:nvSpPr>
          <p:cNvPr id="6" name="מציין מיקום של מספר שקופית 5">
            <a:extLst>
              <a:ext uri="{FF2B5EF4-FFF2-40B4-BE49-F238E27FC236}">
                <a16:creationId xmlns:a16="http://schemas.microsoft.com/office/drawing/2014/main" id="{0147660F-0A2E-4954-912B-7AD419351115}"/>
              </a:ext>
            </a:extLst>
          </p:cNvPr>
          <p:cNvSpPr>
            <a:spLocks noGrp="1"/>
          </p:cNvSpPr>
          <p:nvPr>
            <p:ph type="sldNum" sz="quarter" idx="12"/>
          </p:nvPr>
        </p:nvSpPr>
        <p:spPr/>
        <p:txBody>
          <a:bodyPr/>
          <a:lstStyle/>
          <a:p>
            <a:fld id="{5C0598AE-9489-4340-AE8A-ED9255DA0E28}" type="slidenum">
              <a:rPr lang="he-IL" smtClean="0"/>
              <a:t>‹#›</a:t>
            </a:fld>
            <a:endParaRPr lang="he-IL"/>
          </a:p>
        </p:txBody>
      </p:sp>
    </p:spTree>
    <p:extLst>
      <p:ext uri="{BB962C8B-B14F-4D97-AF65-F5344CB8AC3E}">
        <p14:creationId xmlns:p14="http://schemas.microsoft.com/office/powerpoint/2010/main" val="2703009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שני תכנים">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18E03239-F3BB-44AF-BA0D-1D96EEF3F012}"/>
              </a:ext>
            </a:extLst>
          </p:cNvPr>
          <p:cNvSpPr>
            <a:spLocks noGrp="1"/>
          </p:cNvSpPr>
          <p:nvPr>
            <p:ph type="title"/>
          </p:nvPr>
        </p:nvSpPr>
        <p:spPr/>
        <p:txBody>
          <a:bodyPr/>
          <a:lstStyle/>
          <a:p>
            <a:r>
              <a:rPr lang="he-IL"/>
              <a:t>לחץ כדי לערוך סגנון כותרת של תבנית בסיס</a:t>
            </a:r>
          </a:p>
        </p:txBody>
      </p:sp>
      <p:sp>
        <p:nvSpPr>
          <p:cNvPr id="3" name="מציין מיקום תוכן 2">
            <a:extLst>
              <a:ext uri="{FF2B5EF4-FFF2-40B4-BE49-F238E27FC236}">
                <a16:creationId xmlns:a16="http://schemas.microsoft.com/office/drawing/2014/main" id="{E5222A69-015E-4783-B3B6-BFA61010F18C}"/>
              </a:ext>
            </a:extLst>
          </p:cNvPr>
          <p:cNvSpPr>
            <a:spLocks noGrp="1"/>
          </p:cNvSpPr>
          <p:nvPr>
            <p:ph sz="half" idx="1"/>
          </p:nvPr>
        </p:nvSpPr>
        <p:spPr>
          <a:xfrm>
            <a:off x="838200" y="1825625"/>
            <a:ext cx="5181600" cy="4351338"/>
          </a:xfrm>
        </p:spPr>
        <p:txBody>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4" name="מציין מיקום תוכן 3">
            <a:extLst>
              <a:ext uri="{FF2B5EF4-FFF2-40B4-BE49-F238E27FC236}">
                <a16:creationId xmlns:a16="http://schemas.microsoft.com/office/drawing/2014/main" id="{D08620C7-8B6F-4B9C-8123-7942B2B0FBD3}"/>
              </a:ext>
            </a:extLst>
          </p:cNvPr>
          <p:cNvSpPr>
            <a:spLocks noGrp="1"/>
          </p:cNvSpPr>
          <p:nvPr>
            <p:ph sz="half" idx="2"/>
          </p:nvPr>
        </p:nvSpPr>
        <p:spPr>
          <a:xfrm>
            <a:off x="6172200" y="1825625"/>
            <a:ext cx="5181600" cy="4351338"/>
          </a:xfrm>
        </p:spPr>
        <p:txBody>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5" name="מציין מיקום של תאריך 4">
            <a:extLst>
              <a:ext uri="{FF2B5EF4-FFF2-40B4-BE49-F238E27FC236}">
                <a16:creationId xmlns:a16="http://schemas.microsoft.com/office/drawing/2014/main" id="{F9374B36-F496-4ADD-BA4B-ABA03FD259F0}"/>
              </a:ext>
            </a:extLst>
          </p:cNvPr>
          <p:cNvSpPr>
            <a:spLocks noGrp="1"/>
          </p:cNvSpPr>
          <p:nvPr>
            <p:ph type="dt" sz="half" idx="10"/>
          </p:nvPr>
        </p:nvSpPr>
        <p:spPr/>
        <p:txBody>
          <a:bodyPr/>
          <a:lstStyle/>
          <a:p>
            <a:fld id="{6AAE7A14-6456-4FB2-A7DF-9F7A7AFA4676}" type="datetimeFigureOut">
              <a:rPr lang="he-IL" smtClean="0"/>
              <a:t>כ"ג/ניסן/תש"ף</a:t>
            </a:fld>
            <a:endParaRPr lang="he-IL"/>
          </a:p>
        </p:txBody>
      </p:sp>
      <p:sp>
        <p:nvSpPr>
          <p:cNvPr id="6" name="מציין מיקום של כותרת תחתונה 5">
            <a:extLst>
              <a:ext uri="{FF2B5EF4-FFF2-40B4-BE49-F238E27FC236}">
                <a16:creationId xmlns:a16="http://schemas.microsoft.com/office/drawing/2014/main" id="{293AF103-7BF7-4831-8406-43056FE05FED}"/>
              </a:ext>
            </a:extLst>
          </p:cNvPr>
          <p:cNvSpPr>
            <a:spLocks noGrp="1"/>
          </p:cNvSpPr>
          <p:nvPr>
            <p:ph type="ftr" sz="quarter" idx="11"/>
          </p:nvPr>
        </p:nvSpPr>
        <p:spPr/>
        <p:txBody>
          <a:bodyPr/>
          <a:lstStyle/>
          <a:p>
            <a:endParaRPr lang="he-IL"/>
          </a:p>
        </p:txBody>
      </p:sp>
      <p:sp>
        <p:nvSpPr>
          <p:cNvPr id="7" name="מציין מיקום של מספר שקופית 6">
            <a:extLst>
              <a:ext uri="{FF2B5EF4-FFF2-40B4-BE49-F238E27FC236}">
                <a16:creationId xmlns:a16="http://schemas.microsoft.com/office/drawing/2014/main" id="{3379F38E-B8D6-4144-81E7-77D5D34B8120}"/>
              </a:ext>
            </a:extLst>
          </p:cNvPr>
          <p:cNvSpPr>
            <a:spLocks noGrp="1"/>
          </p:cNvSpPr>
          <p:nvPr>
            <p:ph type="sldNum" sz="quarter" idx="12"/>
          </p:nvPr>
        </p:nvSpPr>
        <p:spPr/>
        <p:txBody>
          <a:bodyPr/>
          <a:lstStyle/>
          <a:p>
            <a:fld id="{5C0598AE-9489-4340-AE8A-ED9255DA0E28}" type="slidenum">
              <a:rPr lang="he-IL" smtClean="0"/>
              <a:t>‹#›</a:t>
            </a:fld>
            <a:endParaRPr lang="he-IL"/>
          </a:p>
        </p:txBody>
      </p:sp>
    </p:spTree>
    <p:extLst>
      <p:ext uri="{BB962C8B-B14F-4D97-AF65-F5344CB8AC3E}">
        <p14:creationId xmlns:p14="http://schemas.microsoft.com/office/powerpoint/2010/main" val="12174056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השוואה">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6F442F6F-4A4F-4CA9-B614-212947BFE0C2}"/>
              </a:ext>
            </a:extLst>
          </p:cNvPr>
          <p:cNvSpPr>
            <a:spLocks noGrp="1"/>
          </p:cNvSpPr>
          <p:nvPr>
            <p:ph type="title"/>
          </p:nvPr>
        </p:nvSpPr>
        <p:spPr>
          <a:xfrm>
            <a:off x="839788" y="365125"/>
            <a:ext cx="10515600" cy="1325563"/>
          </a:xfrm>
        </p:spPr>
        <p:txBody>
          <a:bodyPr/>
          <a:lstStyle/>
          <a:p>
            <a:r>
              <a:rPr lang="he-IL"/>
              <a:t>לחץ כדי לערוך סגנון כותרת של תבנית בסיס</a:t>
            </a:r>
          </a:p>
        </p:txBody>
      </p:sp>
      <p:sp>
        <p:nvSpPr>
          <p:cNvPr id="3" name="מציין מיקום טקסט 2">
            <a:extLst>
              <a:ext uri="{FF2B5EF4-FFF2-40B4-BE49-F238E27FC236}">
                <a16:creationId xmlns:a16="http://schemas.microsoft.com/office/drawing/2014/main" id="{C282CC4E-442C-46CF-8E5A-D32573B6C37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a:t>לחץ כדי לערוך סגנונות טקסט של תבנית בסיס</a:t>
            </a:r>
          </a:p>
        </p:txBody>
      </p:sp>
      <p:sp>
        <p:nvSpPr>
          <p:cNvPr id="4" name="מציין מיקום תוכן 3">
            <a:extLst>
              <a:ext uri="{FF2B5EF4-FFF2-40B4-BE49-F238E27FC236}">
                <a16:creationId xmlns:a16="http://schemas.microsoft.com/office/drawing/2014/main" id="{675DD7E9-3862-40E2-ADC5-9D9D21E727E5}"/>
              </a:ext>
            </a:extLst>
          </p:cNvPr>
          <p:cNvSpPr>
            <a:spLocks noGrp="1"/>
          </p:cNvSpPr>
          <p:nvPr>
            <p:ph sz="half" idx="2"/>
          </p:nvPr>
        </p:nvSpPr>
        <p:spPr>
          <a:xfrm>
            <a:off x="839788" y="2505075"/>
            <a:ext cx="5157787" cy="3684588"/>
          </a:xfrm>
        </p:spPr>
        <p:txBody>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5" name="מציין מיקום טקסט 4">
            <a:extLst>
              <a:ext uri="{FF2B5EF4-FFF2-40B4-BE49-F238E27FC236}">
                <a16:creationId xmlns:a16="http://schemas.microsoft.com/office/drawing/2014/main" id="{B4D9A2FA-4BC8-472B-8E64-BD0F2EE5C8B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a:t>לחץ כדי לערוך סגנונות טקסט של תבנית בסיס</a:t>
            </a:r>
          </a:p>
        </p:txBody>
      </p:sp>
      <p:sp>
        <p:nvSpPr>
          <p:cNvPr id="6" name="מציין מיקום תוכן 5">
            <a:extLst>
              <a:ext uri="{FF2B5EF4-FFF2-40B4-BE49-F238E27FC236}">
                <a16:creationId xmlns:a16="http://schemas.microsoft.com/office/drawing/2014/main" id="{22B51DEB-542E-460F-9B1D-8A8FC379D51E}"/>
              </a:ext>
            </a:extLst>
          </p:cNvPr>
          <p:cNvSpPr>
            <a:spLocks noGrp="1"/>
          </p:cNvSpPr>
          <p:nvPr>
            <p:ph sz="quarter" idx="4"/>
          </p:nvPr>
        </p:nvSpPr>
        <p:spPr>
          <a:xfrm>
            <a:off x="6172200" y="2505075"/>
            <a:ext cx="5183188" cy="3684588"/>
          </a:xfrm>
        </p:spPr>
        <p:txBody>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7" name="מציין מיקום של תאריך 6">
            <a:extLst>
              <a:ext uri="{FF2B5EF4-FFF2-40B4-BE49-F238E27FC236}">
                <a16:creationId xmlns:a16="http://schemas.microsoft.com/office/drawing/2014/main" id="{3D5CA7CD-E46D-4BC0-B3C9-30D492A0A021}"/>
              </a:ext>
            </a:extLst>
          </p:cNvPr>
          <p:cNvSpPr>
            <a:spLocks noGrp="1"/>
          </p:cNvSpPr>
          <p:nvPr>
            <p:ph type="dt" sz="half" idx="10"/>
          </p:nvPr>
        </p:nvSpPr>
        <p:spPr/>
        <p:txBody>
          <a:bodyPr/>
          <a:lstStyle/>
          <a:p>
            <a:fld id="{6AAE7A14-6456-4FB2-A7DF-9F7A7AFA4676}" type="datetimeFigureOut">
              <a:rPr lang="he-IL" smtClean="0"/>
              <a:t>כ"ג/ניסן/תש"ף</a:t>
            </a:fld>
            <a:endParaRPr lang="he-IL"/>
          </a:p>
        </p:txBody>
      </p:sp>
      <p:sp>
        <p:nvSpPr>
          <p:cNvPr id="8" name="מציין מיקום של כותרת תחתונה 7">
            <a:extLst>
              <a:ext uri="{FF2B5EF4-FFF2-40B4-BE49-F238E27FC236}">
                <a16:creationId xmlns:a16="http://schemas.microsoft.com/office/drawing/2014/main" id="{AE3C116A-BCB6-4F44-81C6-8F0152D970A0}"/>
              </a:ext>
            </a:extLst>
          </p:cNvPr>
          <p:cNvSpPr>
            <a:spLocks noGrp="1"/>
          </p:cNvSpPr>
          <p:nvPr>
            <p:ph type="ftr" sz="quarter" idx="11"/>
          </p:nvPr>
        </p:nvSpPr>
        <p:spPr/>
        <p:txBody>
          <a:bodyPr/>
          <a:lstStyle/>
          <a:p>
            <a:endParaRPr lang="he-IL"/>
          </a:p>
        </p:txBody>
      </p:sp>
      <p:sp>
        <p:nvSpPr>
          <p:cNvPr id="9" name="מציין מיקום של מספר שקופית 8">
            <a:extLst>
              <a:ext uri="{FF2B5EF4-FFF2-40B4-BE49-F238E27FC236}">
                <a16:creationId xmlns:a16="http://schemas.microsoft.com/office/drawing/2014/main" id="{648776C5-1B9C-432D-95DF-C8B6520EAA81}"/>
              </a:ext>
            </a:extLst>
          </p:cNvPr>
          <p:cNvSpPr>
            <a:spLocks noGrp="1"/>
          </p:cNvSpPr>
          <p:nvPr>
            <p:ph type="sldNum" sz="quarter" idx="12"/>
          </p:nvPr>
        </p:nvSpPr>
        <p:spPr/>
        <p:txBody>
          <a:bodyPr/>
          <a:lstStyle/>
          <a:p>
            <a:fld id="{5C0598AE-9489-4340-AE8A-ED9255DA0E28}" type="slidenum">
              <a:rPr lang="he-IL" smtClean="0"/>
              <a:t>‹#›</a:t>
            </a:fld>
            <a:endParaRPr lang="he-IL"/>
          </a:p>
        </p:txBody>
      </p:sp>
    </p:spTree>
    <p:extLst>
      <p:ext uri="{BB962C8B-B14F-4D97-AF65-F5344CB8AC3E}">
        <p14:creationId xmlns:p14="http://schemas.microsoft.com/office/powerpoint/2010/main" val="35881351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כותרת בלבד">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65D6FB50-01BC-4CC0-8413-C2AAB44960A2}"/>
              </a:ext>
            </a:extLst>
          </p:cNvPr>
          <p:cNvSpPr>
            <a:spLocks noGrp="1"/>
          </p:cNvSpPr>
          <p:nvPr>
            <p:ph type="title"/>
          </p:nvPr>
        </p:nvSpPr>
        <p:spPr/>
        <p:txBody>
          <a:bodyPr/>
          <a:lstStyle/>
          <a:p>
            <a:r>
              <a:rPr lang="he-IL"/>
              <a:t>לחץ כדי לערוך סגנון כותרת של תבנית בסיס</a:t>
            </a:r>
          </a:p>
        </p:txBody>
      </p:sp>
      <p:sp>
        <p:nvSpPr>
          <p:cNvPr id="3" name="מציין מיקום של תאריך 2">
            <a:extLst>
              <a:ext uri="{FF2B5EF4-FFF2-40B4-BE49-F238E27FC236}">
                <a16:creationId xmlns:a16="http://schemas.microsoft.com/office/drawing/2014/main" id="{D0A7F67C-41DB-4E47-A6B9-E83342C19313}"/>
              </a:ext>
            </a:extLst>
          </p:cNvPr>
          <p:cNvSpPr>
            <a:spLocks noGrp="1"/>
          </p:cNvSpPr>
          <p:nvPr>
            <p:ph type="dt" sz="half" idx="10"/>
          </p:nvPr>
        </p:nvSpPr>
        <p:spPr/>
        <p:txBody>
          <a:bodyPr/>
          <a:lstStyle/>
          <a:p>
            <a:fld id="{6AAE7A14-6456-4FB2-A7DF-9F7A7AFA4676}" type="datetimeFigureOut">
              <a:rPr lang="he-IL" smtClean="0"/>
              <a:t>כ"ג/ניסן/תש"ף</a:t>
            </a:fld>
            <a:endParaRPr lang="he-IL"/>
          </a:p>
        </p:txBody>
      </p:sp>
      <p:sp>
        <p:nvSpPr>
          <p:cNvPr id="4" name="מציין מיקום של כותרת תחתונה 3">
            <a:extLst>
              <a:ext uri="{FF2B5EF4-FFF2-40B4-BE49-F238E27FC236}">
                <a16:creationId xmlns:a16="http://schemas.microsoft.com/office/drawing/2014/main" id="{19E76E1D-894F-410E-8DD2-A6199E2DAC6E}"/>
              </a:ext>
            </a:extLst>
          </p:cNvPr>
          <p:cNvSpPr>
            <a:spLocks noGrp="1"/>
          </p:cNvSpPr>
          <p:nvPr>
            <p:ph type="ftr" sz="quarter" idx="11"/>
          </p:nvPr>
        </p:nvSpPr>
        <p:spPr/>
        <p:txBody>
          <a:bodyPr/>
          <a:lstStyle/>
          <a:p>
            <a:endParaRPr lang="he-IL"/>
          </a:p>
        </p:txBody>
      </p:sp>
      <p:sp>
        <p:nvSpPr>
          <p:cNvPr id="5" name="מציין מיקום של מספר שקופית 4">
            <a:extLst>
              <a:ext uri="{FF2B5EF4-FFF2-40B4-BE49-F238E27FC236}">
                <a16:creationId xmlns:a16="http://schemas.microsoft.com/office/drawing/2014/main" id="{AA682931-02CB-460E-B015-18A25E9B67A1}"/>
              </a:ext>
            </a:extLst>
          </p:cNvPr>
          <p:cNvSpPr>
            <a:spLocks noGrp="1"/>
          </p:cNvSpPr>
          <p:nvPr>
            <p:ph type="sldNum" sz="quarter" idx="12"/>
          </p:nvPr>
        </p:nvSpPr>
        <p:spPr/>
        <p:txBody>
          <a:bodyPr/>
          <a:lstStyle/>
          <a:p>
            <a:fld id="{5C0598AE-9489-4340-AE8A-ED9255DA0E28}" type="slidenum">
              <a:rPr lang="he-IL" smtClean="0"/>
              <a:t>‹#›</a:t>
            </a:fld>
            <a:endParaRPr lang="he-IL"/>
          </a:p>
        </p:txBody>
      </p:sp>
    </p:spTree>
    <p:extLst>
      <p:ext uri="{BB962C8B-B14F-4D97-AF65-F5344CB8AC3E}">
        <p14:creationId xmlns:p14="http://schemas.microsoft.com/office/powerpoint/2010/main" val="33722804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ריק">
    <p:spTree>
      <p:nvGrpSpPr>
        <p:cNvPr id="1" name=""/>
        <p:cNvGrpSpPr/>
        <p:nvPr/>
      </p:nvGrpSpPr>
      <p:grpSpPr>
        <a:xfrm>
          <a:off x="0" y="0"/>
          <a:ext cx="0" cy="0"/>
          <a:chOff x="0" y="0"/>
          <a:chExt cx="0" cy="0"/>
        </a:xfrm>
      </p:grpSpPr>
      <p:sp>
        <p:nvSpPr>
          <p:cNvPr id="2" name="מציין מיקום של תאריך 1">
            <a:extLst>
              <a:ext uri="{FF2B5EF4-FFF2-40B4-BE49-F238E27FC236}">
                <a16:creationId xmlns:a16="http://schemas.microsoft.com/office/drawing/2014/main" id="{868C1420-98BC-432B-A3A0-D14E1F035BCD}"/>
              </a:ext>
            </a:extLst>
          </p:cNvPr>
          <p:cNvSpPr>
            <a:spLocks noGrp="1"/>
          </p:cNvSpPr>
          <p:nvPr>
            <p:ph type="dt" sz="half" idx="10"/>
          </p:nvPr>
        </p:nvSpPr>
        <p:spPr/>
        <p:txBody>
          <a:bodyPr/>
          <a:lstStyle/>
          <a:p>
            <a:fld id="{6AAE7A14-6456-4FB2-A7DF-9F7A7AFA4676}" type="datetimeFigureOut">
              <a:rPr lang="he-IL" smtClean="0"/>
              <a:t>כ"ג/ניסן/תש"ף</a:t>
            </a:fld>
            <a:endParaRPr lang="he-IL"/>
          </a:p>
        </p:txBody>
      </p:sp>
      <p:sp>
        <p:nvSpPr>
          <p:cNvPr id="3" name="מציין מיקום של כותרת תחתונה 2">
            <a:extLst>
              <a:ext uri="{FF2B5EF4-FFF2-40B4-BE49-F238E27FC236}">
                <a16:creationId xmlns:a16="http://schemas.microsoft.com/office/drawing/2014/main" id="{8342C6C0-A934-4CC1-B54E-964DDDC2A0EC}"/>
              </a:ext>
            </a:extLst>
          </p:cNvPr>
          <p:cNvSpPr>
            <a:spLocks noGrp="1"/>
          </p:cNvSpPr>
          <p:nvPr>
            <p:ph type="ftr" sz="quarter" idx="11"/>
          </p:nvPr>
        </p:nvSpPr>
        <p:spPr/>
        <p:txBody>
          <a:bodyPr/>
          <a:lstStyle/>
          <a:p>
            <a:endParaRPr lang="he-IL"/>
          </a:p>
        </p:txBody>
      </p:sp>
      <p:sp>
        <p:nvSpPr>
          <p:cNvPr id="4" name="מציין מיקום של מספר שקופית 3">
            <a:extLst>
              <a:ext uri="{FF2B5EF4-FFF2-40B4-BE49-F238E27FC236}">
                <a16:creationId xmlns:a16="http://schemas.microsoft.com/office/drawing/2014/main" id="{19C7884C-EB67-40E4-8E1E-2F7F402B59AA}"/>
              </a:ext>
            </a:extLst>
          </p:cNvPr>
          <p:cNvSpPr>
            <a:spLocks noGrp="1"/>
          </p:cNvSpPr>
          <p:nvPr>
            <p:ph type="sldNum" sz="quarter" idx="12"/>
          </p:nvPr>
        </p:nvSpPr>
        <p:spPr/>
        <p:txBody>
          <a:bodyPr/>
          <a:lstStyle/>
          <a:p>
            <a:fld id="{5C0598AE-9489-4340-AE8A-ED9255DA0E28}" type="slidenum">
              <a:rPr lang="he-IL" smtClean="0"/>
              <a:t>‹#›</a:t>
            </a:fld>
            <a:endParaRPr lang="he-IL"/>
          </a:p>
        </p:txBody>
      </p:sp>
    </p:spTree>
    <p:extLst>
      <p:ext uri="{BB962C8B-B14F-4D97-AF65-F5344CB8AC3E}">
        <p14:creationId xmlns:p14="http://schemas.microsoft.com/office/powerpoint/2010/main" val="25447902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תוכן עם כיתוב">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10AED9DE-2F90-4D1B-8A74-B9FD24B8CEB4}"/>
              </a:ext>
            </a:extLst>
          </p:cNvPr>
          <p:cNvSpPr>
            <a:spLocks noGrp="1"/>
          </p:cNvSpPr>
          <p:nvPr>
            <p:ph type="title"/>
          </p:nvPr>
        </p:nvSpPr>
        <p:spPr>
          <a:xfrm>
            <a:off x="839788" y="457200"/>
            <a:ext cx="3932237" cy="1600200"/>
          </a:xfrm>
        </p:spPr>
        <p:txBody>
          <a:bodyPr anchor="b"/>
          <a:lstStyle>
            <a:lvl1pPr>
              <a:defRPr sz="3200"/>
            </a:lvl1pPr>
          </a:lstStyle>
          <a:p>
            <a:r>
              <a:rPr lang="he-IL"/>
              <a:t>לחץ כדי לערוך סגנון כותרת של תבנית בסיס</a:t>
            </a:r>
          </a:p>
        </p:txBody>
      </p:sp>
      <p:sp>
        <p:nvSpPr>
          <p:cNvPr id="3" name="מציין מיקום תוכן 2">
            <a:extLst>
              <a:ext uri="{FF2B5EF4-FFF2-40B4-BE49-F238E27FC236}">
                <a16:creationId xmlns:a16="http://schemas.microsoft.com/office/drawing/2014/main" id="{E8E800D1-C3B3-4644-9742-B1042C0A60A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4" name="מציין מיקום טקסט 3">
            <a:extLst>
              <a:ext uri="{FF2B5EF4-FFF2-40B4-BE49-F238E27FC236}">
                <a16:creationId xmlns:a16="http://schemas.microsoft.com/office/drawing/2014/main" id="{C695D8BC-114C-46B2-AE5C-1F8186B1EC1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e-IL"/>
              <a:t>לחץ כדי לערוך סגנונות טקסט של תבנית בסיס</a:t>
            </a:r>
          </a:p>
        </p:txBody>
      </p:sp>
      <p:sp>
        <p:nvSpPr>
          <p:cNvPr id="5" name="מציין מיקום של תאריך 4">
            <a:extLst>
              <a:ext uri="{FF2B5EF4-FFF2-40B4-BE49-F238E27FC236}">
                <a16:creationId xmlns:a16="http://schemas.microsoft.com/office/drawing/2014/main" id="{1FEB42FA-2A88-4E0D-843B-6873F2032376}"/>
              </a:ext>
            </a:extLst>
          </p:cNvPr>
          <p:cNvSpPr>
            <a:spLocks noGrp="1"/>
          </p:cNvSpPr>
          <p:nvPr>
            <p:ph type="dt" sz="half" idx="10"/>
          </p:nvPr>
        </p:nvSpPr>
        <p:spPr/>
        <p:txBody>
          <a:bodyPr/>
          <a:lstStyle/>
          <a:p>
            <a:fld id="{6AAE7A14-6456-4FB2-A7DF-9F7A7AFA4676}" type="datetimeFigureOut">
              <a:rPr lang="he-IL" smtClean="0"/>
              <a:t>כ"ג/ניסן/תש"ף</a:t>
            </a:fld>
            <a:endParaRPr lang="he-IL"/>
          </a:p>
        </p:txBody>
      </p:sp>
      <p:sp>
        <p:nvSpPr>
          <p:cNvPr id="6" name="מציין מיקום של כותרת תחתונה 5">
            <a:extLst>
              <a:ext uri="{FF2B5EF4-FFF2-40B4-BE49-F238E27FC236}">
                <a16:creationId xmlns:a16="http://schemas.microsoft.com/office/drawing/2014/main" id="{C41ADDEF-DBE1-4259-9364-71EF668AE6F1}"/>
              </a:ext>
            </a:extLst>
          </p:cNvPr>
          <p:cNvSpPr>
            <a:spLocks noGrp="1"/>
          </p:cNvSpPr>
          <p:nvPr>
            <p:ph type="ftr" sz="quarter" idx="11"/>
          </p:nvPr>
        </p:nvSpPr>
        <p:spPr/>
        <p:txBody>
          <a:bodyPr/>
          <a:lstStyle/>
          <a:p>
            <a:endParaRPr lang="he-IL"/>
          </a:p>
        </p:txBody>
      </p:sp>
      <p:sp>
        <p:nvSpPr>
          <p:cNvPr id="7" name="מציין מיקום של מספר שקופית 6">
            <a:extLst>
              <a:ext uri="{FF2B5EF4-FFF2-40B4-BE49-F238E27FC236}">
                <a16:creationId xmlns:a16="http://schemas.microsoft.com/office/drawing/2014/main" id="{DBC5EA72-77FD-46B8-AF77-A51606A6EA0E}"/>
              </a:ext>
            </a:extLst>
          </p:cNvPr>
          <p:cNvSpPr>
            <a:spLocks noGrp="1"/>
          </p:cNvSpPr>
          <p:nvPr>
            <p:ph type="sldNum" sz="quarter" idx="12"/>
          </p:nvPr>
        </p:nvSpPr>
        <p:spPr/>
        <p:txBody>
          <a:bodyPr/>
          <a:lstStyle/>
          <a:p>
            <a:fld id="{5C0598AE-9489-4340-AE8A-ED9255DA0E28}" type="slidenum">
              <a:rPr lang="he-IL" smtClean="0"/>
              <a:t>‹#›</a:t>
            </a:fld>
            <a:endParaRPr lang="he-IL"/>
          </a:p>
        </p:txBody>
      </p:sp>
    </p:spTree>
    <p:extLst>
      <p:ext uri="{BB962C8B-B14F-4D97-AF65-F5344CB8AC3E}">
        <p14:creationId xmlns:p14="http://schemas.microsoft.com/office/powerpoint/2010/main" val="8482229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תמונה עם כיתוב">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48591398-768A-4DB4-83AB-F4AD986A7C9F}"/>
              </a:ext>
            </a:extLst>
          </p:cNvPr>
          <p:cNvSpPr>
            <a:spLocks noGrp="1"/>
          </p:cNvSpPr>
          <p:nvPr>
            <p:ph type="title"/>
          </p:nvPr>
        </p:nvSpPr>
        <p:spPr>
          <a:xfrm>
            <a:off x="839788" y="457200"/>
            <a:ext cx="3932237" cy="1600200"/>
          </a:xfrm>
        </p:spPr>
        <p:txBody>
          <a:bodyPr anchor="b"/>
          <a:lstStyle>
            <a:lvl1pPr>
              <a:defRPr sz="3200"/>
            </a:lvl1pPr>
          </a:lstStyle>
          <a:p>
            <a:r>
              <a:rPr lang="he-IL"/>
              <a:t>לחץ כדי לערוך סגנון כותרת של תבנית בסיס</a:t>
            </a:r>
          </a:p>
        </p:txBody>
      </p:sp>
      <p:sp>
        <p:nvSpPr>
          <p:cNvPr id="3" name="מציין מיקום של תמונה 2">
            <a:extLst>
              <a:ext uri="{FF2B5EF4-FFF2-40B4-BE49-F238E27FC236}">
                <a16:creationId xmlns:a16="http://schemas.microsoft.com/office/drawing/2014/main" id="{1C370719-FF6A-4A5E-817B-0B98AF4BDE8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he-IL"/>
          </a:p>
        </p:txBody>
      </p:sp>
      <p:sp>
        <p:nvSpPr>
          <p:cNvPr id="4" name="מציין מיקום טקסט 3">
            <a:extLst>
              <a:ext uri="{FF2B5EF4-FFF2-40B4-BE49-F238E27FC236}">
                <a16:creationId xmlns:a16="http://schemas.microsoft.com/office/drawing/2014/main" id="{0B556417-3CEF-4AE9-91CF-4ABA0961C4C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e-IL"/>
              <a:t>לחץ כדי לערוך סגנונות טקסט של תבנית בסיס</a:t>
            </a:r>
          </a:p>
        </p:txBody>
      </p:sp>
      <p:sp>
        <p:nvSpPr>
          <p:cNvPr id="5" name="מציין מיקום של תאריך 4">
            <a:extLst>
              <a:ext uri="{FF2B5EF4-FFF2-40B4-BE49-F238E27FC236}">
                <a16:creationId xmlns:a16="http://schemas.microsoft.com/office/drawing/2014/main" id="{F094377C-051E-47A7-A9F9-23F8448A013E}"/>
              </a:ext>
            </a:extLst>
          </p:cNvPr>
          <p:cNvSpPr>
            <a:spLocks noGrp="1"/>
          </p:cNvSpPr>
          <p:nvPr>
            <p:ph type="dt" sz="half" idx="10"/>
          </p:nvPr>
        </p:nvSpPr>
        <p:spPr/>
        <p:txBody>
          <a:bodyPr/>
          <a:lstStyle/>
          <a:p>
            <a:fld id="{6AAE7A14-6456-4FB2-A7DF-9F7A7AFA4676}" type="datetimeFigureOut">
              <a:rPr lang="he-IL" smtClean="0"/>
              <a:t>כ"ג/ניסן/תש"ף</a:t>
            </a:fld>
            <a:endParaRPr lang="he-IL"/>
          </a:p>
        </p:txBody>
      </p:sp>
      <p:sp>
        <p:nvSpPr>
          <p:cNvPr id="6" name="מציין מיקום של כותרת תחתונה 5">
            <a:extLst>
              <a:ext uri="{FF2B5EF4-FFF2-40B4-BE49-F238E27FC236}">
                <a16:creationId xmlns:a16="http://schemas.microsoft.com/office/drawing/2014/main" id="{35C455AE-5D92-4265-8594-47C083F2053C}"/>
              </a:ext>
            </a:extLst>
          </p:cNvPr>
          <p:cNvSpPr>
            <a:spLocks noGrp="1"/>
          </p:cNvSpPr>
          <p:nvPr>
            <p:ph type="ftr" sz="quarter" idx="11"/>
          </p:nvPr>
        </p:nvSpPr>
        <p:spPr/>
        <p:txBody>
          <a:bodyPr/>
          <a:lstStyle/>
          <a:p>
            <a:endParaRPr lang="he-IL"/>
          </a:p>
        </p:txBody>
      </p:sp>
      <p:sp>
        <p:nvSpPr>
          <p:cNvPr id="7" name="מציין מיקום של מספר שקופית 6">
            <a:extLst>
              <a:ext uri="{FF2B5EF4-FFF2-40B4-BE49-F238E27FC236}">
                <a16:creationId xmlns:a16="http://schemas.microsoft.com/office/drawing/2014/main" id="{351EC598-A60E-4182-AFB4-E49AA9957BDC}"/>
              </a:ext>
            </a:extLst>
          </p:cNvPr>
          <p:cNvSpPr>
            <a:spLocks noGrp="1"/>
          </p:cNvSpPr>
          <p:nvPr>
            <p:ph type="sldNum" sz="quarter" idx="12"/>
          </p:nvPr>
        </p:nvSpPr>
        <p:spPr/>
        <p:txBody>
          <a:bodyPr/>
          <a:lstStyle/>
          <a:p>
            <a:fld id="{5C0598AE-9489-4340-AE8A-ED9255DA0E28}" type="slidenum">
              <a:rPr lang="he-IL" smtClean="0"/>
              <a:t>‹#›</a:t>
            </a:fld>
            <a:endParaRPr lang="he-IL"/>
          </a:p>
        </p:txBody>
      </p:sp>
    </p:spTree>
    <p:extLst>
      <p:ext uri="{BB962C8B-B14F-4D97-AF65-F5344CB8AC3E}">
        <p14:creationId xmlns:p14="http://schemas.microsoft.com/office/powerpoint/2010/main" val="37429719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מציין מיקום של כותרת 1">
            <a:extLst>
              <a:ext uri="{FF2B5EF4-FFF2-40B4-BE49-F238E27FC236}">
                <a16:creationId xmlns:a16="http://schemas.microsoft.com/office/drawing/2014/main" id="{2144343F-38C7-4635-91A4-393399532581}"/>
              </a:ext>
            </a:extLst>
          </p:cNvPr>
          <p:cNvSpPr>
            <a:spLocks noGrp="1"/>
          </p:cNvSpPr>
          <p:nvPr>
            <p:ph type="title"/>
          </p:nvPr>
        </p:nvSpPr>
        <p:spPr>
          <a:xfrm>
            <a:off x="838200" y="365125"/>
            <a:ext cx="10515600" cy="1325563"/>
          </a:xfrm>
          <a:prstGeom prst="rect">
            <a:avLst/>
          </a:prstGeom>
        </p:spPr>
        <p:txBody>
          <a:bodyPr vert="horz" lIns="91440" tIns="45720" rIns="91440" bIns="45720" rtlCol="1" anchor="ctr">
            <a:normAutofit/>
          </a:bodyPr>
          <a:lstStyle/>
          <a:p>
            <a:r>
              <a:rPr lang="he-IL"/>
              <a:t>לחץ כדי לערוך סגנון כותרת של תבנית בסיס</a:t>
            </a:r>
          </a:p>
        </p:txBody>
      </p:sp>
      <p:sp>
        <p:nvSpPr>
          <p:cNvPr id="3" name="מציין מיקום טקסט 2">
            <a:extLst>
              <a:ext uri="{FF2B5EF4-FFF2-40B4-BE49-F238E27FC236}">
                <a16:creationId xmlns:a16="http://schemas.microsoft.com/office/drawing/2014/main" id="{64AD2D47-8B93-4BFF-8200-17F1C80E770B}"/>
              </a:ext>
            </a:extLst>
          </p:cNvPr>
          <p:cNvSpPr>
            <a:spLocks noGrp="1"/>
          </p:cNvSpPr>
          <p:nvPr>
            <p:ph type="body" idx="1"/>
          </p:nvPr>
        </p:nvSpPr>
        <p:spPr>
          <a:xfrm>
            <a:off x="838200" y="1825625"/>
            <a:ext cx="10515600" cy="4351338"/>
          </a:xfrm>
          <a:prstGeom prst="rect">
            <a:avLst/>
          </a:prstGeom>
        </p:spPr>
        <p:txBody>
          <a:bodyPr vert="horz" lIns="91440" tIns="45720" rIns="91440" bIns="45720" rtlCol="1">
            <a:normAutofit/>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4" name="מציין מיקום של תאריך 3">
            <a:extLst>
              <a:ext uri="{FF2B5EF4-FFF2-40B4-BE49-F238E27FC236}">
                <a16:creationId xmlns:a16="http://schemas.microsoft.com/office/drawing/2014/main" id="{72C95EF1-3842-4C63-A641-3D0CCC42BED8}"/>
              </a:ext>
            </a:extLst>
          </p:cNvPr>
          <p:cNvSpPr>
            <a:spLocks noGrp="1"/>
          </p:cNvSpPr>
          <p:nvPr>
            <p:ph type="dt" sz="half" idx="2"/>
          </p:nvPr>
        </p:nvSpPr>
        <p:spPr>
          <a:xfrm>
            <a:off x="8610600" y="6356350"/>
            <a:ext cx="27432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6AAE7A14-6456-4FB2-A7DF-9F7A7AFA4676}" type="datetimeFigureOut">
              <a:rPr lang="he-IL" smtClean="0"/>
              <a:t>כ"ג/ניסן/תש"ף</a:t>
            </a:fld>
            <a:endParaRPr lang="he-IL"/>
          </a:p>
        </p:txBody>
      </p:sp>
      <p:sp>
        <p:nvSpPr>
          <p:cNvPr id="5" name="מציין מיקום של כותרת תחתונה 4">
            <a:extLst>
              <a:ext uri="{FF2B5EF4-FFF2-40B4-BE49-F238E27FC236}">
                <a16:creationId xmlns:a16="http://schemas.microsoft.com/office/drawing/2014/main" id="{BAAC0B29-F47C-4827-AFB8-1FEE3194311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he-IL"/>
          </a:p>
        </p:txBody>
      </p:sp>
      <p:sp>
        <p:nvSpPr>
          <p:cNvPr id="6" name="מציין מיקום של מספר שקופית 5">
            <a:extLst>
              <a:ext uri="{FF2B5EF4-FFF2-40B4-BE49-F238E27FC236}">
                <a16:creationId xmlns:a16="http://schemas.microsoft.com/office/drawing/2014/main" id="{A1BEECFE-4372-442A-B9D3-4AC6795707E5}"/>
              </a:ext>
            </a:extLst>
          </p:cNvPr>
          <p:cNvSpPr>
            <a:spLocks noGrp="1"/>
          </p:cNvSpPr>
          <p:nvPr>
            <p:ph type="sldNum" sz="quarter" idx="4"/>
          </p:nvPr>
        </p:nvSpPr>
        <p:spPr>
          <a:xfrm>
            <a:off x="838200" y="6356350"/>
            <a:ext cx="27432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5C0598AE-9489-4340-AE8A-ED9255DA0E28}" type="slidenum">
              <a:rPr lang="he-IL" smtClean="0"/>
              <a:t>‹#›</a:t>
            </a:fld>
            <a:endParaRPr lang="he-IL"/>
          </a:p>
        </p:txBody>
      </p:sp>
    </p:spTree>
    <p:extLst>
      <p:ext uri="{BB962C8B-B14F-4D97-AF65-F5344CB8AC3E}">
        <p14:creationId xmlns:p14="http://schemas.microsoft.com/office/powerpoint/2010/main" val="91842091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r" defTabSz="914400" rtl="1"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hyperlink" Target="#_ftn1"/><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64A63A35-33BA-4200-B43E-F362F29FF55A}"/>
              </a:ext>
            </a:extLst>
          </p:cNvPr>
          <p:cNvSpPr>
            <a:spLocks noGrp="1"/>
          </p:cNvSpPr>
          <p:nvPr>
            <p:ph type="ctrTitle"/>
          </p:nvPr>
        </p:nvSpPr>
        <p:spPr/>
        <p:txBody>
          <a:bodyPr/>
          <a:lstStyle/>
          <a:p>
            <a:r>
              <a:rPr lang="he-IL" dirty="0">
                <a:solidFill>
                  <a:srgbClr val="002060"/>
                </a:solidFill>
              </a:rPr>
              <a:t>בקשת האני העצמי</a:t>
            </a:r>
          </a:p>
        </p:txBody>
      </p:sp>
    </p:spTree>
    <p:extLst>
      <p:ext uri="{BB962C8B-B14F-4D97-AF65-F5344CB8AC3E}">
        <p14:creationId xmlns:p14="http://schemas.microsoft.com/office/powerpoint/2010/main" val="41998131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כותרת משנה 2">
            <a:extLst>
              <a:ext uri="{FF2B5EF4-FFF2-40B4-BE49-F238E27FC236}">
                <a16:creationId xmlns:a16="http://schemas.microsoft.com/office/drawing/2014/main" id="{6A01F3E0-A364-467F-9DE6-A1CABEA94835}"/>
              </a:ext>
            </a:extLst>
          </p:cNvPr>
          <p:cNvSpPr>
            <a:spLocks noGrp="1"/>
          </p:cNvSpPr>
          <p:nvPr>
            <p:ph type="subTitle" idx="1"/>
          </p:nvPr>
        </p:nvSpPr>
        <p:spPr>
          <a:xfrm>
            <a:off x="2786079" y="4904836"/>
            <a:ext cx="2753587" cy="1655762"/>
          </a:xfrm>
        </p:spPr>
        <p:txBody>
          <a:bodyPr>
            <a:normAutofit/>
          </a:bodyPr>
          <a:lstStyle/>
          <a:p>
            <a:r>
              <a:rPr lang="he-IL" sz="5400" dirty="0">
                <a:solidFill>
                  <a:srgbClr val="FF0000"/>
                </a:solidFill>
                <a:latin typeface="Aharoni" panose="02010803020104030203" pitchFamily="2" charset="-79"/>
                <a:cs typeface="Aharoni" panose="02010803020104030203" pitchFamily="2" charset="-79"/>
              </a:rPr>
              <a:t>ביאליק</a:t>
            </a:r>
          </a:p>
        </p:txBody>
      </p:sp>
      <p:sp>
        <p:nvSpPr>
          <p:cNvPr id="4" name="מגילה: אנכית 3">
            <a:extLst>
              <a:ext uri="{FF2B5EF4-FFF2-40B4-BE49-F238E27FC236}">
                <a16:creationId xmlns:a16="http://schemas.microsoft.com/office/drawing/2014/main" id="{DDE4F509-1F3E-42F7-B735-076A7799ED15}"/>
              </a:ext>
            </a:extLst>
          </p:cNvPr>
          <p:cNvSpPr/>
          <p:nvPr/>
        </p:nvSpPr>
        <p:spPr>
          <a:xfrm>
            <a:off x="4216894" y="213062"/>
            <a:ext cx="7741328" cy="6347536"/>
          </a:xfrm>
          <a:prstGeom prst="verticalScroll">
            <a:avLst/>
          </a:prstGeom>
          <a:solidFill>
            <a:schemeClr val="accent4">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endParaRPr lang="he-IL" dirty="0">
              <a:solidFill>
                <a:schemeClr val="tx1"/>
              </a:solidFill>
            </a:endParaRPr>
          </a:p>
          <a:p>
            <a:endParaRPr lang="he-IL" dirty="0">
              <a:solidFill>
                <a:schemeClr val="tx1"/>
              </a:solidFill>
            </a:endParaRPr>
          </a:p>
          <a:p>
            <a:r>
              <a:rPr lang="he-IL" dirty="0">
                <a:solidFill>
                  <a:schemeClr val="tx1"/>
                </a:solidFill>
              </a:rPr>
              <a:t>"</a:t>
            </a:r>
            <a:r>
              <a:rPr lang="he-IL" sz="1200" dirty="0">
                <a:solidFill>
                  <a:schemeClr val="tx1"/>
                </a:solidFill>
              </a:rPr>
              <a:t>נולדתי וגדלתי עד 6 שנים בכפר. הדר הטבע, עולם נאה, שדות יער וכל השאר. ובתוך עולם נאה זה...כבר יושב ריש </a:t>
            </a:r>
            <a:r>
              <a:rPr lang="he-IL" sz="1200" dirty="0" err="1">
                <a:solidFill>
                  <a:schemeClr val="tx1"/>
                </a:solidFill>
              </a:rPr>
              <a:t>דוכנא</a:t>
            </a:r>
            <a:r>
              <a:rPr lang="he-IL" sz="1200" dirty="0">
                <a:solidFill>
                  <a:schemeClr val="tx1"/>
                </a:solidFill>
              </a:rPr>
              <a:t>, צובט גרגרתי וגוזר עלי...</a:t>
            </a:r>
            <a:endParaRPr lang="en-US" sz="1200" dirty="0">
              <a:solidFill>
                <a:schemeClr val="tx1"/>
              </a:solidFill>
            </a:endParaRPr>
          </a:p>
          <a:p>
            <a:r>
              <a:rPr lang="he-IL" sz="1200" dirty="0">
                <a:solidFill>
                  <a:schemeClr val="tx1"/>
                </a:solidFill>
              </a:rPr>
              <a:t>ועוד הפעם חדרים ורביים, רביים וחדרים – האיש מקדש, המביא גט ממדינת הים. רבי מה זה גט? ומה זה מדינת הים? - עם הארץ! גט הוא גט...</a:t>
            </a:r>
            <a:endParaRPr lang="en-US" sz="1200" dirty="0">
              <a:solidFill>
                <a:schemeClr val="tx1"/>
              </a:solidFill>
            </a:endParaRPr>
          </a:p>
          <a:p>
            <a:r>
              <a:rPr lang="he-IL" sz="1200" dirty="0">
                <a:solidFill>
                  <a:schemeClr val="tx1"/>
                </a:solidFill>
              </a:rPr>
              <a:t>והנה </a:t>
            </a:r>
            <a:r>
              <a:rPr lang="he-IL" sz="1200" dirty="0" err="1">
                <a:solidFill>
                  <a:schemeClr val="tx1"/>
                </a:solidFill>
              </a:rPr>
              <a:t>נזדמנתי</a:t>
            </a:r>
            <a:r>
              <a:rPr lang="he-IL" sz="1200" dirty="0">
                <a:solidFill>
                  <a:schemeClr val="tx1"/>
                </a:solidFill>
              </a:rPr>
              <a:t> לחדר של רבי אחד בעל אגדה...ואנו לומדים בין הערביים, לעת האסף העדרים אגדה ופסוק. ולבי נמשך אחריה ולבי מנתר ומרקד כטלה חלב על מגרש דשא...ושם בתוך הלב צפון איזה קדש קדשים, איזה טמיר ונעלם, מיני געגועים שאיני יודע מה הם ואינם נותנים לי מנוח...</a:t>
            </a:r>
            <a:endParaRPr lang="en-US" sz="1200" dirty="0">
              <a:solidFill>
                <a:schemeClr val="tx1"/>
              </a:solidFill>
            </a:endParaRPr>
          </a:p>
          <a:p>
            <a:r>
              <a:rPr lang="he-IL" sz="1200" dirty="0">
                <a:solidFill>
                  <a:schemeClr val="tx1"/>
                </a:solidFill>
              </a:rPr>
              <a:t>נסעתי בן חמש עשרה </a:t>
            </a:r>
            <a:r>
              <a:rPr lang="he-IL" sz="1200" dirty="0" err="1">
                <a:solidFill>
                  <a:schemeClr val="tx1"/>
                </a:solidFill>
              </a:rPr>
              <a:t>לוולוז'ין</a:t>
            </a:r>
            <a:r>
              <a:rPr lang="he-IL" sz="1200" dirty="0">
                <a:solidFill>
                  <a:schemeClr val="tx1"/>
                </a:solidFill>
              </a:rPr>
              <a:t>, על סמך השמועות שפשטו בעירי בין הבחורים, </a:t>
            </a:r>
            <a:r>
              <a:rPr lang="he-IL" sz="1200" dirty="0" err="1">
                <a:solidFill>
                  <a:schemeClr val="tx1"/>
                </a:solidFill>
              </a:rPr>
              <a:t>שבוולוז'ין</a:t>
            </a:r>
            <a:r>
              <a:rPr lang="he-IL" sz="1200" dirty="0">
                <a:solidFill>
                  <a:schemeClr val="tx1"/>
                </a:solidFill>
              </a:rPr>
              <a:t> לומדים בגלוי או בסתר יחד עם הגמרא גם שבע חכמות ושבעים לשון...בקיצור </a:t>
            </a:r>
            <a:r>
              <a:rPr lang="he-IL" sz="1200" dirty="0" err="1">
                <a:solidFill>
                  <a:schemeClr val="tx1"/>
                </a:solidFill>
              </a:rPr>
              <a:t>בוולוז'ין</a:t>
            </a:r>
            <a:r>
              <a:rPr lang="he-IL" sz="1200" dirty="0">
                <a:solidFill>
                  <a:schemeClr val="tx1"/>
                </a:solidFill>
              </a:rPr>
              <a:t> לא למדתי שבע חכמות ושבעים לשון אלא רוסית בלבד. אבל תחת זה </a:t>
            </a:r>
            <a:r>
              <a:rPr lang="he-IL" sz="1200" dirty="0" err="1">
                <a:solidFill>
                  <a:schemeClr val="tx1"/>
                </a:solidFill>
              </a:rPr>
              <a:t>נשתקעתי</a:t>
            </a:r>
            <a:r>
              <a:rPr lang="he-IL" sz="1200" dirty="0">
                <a:solidFill>
                  <a:schemeClr val="tx1"/>
                </a:solidFill>
              </a:rPr>
              <a:t> בחדשים האחרונים בלימוד הגמרא </a:t>
            </a:r>
            <a:r>
              <a:rPr lang="he-IL" sz="1200" dirty="0" err="1">
                <a:solidFill>
                  <a:schemeClr val="tx1"/>
                </a:solidFill>
              </a:rPr>
              <a:t>ואעש</a:t>
            </a:r>
            <a:r>
              <a:rPr lang="he-IL" sz="1200" dirty="0">
                <a:solidFill>
                  <a:schemeClr val="tx1"/>
                </a:solidFill>
              </a:rPr>
              <a:t> בה חיל. 'אין זאת כי אם מבני בניו של ליטאי אתה – אמר לי ראש הישיבה בשעת הבחינה בחדש השלישי לבואי – זאת הפעם הראשונה שאני רואה בחור </a:t>
            </a:r>
            <a:r>
              <a:rPr lang="he-IL" sz="1200" dirty="0" err="1">
                <a:solidFill>
                  <a:schemeClr val="tx1"/>
                </a:solidFill>
              </a:rPr>
              <a:t>ווליני</a:t>
            </a:r>
            <a:r>
              <a:rPr lang="he-IL" sz="1200" dirty="0">
                <a:solidFill>
                  <a:schemeClr val="tx1"/>
                </a:solidFill>
              </a:rPr>
              <a:t> יודע תלמוד כמוך. כמעט שנואשתי מן ההשכלה ועטרת הרבנות שבה להתנוצץ לפני </a:t>
            </a:r>
            <a:r>
              <a:rPr lang="he-IL" sz="1200" dirty="0" err="1">
                <a:solidFill>
                  <a:schemeClr val="tx1"/>
                </a:solidFill>
              </a:rPr>
              <a:t>באויר</a:t>
            </a:r>
            <a:r>
              <a:rPr lang="he-IL" sz="1200" dirty="0">
                <a:solidFill>
                  <a:schemeClr val="tx1"/>
                </a:solidFill>
              </a:rPr>
              <a:t>...</a:t>
            </a:r>
            <a:endParaRPr lang="en-US" sz="1200" dirty="0">
              <a:solidFill>
                <a:schemeClr val="tx1"/>
              </a:solidFill>
            </a:endParaRPr>
          </a:p>
          <a:p>
            <a:r>
              <a:rPr lang="he-IL" sz="1200" dirty="0">
                <a:solidFill>
                  <a:schemeClr val="tx1"/>
                </a:solidFill>
              </a:rPr>
              <a:t>מיום ליום שקעה התלהבותי הראשונה לגמרא וההשכלה חזרה וניעורה. עומד הייתי אצל שולחן תורתי שעות שלמות, פי דובב "אמר </a:t>
            </a:r>
            <a:r>
              <a:rPr lang="he-IL" sz="1200" dirty="0" err="1">
                <a:solidFill>
                  <a:schemeClr val="tx1"/>
                </a:solidFill>
              </a:rPr>
              <a:t>אביי</a:t>
            </a:r>
            <a:r>
              <a:rPr lang="he-IL" sz="1200" dirty="0">
                <a:solidFill>
                  <a:schemeClr val="tx1"/>
                </a:solidFill>
              </a:rPr>
              <a:t>" ולבי בעולמות אחרים. בימי האביב הראשונים הייתי משתמט מבית הישיבה ורץ כמטורף במבואות העיר ובסמטאותיה ונפשי מתלבטת בי כצפור אסורה" (ח"נ ביאליק, כתבים גנוזים, עמ' 231-242).</a:t>
            </a:r>
            <a:endParaRPr lang="en-US" sz="1200" dirty="0">
              <a:solidFill>
                <a:schemeClr val="tx1"/>
              </a:solidFill>
            </a:endParaRPr>
          </a:p>
          <a:p>
            <a:r>
              <a:rPr lang="he-IL" sz="1200" dirty="0">
                <a:solidFill>
                  <a:schemeClr val="tx1"/>
                </a:solidFill>
              </a:rPr>
              <a:t> </a:t>
            </a:r>
            <a:endParaRPr lang="en-US" sz="1200" dirty="0">
              <a:solidFill>
                <a:schemeClr val="tx1"/>
              </a:solidFill>
            </a:endParaRPr>
          </a:p>
          <a:p>
            <a:r>
              <a:rPr lang="he-IL" sz="1200" dirty="0">
                <a:solidFill>
                  <a:schemeClr val="tx1"/>
                </a:solidFill>
              </a:rPr>
              <a:t>בחיבור אחר של ביאליק, מוצג ווידוי דמיוני של בחור משכיל, שפסק מללמוד תורה. בחיבור זה ניתן לראות הד להתרחשויות הפנימיות שעברו על ביאליק עצמו:</a:t>
            </a:r>
            <a:endParaRPr lang="en-US" sz="1200" dirty="0">
              <a:solidFill>
                <a:schemeClr val="tx1"/>
              </a:solidFill>
            </a:endParaRPr>
          </a:p>
          <a:p>
            <a:r>
              <a:rPr lang="he-IL" sz="1200" dirty="0">
                <a:solidFill>
                  <a:schemeClr val="tx1"/>
                </a:solidFill>
              </a:rPr>
              <a:t> </a:t>
            </a:r>
            <a:endParaRPr lang="en-US" sz="1200" dirty="0">
              <a:solidFill>
                <a:schemeClr val="tx1"/>
              </a:solidFill>
            </a:endParaRPr>
          </a:p>
          <a:p>
            <a:r>
              <a:rPr lang="he-IL" sz="1200" dirty="0">
                <a:solidFill>
                  <a:schemeClr val="tx1"/>
                </a:solidFill>
              </a:rPr>
              <a:t>"מרגיש הייתי מתוך תלמודי מין זהום וסאבון...התחלתי משתמט מבית המדרש והייתי גונב את בית אבא...יודע הייתי שחוטא ופושע אני...אבל עד א-להים – ניסיתי בכל כחי לתקן ולא עלתה בידי. מלא כוונות טובות והרהורי תשובה הייתי בא לבית המדרש, נוטל ספר ומתחיל להגות בו בהתעוררות, בהתלהבות ובמסירות נפש, צובט כל פעם בידי את עצמי...ולאחר שעה והנה שוב אני מוצא את עצמי טובע כולי בים של מחשבות זרות...</a:t>
            </a:r>
            <a:r>
              <a:rPr lang="he-IL" sz="1200" dirty="0" err="1">
                <a:solidFill>
                  <a:schemeClr val="tx1"/>
                </a:solidFill>
              </a:rPr>
              <a:t>האיך</a:t>
            </a:r>
            <a:r>
              <a:rPr lang="he-IL" sz="1200" dirty="0">
                <a:solidFill>
                  <a:schemeClr val="tx1"/>
                </a:solidFill>
              </a:rPr>
              <a:t>? כיצד נתגלגל הדבר? איני יודע! הדבר נעשה ע"י מלאך או שטן. מעשה כשפים הוא ולא יותר" (ח"נ ביאליק, כתבים גנוזים, עמ' 174). </a:t>
            </a:r>
            <a:endParaRPr lang="en-US" sz="1200" dirty="0">
              <a:solidFill>
                <a:schemeClr val="tx1"/>
              </a:solidFill>
            </a:endParaRPr>
          </a:p>
          <a:p>
            <a:r>
              <a:rPr lang="he-IL" sz="1200" dirty="0">
                <a:solidFill>
                  <a:schemeClr val="tx1"/>
                </a:solidFill>
              </a:rPr>
              <a:t> </a:t>
            </a:r>
            <a:endParaRPr lang="en-US" sz="1200" dirty="0">
              <a:solidFill>
                <a:schemeClr val="tx1"/>
              </a:solidFill>
            </a:endParaRPr>
          </a:p>
          <a:p>
            <a:r>
              <a:rPr lang="he-IL" b="1" dirty="0">
                <a:solidFill>
                  <a:schemeClr val="tx1"/>
                </a:solidFill>
              </a:rPr>
              <a:t> </a:t>
            </a:r>
            <a:endParaRPr lang="en-US" b="1" dirty="0">
              <a:solidFill>
                <a:schemeClr val="tx1"/>
              </a:solidFill>
            </a:endParaRPr>
          </a:p>
        </p:txBody>
      </p:sp>
      <p:sp>
        <p:nvSpPr>
          <p:cNvPr id="5" name="כותרת 4">
            <a:extLst>
              <a:ext uri="{FF2B5EF4-FFF2-40B4-BE49-F238E27FC236}">
                <a16:creationId xmlns:a16="http://schemas.microsoft.com/office/drawing/2014/main" id="{4A4E60F4-23D9-4FC8-942D-B93796E1246A}"/>
              </a:ext>
            </a:extLst>
          </p:cNvPr>
          <p:cNvSpPr>
            <a:spLocks noGrp="1"/>
          </p:cNvSpPr>
          <p:nvPr>
            <p:ph type="ctrTitle"/>
          </p:nvPr>
        </p:nvSpPr>
        <p:spPr>
          <a:xfrm>
            <a:off x="497149" y="459709"/>
            <a:ext cx="4212928" cy="3970210"/>
          </a:xfrm>
          <a:prstGeom prst="verticalScroll">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normAutofit/>
          </a:bodyPr>
          <a:lstStyle/>
          <a:p>
            <a:r>
              <a:rPr lang="he-IL" sz="1200" dirty="0">
                <a:solidFill>
                  <a:schemeClr val="tx1"/>
                </a:solidFill>
              </a:rPr>
              <a:t>"מרגיש הייתי מתוך תלמודי מין זהום וסאבון...התחלתי משתמט מבית המדרש והייתי גונב את בית אבא...יודע הייתי שחוטא ופושע אני...אבל עד א-להים – ניסיתי בכל כחי לתקן ולא עלתה בידי. מלא כוונות טובות והרהורי תשובה הייתי בא לבית המדרש, נוטל ספר ומתחיל להגות בו בהתעוררות, בהתלהבות ובמסירות נפש, צובט כל פעם בידי את עצמי...ולאחר שעה והנה שוב אני מוצא את עצמי טובע כולי בים של מחשבות זרות...</a:t>
            </a:r>
            <a:r>
              <a:rPr lang="he-IL" sz="1200" dirty="0" err="1">
                <a:solidFill>
                  <a:schemeClr val="tx1"/>
                </a:solidFill>
              </a:rPr>
              <a:t>האיך</a:t>
            </a:r>
            <a:r>
              <a:rPr lang="he-IL" sz="1200" dirty="0">
                <a:solidFill>
                  <a:schemeClr val="tx1"/>
                </a:solidFill>
              </a:rPr>
              <a:t>? כיצד נתגלגל הדבר? איני יודע! הדבר נעשה ע"י מלאך או שטן. מעשה כשפים הוא ולא יותר" (ח"נ ביאליק, כתבים גנוזים, עמ' 174). </a:t>
            </a:r>
            <a:endParaRPr lang="en-US" sz="1200" dirty="0">
              <a:solidFill>
                <a:schemeClr val="tx1"/>
              </a:solidFill>
            </a:endParaRPr>
          </a:p>
          <a:p>
            <a:r>
              <a:rPr lang="he-IL" sz="1200" dirty="0"/>
              <a:t> </a:t>
            </a:r>
            <a:endParaRPr lang="en-US" sz="1200" dirty="0"/>
          </a:p>
          <a:p>
            <a:r>
              <a:rPr lang="he-IL" b="1" dirty="0"/>
              <a:t> </a:t>
            </a:r>
            <a:endParaRPr lang="en-US" b="1" dirty="0"/>
          </a:p>
        </p:txBody>
      </p:sp>
      <p:sp>
        <p:nvSpPr>
          <p:cNvPr id="6" name="בועת מחשבה: ענן 5">
            <a:extLst>
              <a:ext uri="{FF2B5EF4-FFF2-40B4-BE49-F238E27FC236}">
                <a16:creationId xmlns:a16="http://schemas.microsoft.com/office/drawing/2014/main" id="{ED6267FA-3892-4354-B080-61EE74BDF1CE}"/>
              </a:ext>
            </a:extLst>
          </p:cNvPr>
          <p:cNvSpPr/>
          <p:nvPr/>
        </p:nvSpPr>
        <p:spPr>
          <a:xfrm>
            <a:off x="1722268" y="3429000"/>
            <a:ext cx="4065973" cy="3131598"/>
          </a:xfrm>
          <a:prstGeom prst="cloudCallout">
            <a:avLst>
              <a:gd name="adj1" fmla="val 45834"/>
              <a:gd name="adj2" fmla="val 55792"/>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he-IL" dirty="0">
                <a:solidFill>
                  <a:schemeClr val="tx1"/>
                </a:solidFill>
              </a:rPr>
              <a:t>מה </a:t>
            </a:r>
            <a:r>
              <a:rPr lang="he-IL" dirty="0" err="1">
                <a:solidFill>
                  <a:schemeClr val="tx1"/>
                </a:solidFill>
              </a:rPr>
              <a:t>היתה</a:t>
            </a:r>
            <a:r>
              <a:rPr lang="he-IL" dirty="0">
                <a:solidFill>
                  <a:schemeClr val="tx1"/>
                </a:solidFill>
              </a:rPr>
              <a:t> הבעיה של ביאליק?</a:t>
            </a:r>
          </a:p>
          <a:p>
            <a:pPr algn="ctr"/>
            <a:r>
              <a:rPr lang="he-IL" dirty="0">
                <a:solidFill>
                  <a:schemeClr val="tx1"/>
                </a:solidFill>
              </a:rPr>
              <a:t>מה קרה לו?</a:t>
            </a:r>
          </a:p>
          <a:p>
            <a:pPr algn="ctr"/>
            <a:r>
              <a:rPr lang="he-IL" dirty="0">
                <a:solidFill>
                  <a:schemeClr val="tx1"/>
                </a:solidFill>
              </a:rPr>
              <a:t>איזה מפעל חשוב הוא עשה בחייו ומה הסתירה לכאורה?</a:t>
            </a:r>
          </a:p>
        </p:txBody>
      </p:sp>
    </p:spTree>
    <p:extLst>
      <p:ext uri="{BB962C8B-B14F-4D97-AF65-F5344CB8AC3E}">
        <p14:creationId xmlns:p14="http://schemas.microsoft.com/office/powerpoint/2010/main" val="8739156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22D15E1F-E00A-4A5F-B314-7D1C34CB695F}"/>
              </a:ext>
            </a:extLst>
          </p:cNvPr>
          <p:cNvSpPr>
            <a:spLocks noGrp="1"/>
          </p:cNvSpPr>
          <p:nvPr>
            <p:ph type="ctrTitle"/>
          </p:nvPr>
        </p:nvSpPr>
        <p:spPr/>
        <p:txBody>
          <a:bodyPr>
            <a:normAutofit fontScale="90000"/>
          </a:bodyPr>
          <a:lstStyle/>
          <a:p>
            <a:r>
              <a:rPr lang="he-IL" b="1" dirty="0" err="1"/>
              <a:t>הראי"ה</a:t>
            </a:r>
            <a:r>
              <a:rPr lang="he-IL" b="1" dirty="0"/>
              <a:t> קוק, אורות התורה, פרק ט', פסקה ו'</a:t>
            </a:r>
            <a:br>
              <a:rPr lang="en-US" dirty="0"/>
            </a:br>
            <a:endParaRPr lang="he-IL" dirty="0"/>
          </a:p>
        </p:txBody>
      </p:sp>
      <p:sp>
        <p:nvSpPr>
          <p:cNvPr id="3" name="כותרת משנה 2">
            <a:extLst>
              <a:ext uri="{FF2B5EF4-FFF2-40B4-BE49-F238E27FC236}">
                <a16:creationId xmlns:a16="http://schemas.microsoft.com/office/drawing/2014/main" id="{71DB2ADC-CF46-456C-9075-93FB3850571C}"/>
              </a:ext>
            </a:extLst>
          </p:cNvPr>
          <p:cNvSpPr>
            <a:spLocks noGrp="1"/>
          </p:cNvSpPr>
          <p:nvPr>
            <p:ph type="subTitle" idx="1"/>
          </p:nvPr>
        </p:nvSpPr>
        <p:spPr/>
        <p:txBody>
          <a:bodyPr/>
          <a:lstStyle/>
          <a:p>
            <a:endParaRPr lang="he-IL" dirty="0"/>
          </a:p>
        </p:txBody>
      </p:sp>
      <p:graphicFrame>
        <p:nvGraphicFramePr>
          <p:cNvPr id="4" name="טבלה 3">
            <a:extLst>
              <a:ext uri="{FF2B5EF4-FFF2-40B4-BE49-F238E27FC236}">
                <a16:creationId xmlns:a16="http://schemas.microsoft.com/office/drawing/2014/main" id="{AD14B3DA-F40A-418D-802F-8166B2D4775E}"/>
              </a:ext>
            </a:extLst>
          </p:cNvPr>
          <p:cNvGraphicFramePr>
            <a:graphicFrameLocks noGrp="1"/>
          </p:cNvGraphicFramePr>
          <p:nvPr>
            <p:extLst>
              <p:ext uri="{D42A27DB-BD31-4B8C-83A1-F6EECF244321}">
                <p14:modId xmlns:p14="http://schemas.microsoft.com/office/powerpoint/2010/main" val="330602004"/>
              </p:ext>
            </p:extLst>
          </p:nvPr>
        </p:nvGraphicFramePr>
        <p:xfrm>
          <a:off x="5264456" y="2654423"/>
          <a:ext cx="6196615" cy="3968319"/>
        </p:xfrm>
        <a:graphic>
          <a:graphicData uri="http://schemas.openxmlformats.org/drawingml/2006/table">
            <a:tbl>
              <a:tblPr rtl="1" firstRow="1" firstCol="1" lastRow="1" lastCol="1" bandRow="1" bandCol="1">
                <a:tableStyleId>{5C22544A-7EE6-4342-B048-85BDC9FD1C3A}</a:tableStyleId>
              </a:tblPr>
              <a:tblGrid>
                <a:gridCol w="6196615">
                  <a:extLst>
                    <a:ext uri="{9D8B030D-6E8A-4147-A177-3AD203B41FA5}">
                      <a16:colId xmlns:a16="http://schemas.microsoft.com/office/drawing/2014/main" val="3723563854"/>
                    </a:ext>
                  </a:extLst>
                </a:gridCol>
              </a:tblGrid>
              <a:tr h="3968319">
                <a:tc>
                  <a:txBody>
                    <a:bodyPr/>
                    <a:lstStyle/>
                    <a:p>
                      <a:pPr algn="just" rtl="1">
                        <a:lnSpc>
                          <a:spcPct val="150000"/>
                        </a:lnSpc>
                        <a:spcAft>
                          <a:spcPts val="0"/>
                        </a:spcAft>
                      </a:pPr>
                      <a:r>
                        <a:rPr lang="en-US" sz="1400" dirty="0">
                          <a:effectLst/>
                        </a:rPr>
                        <a:t> </a:t>
                      </a:r>
                      <a:r>
                        <a:rPr lang="he-IL" sz="1400" dirty="0">
                          <a:solidFill>
                            <a:schemeClr val="tx1"/>
                          </a:solidFill>
                          <a:effectLst/>
                        </a:rPr>
                        <a:t>יֶשְׁנָם שֶׁיָּצְאוּ לְתַרְבּוּת רָעָה, מִפְּנֵי שֶׁבְּדֶּרֶךְ לִמּוּדָם וְהַשְׁלָמָתָם הָרוּחָנִית בָּגְדוּ בִּתְכוּנָתָם הָאִישִׁית </a:t>
                      </a:r>
                      <a:r>
                        <a:rPr lang="he-IL" sz="1400" dirty="0" err="1">
                          <a:solidFill>
                            <a:schemeClr val="tx1"/>
                          </a:solidFill>
                          <a:effectLst/>
                        </a:rPr>
                        <a:t>הַמְּיֻחֶדֶת</a:t>
                      </a:r>
                      <a:r>
                        <a:rPr lang="he-IL" sz="1400" dirty="0">
                          <a:solidFill>
                            <a:schemeClr val="tx1"/>
                          </a:solidFill>
                          <a:effectLst/>
                        </a:rPr>
                        <a:t>. הֲרֵי שֶׁאֶחָד מֻכְשָׁר לְדִבְרֵי אַגָּדָה, וְעִנְיְנֵי הַהֲלָכָה אֵינָם לְפִי תְּכוּנָתוֹ לִהְיוֹת עָסוּק בָּהֶם בִּקְבִיעוּת, וּמִתּוֹךְ שֶׁאֵינוֹ מַכִּיר לְהַעֲרִיךְ אֶת כִּשְׁרוֹנוֹ </a:t>
                      </a:r>
                      <a:r>
                        <a:rPr lang="he-IL" sz="1400" dirty="0" err="1">
                          <a:solidFill>
                            <a:schemeClr val="tx1"/>
                          </a:solidFill>
                          <a:effectLst/>
                        </a:rPr>
                        <a:t>הַמְּיֻחָד</a:t>
                      </a:r>
                      <a:r>
                        <a:rPr lang="he-IL" sz="1400" dirty="0">
                          <a:solidFill>
                            <a:schemeClr val="tx1"/>
                          </a:solidFill>
                          <a:effectLst/>
                        </a:rPr>
                        <a:t> הוּא מִשְׁתַּקֵּעַ </a:t>
                      </a:r>
                      <a:r>
                        <a:rPr lang="he-IL" sz="1400" dirty="0" err="1">
                          <a:solidFill>
                            <a:schemeClr val="tx1"/>
                          </a:solidFill>
                          <a:effectLst/>
                        </a:rPr>
                        <a:t>בְּעִנְיְנֵי</a:t>
                      </a:r>
                      <a:r>
                        <a:rPr lang="he-IL" sz="1400" dirty="0">
                          <a:solidFill>
                            <a:schemeClr val="tx1"/>
                          </a:solidFill>
                          <a:effectLst/>
                        </a:rPr>
                        <a:t> הֲלָכָה, כְּפִי מִנְהַג הַמֻּרְגָּל, וְהוּא מַרְגִּישׁ בְּנַפְשׁוֹ </a:t>
                      </a:r>
                      <a:r>
                        <a:rPr lang="he-IL" sz="1400" dirty="0" err="1">
                          <a:solidFill>
                            <a:schemeClr val="tx1"/>
                          </a:solidFill>
                          <a:effectLst/>
                        </a:rPr>
                        <a:t>נִגּוּד</a:t>
                      </a:r>
                      <a:r>
                        <a:rPr lang="he-IL" sz="1400" dirty="0">
                          <a:solidFill>
                            <a:schemeClr val="tx1"/>
                          </a:solidFill>
                          <a:effectLst/>
                        </a:rPr>
                        <a:t> לְאֵלֶּה </a:t>
                      </a:r>
                      <a:r>
                        <a:rPr lang="he-IL" sz="1400" dirty="0" err="1">
                          <a:solidFill>
                            <a:schemeClr val="tx1"/>
                          </a:solidFill>
                          <a:effectLst/>
                        </a:rPr>
                        <a:t>הָעִנְיָנִים</a:t>
                      </a:r>
                      <a:r>
                        <a:rPr lang="he-IL" sz="1400" dirty="0">
                          <a:solidFill>
                            <a:schemeClr val="tx1"/>
                          </a:solidFill>
                          <a:effectLst/>
                        </a:rPr>
                        <a:t> שֶׁהוּא עוֹסֵק בָּהֶם, מִתּוֹךְ שֶׁהַהִשְׁתַּקְּעוּת בָּהֶם אֵינָהּ לְפִי טֶבַע כִּשְׁרוֹנוֹ הָעַצְמִי. אֲבָל אִם הָיָה מוֹצֵא אֶת תַּפְקִידוֹ וּמְמַלְּאוֹ, לַעֲסֹק בִּקְבִיעוּת בְּאוֹתוֹ הַמִּקְצוֹעַ שֶׁבַּתּוֹרָה, הַמַּתְאִים לִתְכוּנַת נַפְשׁוֹ, אָז הָיָה מַכִּיר מִיָּד שֶׁהַרְגָּשַׁת </a:t>
                      </a:r>
                      <a:r>
                        <a:rPr lang="he-IL" sz="1400" dirty="0" err="1">
                          <a:solidFill>
                            <a:schemeClr val="tx1"/>
                          </a:solidFill>
                          <a:effectLst/>
                        </a:rPr>
                        <a:t>הַנִּגּוּד</a:t>
                      </a:r>
                      <a:r>
                        <a:rPr lang="he-IL" sz="1400" dirty="0">
                          <a:solidFill>
                            <a:schemeClr val="tx1"/>
                          </a:solidFill>
                          <a:effectLst/>
                        </a:rPr>
                        <a:t> שֶׁבָּאָה לוֹ בְּעָסְקוֹ </a:t>
                      </a:r>
                      <a:r>
                        <a:rPr lang="he-IL" sz="1400" dirty="0" err="1">
                          <a:solidFill>
                            <a:schemeClr val="tx1"/>
                          </a:solidFill>
                          <a:effectLst/>
                        </a:rPr>
                        <a:t>בְּעִנְיְנֵי</a:t>
                      </a:r>
                      <a:r>
                        <a:rPr lang="he-IL" sz="1400" dirty="0">
                          <a:solidFill>
                            <a:schemeClr val="tx1"/>
                          </a:solidFill>
                          <a:effectLst/>
                        </a:rPr>
                        <a:t> הַהֲלָכָה לֹא בָּאָה מִצַּד אֵיזֶה חִסָּרוֹן בְּעַצְמָם שֶׁל הַלִּמּוּדִים הַקְּדוֹשִׁים וְהַנְּחוּצִים הַלָּלוּ, אֶלָּא מִפְּנֵי שֶׁנַּפְשׁוֹ מְבַקֶּשֶׁת מִקְצוֹעַ אַחֵר לִקְבִיעוּתָהּ בַּתּוֹרָה, וְאָז הָיָה נִשְׁאָר נֶאֱמָן בְּאֹפֶן נַעֲלֶה לִקְדֻשַּׁת הַתּוֹרָה, וְעוֹשֶׂה חַיִל בַּתּוֹרָה בַּמִּקְצוֹעַ </a:t>
                      </a:r>
                      <a:r>
                        <a:rPr lang="he-IL" sz="1400" dirty="0" err="1">
                          <a:solidFill>
                            <a:schemeClr val="tx1"/>
                          </a:solidFill>
                          <a:effectLst/>
                        </a:rPr>
                        <a:t>הַשַּׁיָּך</a:t>
                      </a:r>
                      <a:r>
                        <a:rPr lang="he-IL" sz="1400" dirty="0">
                          <a:solidFill>
                            <a:schemeClr val="tx1"/>
                          </a:solidFill>
                          <a:effectLst/>
                        </a:rPr>
                        <a:t>ְ לוֹ, וְגַם עוֹזֵר עַל יָד אוֹתָם שֶׁיָּדָם גּוֹבֶרֶת בַּהֲלָכָה, לְהַטְעִימָם מִנֹּעַם הָאַגָּדָה.</a:t>
                      </a:r>
                      <a:endParaRPr lang="en-US" sz="1400" dirty="0">
                        <a:solidFill>
                          <a:schemeClr val="tx1"/>
                        </a:solidFill>
                        <a:effectLst/>
                        <a:latin typeface="Garamond" panose="02020404030301010803" pitchFamily="18" charset="0"/>
                        <a:ea typeface="Times New Roman" panose="02020603050405020304" pitchFamily="18" charset="0"/>
                        <a:cs typeface="David" panose="020E0502060401010101" pitchFamily="34" charset="-79"/>
                      </a:endParaRPr>
                    </a:p>
                  </a:txBody>
                  <a:tcPr marL="68580" marR="68580" marT="0" marB="0" anchor="ctr">
                    <a:solidFill>
                      <a:schemeClr val="bg1"/>
                    </a:solidFill>
                  </a:tcPr>
                </a:tc>
                <a:extLst>
                  <a:ext uri="{0D108BD9-81ED-4DB2-BD59-A6C34878D82A}">
                    <a16:rowId xmlns:a16="http://schemas.microsoft.com/office/drawing/2014/main" val="2884505132"/>
                  </a:ext>
                </a:extLst>
              </a:tr>
            </a:tbl>
          </a:graphicData>
        </a:graphic>
      </p:graphicFrame>
      <p:sp>
        <p:nvSpPr>
          <p:cNvPr id="5" name="בועת מחשבה: ענן 4">
            <a:extLst>
              <a:ext uri="{FF2B5EF4-FFF2-40B4-BE49-F238E27FC236}">
                <a16:creationId xmlns:a16="http://schemas.microsoft.com/office/drawing/2014/main" id="{62592ADC-570B-4E37-A626-525F67EC91F5}"/>
              </a:ext>
            </a:extLst>
          </p:cNvPr>
          <p:cNvSpPr/>
          <p:nvPr/>
        </p:nvSpPr>
        <p:spPr>
          <a:xfrm>
            <a:off x="825623" y="2086253"/>
            <a:ext cx="4438834" cy="4039340"/>
          </a:xfrm>
          <a:prstGeom prst="cloudCallout">
            <a:avLst>
              <a:gd name="adj1" fmla="val 51344"/>
              <a:gd name="adj2" fmla="val 56147"/>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he-IL" sz="1400" dirty="0"/>
              <a:t>הר קוק קובע שכאשר אדם מנסה להשתקע בקודש בדרך או סגנון לימוד או תחום שמנוגד לתכונות האופי שלו , הדבר יגרום להתנגדות פנימית שרק תרחיק אותו מהקודש.</a:t>
            </a:r>
          </a:p>
          <a:p>
            <a:pPr algn="ctr"/>
            <a:r>
              <a:rPr lang="he-IL" sz="1400" dirty="0"/>
              <a:t>אך אם ההיפך הוא ימצא את תכונתו </a:t>
            </a:r>
            <a:r>
              <a:rPr lang="he-IL" sz="1400" dirty="0" err="1"/>
              <a:t>היחודית</a:t>
            </a:r>
            <a:r>
              <a:rPr lang="he-IL" sz="1400" dirty="0"/>
              <a:t> ואת אותו תחום בתוך הקודש שמתאים לו הרווח יהיה כפול: ראשית הוא עצמו יתפתח יתחבר ויצמח. ושנית הוא יוכל לתרום ולפתח את התחום מנקודת מבט שאחרים לא מסוגלים</a:t>
            </a:r>
          </a:p>
        </p:txBody>
      </p:sp>
    </p:spTree>
    <p:extLst>
      <p:ext uri="{BB962C8B-B14F-4D97-AF65-F5344CB8AC3E}">
        <p14:creationId xmlns:p14="http://schemas.microsoft.com/office/powerpoint/2010/main" val="18225457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FBD7D01C-82A2-47AF-B730-EC1BB9A4E601}"/>
              </a:ext>
            </a:extLst>
          </p:cNvPr>
          <p:cNvSpPr>
            <a:spLocks noGrp="1"/>
          </p:cNvSpPr>
          <p:nvPr>
            <p:ph type="title"/>
          </p:nvPr>
        </p:nvSpPr>
        <p:spPr/>
        <p:txBody>
          <a:bodyPr>
            <a:normAutofit fontScale="90000"/>
          </a:bodyPr>
          <a:lstStyle/>
          <a:p>
            <a:br>
              <a:rPr lang="he-IL" sz="3600" b="1" dirty="0"/>
            </a:br>
            <a:br>
              <a:rPr lang="he-IL" sz="3600" b="1" dirty="0"/>
            </a:br>
            <a:r>
              <a:rPr lang="he-IL" sz="3600" b="1" dirty="0" err="1"/>
              <a:t>הראי"ה</a:t>
            </a:r>
            <a:r>
              <a:rPr lang="he-IL" sz="3600" b="1" dirty="0"/>
              <a:t> קוק</a:t>
            </a:r>
            <a:r>
              <a:rPr lang="he-IL" sz="3600" b="1" baseline="30000" dirty="0">
                <a:hlinkClick r:id="rId2" action="ppaction://hlinkfile"/>
              </a:rPr>
              <a:t>*</a:t>
            </a:r>
            <a:r>
              <a:rPr lang="he-IL" sz="3600" b="1" dirty="0"/>
              <a:t>, "בקשת האני העצמי", אורות הקודש, חלק ג', עמ' ק"מ</a:t>
            </a:r>
            <a:br>
              <a:rPr lang="en-US" sz="3600" dirty="0"/>
            </a:br>
            <a:br>
              <a:rPr lang="en-US" dirty="0"/>
            </a:br>
            <a:endParaRPr lang="he-IL" dirty="0"/>
          </a:p>
        </p:txBody>
      </p:sp>
      <p:sp>
        <p:nvSpPr>
          <p:cNvPr id="3" name="מציין מיקום תוכן 2">
            <a:extLst>
              <a:ext uri="{FF2B5EF4-FFF2-40B4-BE49-F238E27FC236}">
                <a16:creationId xmlns:a16="http://schemas.microsoft.com/office/drawing/2014/main" id="{9433635E-2E74-4463-AB02-9F3690BDBEA3}"/>
              </a:ext>
            </a:extLst>
          </p:cNvPr>
          <p:cNvSpPr>
            <a:spLocks noGrp="1"/>
          </p:cNvSpPr>
          <p:nvPr>
            <p:ph sz="half" idx="1"/>
          </p:nvPr>
        </p:nvSpPr>
        <p:spPr>
          <a:xfrm>
            <a:off x="6586491" y="1392638"/>
            <a:ext cx="5181600" cy="4351338"/>
          </a:xfrm>
        </p:spPr>
        <p:txBody>
          <a:bodyPr>
            <a:normAutofit fontScale="62500" lnSpcReduction="20000"/>
          </a:bodyPr>
          <a:lstStyle/>
          <a:p>
            <a:r>
              <a:rPr lang="he-IL" b="1" dirty="0">
                <a:solidFill>
                  <a:srgbClr val="FF0000"/>
                </a:solidFill>
              </a:rPr>
              <a:t>וַאֲנִי בְּתוֹךְ הַגּוֹלָה</a:t>
            </a:r>
            <a:r>
              <a:rPr lang="he-IL" dirty="0"/>
              <a:t>, הָאֲנִי הַפְּנִימִי הָעַצְמִי, שֶׁל הַיָּחִיד וְשֶׁל הַצִּבּוּר, אֵינוֹ מִתְגַּלֶּה בְּתוֹכִיּוּתוֹ רַק לְפִי עֵרֶךְ הַקְּדֻשָּׁה וְהַטָּהֳרָה שֶׁלּוֹ, לְפִי עֵרֶךְ הַגְּבוּרָה הָעֶלְיוֹנָה, הַסְּפוּגָה מֵהָאוֹרָה הַטְּהוֹרָה שֶׁל זִיו מַעְלָה, שֶׁהִיא מִתְלַהֶבֶת בְּקִרְבּוֹ. </a:t>
            </a:r>
            <a:r>
              <a:rPr lang="he-IL" b="1" dirty="0"/>
              <a:t>חָטָאנוּ עִם אֲבוֹתֵינוּ, </a:t>
            </a:r>
            <a:r>
              <a:rPr lang="he-IL" b="1" dirty="0">
                <a:solidFill>
                  <a:srgbClr val="00B050"/>
                </a:solidFill>
              </a:rPr>
              <a:t>חֵטְא הָאָדָם הָרִאשׁוֹן, שֶׁנִּתְנַכֵּר לְעַצְמִיּוּתוֹ, שֶׁפָּנָה לְדַעְתּוֹ שֶׁל נָחָשׁ, וְאִבֵּד אֶת עַצְמוֹ, לֹא יָדַע לְהָשִׁיב תְּשׁוּבָה בְּרוּרָה עַל שְׁאֵלַת אֵיךְ, מִפְּנֵי שֶׁלֹּא יָדַע נַפְשׁוֹ, מִפְּנֵי </a:t>
            </a:r>
            <a:r>
              <a:rPr lang="he-IL" b="1" dirty="0" err="1">
                <a:solidFill>
                  <a:srgbClr val="00B050"/>
                </a:solidFill>
              </a:rPr>
              <a:t>שֶׁהָאֲנִיּוֹת</a:t>
            </a:r>
            <a:r>
              <a:rPr lang="he-IL" b="1" dirty="0">
                <a:solidFill>
                  <a:srgbClr val="00B050"/>
                </a:solidFill>
              </a:rPr>
              <a:t> </a:t>
            </a:r>
            <a:r>
              <a:rPr lang="he-IL" b="1" dirty="0" err="1">
                <a:solidFill>
                  <a:srgbClr val="00B050"/>
                </a:solidFill>
              </a:rPr>
              <a:t>הָאֲמִתִּית</a:t>
            </a:r>
            <a:r>
              <a:rPr lang="he-IL" b="1" dirty="0">
                <a:solidFill>
                  <a:srgbClr val="00B050"/>
                </a:solidFill>
              </a:rPr>
              <a:t> נֶאֶבְדָה מִמֶּנּוּ, </a:t>
            </a:r>
            <a:r>
              <a:rPr lang="he-IL" b="1" dirty="0">
                <a:solidFill>
                  <a:srgbClr val="7030A0"/>
                </a:solidFill>
              </a:rPr>
              <a:t>בְּחֵטְא </a:t>
            </a:r>
            <a:r>
              <a:rPr lang="he-IL" b="1" dirty="0" err="1">
                <a:solidFill>
                  <a:srgbClr val="7030A0"/>
                </a:solidFill>
              </a:rPr>
              <a:t>הַהִשְׁתַּחֲוָאָה</a:t>
            </a:r>
            <a:r>
              <a:rPr lang="he-IL" b="1" dirty="0">
                <a:solidFill>
                  <a:srgbClr val="7030A0"/>
                </a:solidFill>
              </a:rPr>
              <a:t> לְאֵל זַר</a:t>
            </a:r>
            <a:r>
              <a:rPr lang="he-IL" dirty="0">
                <a:solidFill>
                  <a:srgbClr val="7030A0"/>
                </a:solidFill>
              </a:rPr>
              <a:t>, חֵטְא יִשְׂרָאֵל, זָנָה אַחֲרֵי </a:t>
            </a:r>
            <a:r>
              <a:rPr lang="he-IL" dirty="0" err="1">
                <a:solidFill>
                  <a:srgbClr val="7030A0"/>
                </a:solidFill>
              </a:rPr>
              <a:t>אֱלֹהֵי</a:t>
            </a:r>
            <a:r>
              <a:rPr lang="he-IL" dirty="0">
                <a:solidFill>
                  <a:srgbClr val="7030A0"/>
                </a:solidFill>
              </a:rPr>
              <a:t> </a:t>
            </a:r>
            <a:r>
              <a:rPr lang="he-IL" dirty="0" err="1">
                <a:solidFill>
                  <a:srgbClr val="7030A0"/>
                </a:solidFill>
              </a:rPr>
              <a:t>נֵכָר</a:t>
            </a:r>
            <a:r>
              <a:rPr lang="he-IL" dirty="0">
                <a:solidFill>
                  <a:srgbClr val="7030A0"/>
                </a:solidFill>
              </a:rPr>
              <a:t>, אֶת </a:t>
            </a:r>
            <a:r>
              <a:rPr lang="he-IL" dirty="0" err="1">
                <a:solidFill>
                  <a:srgbClr val="7030A0"/>
                </a:solidFill>
              </a:rPr>
              <a:t>אֲנִיּוּתו</a:t>
            </a:r>
            <a:r>
              <a:rPr lang="he-IL" dirty="0">
                <a:solidFill>
                  <a:srgbClr val="7030A0"/>
                </a:solidFill>
              </a:rPr>
              <a:t>ֹ הָעַצְמִית עָזַב, זָנַח יִשְׂרָאֵל טוֹב. </a:t>
            </a:r>
            <a:r>
              <a:rPr lang="he-IL" dirty="0">
                <a:solidFill>
                  <a:srgbClr val="FFC000"/>
                </a:solidFill>
              </a:rPr>
              <a:t>חָטְאָה הָאָרֶץ, הִכְחִישָׁה אֶת עַצְמִיּוּתָהּ, צִמְצְמָה אֶת חֵילָהּ, הָלְכָה אַחֲרֵי מְגַמּוֹת </a:t>
            </a:r>
            <a:r>
              <a:rPr lang="he-IL" dirty="0" err="1">
                <a:solidFill>
                  <a:srgbClr val="FFC000"/>
                </a:solidFill>
              </a:rPr>
              <a:t>וְתַכְלִיתוֹת</a:t>
            </a:r>
            <a:r>
              <a:rPr lang="he-IL" dirty="0">
                <a:solidFill>
                  <a:srgbClr val="FFC000"/>
                </a:solidFill>
              </a:rPr>
              <a:t>, לֹא נָתְנָה אֶת כָּל חֵילָהּ הַכָּמוּס לִהְיוֹת טַעַם עֵץ כְּטַעַם פִּרְיוֹ, נָשְׂאָה עַיִן מִחוּץ לָהּ, לַחְשֹׁב עַל דְּבַר גּוֹרָלוֹת וְקַרְיֶרוֹת</a:t>
            </a:r>
            <a:r>
              <a:rPr lang="he-IL" dirty="0"/>
              <a:t>. </a:t>
            </a:r>
            <a:r>
              <a:rPr lang="he-IL" dirty="0">
                <a:solidFill>
                  <a:schemeClr val="accent4">
                    <a:lumMod val="50000"/>
                  </a:schemeClr>
                </a:solidFill>
              </a:rPr>
              <a:t>קִטְרְגָהּ הַיָּרֵחַ, אִבְּדָה סִיבוּב פְּנִימִיּוּתָהּ, שִׂמְחַת חֶלְקָהּ, חָלְמָה עַל דְּבַר הַדְרַת מְלָכִים חִיצוֹנָה.</a:t>
            </a:r>
            <a:r>
              <a:rPr lang="he-IL" dirty="0"/>
              <a:t> </a:t>
            </a:r>
            <a:r>
              <a:rPr lang="he-IL" dirty="0">
                <a:solidFill>
                  <a:schemeClr val="accent1">
                    <a:lumMod val="60000"/>
                    <a:lumOff val="40000"/>
                  </a:schemeClr>
                </a:solidFill>
              </a:rPr>
              <a:t>וְכֹה הוֹלֵךְ הָעוֹלָם וְצוֹלֵל בְּאָבְדַן הָאֲנִי שֶׁל כָּל אֶחָד, שֶׁל הַפְּרָט וְשֶׁל הַכְּלָל.</a:t>
            </a:r>
            <a:endParaRPr lang="en-US" dirty="0">
              <a:solidFill>
                <a:schemeClr val="accent1">
                  <a:lumMod val="60000"/>
                  <a:lumOff val="40000"/>
                </a:schemeClr>
              </a:solidFill>
            </a:endParaRPr>
          </a:p>
        </p:txBody>
      </p:sp>
      <p:sp>
        <p:nvSpPr>
          <p:cNvPr id="4" name="מציין מיקום תוכן 3">
            <a:extLst>
              <a:ext uri="{FF2B5EF4-FFF2-40B4-BE49-F238E27FC236}">
                <a16:creationId xmlns:a16="http://schemas.microsoft.com/office/drawing/2014/main" id="{85EE6F79-6A89-486F-9F08-38D2ECE31806}"/>
              </a:ext>
            </a:extLst>
          </p:cNvPr>
          <p:cNvSpPr>
            <a:spLocks noGrp="1"/>
          </p:cNvSpPr>
          <p:nvPr>
            <p:ph sz="half" idx="2"/>
          </p:nvPr>
        </p:nvSpPr>
        <p:spPr>
          <a:xfrm>
            <a:off x="1404891" y="1861136"/>
            <a:ext cx="5181600" cy="4351338"/>
          </a:xfrm>
        </p:spPr>
        <p:txBody>
          <a:bodyPr>
            <a:normAutofit fontScale="62500" lnSpcReduction="20000"/>
          </a:bodyPr>
          <a:lstStyle/>
          <a:p>
            <a:r>
              <a:rPr lang="he-IL" dirty="0">
                <a:solidFill>
                  <a:srgbClr val="FF0000"/>
                </a:solidFill>
              </a:rPr>
              <a:t>מושג הגולה מתרחב- כבר לא רק גולה פיזית מהארץ אלא גולה אישית פנימית- התנכרות לעצמנו.</a:t>
            </a:r>
          </a:p>
          <a:p>
            <a:r>
              <a:rPr lang="he-IL" dirty="0">
                <a:solidFill>
                  <a:schemeClr val="accent1"/>
                </a:solidFill>
              </a:rPr>
              <a:t>הרחבת מושג החטא- לא רק האדם חוטא אלא גם הטבע.</a:t>
            </a:r>
          </a:p>
          <a:p>
            <a:pPr marL="0" indent="0">
              <a:buNone/>
            </a:pPr>
            <a:endParaRPr lang="he-IL" dirty="0"/>
          </a:p>
          <a:p>
            <a:r>
              <a:rPr lang="he-IL" dirty="0"/>
              <a:t> </a:t>
            </a:r>
            <a:r>
              <a:rPr lang="he-IL" dirty="0">
                <a:solidFill>
                  <a:srgbClr val="00B050"/>
                </a:solidFill>
              </a:rPr>
              <a:t>חטא אדם הראשון- הקשיב לדעתו של נחש ( יצר הרע) ולא נשאר נאמן לעצמו</a:t>
            </a:r>
          </a:p>
          <a:p>
            <a:r>
              <a:rPr lang="he-IL" dirty="0">
                <a:solidFill>
                  <a:srgbClr val="7030A0"/>
                </a:solidFill>
              </a:rPr>
              <a:t>חטא עבודה זרה </a:t>
            </a:r>
          </a:p>
          <a:p>
            <a:r>
              <a:rPr lang="he-IL" dirty="0">
                <a:solidFill>
                  <a:srgbClr val="FFC000"/>
                </a:solidFill>
              </a:rPr>
              <a:t>חטא הירח- הירח הוקטן ואיבד מעצמיותו מכוחו בעקבות דרישתו למשול לבד ולא יחד עם השמש( מדרש בריאת העולם היום הרביעי)</a:t>
            </a:r>
          </a:p>
          <a:p>
            <a:r>
              <a:rPr lang="he-IL" dirty="0">
                <a:solidFill>
                  <a:schemeClr val="accent4">
                    <a:lumMod val="50000"/>
                  </a:schemeClr>
                </a:solidFill>
              </a:rPr>
              <a:t>חטא הארץ- מלכתחילה הינו אמורים לאכול את כל הצמח אך הארץ לא נתנה את כל כוחה ואנו אוכלים רק חלק מהצמח ( מדרש בריאת העולם היום השלישי)</a:t>
            </a:r>
          </a:p>
          <a:p>
            <a:endParaRPr lang="he-IL" dirty="0">
              <a:solidFill>
                <a:schemeClr val="accent4">
                  <a:lumMod val="50000"/>
                </a:schemeClr>
              </a:solidFill>
            </a:endParaRPr>
          </a:p>
          <a:p>
            <a:r>
              <a:rPr lang="he-IL" sz="3300" dirty="0">
                <a:solidFill>
                  <a:schemeClr val="accent1">
                    <a:lumMod val="60000"/>
                    <a:lumOff val="40000"/>
                  </a:schemeClr>
                </a:solidFill>
              </a:rPr>
              <a:t>העולם הולך ומאבד מעצמיותו וזה חטא</a:t>
            </a:r>
            <a:r>
              <a:rPr lang="he-IL" dirty="0"/>
              <a:t>. </a:t>
            </a:r>
          </a:p>
        </p:txBody>
      </p:sp>
    </p:spTree>
    <p:extLst>
      <p:ext uri="{BB962C8B-B14F-4D97-AF65-F5344CB8AC3E}">
        <p14:creationId xmlns:p14="http://schemas.microsoft.com/office/powerpoint/2010/main" val="22873416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4">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4">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4">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מציין מיקום תוכן 2">
            <a:extLst>
              <a:ext uri="{FF2B5EF4-FFF2-40B4-BE49-F238E27FC236}">
                <a16:creationId xmlns:a16="http://schemas.microsoft.com/office/drawing/2014/main" id="{9C6085AB-EDB1-457E-A673-85E04912D331}"/>
              </a:ext>
            </a:extLst>
          </p:cNvPr>
          <p:cNvSpPr>
            <a:spLocks noGrp="1"/>
          </p:cNvSpPr>
          <p:nvPr>
            <p:ph sz="half" idx="1"/>
          </p:nvPr>
        </p:nvSpPr>
        <p:spPr/>
        <p:txBody>
          <a:bodyPr>
            <a:normAutofit lnSpcReduction="10000"/>
          </a:bodyPr>
          <a:lstStyle/>
          <a:p>
            <a:r>
              <a:rPr lang="he-IL" dirty="0">
                <a:solidFill>
                  <a:srgbClr val="FF0000"/>
                </a:solidFill>
              </a:rPr>
              <a:t>כאן ישנה ביקורת כלפי המחנכים שבמקום לראות את אישיותו ופנימיותו של התלמיד וללמד לפי דרכו דורשים ממנו ללמוד בצורה אחידה שאינה מתאימה לו כלל.</a:t>
            </a:r>
          </a:p>
          <a:p>
            <a:r>
              <a:rPr lang="he-IL" dirty="0">
                <a:solidFill>
                  <a:srgbClr val="FF0000"/>
                </a:solidFill>
              </a:rPr>
              <a:t>בנוסף מבקר הר קוק את מורי דורו שבמקום ללמד את המקור את התורה הולכים ומלמדים את התמידים תורות חיצוניות שאינם מחוברות לקודש לאני הפנימי האמיתי שלהם</a:t>
            </a:r>
          </a:p>
        </p:txBody>
      </p:sp>
      <p:sp>
        <p:nvSpPr>
          <p:cNvPr id="4" name="מציין מיקום תוכן 3">
            <a:extLst>
              <a:ext uri="{FF2B5EF4-FFF2-40B4-BE49-F238E27FC236}">
                <a16:creationId xmlns:a16="http://schemas.microsoft.com/office/drawing/2014/main" id="{F36450C8-A962-44C5-B8B2-366526FDB250}"/>
              </a:ext>
            </a:extLst>
          </p:cNvPr>
          <p:cNvSpPr>
            <a:spLocks noGrp="1"/>
          </p:cNvSpPr>
          <p:nvPr>
            <p:ph sz="half" idx="2"/>
          </p:nvPr>
        </p:nvSpPr>
        <p:spPr/>
        <p:txBody>
          <a:bodyPr>
            <a:normAutofit lnSpcReduction="10000"/>
          </a:bodyPr>
          <a:lstStyle/>
          <a:p>
            <a:r>
              <a:rPr lang="he-IL" b="1" dirty="0"/>
              <a:t>בָּאִים מְחַנְּכִים מְלֻמָּדִים, מִסְתַּכְּלִים בַּחִיצוֹנִיּוּת, מַסִּיחִים דֵּעָה גַּם הֵם מִן הָאֲנִי, וּמוֹסִיפִים תֶּבֶן עַל הַמְּדוּרָה, מַשְׁקִים אֶת הַצְּמֵאִים בְּחֹמֶץ, מְפַטְּמִים אֶת הַמּוֹחוֹת וְאֶת הַלְּבָבוֹת בְּכָל מַה שֶׁהוּא חוּץ מֵהֶם, וְהָאֲנִי הוֹלֵךְ וּמִשְׁתַּכֵּחַ, וְכֵיוָן שֶׁאֵין אֲנִי, אֵין הוּא, וְקַל וָחֹמֶר שֶׁאֵין אַתָּה</a:t>
            </a:r>
            <a:r>
              <a:rPr lang="he-IL" dirty="0"/>
              <a:t>.</a:t>
            </a:r>
          </a:p>
          <a:p>
            <a:endParaRPr lang="he-IL" dirty="0"/>
          </a:p>
        </p:txBody>
      </p:sp>
      <p:sp>
        <p:nvSpPr>
          <p:cNvPr id="5" name="אליפסה 4">
            <a:extLst>
              <a:ext uri="{FF2B5EF4-FFF2-40B4-BE49-F238E27FC236}">
                <a16:creationId xmlns:a16="http://schemas.microsoft.com/office/drawing/2014/main" id="{C535EC5E-CB62-49A9-BD0A-186F8348C8E3}"/>
              </a:ext>
            </a:extLst>
          </p:cNvPr>
          <p:cNvSpPr/>
          <p:nvPr/>
        </p:nvSpPr>
        <p:spPr>
          <a:xfrm>
            <a:off x="7057748" y="4785064"/>
            <a:ext cx="4110361" cy="170781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he-IL" b="1" dirty="0"/>
              <a:t>וּמוֹסִיפִים תֶּבֶן עַל הַמְּדוּרָה, מַשְׁקִים אֶת הַצְּמֵאִים בְּחֹמֶץ,- עשיית פעולות מנוגדות לצורך האמיתי, למענה הנדרש.</a:t>
            </a:r>
            <a:endParaRPr lang="he-IL" dirty="0"/>
          </a:p>
        </p:txBody>
      </p:sp>
    </p:spTree>
    <p:extLst>
      <p:ext uri="{BB962C8B-B14F-4D97-AF65-F5344CB8AC3E}">
        <p14:creationId xmlns:p14="http://schemas.microsoft.com/office/powerpoint/2010/main" val="35239223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5"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4511E918-CD88-4972-98BC-AFE2A1FBACDA}"/>
              </a:ext>
            </a:extLst>
          </p:cNvPr>
          <p:cNvSpPr>
            <a:spLocks noGrp="1"/>
          </p:cNvSpPr>
          <p:nvPr>
            <p:ph type="title"/>
          </p:nvPr>
        </p:nvSpPr>
        <p:spPr>
          <a:xfrm>
            <a:off x="-2411028" y="2850873"/>
            <a:ext cx="10515600" cy="1325563"/>
          </a:xfrm>
        </p:spPr>
        <p:txBody>
          <a:bodyPr>
            <a:normAutofit/>
          </a:bodyPr>
          <a:lstStyle/>
          <a:p>
            <a:r>
              <a:rPr lang="he-IL" sz="7200" dirty="0">
                <a:solidFill>
                  <a:srgbClr val="7030A0"/>
                </a:solidFill>
              </a:rPr>
              <a:t>אז מה דעתכם?</a:t>
            </a:r>
          </a:p>
        </p:txBody>
      </p:sp>
    </p:spTree>
    <p:extLst>
      <p:ext uri="{BB962C8B-B14F-4D97-AF65-F5344CB8AC3E}">
        <p14:creationId xmlns:p14="http://schemas.microsoft.com/office/powerpoint/2010/main" val="2125305439"/>
      </p:ext>
    </p:extLst>
  </p:cSld>
  <p:clrMapOvr>
    <a:masterClrMapping/>
  </p:clrMapOvr>
</p:sld>
</file>

<file path=ppt/theme/theme1.xml><?xml version="1.0" encoding="utf-8"?>
<a:theme xmlns:a="http://schemas.openxmlformats.org/drawingml/2006/main" name="ערכת נושא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38</TotalTime>
  <Words>1204</Words>
  <Application>Microsoft Office PowerPoint</Application>
  <PresentationFormat>מסך רחב</PresentationFormat>
  <Paragraphs>41</Paragraphs>
  <Slides>6</Slides>
  <Notes>0</Notes>
  <HiddenSlides>0</HiddenSlides>
  <MMClips>0</MMClips>
  <ScaleCrop>false</ScaleCrop>
  <HeadingPairs>
    <vt:vector size="6" baseType="variant">
      <vt:variant>
        <vt:lpstr>גופנים בשימוש</vt:lpstr>
      </vt:variant>
      <vt:variant>
        <vt:i4>5</vt:i4>
      </vt:variant>
      <vt:variant>
        <vt:lpstr>ערכת נושא</vt:lpstr>
      </vt:variant>
      <vt:variant>
        <vt:i4>1</vt:i4>
      </vt:variant>
      <vt:variant>
        <vt:lpstr>כותרות שקופיות</vt:lpstr>
      </vt:variant>
      <vt:variant>
        <vt:i4>6</vt:i4>
      </vt:variant>
    </vt:vector>
  </HeadingPairs>
  <TitlesOfParts>
    <vt:vector size="12" baseType="lpstr">
      <vt:lpstr>Aharoni</vt:lpstr>
      <vt:lpstr>Arial</vt:lpstr>
      <vt:lpstr>Calibri</vt:lpstr>
      <vt:lpstr>Calibri Light</vt:lpstr>
      <vt:lpstr>Garamond</vt:lpstr>
      <vt:lpstr>ערכת נושא Office</vt:lpstr>
      <vt:lpstr>בקשת האני העצמי</vt:lpstr>
      <vt:lpstr>"מרגיש הייתי מתוך תלמודי מין זהום וסאבון...התחלתי משתמט מבית המדרש והייתי גונב את בית אבא...יודע הייתי שחוטא ופושע אני...אבל עד א-להים – ניסיתי בכל כחי לתקן ולא עלתה בידי. מלא כוונות טובות והרהורי תשובה הייתי בא לבית המדרש, נוטל ספר ומתחיל להגות בו בהתעוררות, בהתלהבות ובמסירות נפש, צובט כל פעם בידי את עצמי...ולאחר שעה והנה שוב אני מוצא את עצמי טובע כולי בים של מחשבות זרות...האיך? כיצד נתגלגל הדבר? איני יודע! הדבר נעשה ע"י מלאך או שטן. מעשה כשפים הוא ולא יותר" (ח"נ ביאליק, כתבים גנוזים, עמ' 174).     </vt:lpstr>
      <vt:lpstr>הראי"ה קוק, אורות התורה, פרק ט', פסקה ו' </vt:lpstr>
      <vt:lpstr>  הראי"ה קוק*, "בקשת האני העצמי", אורות הקודש, חלק ג', עמ' ק"מ  </vt:lpstr>
      <vt:lpstr>מצגת של PowerPoint‏</vt:lpstr>
      <vt:lpstr>אז מה דעתכם?</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הראי"ה קוק, אורות התורה, פרק ט', פסקה ו' </dc:title>
  <dc:creator>user</dc:creator>
  <cp:lastModifiedBy>user</cp:lastModifiedBy>
  <cp:revision>11</cp:revision>
  <dcterms:created xsi:type="dcterms:W3CDTF">2020-04-17T08:32:50Z</dcterms:created>
  <dcterms:modified xsi:type="dcterms:W3CDTF">2020-04-17T09:10:59Z</dcterms:modified>
</cp:coreProperties>
</file>