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82" r:id="rId4"/>
    <p:sldId id="265" r:id="rId5"/>
    <p:sldId id="266" r:id="rId6"/>
    <p:sldId id="267" r:id="rId7"/>
    <p:sldId id="270" r:id="rId8"/>
    <p:sldId id="271" r:id="rId9"/>
    <p:sldId id="272" r:id="rId10"/>
    <p:sldId id="283" r:id="rId11"/>
    <p:sldId id="274" r:id="rId12"/>
    <p:sldId id="275" r:id="rId13"/>
    <p:sldId id="285" r:id="rId14"/>
    <p:sldId id="284" r:id="rId15"/>
    <p:sldId id="277" r:id="rId16"/>
    <p:sldId id="286" r:id="rId17"/>
    <p:sldId id="279" r:id="rId18"/>
    <p:sldId id="287" r:id="rId19"/>
    <p:sldId id="288" r:id="rId20"/>
  </p:sldIdLst>
  <p:sldSz cx="9144000" cy="6858000" type="screen4x3"/>
  <p:notesSz cx="6670675" cy="9875838"/>
  <p:embeddedFontLst>
    <p:embeddedFont>
      <p:font typeface="Calibri" panose="020F0502020204030204" pitchFamily="34" charset="0"/>
      <p:regular r:id="rId22"/>
      <p:bold r:id="rId23"/>
      <p:italic r:id="rId24"/>
      <p:boldItalic r:id="rId25"/>
    </p:embeddedFont>
    <p:embeddedFont>
      <p:font typeface="Cantata One" panose="02060503070700060704" charset="0"/>
      <p:regular r:id="rId26"/>
    </p:embeddedFont>
    <p:embeddedFont>
      <p:font typeface="Corbel" panose="020B0503020204020204" pitchFamily="34" charset="0"/>
      <p:regular r:id="rId27"/>
      <p:bold r:id="rId28"/>
      <p:italic r:id="rId29"/>
      <p:boldItalic r:id="rId30"/>
    </p:embeddedFont>
    <p:embeddedFont>
      <p:font typeface="Garamond" panose="02020404030301010803" pitchFamily="18" charset="0"/>
      <p:regular r:id="rId31"/>
      <p:bold r:id="rId32"/>
      <p:italic r:id="rId33"/>
    </p:embeddedFont>
    <p:embeddedFont>
      <p:font typeface="Guttman Yad-Brush" panose="02010401010101010101" pitchFamily="2" charset="-79"/>
      <p:regular r:id="rId34"/>
    </p:embeddedFont>
    <p:embeddedFont>
      <p:font typeface="Miriam" panose="020B0502050101010101" pitchFamily="34" charset="-79"/>
      <p:regular r:id="rId35"/>
    </p:embeddedFont>
    <p:embeddedFont>
      <p:font typeface="Verdana" panose="020B060403050404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779838" y="0"/>
            <a:ext cx="2890837" cy="493713"/>
          </a:xfrm>
          <a:prstGeom prst="rect">
            <a:avLst/>
          </a:prstGeom>
          <a:noFill/>
          <a:ln>
            <a:noFill/>
          </a:ln>
        </p:spPr>
        <p:txBody>
          <a:bodyPr spcFirstLastPara="1" wrap="square" lIns="91425" tIns="91425" rIns="91425" bIns="91425" anchor="t" anchorCtr="0">
            <a:noAutofit/>
          </a:bodyPr>
          <a:lstStyle>
            <a:lvl1pPr marL="0" marR="0" lvl="0" indent="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890837" cy="493713"/>
          </a:xfrm>
          <a:prstGeom prst="rect">
            <a:avLst/>
          </a:prstGeom>
          <a:noFill/>
          <a:ln>
            <a:noFill/>
          </a:ln>
        </p:spPr>
        <p:txBody>
          <a:bodyPr spcFirstLastPara="1" wrap="square" lIns="91425" tIns="91425" rIns="91425" bIns="91425" anchor="t" anchorCtr="0">
            <a:noAutofit/>
          </a:bodyPr>
          <a:lstStyle>
            <a:lvl1pPr marL="0" marR="0" lvl="0" indent="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8683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66750" y="4691063"/>
            <a:ext cx="5337175" cy="4443412"/>
          </a:xfrm>
          <a:prstGeom prst="rect">
            <a:avLst/>
          </a:prstGeom>
          <a:noFill/>
          <a:ln>
            <a:noFill/>
          </a:ln>
        </p:spPr>
        <p:txBody>
          <a:bodyPr spcFirstLastPara="1" wrap="square" lIns="91425" tIns="91425" rIns="91425" bIns="91425" anchor="t" anchorCtr="0">
            <a:no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779838" y="9380538"/>
            <a:ext cx="2890837" cy="493712"/>
          </a:xfrm>
          <a:prstGeom prst="rect">
            <a:avLst/>
          </a:prstGeom>
          <a:noFill/>
          <a:ln>
            <a:noFill/>
          </a:ln>
        </p:spPr>
        <p:txBody>
          <a:bodyPr spcFirstLastPara="1" wrap="square" lIns="91425" tIns="91425" rIns="91425" bIns="91425" anchor="b" anchorCtr="0">
            <a:noAutofit/>
          </a:bodyPr>
          <a:lstStyle>
            <a:lvl1pPr marL="0" marR="0" lvl="0" indent="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9380538"/>
            <a:ext cx="2890837" cy="493712"/>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iw-I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10f2e9016_0_56:notes"/>
          <p:cNvSpPr>
            <a:spLocks noGrp="1" noRot="1" noChangeAspect="1"/>
          </p:cNvSpPr>
          <p:nvPr>
            <p:ph type="sldImg" idx="2"/>
          </p:nvPr>
        </p:nvSpPr>
        <p:spPr>
          <a:xfrm>
            <a:off x="8683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10f2e9016_0_56:notes"/>
          <p:cNvSpPr txBox="1">
            <a:spLocks noGrp="1"/>
          </p:cNvSpPr>
          <p:nvPr>
            <p:ph type="body" idx="1"/>
          </p:nvPr>
        </p:nvSpPr>
        <p:spPr>
          <a:xfrm>
            <a:off x="666750" y="4691063"/>
            <a:ext cx="5337300" cy="444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g210f2e9016_0_56:notes"/>
          <p:cNvSpPr txBox="1">
            <a:spLocks noGrp="1"/>
          </p:cNvSpPr>
          <p:nvPr>
            <p:ph type="sldNum" idx="12"/>
          </p:nvPr>
        </p:nvSpPr>
        <p:spPr>
          <a:xfrm>
            <a:off x="1588" y="9380538"/>
            <a:ext cx="2890800" cy="4938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iw-IL"/>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10f2e9016_0_19:notes"/>
          <p:cNvSpPr>
            <a:spLocks noGrp="1" noRot="1" noChangeAspect="1"/>
          </p:cNvSpPr>
          <p:nvPr>
            <p:ph type="sldImg" idx="2"/>
          </p:nvPr>
        </p:nvSpPr>
        <p:spPr>
          <a:xfrm>
            <a:off x="8683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10f2e9016_0_19:notes"/>
          <p:cNvSpPr txBox="1">
            <a:spLocks noGrp="1"/>
          </p:cNvSpPr>
          <p:nvPr>
            <p:ph type="body" idx="1"/>
          </p:nvPr>
        </p:nvSpPr>
        <p:spPr>
          <a:xfrm>
            <a:off x="666750" y="4691063"/>
            <a:ext cx="5337300" cy="444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g210f2e9016_0_19:notes"/>
          <p:cNvSpPr txBox="1">
            <a:spLocks noGrp="1"/>
          </p:cNvSpPr>
          <p:nvPr>
            <p:ph type="sldNum" idx="12"/>
          </p:nvPr>
        </p:nvSpPr>
        <p:spPr>
          <a:xfrm>
            <a:off x="1588" y="9380538"/>
            <a:ext cx="2890800" cy="4938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10f2e9016_0_12:notes"/>
          <p:cNvSpPr>
            <a:spLocks noGrp="1" noRot="1" noChangeAspect="1"/>
          </p:cNvSpPr>
          <p:nvPr>
            <p:ph type="sldImg" idx="2"/>
          </p:nvPr>
        </p:nvSpPr>
        <p:spPr>
          <a:xfrm>
            <a:off x="8683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10f2e9016_0_12:notes"/>
          <p:cNvSpPr txBox="1">
            <a:spLocks noGrp="1"/>
          </p:cNvSpPr>
          <p:nvPr>
            <p:ph type="body" idx="1"/>
          </p:nvPr>
        </p:nvSpPr>
        <p:spPr>
          <a:xfrm>
            <a:off x="666750" y="4691063"/>
            <a:ext cx="5337300" cy="444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210f2e9016_0_12:notes"/>
          <p:cNvSpPr txBox="1">
            <a:spLocks noGrp="1"/>
          </p:cNvSpPr>
          <p:nvPr>
            <p:ph type="sldNum" idx="12"/>
          </p:nvPr>
        </p:nvSpPr>
        <p:spPr>
          <a:xfrm>
            <a:off x="1588" y="9380538"/>
            <a:ext cx="2890800" cy="4938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15</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10f2e9016_0_38:notes"/>
          <p:cNvSpPr>
            <a:spLocks noGrp="1" noRot="1" noChangeAspect="1"/>
          </p:cNvSpPr>
          <p:nvPr>
            <p:ph type="sldImg" idx="2"/>
          </p:nvPr>
        </p:nvSpPr>
        <p:spPr>
          <a:xfrm>
            <a:off x="8683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10f2e9016_0_38:notes"/>
          <p:cNvSpPr txBox="1">
            <a:spLocks noGrp="1"/>
          </p:cNvSpPr>
          <p:nvPr>
            <p:ph type="body" idx="1"/>
          </p:nvPr>
        </p:nvSpPr>
        <p:spPr>
          <a:xfrm>
            <a:off x="666750" y="4691063"/>
            <a:ext cx="5337300" cy="444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g210f2e9016_0_38:notes"/>
          <p:cNvSpPr txBox="1">
            <a:spLocks noGrp="1"/>
          </p:cNvSpPr>
          <p:nvPr>
            <p:ph type="sldNum" idx="12"/>
          </p:nvPr>
        </p:nvSpPr>
        <p:spPr>
          <a:xfrm>
            <a:off x="1588" y="9380538"/>
            <a:ext cx="2890800" cy="4938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txBox="1">
            <a:spLocks noGrp="1"/>
          </p:cNvSpPr>
          <p:nvPr>
            <p:ph type="body" idx="1"/>
          </p:nvPr>
        </p:nvSpPr>
        <p:spPr>
          <a:xfrm>
            <a:off x="666750" y="4691063"/>
            <a:ext cx="5337175" cy="44434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4:notes"/>
          <p:cNvSpPr>
            <a:spLocks noGrp="1" noRot="1" noChangeAspect="1"/>
          </p:cNvSpPr>
          <p:nvPr>
            <p:ph type="sldImg" idx="2"/>
          </p:nvPr>
        </p:nvSpPr>
        <p:spPr>
          <a:xfrm>
            <a:off x="8683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4:notes"/>
          <p:cNvSpPr txBox="1">
            <a:spLocks noGrp="1"/>
          </p:cNvSpPr>
          <p:nvPr>
            <p:ph type="body" idx="1"/>
          </p:nvPr>
        </p:nvSpPr>
        <p:spPr>
          <a:xfrm>
            <a:off x="666750" y="4691063"/>
            <a:ext cx="5337175" cy="44434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14:notes"/>
          <p:cNvSpPr>
            <a:spLocks noGrp="1" noRot="1" noChangeAspect="1"/>
          </p:cNvSpPr>
          <p:nvPr>
            <p:ph type="sldImg" idx="2"/>
          </p:nvPr>
        </p:nvSpPr>
        <p:spPr>
          <a:xfrm>
            <a:off x="8683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5:notes"/>
          <p:cNvSpPr txBox="1">
            <a:spLocks noGrp="1"/>
          </p:cNvSpPr>
          <p:nvPr>
            <p:ph type="body" idx="1"/>
          </p:nvPr>
        </p:nvSpPr>
        <p:spPr>
          <a:xfrm>
            <a:off x="666750" y="4691063"/>
            <a:ext cx="5337175" cy="44434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5:notes"/>
          <p:cNvSpPr>
            <a:spLocks noGrp="1" noRot="1" noChangeAspect="1"/>
          </p:cNvSpPr>
          <p:nvPr>
            <p:ph type="sldImg" idx="2"/>
          </p:nvPr>
        </p:nvSpPr>
        <p:spPr>
          <a:xfrm>
            <a:off x="8683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txBox="1">
            <a:spLocks noGrp="1"/>
          </p:cNvSpPr>
          <p:nvPr>
            <p:ph type="body" idx="1"/>
          </p:nvPr>
        </p:nvSpPr>
        <p:spPr>
          <a:xfrm>
            <a:off x="666750" y="4691063"/>
            <a:ext cx="5337175" cy="44434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6:notes"/>
          <p:cNvSpPr>
            <a:spLocks noGrp="1" noRot="1" noChangeAspect="1"/>
          </p:cNvSpPr>
          <p:nvPr>
            <p:ph type="sldImg" idx="2"/>
          </p:nvPr>
        </p:nvSpPr>
        <p:spPr>
          <a:xfrm>
            <a:off x="8683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9:notes"/>
          <p:cNvSpPr txBox="1">
            <a:spLocks noGrp="1"/>
          </p:cNvSpPr>
          <p:nvPr>
            <p:ph type="body" idx="1"/>
          </p:nvPr>
        </p:nvSpPr>
        <p:spPr>
          <a:xfrm>
            <a:off x="666750" y="4691063"/>
            <a:ext cx="5337175" cy="44434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19:notes"/>
          <p:cNvSpPr>
            <a:spLocks noGrp="1" noRot="1" noChangeAspect="1"/>
          </p:cNvSpPr>
          <p:nvPr>
            <p:ph type="sldImg" idx="2"/>
          </p:nvPr>
        </p:nvSpPr>
        <p:spPr>
          <a:xfrm>
            <a:off x="8683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0:notes"/>
          <p:cNvSpPr txBox="1">
            <a:spLocks noGrp="1"/>
          </p:cNvSpPr>
          <p:nvPr>
            <p:ph type="body" idx="1"/>
          </p:nvPr>
        </p:nvSpPr>
        <p:spPr>
          <a:xfrm>
            <a:off x="666750" y="4691063"/>
            <a:ext cx="5337175" cy="44434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20:notes"/>
          <p:cNvSpPr>
            <a:spLocks noGrp="1" noRot="1" noChangeAspect="1"/>
          </p:cNvSpPr>
          <p:nvPr>
            <p:ph type="sldImg" idx="2"/>
          </p:nvPr>
        </p:nvSpPr>
        <p:spPr>
          <a:xfrm>
            <a:off x="8683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1:notes"/>
          <p:cNvSpPr txBox="1">
            <a:spLocks noGrp="1"/>
          </p:cNvSpPr>
          <p:nvPr>
            <p:ph type="body" idx="1"/>
          </p:nvPr>
        </p:nvSpPr>
        <p:spPr>
          <a:xfrm>
            <a:off x="666750" y="4691063"/>
            <a:ext cx="5337175" cy="44434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21:notes"/>
          <p:cNvSpPr>
            <a:spLocks noGrp="1" noRot="1" noChangeAspect="1"/>
          </p:cNvSpPr>
          <p:nvPr>
            <p:ph type="sldImg" idx="2"/>
          </p:nvPr>
        </p:nvSpPr>
        <p:spPr>
          <a:xfrm>
            <a:off x="8683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10f2e9016_0_0:notes"/>
          <p:cNvSpPr>
            <a:spLocks noGrp="1" noRot="1" noChangeAspect="1"/>
          </p:cNvSpPr>
          <p:nvPr>
            <p:ph type="sldImg" idx="2"/>
          </p:nvPr>
        </p:nvSpPr>
        <p:spPr>
          <a:xfrm>
            <a:off x="8683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10f2e9016_0_0:notes"/>
          <p:cNvSpPr txBox="1">
            <a:spLocks noGrp="1"/>
          </p:cNvSpPr>
          <p:nvPr>
            <p:ph type="body" idx="1"/>
          </p:nvPr>
        </p:nvSpPr>
        <p:spPr>
          <a:xfrm>
            <a:off x="666750" y="4691063"/>
            <a:ext cx="5337300" cy="444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g210f2e9016_0_0:notes"/>
          <p:cNvSpPr txBox="1">
            <a:spLocks noGrp="1"/>
          </p:cNvSpPr>
          <p:nvPr>
            <p:ph type="sldNum" idx="12"/>
          </p:nvPr>
        </p:nvSpPr>
        <p:spPr>
          <a:xfrm>
            <a:off x="1588" y="9380538"/>
            <a:ext cx="2890800" cy="4938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iw-IL"/>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722376" y="2688336"/>
            <a:ext cx="7772400" cy="3108960"/>
          </a:xfrm>
          <a:prstGeom prst="rect">
            <a:avLst/>
          </a:prstGeom>
          <a:noFill/>
          <a:ln>
            <a:noFill/>
          </a:ln>
        </p:spPr>
        <p:txBody>
          <a:bodyPr spcFirstLastPara="1" wrap="square" lIns="91425" tIns="91425" rIns="91425" bIns="91425" anchor="t" anchorCtr="0">
            <a:noAutofit/>
          </a:bodyPr>
          <a:lstStyle>
            <a:lvl1pPr marL="0" marR="0" lvl="0" indent="0" algn="ctr" rtl="1">
              <a:spcBef>
                <a:spcPts val="0"/>
              </a:spcBef>
              <a:spcAft>
                <a:spcPts val="0"/>
              </a:spcAft>
              <a:buClr>
                <a:srgbClr val="030B36"/>
              </a:buClr>
              <a:buSzPts val="1400"/>
              <a:buFont typeface="Cantata One"/>
              <a:buNone/>
              <a:defRPr sz="6200" b="1" i="0" u="none" strike="noStrike" cap="none">
                <a:solidFill>
                  <a:srgbClr val="030B36"/>
                </a:solidFill>
                <a:latin typeface="Cantata One"/>
                <a:ea typeface="Cantata One"/>
                <a:cs typeface="Cantata One"/>
                <a:sym typeface="Cantata On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8" name="Google Shape;18;p2"/>
          <p:cNvSpPr txBox="1">
            <a:spLocks noGrp="1"/>
          </p:cNvSpPr>
          <p:nvPr>
            <p:ph type="subTitle" idx="1"/>
          </p:nvPr>
        </p:nvSpPr>
        <p:spPr>
          <a:xfrm>
            <a:off x="722376" y="1133856"/>
            <a:ext cx="7772400" cy="1508760"/>
          </a:xfrm>
          <a:prstGeom prst="rect">
            <a:avLst/>
          </a:prstGeom>
          <a:noFill/>
          <a:ln>
            <a:noFill/>
          </a:ln>
        </p:spPr>
        <p:txBody>
          <a:bodyPr spcFirstLastPara="1" wrap="square" lIns="91425" tIns="91425" rIns="91425" bIns="91425" anchor="b" anchorCtr="0">
            <a:noAutofit/>
          </a:bodyPr>
          <a:lstStyle>
            <a:lvl1pPr marL="0" marR="0" lvl="0" indent="0" algn="ctr" rtl="1">
              <a:spcBef>
                <a:spcPts val="0"/>
              </a:spcBef>
              <a:spcAft>
                <a:spcPts val="0"/>
              </a:spcAft>
              <a:buClr>
                <a:schemeClr val="accent1"/>
              </a:buClr>
              <a:buSzPts val="2240"/>
              <a:buFont typeface="Noto Sans Symbols"/>
              <a:buNone/>
              <a:defRPr sz="2200" b="0" i="0" u="none" strike="noStrike" cap="none">
                <a:solidFill>
                  <a:srgbClr val="191D34"/>
                </a:solidFill>
                <a:latin typeface="Verdana"/>
                <a:ea typeface="Verdana"/>
                <a:cs typeface="Verdana"/>
                <a:sym typeface="Verdana"/>
              </a:defRPr>
            </a:lvl1pPr>
            <a:lvl2pPr marL="457200" marR="0" lvl="1" indent="0" algn="ctr" rtl="1">
              <a:spcBef>
                <a:spcPts val="0"/>
              </a:spcBef>
              <a:spcAft>
                <a:spcPts val="0"/>
              </a:spcAft>
              <a:buClr>
                <a:schemeClr val="accent2"/>
              </a:buClr>
              <a:buSzPts val="2200"/>
              <a:buFont typeface="Noto Sans Symbols"/>
              <a:buNone/>
              <a:defRPr sz="2200" b="0" i="0" u="none" strike="noStrike" cap="none">
                <a:solidFill>
                  <a:schemeClr val="dk1"/>
                </a:solidFill>
                <a:latin typeface="Verdana"/>
                <a:ea typeface="Verdana"/>
                <a:cs typeface="Verdana"/>
                <a:sym typeface="Verdana"/>
              </a:defRPr>
            </a:lvl2pPr>
            <a:lvl3pPr marL="914400" marR="0" lvl="2" indent="0" algn="ctr" rtl="1">
              <a:spcBef>
                <a:spcPts val="0"/>
              </a:spcBef>
              <a:spcAft>
                <a:spcPts val="0"/>
              </a:spcAft>
              <a:buClr>
                <a:schemeClr val="accent3"/>
              </a:buClr>
              <a:buSzPts val="2000"/>
              <a:buFont typeface="Noto Sans Symbols"/>
              <a:buNone/>
              <a:defRPr sz="2000" b="0" i="0" u="none" strike="noStrike" cap="none">
                <a:solidFill>
                  <a:schemeClr val="dk1"/>
                </a:solidFill>
                <a:latin typeface="Verdana"/>
                <a:ea typeface="Verdana"/>
                <a:cs typeface="Verdana"/>
                <a:sym typeface="Verdana"/>
              </a:defRPr>
            </a:lvl3pPr>
            <a:lvl4pPr marL="1371600" marR="0" lvl="3" indent="0" algn="ctr" rtl="1">
              <a:spcBef>
                <a:spcPts val="0"/>
              </a:spcBef>
              <a:spcAft>
                <a:spcPts val="0"/>
              </a:spcAft>
              <a:buClr>
                <a:schemeClr val="accent4"/>
              </a:buClr>
              <a:buSzPts val="1800"/>
              <a:buFont typeface="Noto Sans Symbols"/>
              <a:buNone/>
              <a:defRPr sz="1800" b="0" i="0" u="none" strike="noStrike" cap="none">
                <a:solidFill>
                  <a:schemeClr val="dk1"/>
                </a:solidFill>
                <a:latin typeface="Verdana"/>
                <a:ea typeface="Verdana"/>
                <a:cs typeface="Verdana"/>
                <a:sym typeface="Verdana"/>
              </a:defRPr>
            </a:lvl4pPr>
            <a:lvl5pPr marL="1828800" marR="0" lvl="4" indent="0" algn="ctr" rtl="1">
              <a:spcBef>
                <a:spcPts val="0"/>
              </a:spcBef>
              <a:spcAft>
                <a:spcPts val="0"/>
              </a:spcAft>
              <a:buClr>
                <a:schemeClr val="accent5"/>
              </a:buClr>
              <a:buSzPts val="1800"/>
              <a:buFont typeface="Noto Sans Symbols"/>
              <a:buNone/>
              <a:defRPr sz="1800" b="0" i="0" u="none" strike="noStrike" cap="none">
                <a:solidFill>
                  <a:schemeClr val="dk1"/>
                </a:solidFill>
                <a:latin typeface="Verdana"/>
                <a:ea typeface="Verdana"/>
                <a:cs typeface="Verdana"/>
                <a:sym typeface="Verdana"/>
              </a:defRPr>
            </a:lvl5pPr>
            <a:lvl6pPr marL="2286000" marR="0" lvl="5" indent="0" algn="ctr" rtl="1">
              <a:spcBef>
                <a:spcPts val="0"/>
              </a:spcBef>
              <a:spcAft>
                <a:spcPts val="0"/>
              </a:spcAft>
              <a:buClr>
                <a:schemeClr val="accent6"/>
              </a:buClr>
              <a:buSzPts val="1600"/>
              <a:buFont typeface="Noto Sans Symbols"/>
              <a:buNone/>
              <a:defRPr sz="1600" b="0" i="0" u="none" strike="noStrike" cap="none">
                <a:latin typeface="Verdana"/>
                <a:ea typeface="Verdana"/>
                <a:cs typeface="Verdana"/>
                <a:sym typeface="Verdana"/>
              </a:defRPr>
            </a:lvl6pPr>
            <a:lvl7pPr marL="2743200" marR="0" lvl="6" indent="0" algn="ctr" rtl="1">
              <a:spcBef>
                <a:spcPts val="0"/>
              </a:spcBef>
              <a:spcAft>
                <a:spcPts val="0"/>
              </a:spcAft>
              <a:buClr>
                <a:schemeClr val="dk2"/>
              </a:buClr>
              <a:buSzPts val="1600"/>
              <a:buFont typeface="Noto Sans Symbols"/>
              <a:buNone/>
              <a:defRPr sz="1600" b="0" i="0" u="none" strike="noStrike" cap="none">
                <a:latin typeface="Verdana"/>
                <a:ea typeface="Verdana"/>
                <a:cs typeface="Verdana"/>
                <a:sym typeface="Verdana"/>
              </a:defRPr>
            </a:lvl7pPr>
            <a:lvl8pPr marL="3200400" marR="0" lvl="7" indent="0" algn="ctr" rtl="1">
              <a:spcBef>
                <a:spcPts val="0"/>
              </a:spcBef>
              <a:spcAft>
                <a:spcPts val="0"/>
              </a:spcAft>
              <a:buClr>
                <a:schemeClr val="accent2"/>
              </a:buClr>
              <a:buSzPts val="1600"/>
              <a:buFont typeface="Noto Sans Symbols"/>
              <a:buNone/>
              <a:defRPr sz="1600" b="0" i="0" u="none" strike="noStrike" cap="none">
                <a:latin typeface="Verdana"/>
                <a:ea typeface="Verdana"/>
                <a:cs typeface="Verdana"/>
                <a:sym typeface="Verdana"/>
              </a:defRPr>
            </a:lvl8pPr>
            <a:lvl9pPr marL="3657600" marR="0" lvl="8" indent="0" algn="ctr" rtl="1">
              <a:spcBef>
                <a:spcPts val="0"/>
              </a:spcBef>
              <a:spcAft>
                <a:spcPts val="0"/>
              </a:spcAft>
              <a:buClr>
                <a:schemeClr val="accent1"/>
              </a:buClr>
              <a:buSzPts val="1400"/>
              <a:buFont typeface="Noto Sans Symbols"/>
              <a:buNone/>
              <a:defRPr sz="1400" b="0" i="0" u="none" strike="noStrike" cap="none">
                <a:latin typeface="Verdana"/>
                <a:ea typeface="Verdana"/>
                <a:cs typeface="Verdana"/>
                <a:sym typeface="Verdana"/>
              </a:defRPr>
            </a:lvl9pPr>
          </a:lstStyle>
          <a:p>
            <a:endParaRPr/>
          </a:p>
        </p:txBody>
      </p:sp>
      <p:sp>
        <p:nvSpPr>
          <p:cNvPr id="19" name="Google Shape;19;p2"/>
          <p:cNvSpPr txBox="1">
            <a:spLocks noGrp="1"/>
          </p:cNvSpPr>
          <p:nvPr>
            <p:ph type="dt" idx="10"/>
          </p:nvPr>
        </p:nvSpPr>
        <p:spPr>
          <a:xfrm>
            <a:off x="457200" y="6214404"/>
            <a:ext cx="2133600" cy="365760"/>
          </a:xfrm>
          <a:prstGeom prst="rect">
            <a:avLst/>
          </a:prstGeom>
          <a:noFill/>
          <a:ln>
            <a:noFill/>
          </a:ln>
        </p:spPr>
        <p:txBody>
          <a:bodyPr spcFirstLastPara="1" wrap="square" lIns="91425" tIns="91425" rIns="91425" bIns="91425" anchor="b" anchorCtr="0">
            <a:noAutofit/>
          </a:bodyPr>
          <a:lstStyle>
            <a:lvl1pPr marL="0" marR="0" lvl="0" indent="0" algn="r" rtl="1">
              <a:spcBef>
                <a:spcPts val="0"/>
              </a:spcBef>
              <a:spcAft>
                <a:spcPts val="0"/>
              </a:spcAft>
              <a:buSzPts val="1400"/>
              <a:buNone/>
              <a:defRPr sz="1000" b="0" i="0" u="none" strike="noStrike" cap="none">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0" name="Google Shape;20;p2"/>
          <p:cNvSpPr txBox="1">
            <a:spLocks noGrp="1"/>
          </p:cNvSpPr>
          <p:nvPr>
            <p:ph type="sldNum" idx="12"/>
          </p:nvPr>
        </p:nvSpPr>
        <p:spPr>
          <a:xfrm>
            <a:off x="6553200" y="6214404"/>
            <a:ext cx="2133600" cy="365760"/>
          </a:xfrm>
          <a:prstGeom prst="rect">
            <a:avLst/>
          </a:prstGeom>
          <a:noFill/>
          <a:ln>
            <a:noFill/>
          </a:ln>
        </p:spPr>
        <p:txBody>
          <a:bodyPr spcFirstLastPara="1" wrap="square" lIns="91425" tIns="45700" rIns="91425" bIns="45700" anchor="b" anchorCtr="0">
            <a:noAutofit/>
          </a:bodyPr>
          <a:lstStyle>
            <a:lvl1pPr marL="0" marR="0" lvl="0" indent="0" algn="r" rtl="1">
              <a:spcBef>
                <a:spcPts val="0"/>
              </a:spcBef>
              <a:buNone/>
              <a:defRPr sz="1000" b="0" i="0" u="none" strike="noStrike" cap="none">
                <a:solidFill>
                  <a:srgbClr val="888994"/>
                </a:solidFill>
                <a:latin typeface="Verdana"/>
                <a:ea typeface="Verdana"/>
                <a:cs typeface="Verdana"/>
                <a:sym typeface="Verdana"/>
              </a:defRPr>
            </a:lvl1pPr>
            <a:lvl2pPr marL="0" marR="0" lvl="1" indent="0" algn="r" rtl="1">
              <a:spcBef>
                <a:spcPts val="0"/>
              </a:spcBef>
              <a:buNone/>
              <a:defRPr sz="1000" b="0" i="0" u="none" strike="noStrike" cap="none">
                <a:solidFill>
                  <a:srgbClr val="888994"/>
                </a:solidFill>
                <a:latin typeface="Verdana"/>
                <a:ea typeface="Verdana"/>
                <a:cs typeface="Verdana"/>
                <a:sym typeface="Verdana"/>
              </a:defRPr>
            </a:lvl2pPr>
            <a:lvl3pPr marL="0" marR="0" lvl="2" indent="0" algn="r" rtl="1">
              <a:spcBef>
                <a:spcPts val="0"/>
              </a:spcBef>
              <a:buNone/>
              <a:defRPr sz="1000" b="0" i="0" u="none" strike="noStrike" cap="none">
                <a:solidFill>
                  <a:srgbClr val="888994"/>
                </a:solidFill>
                <a:latin typeface="Verdana"/>
                <a:ea typeface="Verdana"/>
                <a:cs typeface="Verdana"/>
                <a:sym typeface="Verdana"/>
              </a:defRPr>
            </a:lvl3pPr>
            <a:lvl4pPr marL="0" marR="0" lvl="3" indent="0" algn="r" rtl="1">
              <a:spcBef>
                <a:spcPts val="0"/>
              </a:spcBef>
              <a:buNone/>
              <a:defRPr sz="1000" b="0" i="0" u="none" strike="noStrike" cap="none">
                <a:solidFill>
                  <a:srgbClr val="888994"/>
                </a:solidFill>
                <a:latin typeface="Verdana"/>
                <a:ea typeface="Verdana"/>
                <a:cs typeface="Verdana"/>
                <a:sym typeface="Verdana"/>
              </a:defRPr>
            </a:lvl4pPr>
            <a:lvl5pPr marL="0" marR="0" lvl="4" indent="0" algn="r" rtl="1">
              <a:spcBef>
                <a:spcPts val="0"/>
              </a:spcBef>
              <a:buNone/>
              <a:defRPr sz="1000" b="0" i="0" u="none" strike="noStrike" cap="none">
                <a:solidFill>
                  <a:srgbClr val="888994"/>
                </a:solidFill>
                <a:latin typeface="Verdana"/>
                <a:ea typeface="Verdana"/>
                <a:cs typeface="Verdana"/>
                <a:sym typeface="Verdana"/>
              </a:defRPr>
            </a:lvl5pPr>
            <a:lvl6pPr marL="0" marR="0" lvl="5" indent="0" algn="r" rtl="1">
              <a:spcBef>
                <a:spcPts val="0"/>
              </a:spcBef>
              <a:buNone/>
              <a:defRPr sz="1000" b="0" i="0" u="none" strike="noStrike" cap="none">
                <a:solidFill>
                  <a:srgbClr val="888994"/>
                </a:solidFill>
                <a:latin typeface="Verdana"/>
                <a:ea typeface="Verdana"/>
                <a:cs typeface="Verdana"/>
                <a:sym typeface="Verdana"/>
              </a:defRPr>
            </a:lvl6pPr>
            <a:lvl7pPr marL="0" marR="0" lvl="6" indent="0" algn="r" rtl="1">
              <a:spcBef>
                <a:spcPts val="0"/>
              </a:spcBef>
              <a:buNone/>
              <a:defRPr sz="1000" b="0" i="0" u="none" strike="noStrike" cap="none">
                <a:solidFill>
                  <a:srgbClr val="888994"/>
                </a:solidFill>
                <a:latin typeface="Verdana"/>
                <a:ea typeface="Verdana"/>
                <a:cs typeface="Verdana"/>
                <a:sym typeface="Verdana"/>
              </a:defRPr>
            </a:lvl7pPr>
            <a:lvl8pPr marL="0" marR="0" lvl="7" indent="0" algn="r" rtl="1">
              <a:spcBef>
                <a:spcPts val="0"/>
              </a:spcBef>
              <a:buNone/>
              <a:defRPr sz="1000" b="0" i="0" u="none" strike="noStrike" cap="none">
                <a:solidFill>
                  <a:srgbClr val="888994"/>
                </a:solidFill>
                <a:latin typeface="Verdana"/>
                <a:ea typeface="Verdana"/>
                <a:cs typeface="Verdana"/>
                <a:sym typeface="Verdana"/>
              </a:defRPr>
            </a:lvl8pPr>
            <a:lvl9pPr marL="0" marR="0" lvl="8" indent="0" algn="r" rtl="1">
              <a:spcBef>
                <a:spcPts val="0"/>
              </a:spcBef>
              <a:buNone/>
              <a:defRPr sz="1000" b="0" i="0" u="none" strike="noStrike" cap="none">
                <a:solidFill>
                  <a:srgbClr val="888994"/>
                </a:solidFill>
                <a:latin typeface="Verdana"/>
                <a:ea typeface="Verdana"/>
                <a:cs typeface="Verdana"/>
                <a:sym typeface="Verdana"/>
              </a:defRPr>
            </a:lvl9pPr>
          </a:lstStyle>
          <a:p>
            <a:pPr marL="0" lvl="0" indent="0" algn="r" rtl="1">
              <a:spcBef>
                <a:spcPts val="0"/>
              </a:spcBef>
              <a:spcAft>
                <a:spcPts val="0"/>
              </a:spcAft>
              <a:buNone/>
            </a:pPr>
            <a:fld id="{00000000-1234-1234-1234-123412341234}" type="slidenum">
              <a:rPr lang="iw-IL"/>
              <a:t>‹#›</a:t>
            </a:fld>
            <a:endParaRPr/>
          </a:p>
        </p:txBody>
      </p:sp>
      <p:sp>
        <p:nvSpPr>
          <p:cNvPr id="21" name="Google Shape;21;p2"/>
          <p:cNvSpPr txBox="1">
            <a:spLocks noGrp="1"/>
          </p:cNvSpPr>
          <p:nvPr>
            <p:ph type="ftr" idx="11"/>
          </p:nvPr>
        </p:nvSpPr>
        <p:spPr>
          <a:xfrm>
            <a:off x="3124200" y="6214404"/>
            <a:ext cx="2895600" cy="365760"/>
          </a:xfrm>
          <a:prstGeom prst="rect">
            <a:avLst/>
          </a:prstGeom>
          <a:noFill/>
          <a:ln>
            <a:noFill/>
          </a:ln>
        </p:spPr>
        <p:txBody>
          <a:bodyPr spcFirstLastPara="1" wrap="square" lIns="91425" tIns="91425" rIns="91425" bIns="91425" anchor="b" anchorCtr="0">
            <a:noAutofit/>
          </a:bodyPr>
          <a:lstStyle>
            <a:lvl1pPr marL="0" marR="0" lvl="0" indent="0" algn="ctr" rtl="1">
              <a:spcBef>
                <a:spcPts val="0"/>
              </a:spcBef>
              <a:spcAft>
                <a:spcPts val="0"/>
              </a:spcAft>
              <a:buSzPts val="1400"/>
              <a:buNone/>
              <a:defRPr sz="1000" b="0" i="0" u="none" strike="noStrike" cap="none">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a:off x="457200" y="304800"/>
            <a:ext cx="8229600" cy="1143000"/>
          </a:xfrm>
          <a:prstGeom prst="rect">
            <a:avLst/>
          </a:prstGeom>
          <a:noFill/>
          <a:ln>
            <a:noFill/>
          </a:ln>
        </p:spPr>
        <p:txBody>
          <a:bodyPr spcFirstLastPara="1" wrap="square" lIns="91425" tIns="91425" rIns="91425" bIns="91425" anchor="b" anchorCtr="0">
            <a:noAutofit/>
          </a:bodyPr>
          <a:lstStyle>
            <a:lvl1pPr marL="0" marR="0" lvl="0" indent="0" algn="ctr" rtl="1">
              <a:spcBef>
                <a:spcPts val="0"/>
              </a:spcBef>
              <a:spcAft>
                <a:spcPts val="0"/>
              </a:spcAft>
              <a:buClr>
                <a:srgbClr val="151E48"/>
              </a:buClr>
              <a:buSzPts val="1400"/>
              <a:buFont typeface="Cantata One"/>
              <a:buNone/>
              <a:defRPr sz="5300" b="1" i="0" u="none" strike="noStrike" cap="none">
                <a:solidFill>
                  <a:srgbClr val="151E48"/>
                </a:solidFill>
                <a:latin typeface="Cantata One"/>
                <a:ea typeface="Cantata One"/>
                <a:cs typeface="Cantata One"/>
                <a:sym typeface="Cantata On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7" name="Google Shape;77;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noAutofit/>
          </a:bodyPr>
          <a:lstStyle>
            <a:lvl1pPr marL="457200" marR="0" lvl="0" indent="-370840" algn="r" rtl="1">
              <a:spcBef>
                <a:spcPts val="0"/>
              </a:spcBef>
              <a:spcAft>
                <a:spcPts val="0"/>
              </a:spcAft>
              <a:buClr>
                <a:schemeClr val="accent1"/>
              </a:buClr>
              <a:buSzPts val="2240"/>
              <a:buFont typeface="Noto Sans Symbols"/>
              <a:buChar char="●"/>
              <a:defRPr sz="2800" b="0" i="0" u="none" strike="noStrike" cap="none">
                <a:solidFill>
                  <a:schemeClr val="dk1"/>
                </a:solidFill>
                <a:latin typeface="Verdana"/>
                <a:ea typeface="Verdana"/>
                <a:cs typeface="Verdana"/>
                <a:sym typeface="Verdana"/>
              </a:defRPr>
            </a:lvl1pPr>
            <a:lvl2pPr marL="914400" marR="0" lvl="1" indent="-368300" algn="r" rtl="1">
              <a:spcBef>
                <a:spcPts val="0"/>
              </a:spcBef>
              <a:spcAft>
                <a:spcPts val="0"/>
              </a:spcAft>
              <a:buClr>
                <a:schemeClr val="accent2"/>
              </a:buClr>
              <a:buSzPts val="2200"/>
              <a:buFont typeface="Noto Sans Symbols"/>
              <a:buChar char="◾"/>
              <a:defRPr sz="2200" b="0" i="0" u="none" strike="noStrike" cap="none">
                <a:solidFill>
                  <a:schemeClr val="dk1"/>
                </a:solidFill>
                <a:latin typeface="Verdana"/>
                <a:ea typeface="Verdana"/>
                <a:cs typeface="Verdana"/>
                <a:sym typeface="Verdana"/>
              </a:defRPr>
            </a:lvl2pPr>
            <a:lvl3pPr marL="1371600" marR="0" lvl="2" indent="-355600" algn="r" rtl="1">
              <a:spcBef>
                <a:spcPts val="0"/>
              </a:spcBef>
              <a:spcAft>
                <a:spcPts val="0"/>
              </a:spcAft>
              <a:buClr>
                <a:schemeClr val="accent3"/>
              </a:buClr>
              <a:buSzPts val="20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r" rtl="1">
              <a:spcBef>
                <a:spcPts val="0"/>
              </a:spcBef>
              <a:spcAft>
                <a:spcPts val="0"/>
              </a:spcAft>
              <a:buClr>
                <a:schemeClr val="accent4"/>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42900" algn="r" rtl="1">
              <a:spcBef>
                <a:spcPts val="0"/>
              </a:spcBef>
              <a:spcAft>
                <a:spcPts val="0"/>
              </a:spcAft>
              <a:buClr>
                <a:schemeClr val="accent5"/>
              </a:buClr>
              <a:buSzPts val="1800"/>
              <a:buFont typeface="Noto Sans Symbols"/>
              <a:buChar char="◾"/>
              <a:defRPr sz="1800" b="0" i="0" u="none" strike="noStrike" cap="none">
                <a:solidFill>
                  <a:schemeClr val="dk1"/>
                </a:solidFill>
                <a:latin typeface="Verdana"/>
                <a:ea typeface="Verdana"/>
                <a:cs typeface="Verdana"/>
                <a:sym typeface="Verdana"/>
              </a:defRPr>
            </a:lvl5pPr>
            <a:lvl6pPr marL="2743200" marR="0" lvl="5" indent="-330200" algn="r" rtl="1">
              <a:spcBef>
                <a:spcPts val="0"/>
              </a:spcBef>
              <a:spcAft>
                <a:spcPts val="0"/>
              </a:spcAft>
              <a:buClr>
                <a:schemeClr val="accent6"/>
              </a:buClr>
              <a:buSzPts val="1600"/>
              <a:buFont typeface="Noto Sans Symbols"/>
              <a:buChar char="◾"/>
              <a:defRPr sz="1600" b="0" i="0" u="none" strike="noStrike" cap="none">
                <a:latin typeface="Verdana"/>
                <a:ea typeface="Verdana"/>
                <a:cs typeface="Verdana"/>
                <a:sym typeface="Verdana"/>
              </a:defRPr>
            </a:lvl6pPr>
            <a:lvl7pPr marL="3200400" marR="0" lvl="6" indent="-330200" algn="r" rtl="1">
              <a:spcBef>
                <a:spcPts val="0"/>
              </a:spcBef>
              <a:spcAft>
                <a:spcPts val="0"/>
              </a:spcAft>
              <a:buClr>
                <a:schemeClr val="dk2"/>
              </a:buClr>
              <a:buSzPts val="1600"/>
              <a:buFont typeface="Noto Sans Symbols"/>
              <a:buChar char="◾"/>
              <a:defRPr sz="1600" b="0" i="0" u="none" strike="noStrike" cap="none">
                <a:latin typeface="Verdana"/>
                <a:ea typeface="Verdana"/>
                <a:cs typeface="Verdana"/>
                <a:sym typeface="Verdana"/>
              </a:defRPr>
            </a:lvl7pPr>
            <a:lvl8pPr marL="3657600" marR="0" lvl="7" indent="-330200" algn="r" rtl="1">
              <a:spcBef>
                <a:spcPts val="0"/>
              </a:spcBef>
              <a:spcAft>
                <a:spcPts val="0"/>
              </a:spcAft>
              <a:buClr>
                <a:schemeClr val="accent2"/>
              </a:buClr>
              <a:buSzPts val="1600"/>
              <a:buFont typeface="Noto Sans Symbols"/>
              <a:buChar char="◾"/>
              <a:defRPr sz="1600" b="0" i="0" u="none" strike="noStrike" cap="none">
                <a:latin typeface="Verdana"/>
                <a:ea typeface="Verdana"/>
                <a:cs typeface="Verdana"/>
                <a:sym typeface="Verdana"/>
              </a:defRPr>
            </a:lvl8pPr>
            <a:lvl9pPr marL="4114800" marR="0" lvl="8" indent="-317500" algn="r" rtl="1">
              <a:spcBef>
                <a:spcPts val="0"/>
              </a:spcBef>
              <a:spcAft>
                <a:spcPts val="0"/>
              </a:spcAft>
              <a:buClr>
                <a:schemeClr val="accent1"/>
              </a:buClr>
              <a:buSzPts val="1400"/>
              <a:buFont typeface="Noto Sans Symbols"/>
              <a:buChar char="◾"/>
              <a:defRPr sz="1400" b="0" i="0" u="none" strike="noStrike" cap="none">
                <a:latin typeface="Verdana"/>
                <a:ea typeface="Verdana"/>
                <a:cs typeface="Verdana"/>
                <a:sym typeface="Verdana"/>
              </a:defRPr>
            </a:lvl9pPr>
          </a:lstStyle>
          <a:p>
            <a:endParaRPr/>
          </a:p>
        </p:txBody>
      </p:sp>
      <p:sp>
        <p:nvSpPr>
          <p:cNvPr id="78" name="Google Shape;78;p11"/>
          <p:cNvSpPr txBox="1">
            <a:spLocks noGrp="1"/>
          </p:cNvSpPr>
          <p:nvPr>
            <p:ph type="dt" idx="10"/>
          </p:nvPr>
        </p:nvSpPr>
        <p:spPr>
          <a:xfrm>
            <a:off x="457200" y="6214404"/>
            <a:ext cx="2133600" cy="365760"/>
          </a:xfrm>
          <a:prstGeom prst="rect">
            <a:avLst/>
          </a:prstGeom>
          <a:noFill/>
          <a:ln>
            <a:noFill/>
          </a:ln>
        </p:spPr>
        <p:txBody>
          <a:bodyPr spcFirstLastPara="1" wrap="square" lIns="91425" tIns="91425" rIns="91425" bIns="91425" anchor="b" anchorCtr="0">
            <a:noAutofit/>
          </a:bodyPr>
          <a:lstStyle>
            <a:lvl1pPr marL="0" marR="0" lvl="0" indent="0" algn="r" rtl="1">
              <a:spcBef>
                <a:spcPts val="0"/>
              </a:spcBef>
              <a:spcAft>
                <a:spcPts val="0"/>
              </a:spcAft>
              <a:buSzPts val="1400"/>
              <a:buNone/>
              <a:defRPr sz="1000" b="0">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79" name="Google Shape;79;p11"/>
          <p:cNvSpPr txBox="1">
            <a:spLocks noGrp="1"/>
          </p:cNvSpPr>
          <p:nvPr>
            <p:ph type="ftr" idx="11"/>
          </p:nvPr>
        </p:nvSpPr>
        <p:spPr>
          <a:xfrm>
            <a:off x="3124200" y="6214404"/>
            <a:ext cx="2895600" cy="365760"/>
          </a:xfrm>
          <a:prstGeom prst="rect">
            <a:avLst/>
          </a:prstGeom>
          <a:noFill/>
          <a:ln>
            <a:noFill/>
          </a:ln>
        </p:spPr>
        <p:txBody>
          <a:bodyPr spcFirstLastPara="1" wrap="square" lIns="91425" tIns="91425" rIns="91425" bIns="91425" anchor="b" anchorCtr="0">
            <a:noAutofit/>
          </a:bodyPr>
          <a:lstStyle>
            <a:lvl1pPr marL="0" marR="0" lvl="0" indent="0" algn="ctr" rtl="1">
              <a:spcBef>
                <a:spcPts val="0"/>
              </a:spcBef>
              <a:spcAft>
                <a:spcPts val="0"/>
              </a:spcAft>
              <a:buSzPts val="1400"/>
              <a:buNone/>
              <a:defRPr sz="1000" b="0">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80" name="Google Shape;80;p11"/>
          <p:cNvSpPr txBox="1">
            <a:spLocks noGrp="1"/>
          </p:cNvSpPr>
          <p:nvPr>
            <p:ph type="sldNum" idx="12"/>
          </p:nvPr>
        </p:nvSpPr>
        <p:spPr>
          <a:xfrm>
            <a:off x="6553200" y="6214404"/>
            <a:ext cx="2133600" cy="365760"/>
          </a:xfrm>
          <a:prstGeom prst="rect">
            <a:avLst/>
          </a:prstGeom>
          <a:noFill/>
          <a:ln>
            <a:noFill/>
          </a:ln>
        </p:spPr>
        <p:txBody>
          <a:bodyPr spcFirstLastPara="1" wrap="square" lIns="91425" tIns="45700" rIns="91425" bIns="45700" anchor="b" anchorCtr="0">
            <a:noAutofit/>
          </a:bodyPr>
          <a:lstStyle>
            <a:lvl1pPr marL="0" marR="0" lvl="0" indent="0" algn="r" rtl="1">
              <a:spcBef>
                <a:spcPts val="0"/>
              </a:spcBef>
              <a:buNone/>
              <a:defRPr sz="1000" b="0">
                <a:solidFill>
                  <a:srgbClr val="888994"/>
                </a:solidFill>
                <a:latin typeface="Verdana"/>
                <a:ea typeface="Verdana"/>
                <a:cs typeface="Verdana"/>
                <a:sym typeface="Verdana"/>
              </a:defRPr>
            </a:lvl1pPr>
            <a:lvl2pPr marL="0" marR="0" lvl="1" indent="0" algn="r" rtl="1">
              <a:spcBef>
                <a:spcPts val="0"/>
              </a:spcBef>
              <a:buNone/>
              <a:defRPr sz="1000" b="0">
                <a:solidFill>
                  <a:srgbClr val="888994"/>
                </a:solidFill>
                <a:latin typeface="Verdana"/>
                <a:ea typeface="Verdana"/>
                <a:cs typeface="Verdana"/>
                <a:sym typeface="Verdana"/>
              </a:defRPr>
            </a:lvl2pPr>
            <a:lvl3pPr marL="0" marR="0" lvl="2" indent="0" algn="r" rtl="1">
              <a:spcBef>
                <a:spcPts val="0"/>
              </a:spcBef>
              <a:buNone/>
              <a:defRPr sz="1000" b="0">
                <a:solidFill>
                  <a:srgbClr val="888994"/>
                </a:solidFill>
                <a:latin typeface="Verdana"/>
                <a:ea typeface="Verdana"/>
                <a:cs typeface="Verdana"/>
                <a:sym typeface="Verdana"/>
              </a:defRPr>
            </a:lvl3pPr>
            <a:lvl4pPr marL="0" marR="0" lvl="3" indent="0" algn="r" rtl="1">
              <a:spcBef>
                <a:spcPts val="0"/>
              </a:spcBef>
              <a:buNone/>
              <a:defRPr sz="1000" b="0">
                <a:solidFill>
                  <a:srgbClr val="888994"/>
                </a:solidFill>
                <a:latin typeface="Verdana"/>
                <a:ea typeface="Verdana"/>
                <a:cs typeface="Verdana"/>
                <a:sym typeface="Verdana"/>
              </a:defRPr>
            </a:lvl4pPr>
            <a:lvl5pPr marL="0" marR="0" lvl="4" indent="0" algn="r" rtl="1">
              <a:spcBef>
                <a:spcPts val="0"/>
              </a:spcBef>
              <a:buNone/>
              <a:defRPr sz="1000" b="0">
                <a:solidFill>
                  <a:srgbClr val="888994"/>
                </a:solidFill>
                <a:latin typeface="Verdana"/>
                <a:ea typeface="Verdana"/>
                <a:cs typeface="Verdana"/>
                <a:sym typeface="Verdana"/>
              </a:defRPr>
            </a:lvl5pPr>
            <a:lvl6pPr marL="0" marR="0" lvl="5" indent="0" algn="r" rtl="1">
              <a:spcBef>
                <a:spcPts val="0"/>
              </a:spcBef>
              <a:buNone/>
              <a:defRPr sz="1000" b="0">
                <a:solidFill>
                  <a:srgbClr val="888994"/>
                </a:solidFill>
                <a:latin typeface="Verdana"/>
                <a:ea typeface="Verdana"/>
                <a:cs typeface="Verdana"/>
                <a:sym typeface="Verdana"/>
              </a:defRPr>
            </a:lvl6pPr>
            <a:lvl7pPr marL="0" marR="0" lvl="6" indent="0" algn="r" rtl="1">
              <a:spcBef>
                <a:spcPts val="0"/>
              </a:spcBef>
              <a:buNone/>
              <a:defRPr sz="1000" b="0">
                <a:solidFill>
                  <a:srgbClr val="888994"/>
                </a:solidFill>
                <a:latin typeface="Verdana"/>
                <a:ea typeface="Verdana"/>
                <a:cs typeface="Verdana"/>
                <a:sym typeface="Verdana"/>
              </a:defRPr>
            </a:lvl7pPr>
            <a:lvl8pPr marL="0" marR="0" lvl="7" indent="0" algn="r" rtl="1">
              <a:spcBef>
                <a:spcPts val="0"/>
              </a:spcBef>
              <a:buNone/>
              <a:defRPr sz="1000" b="0">
                <a:solidFill>
                  <a:srgbClr val="888994"/>
                </a:solidFill>
                <a:latin typeface="Verdana"/>
                <a:ea typeface="Verdana"/>
                <a:cs typeface="Verdana"/>
                <a:sym typeface="Verdana"/>
              </a:defRPr>
            </a:lvl8pPr>
            <a:lvl9pPr marL="0" marR="0" lvl="8" indent="0" algn="r" rtl="1">
              <a:spcBef>
                <a:spcPts val="0"/>
              </a:spcBef>
              <a:buNone/>
              <a:defRPr sz="1000" b="0">
                <a:solidFill>
                  <a:srgbClr val="888994"/>
                </a:solidFill>
                <a:latin typeface="Verdana"/>
                <a:ea typeface="Verdana"/>
                <a:cs typeface="Verdana"/>
                <a:sym typeface="Verdana"/>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b" anchorCtr="0">
            <a:noAutofit/>
          </a:bodyPr>
          <a:lstStyle>
            <a:lvl1pPr marL="0" marR="0" lvl="0" indent="0" algn="ctr" rtl="1">
              <a:spcBef>
                <a:spcPts val="0"/>
              </a:spcBef>
              <a:spcAft>
                <a:spcPts val="0"/>
              </a:spcAft>
              <a:buClr>
                <a:srgbClr val="151E48"/>
              </a:buClr>
              <a:buSzPts val="1400"/>
              <a:buFont typeface="Cantata One"/>
              <a:buNone/>
              <a:defRPr sz="5300" b="1" i="0" u="none" strike="noStrike" cap="none">
                <a:solidFill>
                  <a:srgbClr val="151E48"/>
                </a:solidFill>
                <a:latin typeface="Cantata One"/>
                <a:ea typeface="Cantata One"/>
                <a:cs typeface="Cantata One"/>
                <a:sym typeface="Cantata On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3" name="Google Shape;83;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noAutofit/>
          </a:bodyPr>
          <a:lstStyle>
            <a:lvl1pPr marL="457200" marR="0" lvl="0" indent="-370840" algn="r" rtl="1">
              <a:spcBef>
                <a:spcPts val="0"/>
              </a:spcBef>
              <a:spcAft>
                <a:spcPts val="0"/>
              </a:spcAft>
              <a:buClr>
                <a:schemeClr val="accent1"/>
              </a:buClr>
              <a:buSzPts val="2240"/>
              <a:buFont typeface="Noto Sans Symbols"/>
              <a:buChar char="●"/>
              <a:defRPr sz="2800" b="0" i="0" u="none" strike="noStrike" cap="none">
                <a:solidFill>
                  <a:schemeClr val="dk1"/>
                </a:solidFill>
                <a:latin typeface="Verdana"/>
                <a:ea typeface="Verdana"/>
                <a:cs typeface="Verdana"/>
                <a:sym typeface="Verdana"/>
              </a:defRPr>
            </a:lvl1pPr>
            <a:lvl2pPr marL="914400" marR="0" lvl="1" indent="-368300" algn="r" rtl="1">
              <a:spcBef>
                <a:spcPts val="0"/>
              </a:spcBef>
              <a:spcAft>
                <a:spcPts val="0"/>
              </a:spcAft>
              <a:buClr>
                <a:schemeClr val="accent2"/>
              </a:buClr>
              <a:buSzPts val="2200"/>
              <a:buFont typeface="Noto Sans Symbols"/>
              <a:buChar char="◾"/>
              <a:defRPr sz="2200" b="0" i="0" u="none" strike="noStrike" cap="none">
                <a:solidFill>
                  <a:schemeClr val="dk1"/>
                </a:solidFill>
                <a:latin typeface="Verdana"/>
                <a:ea typeface="Verdana"/>
                <a:cs typeface="Verdana"/>
                <a:sym typeface="Verdana"/>
              </a:defRPr>
            </a:lvl2pPr>
            <a:lvl3pPr marL="1371600" marR="0" lvl="2" indent="-355600" algn="r" rtl="1">
              <a:spcBef>
                <a:spcPts val="0"/>
              </a:spcBef>
              <a:spcAft>
                <a:spcPts val="0"/>
              </a:spcAft>
              <a:buClr>
                <a:schemeClr val="accent3"/>
              </a:buClr>
              <a:buSzPts val="20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r" rtl="1">
              <a:spcBef>
                <a:spcPts val="0"/>
              </a:spcBef>
              <a:spcAft>
                <a:spcPts val="0"/>
              </a:spcAft>
              <a:buClr>
                <a:schemeClr val="accent4"/>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42900" algn="r" rtl="1">
              <a:spcBef>
                <a:spcPts val="0"/>
              </a:spcBef>
              <a:spcAft>
                <a:spcPts val="0"/>
              </a:spcAft>
              <a:buClr>
                <a:schemeClr val="accent5"/>
              </a:buClr>
              <a:buSzPts val="1800"/>
              <a:buFont typeface="Noto Sans Symbols"/>
              <a:buChar char="◾"/>
              <a:defRPr sz="1800" b="0" i="0" u="none" strike="noStrike" cap="none">
                <a:solidFill>
                  <a:schemeClr val="dk1"/>
                </a:solidFill>
                <a:latin typeface="Verdana"/>
                <a:ea typeface="Verdana"/>
                <a:cs typeface="Verdana"/>
                <a:sym typeface="Verdana"/>
              </a:defRPr>
            </a:lvl5pPr>
            <a:lvl6pPr marL="2743200" marR="0" lvl="5" indent="-330200" algn="r" rtl="1">
              <a:spcBef>
                <a:spcPts val="0"/>
              </a:spcBef>
              <a:spcAft>
                <a:spcPts val="0"/>
              </a:spcAft>
              <a:buClr>
                <a:schemeClr val="accent6"/>
              </a:buClr>
              <a:buSzPts val="1600"/>
              <a:buFont typeface="Noto Sans Symbols"/>
              <a:buChar char="◾"/>
              <a:defRPr sz="1600" b="0" i="0" u="none" strike="noStrike" cap="none">
                <a:latin typeface="Verdana"/>
                <a:ea typeface="Verdana"/>
                <a:cs typeface="Verdana"/>
                <a:sym typeface="Verdana"/>
              </a:defRPr>
            </a:lvl6pPr>
            <a:lvl7pPr marL="3200400" marR="0" lvl="6" indent="-330200" algn="r" rtl="1">
              <a:spcBef>
                <a:spcPts val="0"/>
              </a:spcBef>
              <a:spcAft>
                <a:spcPts val="0"/>
              </a:spcAft>
              <a:buClr>
                <a:schemeClr val="dk2"/>
              </a:buClr>
              <a:buSzPts val="1600"/>
              <a:buFont typeface="Noto Sans Symbols"/>
              <a:buChar char="◾"/>
              <a:defRPr sz="1600" b="0" i="0" u="none" strike="noStrike" cap="none">
                <a:latin typeface="Verdana"/>
                <a:ea typeface="Verdana"/>
                <a:cs typeface="Verdana"/>
                <a:sym typeface="Verdana"/>
              </a:defRPr>
            </a:lvl7pPr>
            <a:lvl8pPr marL="3657600" marR="0" lvl="7" indent="-330200" algn="r" rtl="1">
              <a:spcBef>
                <a:spcPts val="0"/>
              </a:spcBef>
              <a:spcAft>
                <a:spcPts val="0"/>
              </a:spcAft>
              <a:buClr>
                <a:schemeClr val="accent2"/>
              </a:buClr>
              <a:buSzPts val="1600"/>
              <a:buFont typeface="Noto Sans Symbols"/>
              <a:buChar char="◾"/>
              <a:defRPr sz="1600" b="0" i="0" u="none" strike="noStrike" cap="none">
                <a:latin typeface="Verdana"/>
                <a:ea typeface="Verdana"/>
                <a:cs typeface="Verdana"/>
                <a:sym typeface="Verdana"/>
              </a:defRPr>
            </a:lvl8pPr>
            <a:lvl9pPr marL="4114800" marR="0" lvl="8" indent="-317500" algn="r" rtl="1">
              <a:spcBef>
                <a:spcPts val="0"/>
              </a:spcBef>
              <a:spcAft>
                <a:spcPts val="0"/>
              </a:spcAft>
              <a:buClr>
                <a:schemeClr val="accent1"/>
              </a:buClr>
              <a:buSzPts val="1400"/>
              <a:buFont typeface="Noto Sans Symbols"/>
              <a:buChar char="◾"/>
              <a:defRPr sz="1400" b="0" i="0" u="none" strike="noStrike" cap="none">
                <a:latin typeface="Verdana"/>
                <a:ea typeface="Verdana"/>
                <a:cs typeface="Verdana"/>
                <a:sym typeface="Verdana"/>
              </a:defRPr>
            </a:lvl9pPr>
          </a:lstStyle>
          <a:p>
            <a:endParaRPr/>
          </a:p>
        </p:txBody>
      </p:sp>
      <p:sp>
        <p:nvSpPr>
          <p:cNvPr id="84" name="Google Shape;84;p12"/>
          <p:cNvSpPr txBox="1">
            <a:spLocks noGrp="1"/>
          </p:cNvSpPr>
          <p:nvPr>
            <p:ph type="dt" idx="10"/>
          </p:nvPr>
        </p:nvSpPr>
        <p:spPr>
          <a:xfrm>
            <a:off x="457200" y="6214404"/>
            <a:ext cx="2133600" cy="365760"/>
          </a:xfrm>
          <a:prstGeom prst="rect">
            <a:avLst/>
          </a:prstGeom>
          <a:noFill/>
          <a:ln>
            <a:noFill/>
          </a:ln>
        </p:spPr>
        <p:txBody>
          <a:bodyPr spcFirstLastPara="1" wrap="square" lIns="91425" tIns="91425" rIns="91425" bIns="91425" anchor="b" anchorCtr="0">
            <a:noAutofit/>
          </a:bodyPr>
          <a:lstStyle>
            <a:lvl1pPr marL="0" marR="0" lvl="0" indent="0" algn="r" rtl="1">
              <a:spcBef>
                <a:spcPts val="0"/>
              </a:spcBef>
              <a:spcAft>
                <a:spcPts val="0"/>
              </a:spcAft>
              <a:buSzPts val="1400"/>
              <a:buNone/>
              <a:defRPr sz="1000" b="0">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85" name="Google Shape;85;p12"/>
          <p:cNvSpPr txBox="1">
            <a:spLocks noGrp="1"/>
          </p:cNvSpPr>
          <p:nvPr>
            <p:ph type="ftr" idx="11"/>
          </p:nvPr>
        </p:nvSpPr>
        <p:spPr>
          <a:xfrm>
            <a:off x="3124200" y="6214404"/>
            <a:ext cx="2895600" cy="365760"/>
          </a:xfrm>
          <a:prstGeom prst="rect">
            <a:avLst/>
          </a:prstGeom>
          <a:noFill/>
          <a:ln>
            <a:noFill/>
          </a:ln>
        </p:spPr>
        <p:txBody>
          <a:bodyPr spcFirstLastPara="1" wrap="square" lIns="91425" tIns="91425" rIns="91425" bIns="91425" anchor="b" anchorCtr="0">
            <a:noAutofit/>
          </a:bodyPr>
          <a:lstStyle>
            <a:lvl1pPr marL="0" marR="0" lvl="0" indent="0" algn="ctr" rtl="1">
              <a:spcBef>
                <a:spcPts val="0"/>
              </a:spcBef>
              <a:spcAft>
                <a:spcPts val="0"/>
              </a:spcAft>
              <a:buSzPts val="1400"/>
              <a:buNone/>
              <a:defRPr sz="1000" b="0">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86" name="Google Shape;86;p12"/>
          <p:cNvSpPr txBox="1">
            <a:spLocks noGrp="1"/>
          </p:cNvSpPr>
          <p:nvPr>
            <p:ph type="sldNum" idx="12"/>
          </p:nvPr>
        </p:nvSpPr>
        <p:spPr>
          <a:xfrm>
            <a:off x="6553200" y="6214404"/>
            <a:ext cx="2133600" cy="365760"/>
          </a:xfrm>
          <a:prstGeom prst="rect">
            <a:avLst/>
          </a:prstGeom>
          <a:noFill/>
          <a:ln>
            <a:noFill/>
          </a:ln>
        </p:spPr>
        <p:txBody>
          <a:bodyPr spcFirstLastPara="1" wrap="square" lIns="91425" tIns="45700" rIns="91425" bIns="45700" anchor="b" anchorCtr="0">
            <a:noAutofit/>
          </a:bodyPr>
          <a:lstStyle>
            <a:lvl1pPr marL="0" marR="0" lvl="0" indent="0" algn="r" rtl="1">
              <a:spcBef>
                <a:spcPts val="0"/>
              </a:spcBef>
              <a:buNone/>
              <a:defRPr sz="1000" b="0">
                <a:solidFill>
                  <a:srgbClr val="888994"/>
                </a:solidFill>
                <a:latin typeface="Verdana"/>
                <a:ea typeface="Verdana"/>
                <a:cs typeface="Verdana"/>
                <a:sym typeface="Verdana"/>
              </a:defRPr>
            </a:lvl1pPr>
            <a:lvl2pPr marL="0" marR="0" lvl="1" indent="0" algn="r" rtl="1">
              <a:spcBef>
                <a:spcPts val="0"/>
              </a:spcBef>
              <a:buNone/>
              <a:defRPr sz="1000" b="0">
                <a:solidFill>
                  <a:srgbClr val="888994"/>
                </a:solidFill>
                <a:latin typeface="Verdana"/>
                <a:ea typeface="Verdana"/>
                <a:cs typeface="Verdana"/>
                <a:sym typeface="Verdana"/>
              </a:defRPr>
            </a:lvl2pPr>
            <a:lvl3pPr marL="0" marR="0" lvl="2" indent="0" algn="r" rtl="1">
              <a:spcBef>
                <a:spcPts val="0"/>
              </a:spcBef>
              <a:buNone/>
              <a:defRPr sz="1000" b="0">
                <a:solidFill>
                  <a:srgbClr val="888994"/>
                </a:solidFill>
                <a:latin typeface="Verdana"/>
                <a:ea typeface="Verdana"/>
                <a:cs typeface="Verdana"/>
                <a:sym typeface="Verdana"/>
              </a:defRPr>
            </a:lvl3pPr>
            <a:lvl4pPr marL="0" marR="0" lvl="3" indent="0" algn="r" rtl="1">
              <a:spcBef>
                <a:spcPts val="0"/>
              </a:spcBef>
              <a:buNone/>
              <a:defRPr sz="1000" b="0">
                <a:solidFill>
                  <a:srgbClr val="888994"/>
                </a:solidFill>
                <a:latin typeface="Verdana"/>
                <a:ea typeface="Verdana"/>
                <a:cs typeface="Verdana"/>
                <a:sym typeface="Verdana"/>
              </a:defRPr>
            </a:lvl4pPr>
            <a:lvl5pPr marL="0" marR="0" lvl="4" indent="0" algn="r" rtl="1">
              <a:spcBef>
                <a:spcPts val="0"/>
              </a:spcBef>
              <a:buNone/>
              <a:defRPr sz="1000" b="0">
                <a:solidFill>
                  <a:srgbClr val="888994"/>
                </a:solidFill>
                <a:latin typeface="Verdana"/>
                <a:ea typeface="Verdana"/>
                <a:cs typeface="Verdana"/>
                <a:sym typeface="Verdana"/>
              </a:defRPr>
            </a:lvl5pPr>
            <a:lvl6pPr marL="0" marR="0" lvl="5" indent="0" algn="r" rtl="1">
              <a:spcBef>
                <a:spcPts val="0"/>
              </a:spcBef>
              <a:buNone/>
              <a:defRPr sz="1000" b="0">
                <a:solidFill>
                  <a:srgbClr val="888994"/>
                </a:solidFill>
                <a:latin typeface="Verdana"/>
                <a:ea typeface="Verdana"/>
                <a:cs typeface="Verdana"/>
                <a:sym typeface="Verdana"/>
              </a:defRPr>
            </a:lvl6pPr>
            <a:lvl7pPr marL="0" marR="0" lvl="6" indent="0" algn="r" rtl="1">
              <a:spcBef>
                <a:spcPts val="0"/>
              </a:spcBef>
              <a:buNone/>
              <a:defRPr sz="1000" b="0">
                <a:solidFill>
                  <a:srgbClr val="888994"/>
                </a:solidFill>
                <a:latin typeface="Verdana"/>
                <a:ea typeface="Verdana"/>
                <a:cs typeface="Verdana"/>
                <a:sym typeface="Verdana"/>
              </a:defRPr>
            </a:lvl7pPr>
            <a:lvl8pPr marL="0" marR="0" lvl="7" indent="0" algn="r" rtl="1">
              <a:spcBef>
                <a:spcPts val="0"/>
              </a:spcBef>
              <a:buNone/>
              <a:defRPr sz="1000" b="0">
                <a:solidFill>
                  <a:srgbClr val="888994"/>
                </a:solidFill>
                <a:latin typeface="Verdana"/>
                <a:ea typeface="Verdana"/>
                <a:cs typeface="Verdana"/>
                <a:sym typeface="Verdana"/>
              </a:defRPr>
            </a:lvl8pPr>
            <a:lvl9pPr marL="0" marR="0" lvl="8" indent="0" algn="r" rtl="1">
              <a:spcBef>
                <a:spcPts val="0"/>
              </a:spcBef>
              <a:buNone/>
              <a:defRPr sz="1000" b="0">
                <a:solidFill>
                  <a:srgbClr val="888994"/>
                </a:solidFill>
                <a:latin typeface="Verdana"/>
                <a:ea typeface="Verdana"/>
                <a:cs typeface="Verdana"/>
                <a:sym typeface="Verdana"/>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457200" y="304800"/>
            <a:ext cx="8229600" cy="1143000"/>
          </a:xfrm>
          <a:prstGeom prst="rect">
            <a:avLst/>
          </a:prstGeom>
          <a:noFill/>
          <a:ln>
            <a:noFill/>
          </a:ln>
        </p:spPr>
        <p:txBody>
          <a:bodyPr spcFirstLastPara="1" wrap="square" lIns="91425" tIns="91425" rIns="91425" bIns="91425" anchor="b" anchorCtr="0">
            <a:noAutofit/>
          </a:bodyPr>
          <a:lstStyle>
            <a:lvl1pPr marL="0" marR="0" lvl="0" indent="0" algn="ctr" rtl="1">
              <a:spcBef>
                <a:spcPts val="0"/>
              </a:spcBef>
              <a:spcAft>
                <a:spcPts val="0"/>
              </a:spcAft>
              <a:buClr>
                <a:srgbClr val="151E48"/>
              </a:buClr>
              <a:buSzPts val="1400"/>
              <a:buFont typeface="Cantata One"/>
              <a:buNone/>
              <a:defRPr sz="5300" b="1" i="0" u="none" strike="noStrike" cap="none">
                <a:solidFill>
                  <a:srgbClr val="151E48"/>
                </a:solidFill>
                <a:latin typeface="Cantata One"/>
                <a:ea typeface="Cantata One"/>
                <a:cs typeface="Cantata One"/>
                <a:sym typeface="Cantata On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4" name="Google Shape;24;p3"/>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370840" algn="r" rtl="1">
              <a:spcBef>
                <a:spcPts val="0"/>
              </a:spcBef>
              <a:spcAft>
                <a:spcPts val="0"/>
              </a:spcAft>
              <a:buClr>
                <a:schemeClr val="accent1"/>
              </a:buClr>
              <a:buSzPts val="2240"/>
              <a:buFont typeface="Noto Sans Symbols"/>
              <a:buChar char="●"/>
              <a:defRPr sz="2800" b="0" i="0" u="none" strike="noStrike" cap="none">
                <a:solidFill>
                  <a:schemeClr val="dk1"/>
                </a:solidFill>
                <a:latin typeface="Verdana"/>
                <a:ea typeface="Verdana"/>
                <a:cs typeface="Verdana"/>
                <a:sym typeface="Verdana"/>
              </a:defRPr>
            </a:lvl1pPr>
            <a:lvl2pPr marL="914400" marR="0" lvl="1" indent="-368300" algn="r" rtl="1">
              <a:spcBef>
                <a:spcPts val="0"/>
              </a:spcBef>
              <a:spcAft>
                <a:spcPts val="0"/>
              </a:spcAft>
              <a:buClr>
                <a:schemeClr val="accent2"/>
              </a:buClr>
              <a:buSzPts val="2200"/>
              <a:buFont typeface="Noto Sans Symbols"/>
              <a:buChar char="◾"/>
              <a:defRPr sz="2200" b="0" i="0" u="none" strike="noStrike" cap="none">
                <a:solidFill>
                  <a:schemeClr val="dk1"/>
                </a:solidFill>
                <a:latin typeface="Verdana"/>
                <a:ea typeface="Verdana"/>
                <a:cs typeface="Verdana"/>
                <a:sym typeface="Verdana"/>
              </a:defRPr>
            </a:lvl2pPr>
            <a:lvl3pPr marL="1371600" marR="0" lvl="2" indent="-355600" algn="r" rtl="1">
              <a:spcBef>
                <a:spcPts val="0"/>
              </a:spcBef>
              <a:spcAft>
                <a:spcPts val="0"/>
              </a:spcAft>
              <a:buClr>
                <a:schemeClr val="accent3"/>
              </a:buClr>
              <a:buSzPts val="20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r" rtl="1">
              <a:spcBef>
                <a:spcPts val="0"/>
              </a:spcBef>
              <a:spcAft>
                <a:spcPts val="0"/>
              </a:spcAft>
              <a:buClr>
                <a:schemeClr val="accent4"/>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42900" algn="r" rtl="1">
              <a:spcBef>
                <a:spcPts val="0"/>
              </a:spcBef>
              <a:spcAft>
                <a:spcPts val="0"/>
              </a:spcAft>
              <a:buClr>
                <a:schemeClr val="accent5"/>
              </a:buClr>
              <a:buSzPts val="1800"/>
              <a:buFont typeface="Noto Sans Symbols"/>
              <a:buChar char="◾"/>
              <a:defRPr sz="1800" b="0" i="0" u="none" strike="noStrike" cap="none">
                <a:solidFill>
                  <a:schemeClr val="dk1"/>
                </a:solidFill>
                <a:latin typeface="Verdana"/>
                <a:ea typeface="Verdana"/>
                <a:cs typeface="Verdana"/>
                <a:sym typeface="Verdana"/>
              </a:defRPr>
            </a:lvl5pPr>
            <a:lvl6pPr marL="2743200" marR="0" lvl="5" indent="-330200" algn="r" rtl="1">
              <a:spcBef>
                <a:spcPts val="0"/>
              </a:spcBef>
              <a:spcAft>
                <a:spcPts val="0"/>
              </a:spcAft>
              <a:buClr>
                <a:schemeClr val="accent6"/>
              </a:buClr>
              <a:buSzPts val="1600"/>
              <a:buFont typeface="Noto Sans Symbols"/>
              <a:buChar char="◾"/>
              <a:defRPr sz="1600" b="0" i="0" u="none" strike="noStrike" cap="none">
                <a:latin typeface="Verdana"/>
                <a:ea typeface="Verdana"/>
                <a:cs typeface="Verdana"/>
                <a:sym typeface="Verdana"/>
              </a:defRPr>
            </a:lvl6pPr>
            <a:lvl7pPr marL="3200400" marR="0" lvl="6" indent="-330200" algn="r" rtl="1">
              <a:spcBef>
                <a:spcPts val="0"/>
              </a:spcBef>
              <a:spcAft>
                <a:spcPts val="0"/>
              </a:spcAft>
              <a:buClr>
                <a:schemeClr val="dk2"/>
              </a:buClr>
              <a:buSzPts val="1600"/>
              <a:buFont typeface="Noto Sans Symbols"/>
              <a:buChar char="◾"/>
              <a:defRPr sz="1600" b="0" i="0" u="none" strike="noStrike" cap="none">
                <a:latin typeface="Verdana"/>
                <a:ea typeface="Verdana"/>
                <a:cs typeface="Verdana"/>
                <a:sym typeface="Verdana"/>
              </a:defRPr>
            </a:lvl7pPr>
            <a:lvl8pPr marL="3657600" marR="0" lvl="7" indent="-330200" algn="r" rtl="1">
              <a:spcBef>
                <a:spcPts val="0"/>
              </a:spcBef>
              <a:spcAft>
                <a:spcPts val="0"/>
              </a:spcAft>
              <a:buClr>
                <a:schemeClr val="accent2"/>
              </a:buClr>
              <a:buSzPts val="1600"/>
              <a:buFont typeface="Noto Sans Symbols"/>
              <a:buChar char="◾"/>
              <a:defRPr sz="1600" b="0" i="0" u="none" strike="noStrike" cap="none">
                <a:latin typeface="Verdana"/>
                <a:ea typeface="Verdana"/>
                <a:cs typeface="Verdana"/>
                <a:sym typeface="Verdana"/>
              </a:defRPr>
            </a:lvl8pPr>
            <a:lvl9pPr marL="4114800" marR="0" lvl="8" indent="-317500" algn="r" rtl="1">
              <a:spcBef>
                <a:spcPts val="0"/>
              </a:spcBef>
              <a:spcAft>
                <a:spcPts val="0"/>
              </a:spcAft>
              <a:buClr>
                <a:schemeClr val="accent1"/>
              </a:buClr>
              <a:buSzPts val="1400"/>
              <a:buFont typeface="Noto Sans Symbols"/>
              <a:buChar char="◾"/>
              <a:defRPr sz="1400" b="0" i="0" u="none" strike="noStrike" cap="none">
                <a:latin typeface="Verdana"/>
                <a:ea typeface="Verdana"/>
                <a:cs typeface="Verdana"/>
                <a:sym typeface="Verdana"/>
              </a:defRPr>
            </a:lvl9pPr>
          </a:lstStyle>
          <a:p>
            <a:endParaRPr/>
          </a:p>
        </p:txBody>
      </p:sp>
      <p:sp>
        <p:nvSpPr>
          <p:cNvPr id="25" name="Google Shape;25;p3"/>
          <p:cNvSpPr txBox="1">
            <a:spLocks noGrp="1"/>
          </p:cNvSpPr>
          <p:nvPr>
            <p:ph type="dt" idx="10"/>
          </p:nvPr>
        </p:nvSpPr>
        <p:spPr>
          <a:xfrm>
            <a:off x="457200" y="6214404"/>
            <a:ext cx="2133600" cy="365760"/>
          </a:xfrm>
          <a:prstGeom prst="rect">
            <a:avLst/>
          </a:prstGeom>
          <a:noFill/>
          <a:ln>
            <a:noFill/>
          </a:ln>
        </p:spPr>
        <p:txBody>
          <a:bodyPr spcFirstLastPara="1" wrap="square" lIns="91425" tIns="91425" rIns="91425" bIns="91425" anchor="b" anchorCtr="0">
            <a:noAutofit/>
          </a:bodyPr>
          <a:lstStyle>
            <a:lvl1pPr marL="0" marR="0" lvl="0" indent="0" algn="r" rtl="1">
              <a:spcBef>
                <a:spcPts val="0"/>
              </a:spcBef>
              <a:spcAft>
                <a:spcPts val="0"/>
              </a:spcAft>
              <a:buSzPts val="1400"/>
              <a:buNone/>
              <a:defRPr sz="1000" b="0" i="0" u="none" strike="noStrike" cap="none">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6" name="Google Shape;26;p3"/>
          <p:cNvSpPr txBox="1">
            <a:spLocks noGrp="1"/>
          </p:cNvSpPr>
          <p:nvPr>
            <p:ph type="ftr" idx="11"/>
          </p:nvPr>
        </p:nvSpPr>
        <p:spPr>
          <a:xfrm>
            <a:off x="3124200" y="6214404"/>
            <a:ext cx="2895600" cy="365760"/>
          </a:xfrm>
          <a:prstGeom prst="rect">
            <a:avLst/>
          </a:prstGeom>
          <a:noFill/>
          <a:ln>
            <a:noFill/>
          </a:ln>
        </p:spPr>
        <p:txBody>
          <a:bodyPr spcFirstLastPara="1" wrap="square" lIns="91425" tIns="91425" rIns="91425" bIns="91425" anchor="b" anchorCtr="0">
            <a:noAutofit/>
          </a:bodyPr>
          <a:lstStyle>
            <a:lvl1pPr marL="0" marR="0" lvl="0" indent="0" algn="ctr" rtl="1">
              <a:spcBef>
                <a:spcPts val="0"/>
              </a:spcBef>
              <a:spcAft>
                <a:spcPts val="0"/>
              </a:spcAft>
              <a:buSzPts val="1400"/>
              <a:buNone/>
              <a:defRPr sz="1000" b="0" i="0" u="none" strike="noStrike" cap="none">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7" name="Google Shape;27;p3"/>
          <p:cNvSpPr txBox="1">
            <a:spLocks noGrp="1"/>
          </p:cNvSpPr>
          <p:nvPr>
            <p:ph type="sldNum" idx="12"/>
          </p:nvPr>
        </p:nvSpPr>
        <p:spPr>
          <a:xfrm>
            <a:off x="6553200" y="6214404"/>
            <a:ext cx="2133600" cy="365760"/>
          </a:xfrm>
          <a:prstGeom prst="rect">
            <a:avLst/>
          </a:prstGeom>
          <a:noFill/>
          <a:ln>
            <a:noFill/>
          </a:ln>
        </p:spPr>
        <p:txBody>
          <a:bodyPr spcFirstLastPara="1" wrap="square" lIns="91425" tIns="45700" rIns="91425" bIns="45700" anchor="b" anchorCtr="0">
            <a:noAutofit/>
          </a:bodyPr>
          <a:lstStyle>
            <a:lvl1pPr marL="0" marR="0" lvl="0" indent="0" algn="r" rtl="1">
              <a:spcBef>
                <a:spcPts val="0"/>
              </a:spcBef>
              <a:buNone/>
              <a:defRPr sz="1000" b="0" i="0" u="none" strike="noStrike" cap="none">
                <a:solidFill>
                  <a:srgbClr val="888994"/>
                </a:solidFill>
                <a:latin typeface="Verdana"/>
                <a:ea typeface="Verdana"/>
                <a:cs typeface="Verdana"/>
                <a:sym typeface="Verdana"/>
              </a:defRPr>
            </a:lvl1pPr>
            <a:lvl2pPr marL="0" marR="0" lvl="1" indent="0" algn="r" rtl="1">
              <a:spcBef>
                <a:spcPts val="0"/>
              </a:spcBef>
              <a:buNone/>
              <a:defRPr sz="1000" b="0" i="0" u="none" strike="noStrike" cap="none">
                <a:solidFill>
                  <a:srgbClr val="888994"/>
                </a:solidFill>
                <a:latin typeface="Verdana"/>
                <a:ea typeface="Verdana"/>
                <a:cs typeface="Verdana"/>
                <a:sym typeface="Verdana"/>
              </a:defRPr>
            </a:lvl2pPr>
            <a:lvl3pPr marL="0" marR="0" lvl="2" indent="0" algn="r" rtl="1">
              <a:spcBef>
                <a:spcPts val="0"/>
              </a:spcBef>
              <a:buNone/>
              <a:defRPr sz="1000" b="0" i="0" u="none" strike="noStrike" cap="none">
                <a:solidFill>
                  <a:srgbClr val="888994"/>
                </a:solidFill>
                <a:latin typeface="Verdana"/>
                <a:ea typeface="Verdana"/>
                <a:cs typeface="Verdana"/>
                <a:sym typeface="Verdana"/>
              </a:defRPr>
            </a:lvl3pPr>
            <a:lvl4pPr marL="0" marR="0" lvl="3" indent="0" algn="r" rtl="1">
              <a:spcBef>
                <a:spcPts val="0"/>
              </a:spcBef>
              <a:buNone/>
              <a:defRPr sz="1000" b="0" i="0" u="none" strike="noStrike" cap="none">
                <a:solidFill>
                  <a:srgbClr val="888994"/>
                </a:solidFill>
                <a:latin typeface="Verdana"/>
                <a:ea typeface="Verdana"/>
                <a:cs typeface="Verdana"/>
                <a:sym typeface="Verdana"/>
              </a:defRPr>
            </a:lvl4pPr>
            <a:lvl5pPr marL="0" marR="0" lvl="4" indent="0" algn="r" rtl="1">
              <a:spcBef>
                <a:spcPts val="0"/>
              </a:spcBef>
              <a:buNone/>
              <a:defRPr sz="1000" b="0" i="0" u="none" strike="noStrike" cap="none">
                <a:solidFill>
                  <a:srgbClr val="888994"/>
                </a:solidFill>
                <a:latin typeface="Verdana"/>
                <a:ea typeface="Verdana"/>
                <a:cs typeface="Verdana"/>
                <a:sym typeface="Verdana"/>
              </a:defRPr>
            </a:lvl5pPr>
            <a:lvl6pPr marL="0" marR="0" lvl="5" indent="0" algn="r" rtl="1">
              <a:spcBef>
                <a:spcPts val="0"/>
              </a:spcBef>
              <a:buNone/>
              <a:defRPr sz="1000" b="0" i="0" u="none" strike="noStrike" cap="none">
                <a:solidFill>
                  <a:srgbClr val="888994"/>
                </a:solidFill>
                <a:latin typeface="Verdana"/>
                <a:ea typeface="Verdana"/>
                <a:cs typeface="Verdana"/>
                <a:sym typeface="Verdana"/>
              </a:defRPr>
            </a:lvl6pPr>
            <a:lvl7pPr marL="0" marR="0" lvl="6" indent="0" algn="r" rtl="1">
              <a:spcBef>
                <a:spcPts val="0"/>
              </a:spcBef>
              <a:buNone/>
              <a:defRPr sz="1000" b="0" i="0" u="none" strike="noStrike" cap="none">
                <a:solidFill>
                  <a:srgbClr val="888994"/>
                </a:solidFill>
                <a:latin typeface="Verdana"/>
                <a:ea typeface="Verdana"/>
                <a:cs typeface="Verdana"/>
                <a:sym typeface="Verdana"/>
              </a:defRPr>
            </a:lvl7pPr>
            <a:lvl8pPr marL="0" marR="0" lvl="7" indent="0" algn="r" rtl="1">
              <a:spcBef>
                <a:spcPts val="0"/>
              </a:spcBef>
              <a:buNone/>
              <a:defRPr sz="1000" b="0" i="0" u="none" strike="noStrike" cap="none">
                <a:solidFill>
                  <a:srgbClr val="888994"/>
                </a:solidFill>
                <a:latin typeface="Verdana"/>
                <a:ea typeface="Verdana"/>
                <a:cs typeface="Verdana"/>
                <a:sym typeface="Verdana"/>
              </a:defRPr>
            </a:lvl8pPr>
            <a:lvl9pPr marL="0" marR="0" lvl="8" indent="0" algn="r" rtl="1">
              <a:spcBef>
                <a:spcPts val="0"/>
              </a:spcBef>
              <a:buNone/>
              <a:defRPr sz="1000" b="0" i="0" u="none" strike="noStrike" cap="none">
                <a:solidFill>
                  <a:srgbClr val="888994"/>
                </a:solidFill>
                <a:latin typeface="Verdana"/>
                <a:ea typeface="Verdana"/>
                <a:cs typeface="Verdana"/>
                <a:sym typeface="Verdana"/>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ריק" type="blank">
  <p:cSld name="BLANK">
    <p:spTree>
      <p:nvGrpSpPr>
        <p:cNvPr id="1" name="Shape 28"/>
        <p:cNvGrpSpPr/>
        <p:nvPr/>
      </p:nvGrpSpPr>
      <p:grpSpPr>
        <a:xfrm>
          <a:off x="0" y="0"/>
          <a:ext cx="0" cy="0"/>
          <a:chOff x="0" y="0"/>
          <a:chExt cx="0" cy="0"/>
        </a:xfrm>
      </p:grpSpPr>
      <p:sp>
        <p:nvSpPr>
          <p:cNvPr id="29" name="Google Shape;29;p4"/>
          <p:cNvSpPr txBox="1">
            <a:spLocks noGrp="1"/>
          </p:cNvSpPr>
          <p:nvPr>
            <p:ph type="dt" idx="10"/>
          </p:nvPr>
        </p:nvSpPr>
        <p:spPr>
          <a:xfrm>
            <a:off x="457200" y="6214404"/>
            <a:ext cx="2133600" cy="365760"/>
          </a:xfrm>
          <a:prstGeom prst="rect">
            <a:avLst/>
          </a:prstGeom>
          <a:noFill/>
          <a:ln>
            <a:noFill/>
          </a:ln>
        </p:spPr>
        <p:txBody>
          <a:bodyPr spcFirstLastPara="1" wrap="square" lIns="91425" tIns="91425" rIns="91425" bIns="91425" anchor="b" anchorCtr="0">
            <a:noAutofit/>
          </a:bodyPr>
          <a:lstStyle>
            <a:lvl1pPr marL="0" marR="0" lvl="0" indent="0" algn="r" rtl="1">
              <a:spcBef>
                <a:spcPts val="0"/>
              </a:spcBef>
              <a:spcAft>
                <a:spcPts val="0"/>
              </a:spcAft>
              <a:buSzPts val="1400"/>
              <a:buNone/>
              <a:defRPr sz="1000" b="0">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30" name="Google Shape;30;p4"/>
          <p:cNvSpPr txBox="1">
            <a:spLocks noGrp="1"/>
          </p:cNvSpPr>
          <p:nvPr>
            <p:ph type="ftr" idx="11"/>
          </p:nvPr>
        </p:nvSpPr>
        <p:spPr>
          <a:xfrm>
            <a:off x="3124200" y="6214404"/>
            <a:ext cx="2895600" cy="365760"/>
          </a:xfrm>
          <a:prstGeom prst="rect">
            <a:avLst/>
          </a:prstGeom>
          <a:noFill/>
          <a:ln>
            <a:noFill/>
          </a:ln>
        </p:spPr>
        <p:txBody>
          <a:bodyPr spcFirstLastPara="1" wrap="square" lIns="91425" tIns="91425" rIns="91425" bIns="91425" anchor="b" anchorCtr="0">
            <a:noAutofit/>
          </a:bodyPr>
          <a:lstStyle>
            <a:lvl1pPr marL="0" marR="0" lvl="0" indent="0" algn="ctr" rtl="1">
              <a:spcBef>
                <a:spcPts val="0"/>
              </a:spcBef>
              <a:spcAft>
                <a:spcPts val="0"/>
              </a:spcAft>
              <a:buSzPts val="1400"/>
              <a:buNone/>
              <a:defRPr sz="1000" b="0">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31" name="Google Shape;31;p4"/>
          <p:cNvSpPr txBox="1">
            <a:spLocks noGrp="1"/>
          </p:cNvSpPr>
          <p:nvPr>
            <p:ph type="sldNum" idx="12"/>
          </p:nvPr>
        </p:nvSpPr>
        <p:spPr>
          <a:xfrm>
            <a:off x="6553200" y="6214404"/>
            <a:ext cx="2133600" cy="365760"/>
          </a:xfrm>
          <a:prstGeom prst="rect">
            <a:avLst/>
          </a:prstGeom>
          <a:noFill/>
          <a:ln>
            <a:noFill/>
          </a:ln>
        </p:spPr>
        <p:txBody>
          <a:bodyPr spcFirstLastPara="1" wrap="square" lIns="91425" tIns="45700" rIns="91425" bIns="45700" anchor="b" anchorCtr="0">
            <a:noAutofit/>
          </a:bodyPr>
          <a:lstStyle>
            <a:lvl1pPr marL="0" marR="0" lvl="0" indent="0" algn="r" rtl="1">
              <a:spcBef>
                <a:spcPts val="0"/>
              </a:spcBef>
              <a:buNone/>
              <a:defRPr sz="1000" b="0">
                <a:solidFill>
                  <a:srgbClr val="888994"/>
                </a:solidFill>
                <a:latin typeface="Verdana"/>
                <a:ea typeface="Verdana"/>
                <a:cs typeface="Verdana"/>
                <a:sym typeface="Verdana"/>
              </a:defRPr>
            </a:lvl1pPr>
            <a:lvl2pPr marL="0" marR="0" lvl="1" indent="0" algn="r" rtl="1">
              <a:spcBef>
                <a:spcPts val="0"/>
              </a:spcBef>
              <a:buNone/>
              <a:defRPr sz="1000" b="0">
                <a:solidFill>
                  <a:srgbClr val="888994"/>
                </a:solidFill>
                <a:latin typeface="Verdana"/>
                <a:ea typeface="Verdana"/>
                <a:cs typeface="Verdana"/>
                <a:sym typeface="Verdana"/>
              </a:defRPr>
            </a:lvl2pPr>
            <a:lvl3pPr marL="0" marR="0" lvl="2" indent="0" algn="r" rtl="1">
              <a:spcBef>
                <a:spcPts val="0"/>
              </a:spcBef>
              <a:buNone/>
              <a:defRPr sz="1000" b="0">
                <a:solidFill>
                  <a:srgbClr val="888994"/>
                </a:solidFill>
                <a:latin typeface="Verdana"/>
                <a:ea typeface="Verdana"/>
                <a:cs typeface="Verdana"/>
                <a:sym typeface="Verdana"/>
              </a:defRPr>
            </a:lvl3pPr>
            <a:lvl4pPr marL="0" marR="0" lvl="3" indent="0" algn="r" rtl="1">
              <a:spcBef>
                <a:spcPts val="0"/>
              </a:spcBef>
              <a:buNone/>
              <a:defRPr sz="1000" b="0">
                <a:solidFill>
                  <a:srgbClr val="888994"/>
                </a:solidFill>
                <a:latin typeface="Verdana"/>
                <a:ea typeface="Verdana"/>
                <a:cs typeface="Verdana"/>
                <a:sym typeface="Verdana"/>
              </a:defRPr>
            </a:lvl4pPr>
            <a:lvl5pPr marL="0" marR="0" lvl="4" indent="0" algn="r" rtl="1">
              <a:spcBef>
                <a:spcPts val="0"/>
              </a:spcBef>
              <a:buNone/>
              <a:defRPr sz="1000" b="0">
                <a:solidFill>
                  <a:srgbClr val="888994"/>
                </a:solidFill>
                <a:latin typeface="Verdana"/>
                <a:ea typeface="Verdana"/>
                <a:cs typeface="Verdana"/>
                <a:sym typeface="Verdana"/>
              </a:defRPr>
            </a:lvl5pPr>
            <a:lvl6pPr marL="0" marR="0" lvl="5" indent="0" algn="r" rtl="1">
              <a:spcBef>
                <a:spcPts val="0"/>
              </a:spcBef>
              <a:buNone/>
              <a:defRPr sz="1000" b="0">
                <a:solidFill>
                  <a:srgbClr val="888994"/>
                </a:solidFill>
                <a:latin typeface="Verdana"/>
                <a:ea typeface="Verdana"/>
                <a:cs typeface="Verdana"/>
                <a:sym typeface="Verdana"/>
              </a:defRPr>
            </a:lvl6pPr>
            <a:lvl7pPr marL="0" marR="0" lvl="6" indent="0" algn="r" rtl="1">
              <a:spcBef>
                <a:spcPts val="0"/>
              </a:spcBef>
              <a:buNone/>
              <a:defRPr sz="1000" b="0">
                <a:solidFill>
                  <a:srgbClr val="888994"/>
                </a:solidFill>
                <a:latin typeface="Verdana"/>
                <a:ea typeface="Verdana"/>
                <a:cs typeface="Verdana"/>
                <a:sym typeface="Verdana"/>
              </a:defRPr>
            </a:lvl7pPr>
            <a:lvl8pPr marL="0" marR="0" lvl="7" indent="0" algn="r" rtl="1">
              <a:spcBef>
                <a:spcPts val="0"/>
              </a:spcBef>
              <a:buNone/>
              <a:defRPr sz="1000" b="0">
                <a:solidFill>
                  <a:srgbClr val="888994"/>
                </a:solidFill>
                <a:latin typeface="Verdana"/>
                <a:ea typeface="Verdana"/>
                <a:cs typeface="Verdana"/>
                <a:sym typeface="Verdana"/>
              </a:defRPr>
            </a:lvl8pPr>
            <a:lvl9pPr marL="0" marR="0" lvl="8" indent="0" algn="r" rtl="1">
              <a:spcBef>
                <a:spcPts val="0"/>
              </a:spcBef>
              <a:buNone/>
              <a:defRPr sz="1000" b="0">
                <a:solidFill>
                  <a:srgbClr val="888994"/>
                </a:solidFill>
                <a:latin typeface="Verdana"/>
                <a:ea typeface="Verdana"/>
                <a:cs typeface="Verdana"/>
                <a:sym typeface="Verdana"/>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32"/>
        <p:cNvGrpSpPr/>
        <p:nvPr/>
      </p:nvGrpSpPr>
      <p:grpSpPr>
        <a:xfrm>
          <a:off x="0" y="0"/>
          <a:ext cx="0" cy="0"/>
          <a:chOff x="0" y="0"/>
          <a:chExt cx="0" cy="0"/>
        </a:xfrm>
      </p:grpSpPr>
      <p:sp>
        <p:nvSpPr>
          <p:cNvPr id="33" name="Google Shape;33;p5"/>
          <p:cNvSpPr/>
          <p:nvPr/>
        </p:nvSpPr>
        <p:spPr>
          <a:xfrm>
            <a:off x="690563" y="491696"/>
            <a:ext cx="7762875" cy="5874608"/>
          </a:xfrm>
          <a:prstGeom prst="roundRect">
            <a:avLst>
              <a:gd name="adj" fmla="val 2238"/>
            </a:avLst>
          </a:prstGeom>
          <a:gradFill>
            <a:gsLst>
              <a:gs pos="0">
                <a:srgbClr val="FFFFFF">
                  <a:alpha val="49803"/>
                </a:srgbClr>
              </a:gs>
              <a:gs pos="35000">
                <a:srgbClr val="FFFFFF">
                  <a:alpha val="86666"/>
                </a:srgbClr>
              </a:gs>
              <a:gs pos="50000">
                <a:srgbClr val="FFFFFF">
                  <a:alpha val="91764"/>
                </a:srgbClr>
              </a:gs>
              <a:gs pos="60000">
                <a:srgbClr val="FFFFFF">
                  <a:alpha val="88627"/>
                </a:srgbClr>
              </a:gs>
              <a:gs pos="100000">
                <a:srgbClr val="FFFFFF">
                  <a:alpha val="54901"/>
                </a:srgbClr>
              </a:gs>
            </a:gsLst>
            <a:lin ang="5400000" scaled="0"/>
          </a:gradFill>
          <a:ln>
            <a:noFill/>
          </a:ln>
          <a:effectLst>
            <a:outerShdw blurRad="63500" dist="45720" dir="5400000" algn="t" rotWithShape="0">
              <a:srgbClr val="4983AE">
                <a:alpha val="89803"/>
              </a:srgbClr>
            </a:outerShdw>
          </a:effectLst>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Font typeface="Verdana"/>
              <a:buNone/>
            </a:pPr>
            <a:endParaRPr sz="1800" b="0" i="0" u="none" strike="noStrike" cap="none">
              <a:solidFill>
                <a:srgbClr val="FFFFFF"/>
              </a:solidFill>
              <a:latin typeface="Corbel"/>
              <a:ea typeface="Corbel"/>
              <a:cs typeface="Corbel"/>
              <a:sym typeface="Corbel"/>
            </a:endParaRPr>
          </a:p>
        </p:txBody>
      </p:sp>
      <p:sp>
        <p:nvSpPr>
          <p:cNvPr id="34" name="Google Shape;34;p5"/>
          <p:cNvSpPr txBox="1">
            <a:spLocks noGrp="1"/>
          </p:cNvSpPr>
          <p:nvPr>
            <p:ph type="title"/>
          </p:nvPr>
        </p:nvSpPr>
        <p:spPr>
          <a:xfrm>
            <a:off x="777240" y="795996"/>
            <a:ext cx="7589520" cy="3112843"/>
          </a:xfrm>
          <a:prstGeom prst="rect">
            <a:avLst/>
          </a:prstGeom>
          <a:noFill/>
          <a:ln>
            <a:noFill/>
          </a:ln>
        </p:spPr>
        <p:txBody>
          <a:bodyPr spcFirstLastPara="1" wrap="square" lIns="91425" tIns="91425" rIns="91425" bIns="91425" anchor="b" anchorCtr="0">
            <a:noAutofit/>
          </a:bodyPr>
          <a:lstStyle>
            <a:lvl1pPr marL="0" marR="0" lvl="0" indent="0" algn="ctr" rtl="1">
              <a:spcBef>
                <a:spcPts val="0"/>
              </a:spcBef>
              <a:spcAft>
                <a:spcPts val="0"/>
              </a:spcAft>
              <a:buClr>
                <a:srgbClr val="030B36"/>
              </a:buClr>
              <a:buSzPts val="1400"/>
              <a:buFont typeface="Cantata One"/>
              <a:buNone/>
              <a:defRPr sz="6200" b="1" i="0" u="none" strike="noStrike" cap="none">
                <a:solidFill>
                  <a:srgbClr val="030B36"/>
                </a:solidFill>
                <a:latin typeface="Cantata One"/>
                <a:ea typeface="Cantata One"/>
                <a:cs typeface="Cantata One"/>
                <a:sym typeface="Cantata On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777240" y="3948552"/>
            <a:ext cx="7589520" cy="1509712"/>
          </a:xfrm>
          <a:prstGeom prst="rect">
            <a:avLst/>
          </a:prstGeom>
          <a:noFill/>
          <a:ln>
            <a:noFill/>
          </a:ln>
        </p:spPr>
        <p:txBody>
          <a:bodyPr spcFirstLastPara="1" wrap="square" lIns="91425" tIns="91425" rIns="91425" bIns="91425" anchor="t" anchorCtr="0">
            <a:noAutofit/>
          </a:bodyPr>
          <a:lstStyle>
            <a:lvl1pPr marL="457200" marR="0" lvl="0" indent="-228600" algn="ctr" rtl="1">
              <a:spcBef>
                <a:spcPts val="0"/>
              </a:spcBef>
              <a:spcAft>
                <a:spcPts val="0"/>
              </a:spcAft>
              <a:buClr>
                <a:schemeClr val="accent1"/>
              </a:buClr>
              <a:buSzPts val="2240"/>
              <a:buFont typeface="Noto Sans Symbols"/>
              <a:buNone/>
              <a:defRPr sz="2200" b="0" i="0" u="none" strike="noStrike" cap="none">
                <a:solidFill>
                  <a:schemeClr val="dk2"/>
                </a:solidFill>
                <a:latin typeface="Verdana"/>
                <a:ea typeface="Verdana"/>
                <a:cs typeface="Verdana"/>
                <a:sym typeface="Verdana"/>
              </a:defRPr>
            </a:lvl1pPr>
            <a:lvl2pPr marL="914400" marR="0" lvl="1" indent="-228600" algn="r" rtl="1">
              <a:spcBef>
                <a:spcPts val="0"/>
              </a:spcBef>
              <a:spcAft>
                <a:spcPts val="0"/>
              </a:spcAft>
              <a:buClr>
                <a:schemeClr val="accent2"/>
              </a:buClr>
              <a:buSzPts val="2200"/>
              <a:buFont typeface="Noto Sans Symbols"/>
              <a:buNone/>
              <a:defRPr sz="1800" b="0" i="0" u="none" strike="noStrike" cap="none">
                <a:solidFill>
                  <a:srgbClr val="888888"/>
                </a:solidFill>
                <a:latin typeface="Verdana"/>
                <a:ea typeface="Verdana"/>
                <a:cs typeface="Verdana"/>
                <a:sym typeface="Verdana"/>
              </a:defRPr>
            </a:lvl2pPr>
            <a:lvl3pPr marL="1371600" marR="0" lvl="2" indent="-228600" algn="r" rtl="1">
              <a:spcBef>
                <a:spcPts val="0"/>
              </a:spcBef>
              <a:spcAft>
                <a:spcPts val="0"/>
              </a:spcAft>
              <a:buClr>
                <a:schemeClr val="accent3"/>
              </a:buClr>
              <a:buSzPts val="2000"/>
              <a:buFont typeface="Noto Sans Symbols"/>
              <a:buNone/>
              <a:defRPr sz="1600" b="0" i="0" u="none" strike="noStrike" cap="none">
                <a:solidFill>
                  <a:srgbClr val="888888"/>
                </a:solidFill>
                <a:latin typeface="Verdana"/>
                <a:ea typeface="Verdana"/>
                <a:cs typeface="Verdana"/>
                <a:sym typeface="Verdana"/>
              </a:defRPr>
            </a:lvl3pPr>
            <a:lvl4pPr marL="1828800" marR="0" lvl="3" indent="-228600" algn="r" rtl="1">
              <a:spcBef>
                <a:spcPts val="0"/>
              </a:spcBef>
              <a:spcAft>
                <a:spcPts val="0"/>
              </a:spcAft>
              <a:buClr>
                <a:schemeClr val="accent4"/>
              </a:buClr>
              <a:buSzPts val="1800"/>
              <a:buFont typeface="Noto Sans Symbols"/>
              <a:buNone/>
              <a:defRPr sz="1400" b="0" i="0" u="none" strike="noStrike" cap="none">
                <a:solidFill>
                  <a:srgbClr val="888888"/>
                </a:solidFill>
                <a:latin typeface="Verdana"/>
                <a:ea typeface="Verdana"/>
                <a:cs typeface="Verdana"/>
                <a:sym typeface="Verdana"/>
              </a:defRPr>
            </a:lvl4pPr>
            <a:lvl5pPr marL="2286000" marR="0" lvl="4" indent="-228600" algn="r" rtl="1">
              <a:spcBef>
                <a:spcPts val="0"/>
              </a:spcBef>
              <a:spcAft>
                <a:spcPts val="0"/>
              </a:spcAft>
              <a:buClr>
                <a:schemeClr val="accent5"/>
              </a:buClr>
              <a:buSzPts val="1800"/>
              <a:buFont typeface="Noto Sans Symbols"/>
              <a:buNone/>
              <a:defRPr sz="1400" b="0" i="0" u="none" strike="noStrike" cap="none">
                <a:solidFill>
                  <a:srgbClr val="888888"/>
                </a:solidFill>
                <a:latin typeface="Verdana"/>
                <a:ea typeface="Verdana"/>
                <a:cs typeface="Verdana"/>
                <a:sym typeface="Verdana"/>
              </a:defRPr>
            </a:lvl5pPr>
            <a:lvl6pPr marL="2743200" marR="0" lvl="5" indent="-330200" algn="r" rtl="1">
              <a:spcBef>
                <a:spcPts val="0"/>
              </a:spcBef>
              <a:spcAft>
                <a:spcPts val="0"/>
              </a:spcAft>
              <a:buClr>
                <a:schemeClr val="accent6"/>
              </a:buClr>
              <a:buSzPts val="1600"/>
              <a:buFont typeface="Noto Sans Symbols"/>
              <a:buChar char="◾"/>
              <a:defRPr sz="1600" b="0" i="0" u="none" strike="noStrike" cap="none">
                <a:latin typeface="Verdana"/>
                <a:ea typeface="Verdana"/>
                <a:cs typeface="Verdana"/>
                <a:sym typeface="Verdana"/>
              </a:defRPr>
            </a:lvl6pPr>
            <a:lvl7pPr marL="3200400" marR="0" lvl="6" indent="-330200" algn="r" rtl="1">
              <a:spcBef>
                <a:spcPts val="0"/>
              </a:spcBef>
              <a:spcAft>
                <a:spcPts val="0"/>
              </a:spcAft>
              <a:buClr>
                <a:schemeClr val="dk2"/>
              </a:buClr>
              <a:buSzPts val="1600"/>
              <a:buFont typeface="Noto Sans Symbols"/>
              <a:buChar char="◾"/>
              <a:defRPr sz="1600" b="0" i="0" u="none" strike="noStrike" cap="none">
                <a:latin typeface="Verdana"/>
                <a:ea typeface="Verdana"/>
                <a:cs typeface="Verdana"/>
                <a:sym typeface="Verdana"/>
              </a:defRPr>
            </a:lvl7pPr>
            <a:lvl8pPr marL="3657600" marR="0" lvl="7" indent="-330200" algn="r" rtl="1">
              <a:spcBef>
                <a:spcPts val="0"/>
              </a:spcBef>
              <a:spcAft>
                <a:spcPts val="0"/>
              </a:spcAft>
              <a:buClr>
                <a:schemeClr val="accent2"/>
              </a:buClr>
              <a:buSzPts val="1600"/>
              <a:buFont typeface="Noto Sans Symbols"/>
              <a:buChar char="◾"/>
              <a:defRPr sz="1600" b="0" i="0" u="none" strike="noStrike" cap="none">
                <a:latin typeface="Verdana"/>
                <a:ea typeface="Verdana"/>
                <a:cs typeface="Verdana"/>
                <a:sym typeface="Verdana"/>
              </a:defRPr>
            </a:lvl8pPr>
            <a:lvl9pPr marL="4114800" marR="0" lvl="8" indent="-317500" algn="r" rtl="1">
              <a:spcBef>
                <a:spcPts val="0"/>
              </a:spcBef>
              <a:spcAft>
                <a:spcPts val="0"/>
              </a:spcAft>
              <a:buClr>
                <a:schemeClr val="accent1"/>
              </a:buClr>
              <a:buSzPts val="1400"/>
              <a:buFont typeface="Noto Sans Symbols"/>
              <a:buChar char="◾"/>
              <a:defRPr sz="1400" b="0" i="0" u="none" strike="noStrike" cap="none">
                <a:latin typeface="Verdana"/>
                <a:ea typeface="Verdana"/>
                <a:cs typeface="Verdana"/>
                <a:sym typeface="Verdana"/>
              </a:defRPr>
            </a:lvl9pPr>
          </a:lstStyle>
          <a:p>
            <a:endParaRPr/>
          </a:p>
        </p:txBody>
      </p:sp>
      <p:sp>
        <p:nvSpPr>
          <p:cNvPr id="36" name="Google Shape;36;p5"/>
          <p:cNvSpPr txBox="1">
            <a:spLocks noGrp="1"/>
          </p:cNvSpPr>
          <p:nvPr>
            <p:ph type="dt" idx="10"/>
          </p:nvPr>
        </p:nvSpPr>
        <p:spPr>
          <a:xfrm>
            <a:off x="762000" y="5958840"/>
            <a:ext cx="2133600" cy="365760"/>
          </a:xfrm>
          <a:prstGeom prst="rect">
            <a:avLst/>
          </a:prstGeom>
          <a:noFill/>
          <a:ln>
            <a:noFill/>
          </a:ln>
        </p:spPr>
        <p:txBody>
          <a:bodyPr spcFirstLastPara="1" wrap="square" lIns="91425" tIns="91425" rIns="91425" bIns="91425" anchor="b" anchorCtr="0">
            <a:noAutofit/>
          </a:bodyPr>
          <a:lstStyle>
            <a:lvl1pPr marL="0" marR="0" lvl="0" indent="0" algn="r" rtl="1">
              <a:spcBef>
                <a:spcPts val="0"/>
              </a:spcBef>
              <a:spcAft>
                <a:spcPts val="0"/>
              </a:spcAft>
              <a:buSzPts val="1400"/>
              <a:buNone/>
              <a:defRPr sz="1000" b="0">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37" name="Google Shape;37;p5"/>
          <p:cNvSpPr txBox="1">
            <a:spLocks noGrp="1"/>
          </p:cNvSpPr>
          <p:nvPr>
            <p:ph type="ftr" idx="11"/>
          </p:nvPr>
        </p:nvSpPr>
        <p:spPr>
          <a:xfrm>
            <a:off x="3124200" y="5958840"/>
            <a:ext cx="2895600" cy="365760"/>
          </a:xfrm>
          <a:prstGeom prst="rect">
            <a:avLst/>
          </a:prstGeom>
          <a:noFill/>
          <a:ln>
            <a:noFill/>
          </a:ln>
        </p:spPr>
        <p:txBody>
          <a:bodyPr spcFirstLastPara="1" wrap="square" lIns="91425" tIns="91425" rIns="91425" bIns="91425" anchor="b" anchorCtr="0">
            <a:noAutofit/>
          </a:bodyPr>
          <a:lstStyle>
            <a:lvl1pPr marL="0" marR="0" lvl="0" indent="0" algn="ctr" rtl="1">
              <a:spcBef>
                <a:spcPts val="0"/>
              </a:spcBef>
              <a:spcAft>
                <a:spcPts val="0"/>
              </a:spcAft>
              <a:buSzPts val="1400"/>
              <a:buNone/>
              <a:defRPr sz="1000" b="0">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38" name="Google Shape;38;p5"/>
          <p:cNvSpPr txBox="1">
            <a:spLocks noGrp="1"/>
          </p:cNvSpPr>
          <p:nvPr>
            <p:ph type="sldNum" idx="12"/>
          </p:nvPr>
        </p:nvSpPr>
        <p:spPr>
          <a:xfrm>
            <a:off x="6248400" y="5958840"/>
            <a:ext cx="2133600" cy="365760"/>
          </a:xfrm>
          <a:prstGeom prst="rect">
            <a:avLst/>
          </a:prstGeom>
          <a:noFill/>
          <a:ln>
            <a:noFill/>
          </a:ln>
        </p:spPr>
        <p:txBody>
          <a:bodyPr spcFirstLastPara="1" wrap="square" lIns="91425" tIns="45700" rIns="91425" bIns="45700" anchor="b" anchorCtr="0">
            <a:noAutofit/>
          </a:bodyPr>
          <a:lstStyle>
            <a:lvl1pPr marL="0" marR="0" lvl="0" indent="0" algn="r" rtl="1">
              <a:spcBef>
                <a:spcPts val="0"/>
              </a:spcBef>
              <a:buNone/>
              <a:defRPr sz="1000" b="0">
                <a:solidFill>
                  <a:srgbClr val="888994"/>
                </a:solidFill>
                <a:latin typeface="Verdana"/>
                <a:ea typeface="Verdana"/>
                <a:cs typeface="Verdana"/>
                <a:sym typeface="Verdana"/>
              </a:defRPr>
            </a:lvl1pPr>
            <a:lvl2pPr marL="0" marR="0" lvl="1" indent="0" algn="r" rtl="1">
              <a:spcBef>
                <a:spcPts val="0"/>
              </a:spcBef>
              <a:buNone/>
              <a:defRPr sz="1000" b="0">
                <a:solidFill>
                  <a:srgbClr val="888994"/>
                </a:solidFill>
                <a:latin typeface="Verdana"/>
                <a:ea typeface="Verdana"/>
                <a:cs typeface="Verdana"/>
                <a:sym typeface="Verdana"/>
              </a:defRPr>
            </a:lvl2pPr>
            <a:lvl3pPr marL="0" marR="0" lvl="2" indent="0" algn="r" rtl="1">
              <a:spcBef>
                <a:spcPts val="0"/>
              </a:spcBef>
              <a:buNone/>
              <a:defRPr sz="1000" b="0">
                <a:solidFill>
                  <a:srgbClr val="888994"/>
                </a:solidFill>
                <a:latin typeface="Verdana"/>
                <a:ea typeface="Verdana"/>
                <a:cs typeface="Verdana"/>
                <a:sym typeface="Verdana"/>
              </a:defRPr>
            </a:lvl3pPr>
            <a:lvl4pPr marL="0" marR="0" lvl="3" indent="0" algn="r" rtl="1">
              <a:spcBef>
                <a:spcPts val="0"/>
              </a:spcBef>
              <a:buNone/>
              <a:defRPr sz="1000" b="0">
                <a:solidFill>
                  <a:srgbClr val="888994"/>
                </a:solidFill>
                <a:latin typeface="Verdana"/>
                <a:ea typeface="Verdana"/>
                <a:cs typeface="Verdana"/>
                <a:sym typeface="Verdana"/>
              </a:defRPr>
            </a:lvl4pPr>
            <a:lvl5pPr marL="0" marR="0" lvl="4" indent="0" algn="r" rtl="1">
              <a:spcBef>
                <a:spcPts val="0"/>
              </a:spcBef>
              <a:buNone/>
              <a:defRPr sz="1000" b="0">
                <a:solidFill>
                  <a:srgbClr val="888994"/>
                </a:solidFill>
                <a:latin typeface="Verdana"/>
                <a:ea typeface="Verdana"/>
                <a:cs typeface="Verdana"/>
                <a:sym typeface="Verdana"/>
              </a:defRPr>
            </a:lvl5pPr>
            <a:lvl6pPr marL="0" marR="0" lvl="5" indent="0" algn="r" rtl="1">
              <a:spcBef>
                <a:spcPts val="0"/>
              </a:spcBef>
              <a:buNone/>
              <a:defRPr sz="1000" b="0">
                <a:solidFill>
                  <a:srgbClr val="888994"/>
                </a:solidFill>
                <a:latin typeface="Verdana"/>
                <a:ea typeface="Verdana"/>
                <a:cs typeface="Verdana"/>
                <a:sym typeface="Verdana"/>
              </a:defRPr>
            </a:lvl6pPr>
            <a:lvl7pPr marL="0" marR="0" lvl="6" indent="0" algn="r" rtl="1">
              <a:spcBef>
                <a:spcPts val="0"/>
              </a:spcBef>
              <a:buNone/>
              <a:defRPr sz="1000" b="0">
                <a:solidFill>
                  <a:srgbClr val="888994"/>
                </a:solidFill>
                <a:latin typeface="Verdana"/>
                <a:ea typeface="Verdana"/>
                <a:cs typeface="Verdana"/>
                <a:sym typeface="Verdana"/>
              </a:defRPr>
            </a:lvl7pPr>
            <a:lvl8pPr marL="0" marR="0" lvl="7" indent="0" algn="r" rtl="1">
              <a:spcBef>
                <a:spcPts val="0"/>
              </a:spcBef>
              <a:buNone/>
              <a:defRPr sz="1000" b="0">
                <a:solidFill>
                  <a:srgbClr val="888994"/>
                </a:solidFill>
                <a:latin typeface="Verdana"/>
                <a:ea typeface="Verdana"/>
                <a:cs typeface="Verdana"/>
                <a:sym typeface="Verdana"/>
              </a:defRPr>
            </a:lvl8pPr>
            <a:lvl9pPr marL="0" marR="0" lvl="8" indent="0" algn="r" rtl="1">
              <a:spcBef>
                <a:spcPts val="0"/>
              </a:spcBef>
              <a:buNone/>
              <a:defRPr sz="1000" b="0">
                <a:solidFill>
                  <a:srgbClr val="888994"/>
                </a:solidFill>
                <a:latin typeface="Verdana"/>
                <a:ea typeface="Verdana"/>
                <a:cs typeface="Verdana"/>
                <a:sym typeface="Verdana"/>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457200" y="304800"/>
            <a:ext cx="8229600" cy="1143000"/>
          </a:xfrm>
          <a:prstGeom prst="rect">
            <a:avLst/>
          </a:prstGeom>
          <a:noFill/>
          <a:ln>
            <a:noFill/>
          </a:ln>
        </p:spPr>
        <p:txBody>
          <a:bodyPr spcFirstLastPara="1" wrap="square" lIns="91425" tIns="91425" rIns="91425" bIns="91425" anchor="b" anchorCtr="0">
            <a:noAutofit/>
          </a:bodyPr>
          <a:lstStyle>
            <a:lvl1pPr marL="0" marR="0" lvl="0" indent="0" algn="ctr" rtl="1">
              <a:spcBef>
                <a:spcPts val="0"/>
              </a:spcBef>
              <a:spcAft>
                <a:spcPts val="0"/>
              </a:spcAft>
              <a:buClr>
                <a:srgbClr val="151E48"/>
              </a:buClr>
              <a:buSzPts val="1400"/>
              <a:buFont typeface="Cantata One"/>
              <a:buNone/>
              <a:defRPr sz="5300" b="1" i="0" u="none" strike="noStrike" cap="none">
                <a:solidFill>
                  <a:srgbClr val="151E48"/>
                </a:solidFill>
                <a:latin typeface="Cantata One"/>
                <a:ea typeface="Cantata One"/>
                <a:cs typeface="Cantata One"/>
                <a:sym typeface="Cantata On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1" name="Google Shape;41;p6"/>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350520" algn="r" rtl="1">
              <a:spcBef>
                <a:spcPts val="0"/>
              </a:spcBef>
              <a:spcAft>
                <a:spcPts val="0"/>
              </a:spcAft>
              <a:buClr>
                <a:schemeClr val="accent1"/>
              </a:buClr>
              <a:buSzPts val="1920"/>
              <a:buFont typeface="Noto Sans Symbols"/>
              <a:buChar char="●"/>
              <a:defRPr sz="2400" b="0" i="0" u="none" strike="noStrike" cap="none">
                <a:solidFill>
                  <a:schemeClr val="dk1"/>
                </a:solidFill>
                <a:latin typeface="Verdana"/>
                <a:ea typeface="Verdana"/>
                <a:cs typeface="Verdana"/>
                <a:sym typeface="Verdana"/>
              </a:defRPr>
            </a:lvl1pPr>
            <a:lvl2pPr marL="914400" marR="0" lvl="1" indent="-355600" algn="r" rtl="1">
              <a:spcBef>
                <a:spcPts val="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2pPr>
            <a:lvl3pPr marL="1371600" marR="0" lvl="2" indent="-342900" algn="r" rtl="1">
              <a:spcBef>
                <a:spcPts val="0"/>
              </a:spcBef>
              <a:spcAft>
                <a:spcPts val="0"/>
              </a:spcAft>
              <a:buClr>
                <a:schemeClr val="accent3"/>
              </a:buClr>
              <a:buSzPts val="1800"/>
              <a:buFont typeface="Noto Sans Symbols"/>
              <a:buChar char="◾"/>
              <a:defRPr sz="1800" b="0" i="0" u="none" strike="noStrike" cap="none">
                <a:solidFill>
                  <a:schemeClr val="dk1"/>
                </a:solidFill>
                <a:latin typeface="Verdana"/>
                <a:ea typeface="Verdana"/>
                <a:cs typeface="Verdana"/>
                <a:sym typeface="Verdana"/>
              </a:defRPr>
            </a:lvl3pPr>
            <a:lvl4pPr marL="1828800" marR="0" lvl="3" indent="-330200" algn="r" rtl="1">
              <a:spcBef>
                <a:spcPts val="0"/>
              </a:spcBef>
              <a:spcAft>
                <a:spcPts val="0"/>
              </a:spcAft>
              <a:buClr>
                <a:schemeClr val="accent4"/>
              </a:buClr>
              <a:buSzPts val="1600"/>
              <a:buFont typeface="Noto Sans Symbols"/>
              <a:buChar char="◾"/>
              <a:defRPr sz="1600" b="0" i="0" u="none" strike="noStrike" cap="none">
                <a:solidFill>
                  <a:schemeClr val="dk1"/>
                </a:solidFill>
                <a:latin typeface="Verdana"/>
                <a:ea typeface="Verdana"/>
                <a:cs typeface="Verdana"/>
                <a:sym typeface="Verdana"/>
              </a:defRPr>
            </a:lvl4pPr>
            <a:lvl5pPr marL="2286000" marR="0" lvl="4" indent="-330200" algn="r" rtl="1">
              <a:spcBef>
                <a:spcPts val="0"/>
              </a:spcBef>
              <a:spcAft>
                <a:spcPts val="0"/>
              </a:spcAft>
              <a:buClr>
                <a:schemeClr val="accent5"/>
              </a:buClr>
              <a:buSzPts val="1600"/>
              <a:buFont typeface="Noto Sans Symbols"/>
              <a:buChar char="◾"/>
              <a:defRPr sz="1600" b="0" i="0" u="none" strike="noStrike" cap="none">
                <a:solidFill>
                  <a:schemeClr val="dk1"/>
                </a:solidFill>
                <a:latin typeface="Verdana"/>
                <a:ea typeface="Verdana"/>
                <a:cs typeface="Verdana"/>
                <a:sym typeface="Verdana"/>
              </a:defRPr>
            </a:lvl5pPr>
            <a:lvl6pPr marL="2743200" marR="0" lvl="5" indent="-342900" algn="r" rtl="1">
              <a:spcBef>
                <a:spcPts val="0"/>
              </a:spcBef>
              <a:spcAft>
                <a:spcPts val="0"/>
              </a:spcAft>
              <a:buClr>
                <a:schemeClr val="accent6"/>
              </a:buClr>
              <a:buSzPts val="1800"/>
              <a:buFont typeface="Noto Sans Symbols"/>
              <a:buChar char="◾"/>
              <a:defRPr sz="1800" b="0" i="0" u="none" strike="noStrike" cap="none">
                <a:latin typeface="Verdana"/>
                <a:ea typeface="Verdana"/>
                <a:cs typeface="Verdana"/>
                <a:sym typeface="Verdana"/>
              </a:defRPr>
            </a:lvl6pPr>
            <a:lvl7pPr marL="3200400" marR="0" lvl="6" indent="-342900" algn="r" rtl="1">
              <a:spcBef>
                <a:spcPts val="0"/>
              </a:spcBef>
              <a:spcAft>
                <a:spcPts val="0"/>
              </a:spcAft>
              <a:buClr>
                <a:schemeClr val="dk2"/>
              </a:buClr>
              <a:buSzPts val="1800"/>
              <a:buFont typeface="Noto Sans Symbols"/>
              <a:buChar char="◾"/>
              <a:defRPr sz="1800" b="0" i="0" u="none" strike="noStrike" cap="none">
                <a:latin typeface="Verdana"/>
                <a:ea typeface="Verdana"/>
                <a:cs typeface="Verdana"/>
                <a:sym typeface="Verdana"/>
              </a:defRPr>
            </a:lvl7pPr>
            <a:lvl8pPr marL="3657600" marR="0" lvl="7" indent="-342900" algn="r" rtl="1">
              <a:spcBef>
                <a:spcPts val="0"/>
              </a:spcBef>
              <a:spcAft>
                <a:spcPts val="0"/>
              </a:spcAft>
              <a:buClr>
                <a:schemeClr val="accent2"/>
              </a:buClr>
              <a:buSzPts val="1800"/>
              <a:buFont typeface="Noto Sans Symbols"/>
              <a:buChar char="◾"/>
              <a:defRPr sz="1800" b="0" i="0" u="none" strike="noStrike" cap="none">
                <a:latin typeface="Verdana"/>
                <a:ea typeface="Verdana"/>
                <a:cs typeface="Verdana"/>
                <a:sym typeface="Verdana"/>
              </a:defRPr>
            </a:lvl8pPr>
            <a:lvl9pPr marL="4114800" marR="0" lvl="8" indent="-342900" algn="r" rtl="1">
              <a:spcBef>
                <a:spcPts val="0"/>
              </a:spcBef>
              <a:spcAft>
                <a:spcPts val="0"/>
              </a:spcAft>
              <a:buClr>
                <a:schemeClr val="accent1"/>
              </a:buClr>
              <a:buSzPts val="1800"/>
              <a:buFont typeface="Noto Sans Symbols"/>
              <a:buChar char="◾"/>
              <a:defRPr sz="1800" b="0" i="0" u="none" strike="noStrike" cap="none">
                <a:latin typeface="Verdana"/>
                <a:ea typeface="Verdana"/>
                <a:cs typeface="Verdana"/>
                <a:sym typeface="Verdana"/>
              </a:defRPr>
            </a:lvl9pPr>
          </a:lstStyle>
          <a:p>
            <a:endParaRPr/>
          </a:p>
        </p:txBody>
      </p:sp>
      <p:sp>
        <p:nvSpPr>
          <p:cNvPr id="42" name="Google Shape;42;p6"/>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350520" algn="r" rtl="1">
              <a:spcBef>
                <a:spcPts val="0"/>
              </a:spcBef>
              <a:spcAft>
                <a:spcPts val="0"/>
              </a:spcAft>
              <a:buClr>
                <a:schemeClr val="accent1"/>
              </a:buClr>
              <a:buSzPts val="1920"/>
              <a:buFont typeface="Noto Sans Symbols"/>
              <a:buChar char="●"/>
              <a:defRPr sz="2400" b="0" i="0" u="none" strike="noStrike" cap="none">
                <a:solidFill>
                  <a:schemeClr val="dk1"/>
                </a:solidFill>
                <a:latin typeface="Verdana"/>
                <a:ea typeface="Verdana"/>
                <a:cs typeface="Verdana"/>
                <a:sym typeface="Verdana"/>
              </a:defRPr>
            </a:lvl1pPr>
            <a:lvl2pPr marL="914400" marR="0" lvl="1" indent="-355600" algn="r" rtl="1">
              <a:spcBef>
                <a:spcPts val="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2pPr>
            <a:lvl3pPr marL="1371600" marR="0" lvl="2" indent="-342900" algn="r" rtl="1">
              <a:spcBef>
                <a:spcPts val="0"/>
              </a:spcBef>
              <a:spcAft>
                <a:spcPts val="0"/>
              </a:spcAft>
              <a:buClr>
                <a:schemeClr val="accent3"/>
              </a:buClr>
              <a:buSzPts val="1800"/>
              <a:buFont typeface="Noto Sans Symbols"/>
              <a:buChar char="◾"/>
              <a:defRPr sz="1800" b="0" i="0" u="none" strike="noStrike" cap="none">
                <a:solidFill>
                  <a:schemeClr val="dk1"/>
                </a:solidFill>
                <a:latin typeface="Verdana"/>
                <a:ea typeface="Verdana"/>
                <a:cs typeface="Verdana"/>
                <a:sym typeface="Verdana"/>
              </a:defRPr>
            </a:lvl3pPr>
            <a:lvl4pPr marL="1828800" marR="0" lvl="3" indent="-330200" algn="r" rtl="1">
              <a:spcBef>
                <a:spcPts val="0"/>
              </a:spcBef>
              <a:spcAft>
                <a:spcPts val="0"/>
              </a:spcAft>
              <a:buClr>
                <a:schemeClr val="accent4"/>
              </a:buClr>
              <a:buSzPts val="1600"/>
              <a:buFont typeface="Noto Sans Symbols"/>
              <a:buChar char="◾"/>
              <a:defRPr sz="1600" b="0" i="0" u="none" strike="noStrike" cap="none">
                <a:solidFill>
                  <a:schemeClr val="dk1"/>
                </a:solidFill>
                <a:latin typeface="Verdana"/>
                <a:ea typeface="Verdana"/>
                <a:cs typeface="Verdana"/>
                <a:sym typeface="Verdana"/>
              </a:defRPr>
            </a:lvl4pPr>
            <a:lvl5pPr marL="2286000" marR="0" lvl="4" indent="-330200" algn="r" rtl="1">
              <a:spcBef>
                <a:spcPts val="0"/>
              </a:spcBef>
              <a:spcAft>
                <a:spcPts val="0"/>
              </a:spcAft>
              <a:buClr>
                <a:schemeClr val="accent5"/>
              </a:buClr>
              <a:buSzPts val="1600"/>
              <a:buFont typeface="Noto Sans Symbols"/>
              <a:buChar char="◾"/>
              <a:defRPr sz="1600" b="0" i="0" u="none" strike="noStrike" cap="none">
                <a:solidFill>
                  <a:schemeClr val="dk1"/>
                </a:solidFill>
                <a:latin typeface="Verdana"/>
                <a:ea typeface="Verdana"/>
                <a:cs typeface="Verdana"/>
                <a:sym typeface="Verdana"/>
              </a:defRPr>
            </a:lvl5pPr>
            <a:lvl6pPr marL="2743200" marR="0" lvl="5" indent="-342900" algn="r" rtl="1">
              <a:spcBef>
                <a:spcPts val="0"/>
              </a:spcBef>
              <a:spcAft>
                <a:spcPts val="0"/>
              </a:spcAft>
              <a:buClr>
                <a:schemeClr val="accent6"/>
              </a:buClr>
              <a:buSzPts val="1800"/>
              <a:buFont typeface="Noto Sans Symbols"/>
              <a:buChar char="◾"/>
              <a:defRPr sz="1800" b="0" i="0" u="none" strike="noStrike" cap="none">
                <a:latin typeface="Verdana"/>
                <a:ea typeface="Verdana"/>
                <a:cs typeface="Verdana"/>
                <a:sym typeface="Verdana"/>
              </a:defRPr>
            </a:lvl6pPr>
            <a:lvl7pPr marL="3200400" marR="0" lvl="6" indent="-342900" algn="r" rtl="1">
              <a:spcBef>
                <a:spcPts val="0"/>
              </a:spcBef>
              <a:spcAft>
                <a:spcPts val="0"/>
              </a:spcAft>
              <a:buClr>
                <a:schemeClr val="dk2"/>
              </a:buClr>
              <a:buSzPts val="1800"/>
              <a:buFont typeface="Noto Sans Symbols"/>
              <a:buChar char="◾"/>
              <a:defRPr sz="1800" b="0" i="0" u="none" strike="noStrike" cap="none">
                <a:latin typeface="Verdana"/>
                <a:ea typeface="Verdana"/>
                <a:cs typeface="Verdana"/>
                <a:sym typeface="Verdana"/>
              </a:defRPr>
            </a:lvl7pPr>
            <a:lvl8pPr marL="3657600" marR="0" lvl="7" indent="-342900" algn="r" rtl="1">
              <a:spcBef>
                <a:spcPts val="0"/>
              </a:spcBef>
              <a:spcAft>
                <a:spcPts val="0"/>
              </a:spcAft>
              <a:buClr>
                <a:schemeClr val="accent2"/>
              </a:buClr>
              <a:buSzPts val="1800"/>
              <a:buFont typeface="Noto Sans Symbols"/>
              <a:buChar char="◾"/>
              <a:defRPr sz="1800" b="0" i="0" u="none" strike="noStrike" cap="none">
                <a:latin typeface="Verdana"/>
                <a:ea typeface="Verdana"/>
                <a:cs typeface="Verdana"/>
                <a:sym typeface="Verdana"/>
              </a:defRPr>
            </a:lvl8pPr>
            <a:lvl9pPr marL="4114800" marR="0" lvl="8" indent="-342900" algn="r" rtl="1">
              <a:spcBef>
                <a:spcPts val="0"/>
              </a:spcBef>
              <a:spcAft>
                <a:spcPts val="0"/>
              </a:spcAft>
              <a:buClr>
                <a:schemeClr val="accent1"/>
              </a:buClr>
              <a:buSzPts val="1800"/>
              <a:buFont typeface="Noto Sans Symbols"/>
              <a:buChar char="◾"/>
              <a:defRPr sz="1800" b="0" i="0" u="none" strike="noStrike" cap="none">
                <a:latin typeface="Verdana"/>
                <a:ea typeface="Verdana"/>
                <a:cs typeface="Verdana"/>
                <a:sym typeface="Verdana"/>
              </a:defRPr>
            </a:lvl9pPr>
          </a:lstStyle>
          <a:p>
            <a:endParaRPr/>
          </a:p>
        </p:txBody>
      </p:sp>
      <p:sp>
        <p:nvSpPr>
          <p:cNvPr id="43" name="Google Shape;43;p6"/>
          <p:cNvSpPr txBox="1">
            <a:spLocks noGrp="1"/>
          </p:cNvSpPr>
          <p:nvPr>
            <p:ph type="dt" idx="10"/>
          </p:nvPr>
        </p:nvSpPr>
        <p:spPr>
          <a:xfrm>
            <a:off x="457200" y="6214404"/>
            <a:ext cx="2133600" cy="365760"/>
          </a:xfrm>
          <a:prstGeom prst="rect">
            <a:avLst/>
          </a:prstGeom>
          <a:noFill/>
          <a:ln>
            <a:noFill/>
          </a:ln>
        </p:spPr>
        <p:txBody>
          <a:bodyPr spcFirstLastPara="1" wrap="square" lIns="91425" tIns="91425" rIns="91425" bIns="91425" anchor="b" anchorCtr="0">
            <a:noAutofit/>
          </a:bodyPr>
          <a:lstStyle>
            <a:lvl1pPr marL="0" marR="0" lvl="0" indent="0" algn="r" rtl="1">
              <a:spcBef>
                <a:spcPts val="0"/>
              </a:spcBef>
              <a:spcAft>
                <a:spcPts val="0"/>
              </a:spcAft>
              <a:buSzPts val="1400"/>
              <a:buNone/>
              <a:defRPr sz="1000" b="0">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44" name="Google Shape;44;p6"/>
          <p:cNvSpPr txBox="1">
            <a:spLocks noGrp="1"/>
          </p:cNvSpPr>
          <p:nvPr>
            <p:ph type="ftr" idx="11"/>
          </p:nvPr>
        </p:nvSpPr>
        <p:spPr>
          <a:xfrm>
            <a:off x="3124200" y="6214404"/>
            <a:ext cx="2895600" cy="365760"/>
          </a:xfrm>
          <a:prstGeom prst="rect">
            <a:avLst/>
          </a:prstGeom>
          <a:noFill/>
          <a:ln>
            <a:noFill/>
          </a:ln>
        </p:spPr>
        <p:txBody>
          <a:bodyPr spcFirstLastPara="1" wrap="square" lIns="91425" tIns="91425" rIns="91425" bIns="91425" anchor="b" anchorCtr="0">
            <a:noAutofit/>
          </a:bodyPr>
          <a:lstStyle>
            <a:lvl1pPr marL="0" marR="0" lvl="0" indent="0" algn="ctr" rtl="1">
              <a:spcBef>
                <a:spcPts val="0"/>
              </a:spcBef>
              <a:spcAft>
                <a:spcPts val="0"/>
              </a:spcAft>
              <a:buSzPts val="1400"/>
              <a:buNone/>
              <a:defRPr sz="1000" b="0">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45" name="Google Shape;45;p6"/>
          <p:cNvSpPr txBox="1">
            <a:spLocks noGrp="1"/>
          </p:cNvSpPr>
          <p:nvPr>
            <p:ph type="sldNum" idx="12"/>
          </p:nvPr>
        </p:nvSpPr>
        <p:spPr>
          <a:xfrm>
            <a:off x="6553200" y="6214404"/>
            <a:ext cx="2133600" cy="365760"/>
          </a:xfrm>
          <a:prstGeom prst="rect">
            <a:avLst/>
          </a:prstGeom>
          <a:noFill/>
          <a:ln>
            <a:noFill/>
          </a:ln>
        </p:spPr>
        <p:txBody>
          <a:bodyPr spcFirstLastPara="1" wrap="square" lIns="91425" tIns="45700" rIns="91425" bIns="45700" anchor="b" anchorCtr="0">
            <a:noAutofit/>
          </a:bodyPr>
          <a:lstStyle>
            <a:lvl1pPr marL="0" marR="0" lvl="0" indent="0" algn="r" rtl="1">
              <a:spcBef>
                <a:spcPts val="0"/>
              </a:spcBef>
              <a:buNone/>
              <a:defRPr sz="1000" b="0">
                <a:solidFill>
                  <a:srgbClr val="888994"/>
                </a:solidFill>
                <a:latin typeface="Verdana"/>
                <a:ea typeface="Verdana"/>
                <a:cs typeface="Verdana"/>
                <a:sym typeface="Verdana"/>
              </a:defRPr>
            </a:lvl1pPr>
            <a:lvl2pPr marL="0" marR="0" lvl="1" indent="0" algn="r" rtl="1">
              <a:spcBef>
                <a:spcPts val="0"/>
              </a:spcBef>
              <a:buNone/>
              <a:defRPr sz="1000" b="0">
                <a:solidFill>
                  <a:srgbClr val="888994"/>
                </a:solidFill>
                <a:latin typeface="Verdana"/>
                <a:ea typeface="Verdana"/>
                <a:cs typeface="Verdana"/>
                <a:sym typeface="Verdana"/>
              </a:defRPr>
            </a:lvl2pPr>
            <a:lvl3pPr marL="0" marR="0" lvl="2" indent="0" algn="r" rtl="1">
              <a:spcBef>
                <a:spcPts val="0"/>
              </a:spcBef>
              <a:buNone/>
              <a:defRPr sz="1000" b="0">
                <a:solidFill>
                  <a:srgbClr val="888994"/>
                </a:solidFill>
                <a:latin typeface="Verdana"/>
                <a:ea typeface="Verdana"/>
                <a:cs typeface="Verdana"/>
                <a:sym typeface="Verdana"/>
              </a:defRPr>
            </a:lvl3pPr>
            <a:lvl4pPr marL="0" marR="0" lvl="3" indent="0" algn="r" rtl="1">
              <a:spcBef>
                <a:spcPts val="0"/>
              </a:spcBef>
              <a:buNone/>
              <a:defRPr sz="1000" b="0">
                <a:solidFill>
                  <a:srgbClr val="888994"/>
                </a:solidFill>
                <a:latin typeface="Verdana"/>
                <a:ea typeface="Verdana"/>
                <a:cs typeface="Verdana"/>
                <a:sym typeface="Verdana"/>
              </a:defRPr>
            </a:lvl4pPr>
            <a:lvl5pPr marL="0" marR="0" lvl="4" indent="0" algn="r" rtl="1">
              <a:spcBef>
                <a:spcPts val="0"/>
              </a:spcBef>
              <a:buNone/>
              <a:defRPr sz="1000" b="0">
                <a:solidFill>
                  <a:srgbClr val="888994"/>
                </a:solidFill>
                <a:latin typeface="Verdana"/>
                <a:ea typeface="Verdana"/>
                <a:cs typeface="Verdana"/>
                <a:sym typeface="Verdana"/>
              </a:defRPr>
            </a:lvl5pPr>
            <a:lvl6pPr marL="0" marR="0" lvl="5" indent="0" algn="r" rtl="1">
              <a:spcBef>
                <a:spcPts val="0"/>
              </a:spcBef>
              <a:buNone/>
              <a:defRPr sz="1000" b="0">
                <a:solidFill>
                  <a:srgbClr val="888994"/>
                </a:solidFill>
                <a:latin typeface="Verdana"/>
                <a:ea typeface="Verdana"/>
                <a:cs typeface="Verdana"/>
                <a:sym typeface="Verdana"/>
              </a:defRPr>
            </a:lvl6pPr>
            <a:lvl7pPr marL="0" marR="0" lvl="6" indent="0" algn="r" rtl="1">
              <a:spcBef>
                <a:spcPts val="0"/>
              </a:spcBef>
              <a:buNone/>
              <a:defRPr sz="1000" b="0">
                <a:solidFill>
                  <a:srgbClr val="888994"/>
                </a:solidFill>
                <a:latin typeface="Verdana"/>
                <a:ea typeface="Verdana"/>
                <a:cs typeface="Verdana"/>
                <a:sym typeface="Verdana"/>
              </a:defRPr>
            </a:lvl7pPr>
            <a:lvl8pPr marL="0" marR="0" lvl="7" indent="0" algn="r" rtl="1">
              <a:spcBef>
                <a:spcPts val="0"/>
              </a:spcBef>
              <a:buNone/>
              <a:defRPr sz="1000" b="0">
                <a:solidFill>
                  <a:srgbClr val="888994"/>
                </a:solidFill>
                <a:latin typeface="Verdana"/>
                <a:ea typeface="Verdana"/>
                <a:cs typeface="Verdana"/>
                <a:sym typeface="Verdana"/>
              </a:defRPr>
            </a:lvl8pPr>
            <a:lvl9pPr marL="0" marR="0" lvl="8" indent="0" algn="r" rtl="1">
              <a:spcBef>
                <a:spcPts val="0"/>
              </a:spcBef>
              <a:buNone/>
              <a:defRPr sz="1000" b="0">
                <a:solidFill>
                  <a:srgbClr val="888994"/>
                </a:solidFill>
                <a:latin typeface="Verdana"/>
                <a:ea typeface="Verdana"/>
                <a:cs typeface="Verdana"/>
                <a:sym typeface="Verdana"/>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rot="-5400000">
            <a:off x="-1965960" y="2785402"/>
            <a:ext cx="5760720" cy="914400"/>
          </a:xfrm>
          <a:prstGeom prst="rect">
            <a:avLst/>
          </a:prstGeom>
          <a:noFill/>
          <a:ln>
            <a:noFill/>
          </a:ln>
        </p:spPr>
        <p:txBody>
          <a:bodyPr spcFirstLastPara="1" wrap="square" lIns="91425" tIns="91425" rIns="91425" bIns="91425" anchor="ctr" anchorCtr="0">
            <a:noAutofit/>
          </a:bodyPr>
          <a:lstStyle>
            <a:lvl1pPr marL="0" marR="0" lvl="0" indent="0" algn="ctr" rtl="1">
              <a:spcBef>
                <a:spcPts val="0"/>
              </a:spcBef>
              <a:spcAft>
                <a:spcPts val="0"/>
              </a:spcAft>
              <a:buClr>
                <a:srgbClr val="151E48"/>
              </a:buClr>
              <a:buSzPts val="1400"/>
              <a:buFont typeface="Cantata One"/>
              <a:buNone/>
              <a:defRPr sz="3500" b="1" i="0" u="none" strike="noStrike" cap="none">
                <a:solidFill>
                  <a:srgbClr val="151E48"/>
                </a:solidFill>
                <a:latin typeface="Cantata One"/>
                <a:ea typeface="Cantata One"/>
                <a:cs typeface="Cantata One"/>
                <a:sym typeface="Cantata On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8" name="Google Shape;48;p7"/>
          <p:cNvSpPr>
            <a:spLocks noGrp="1"/>
          </p:cNvSpPr>
          <p:nvPr>
            <p:ph type="body" idx="1"/>
          </p:nvPr>
        </p:nvSpPr>
        <p:spPr>
          <a:xfrm>
            <a:off x="1600200" y="547468"/>
            <a:ext cx="3383280" cy="639762"/>
          </a:xfrm>
          <a:prstGeom prst="roundRect">
            <a:avLst>
              <a:gd name="adj" fmla="val 6772"/>
            </a:avLst>
          </a:prstGeom>
          <a:solidFill>
            <a:schemeClr val="lt1">
              <a:alpha val="54901"/>
            </a:schemeClr>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marL="457200" marR="0" lvl="0" indent="-228600" algn="l" rtl="1">
              <a:spcBef>
                <a:spcPts val="0"/>
              </a:spcBef>
              <a:spcAft>
                <a:spcPts val="0"/>
              </a:spcAft>
              <a:buClr>
                <a:schemeClr val="accent1"/>
              </a:buClr>
              <a:buSzPts val="2240"/>
              <a:buFont typeface="Noto Sans Symbols"/>
              <a:buNone/>
              <a:defRPr sz="1600" b="1" i="0" u="none" strike="noStrike" cap="none">
                <a:solidFill>
                  <a:schemeClr val="dk1"/>
                </a:solidFill>
                <a:latin typeface="Verdana"/>
                <a:ea typeface="Verdana"/>
                <a:cs typeface="Verdana"/>
                <a:sym typeface="Verdana"/>
              </a:defRPr>
            </a:lvl1pPr>
            <a:lvl2pPr marL="914400" marR="0" lvl="1" indent="-228600" algn="r" rtl="1">
              <a:spcBef>
                <a:spcPts val="0"/>
              </a:spcBef>
              <a:spcAft>
                <a:spcPts val="0"/>
              </a:spcAft>
              <a:buClr>
                <a:schemeClr val="accent2"/>
              </a:buClr>
              <a:buSzPts val="2200"/>
              <a:buFont typeface="Noto Sans Symbols"/>
              <a:buNone/>
              <a:defRPr sz="2000" b="1" i="0" u="none" strike="noStrike" cap="none">
                <a:solidFill>
                  <a:schemeClr val="dk1"/>
                </a:solidFill>
                <a:latin typeface="Verdana"/>
                <a:ea typeface="Verdana"/>
                <a:cs typeface="Verdana"/>
                <a:sym typeface="Verdana"/>
              </a:defRPr>
            </a:lvl2pPr>
            <a:lvl3pPr marL="1371600" marR="0" lvl="2" indent="-228600" algn="r" rtl="1">
              <a:spcBef>
                <a:spcPts val="0"/>
              </a:spcBef>
              <a:spcAft>
                <a:spcPts val="0"/>
              </a:spcAft>
              <a:buClr>
                <a:schemeClr val="accent3"/>
              </a:buClr>
              <a:buSzPts val="2000"/>
              <a:buFont typeface="Noto Sans Symbols"/>
              <a:buNone/>
              <a:defRPr sz="1800" b="1" i="0" u="none" strike="noStrike" cap="none">
                <a:solidFill>
                  <a:schemeClr val="dk1"/>
                </a:solidFill>
                <a:latin typeface="Verdana"/>
                <a:ea typeface="Verdana"/>
                <a:cs typeface="Verdana"/>
                <a:sym typeface="Verdana"/>
              </a:defRPr>
            </a:lvl3pPr>
            <a:lvl4pPr marL="1828800" marR="0" lvl="3" indent="-228600" algn="r" rtl="1">
              <a:spcBef>
                <a:spcPts val="0"/>
              </a:spcBef>
              <a:spcAft>
                <a:spcPts val="0"/>
              </a:spcAft>
              <a:buClr>
                <a:schemeClr val="accent4"/>
              </a:buClr>
              <a:buSzPts val="1800"/>
              <a:buFont typeface="Noto Sans Symbols"/>
              <a:buNone/>
              <a:defRPr sz="1600" b="1" i="0" u="none" strike="noStrike" cap="none">
                <a:solidFill>
                  <a:schemeClr val="dk1"/>
                </a:solidFill>
                <a:latin typeface="Verdana"/>
                <a:ea typeface="Verdana"/>
                <a:cs typeface="Verdana"/>
                <a:sym typeface="Verdana"/>
              </a:defRPr>
            </a:lvl4pPr>
            <a:lvl5pPr marL="2286000" marR="0" lvl="4" indent="-228600" algn="r" rtl="1">
              <a:spcBef>
                <a:spcPts val="0"/>
              </a:spcBef>
              <a:spcAft>
                <a:spcPts val="0"/>
              </a:spcAft>
              <a:buClr>
                <a:schemeClr val="accent5"/>
              </a:buClr>
              <a:buSzPts val="1800"/>
              <a:buFont typeface="Noto Sans Symbols"/>
              <a:buNone/>
              <a:defRPr sz="1600" b="1" i="0" u="none" strike="noStrike" cap="none">
                <a:solidFill>
                  <a:schemeClr val="dk1"/>
                </a:solidFill>
                <a:latin typeface="Verdana"/>
                <a:ea typeface="Verdana"/>
                <a:cs typeface="Verdana"/>
                <a:sym typeface="Verdana"/>
              </a:defRPr>
            </a:lvl5pPr>
            <a:lvl6pPr marL="2743200" marR="0" lvl="5" indent="-228600" algn="r" rtl="1">
              <a:spcBef>
                <a:spcPts val="0"/>
              </a:spcBef>
              <a:spcAft>
                <a:spcPts val="0"/>
              </a:spcAft>
              <a:buClr>
                <a:schemeClr val="accent6"/>
              </a:buClr>
              <a:buSzPts val="1600"/>
              <a:buFont typeface="Noto Sans Symbols"/>
              <a:buNone/>
              <a:defRPr sz="1600" b="1" i="0" u="none" strike="noStrike" cap="none">
                <a:latin typeface="Verdana"/>
                <a:ea typeface="Verdana"/>
                <a:cs typeface="Verdana"/>
                <a:sym typeface="Verdana"/>
              </a:defRPr>
            </a:lvl6pPr>
            <a:lvl7pPr marL="3200400" marR="0" lvl="6" indent="-228600" algn="r" rtl="1">
              <a:spcBef>
                <a:spcPts val="0"/>
              </a:spcBef>
              <a:spcAft>
                <a:spcPts val="0"/>
              </a:spcAft>
              <a:buClr>
                <a:schemeClr val="dk2"/>
              </a:buClr>
              <a:buSzPts val="1600"/>
              <a:buFont typeface="Noto Sans Symbols"/>
              <a:buNone/>
              <a:defRPr sz="1600" b="1" i="0" u="none" strike="noStrike" cap="none">
                <a:latin typeface="Verdana"/>
                <a:ea typeface="Verdana"/>
                <a:cs typeface="Verdana"/>
                <a:sym typeface="Verdana"/>
              </a:defRPr>
            </a:lvl7pPr>
            <a:lvl8pPr marL="3657600" marR="0" lvl="7" indent="-228600" algn="r" rtl="1">
              <a:spcBef>
                <a:spcPts val="0"/>
              </a:spcBef>
              <a:spcAft>
                <a:spcPts val="0"/>
              </a:spcAft>
              <a:buClr>
                <a:schemeClr val="accent2"/>
              </a:buClr>
              <a:buSzPts val="1600"/>
              <a:buFont typeface="Noto Sans Symbols"/>
              <a:buNone/>
              <a:defRPr sz="1600" b="1" i="0" u="none" strike="noStrike" cap="none">
                <a:latin typeface="Verdana"/>
                <a:ea typeface="Verdana"/>
                <a:cs typeface="Verdana"/>
                <a:sym typeface="Verdana"/>
              </a:defRPr>
            </a:lvl8pPr>
            <a:lvl9pPr marL="4114800" marR="0" lvl="8" indent="-228600" algn="r" rtl="1">
              <a:spcBef>
                <a:spcPts val="0"/>
              </a:spcBef>
              <a:spcAft>
                <a:spcPts val="0"/>
              </a:spcAft>
              <a:buClr>
                <a:schemeClr val="accent1"/>
              </a:buClr>
              <a:buSzPts val="1400"/>
              <a:buFont typeface="Noto Sans Symbols"/>
              <a:buNone/>
              <a:defRPr sz="1600" b="1" i="0" u="none" strike="noStrike" cap="none">
                <a:latin typeface="Verdana"/>
                <a:ea typeface="Verdana"/>
                <a:cs typeface="Verdana"/>
                <a:sym typeface="Verdana"/>
              </a:defRPr>
            </a:lvl9pPr>
          </a:lstStyle>
          <a:p>
            <a:endParaRPr/>
          </a:p>
        </p:txBody>
      </p:sp>
      <p:sp>
        <p:nvSpPr>
          <p:cNvPr id="49" name="Google Shape;49;p7"/>
          <p:cNvSpPr txBox="1">
            <a:spLocks noGrp="1"/>
          </p:cNvSpPr>
          <p:nvPr>
            <p:ph type="body" idx="2"/>
          </p:nvPr>
        </p:nvSpPr>
        <p:spPr>
          <a:xfrm>
            <a:off x="1600200" y="1322362"/>
            <a:ext cx="3383280" cy="4800600"/>
          </a:xfrm>
          <a:prstGeom prst="rect">
            <a:avLst/>
          </a:prstGeom>
          <a:noFill/>
          <a:ln>
            <a:noFill/>
          </a:ln>
        </p:spPr>
        <p:txBody>
          <a:bodyPr spcFirstLastPara="1" wrap="square" lIns="91425" tIns="91425" rIns="91425" bIns="91425" anchor="t" anchorCtr="0">
            <a:noAutofit/>
          </a:bodyPr>
          <a:lstStyle>
            <a:lvl1pPr marL="457200" marR="0" lvl="0" indent="-330200" algn="r" rtl="1">
              <a:spcBef>
                <a:spcPts val="0"/>
              </a:spcBef>
              <a:spcAft>
                <a:spcPts val="0"/>
              </a:spcAft>
              <a:buClr>
                <a:schemeClr val="accent1"/>
              </a:buClr>
              <a:buSzPts val="1600"/>
              <a:buFont typeface="Noto Sans Symbols"/>
              <a:buChar char="●"/>
              <a:defRPr sz="2000" b="0" i="0" u="none" strike="noStrike" cap="none">
                <a:solidFill>
                  <a:schemeClr val="dk1"/>
                </a:solidFill>
                <a:latin typeface="Verdana"/>
                <a:ea typeface="Verdana"/>
                <a:cs typeface="Verdana"/>
                <a:sym typeface="Verdana"/>
              </a:defRPr>
            </a:lvl1pPr>
            <a:lvl2pPr marL="914400" marR="0" lvl="1" indent="-349250" algn="r" rtl="1">
              <a:spcBef>
                <a:spcPts val="0"/>
              </a:spcBef>
              <a:spcAft>
                <a:spcPts val="0"/>
              </a:spcAft>
              <a:buClr>
                <a:schemeClr val="accent2"/>
              </a:buClr>
              <a:buSzPts val="1900"/>
              <a:buFont typeface="Noto Sans Symbols"/>
              <a:buChar char="◾"/>
              <a:defRPr sz="1900" b="0" i="0" u="none" strike="noStrike" cap="none">
                <a:solidFill>
                  <a:schemeClr val="dk1"/>
                </a:solidFill>
                <a:latin typeface="Verdana"/>
                <a:ea typeface="Verdana"/>
                <a:cs typeface="Verdana"/>
                <a:sym typeface="Verdana"/>
              </a:defRPr>
            </a:lvl2pPr>
            <a:lvl3pPr marL="1371600" marR="0" lvl="2" indent="-342900" algn="r" rtl="1">
              <a:spcBef>
                <a:spcPts val="0"/>
              </a:spcBef>
              <a:spcAft>
                <a:spcPts val="0"/>
              </a:spcAft>
              <a:buClr>
                <a:schemeClr val="accent3"/>
              </a:buClr>
              <a:buSzPts val="1800"/>
              <a:buFont typeface="Noto Sans Symbols"/>
              <a:buChar char="◾"/>
              <a:defRPr sz="1800" b="0" i="0" u="none" strike="noStrike" cap="none">
                <a:solidFill>
                  <a:schemeClr val="dk1"/>
                </a:solidFill>
                <a:latin typeface="Verdana"/>
                <a:ea typeface="Verdana"/>
                <a:cs typeface="Verdana"/>
                <a:sym typeface="Verdana"/>
              </a:defRPr>
            </a:lvl3pPr>
            <a:lvl4pPr marL="1828800" marR="0" lvl="3" indent="-330200" algn="r" rtl="1">
              <a:spcBef>
                <a:spcPts val="0"/>
              </a:spcBef>
              <a:spcAft>
                <a:spcPts val="0"/>
              </a:spcAft>
              <a:buClr>
                <a:schemeClr val="accent4"/>
              </a:buClr>
              <a:buSzPts val="1600"/>
              <a:buFont typeface="Noto Sans Symbols"/>
              <a:buChar char="◾"/>
              <a:defRPr sz="1600" b="0" i="0" u="none" strike="noStrike" cap="none">
                <a:solidFill>
                  <a:schemeClr val="dk1"/>
                </a:solidFill>
                <a:latin typeface="Verdana"/>
                <a:ea typeface="Verdana"/>
                <a:cs typeface="Verdana"/>
                <a:sym typeface="Verdana"/>
              </a:defRPr>
            </a:lvl4pPr>
            <a:lvl5pPr marL="2286000" marR="0" lvl="4" indent="-330200" algn="r" rtl="1">
              <a:spcBef>
                <a:spcPts val="0"/>
              </a:spcBef>
              <a:spcAft>
                <a:spcPts val="0"/>
              </a:spcAft>
              <a:buClr>
                <a:schemeClr val="accent5"/>
              </a:buClr>
              <a:buSzPts val="1600"/>
              <a:buFont typeface="Noto Sans Symbols"/>
              <a:buChar char="◾"/>
              <a:defRPr sz="1600" b="0" i="0" u="none" strike="noStrike" cap="none">
                <a:solidFill>
                  <a:schemeClr val="dk1"/>
                </a:solidFill>
                <a:latin typeface="Verdana"/>
                <a:ea typeface="Verdana"/>
                <a:cs typeface="Verdana"/>
                <a:sym typeface="Verdana"/>
              </a:defRPr>
            </a:lvl5pPr>
            <a:lvl6pPr marL="2743200" marR="0" lvl="5" indent="-330200" algn="r" rtl="1">
              <a:spcBef>
                <a:spcPts val="0"/>
              </a:spcBef>
              <a:spcAft>
                <a:spcPts val="0"/>
              </a:spcAft>
              <a:buClr>
                <a:schemeClr val="accent6"/>
              </a:buClr>
              <a:buSzPts val="1600"/>
              <a:buFont typeface="Noto Sans Symbols"/>
              <a:buChar char="◾"/>
              <a:defRPr sz="1600" b="0" i="0" u="none" strike="noStrike" cap="none">
                <a:latin typeface="Verdana"/>
                <a:ea typeface="Verdana"/>
                <a:cs typeface="Verdana"/>
                <a:sym typeface="Verdana"/>
              </a:defRPr>
            </a:lvl6pPr>
            <a:lvl7pPr marL="3200400" marR="0" lvl="6" indent="-330200" algn="r" rtl="1">
              <a:spcBef>
                <a:spcPts val="0"/>
              </a:spcBef>
              <a:spcAft>
                <a:spcPts val="0"/>
              </a:spcAft>
              <a:buClr>
                <a:schemeClr val="dk2"/>
              </a:buClr>
              <a:buSzPts val="1600"/>
              <a:buFont typeface="Noto Sans Symbols"/>
              <a:buChar char="◾"/>
              <a:defRPr sz="1600" b="0" i="0" u="none" strike="noStrike" cap="none">
                <a:latin typeface="Verdana"/>
                <a:ea typeface="Verdana"/>
                <a:cs typeface="Verdana"/>
                <a:sym typeface="Verdana"/>
              </a:defRPr>
            </a:lvl7pPr>
            <a:lvl8pPr marL="3657600" marR="0" lvl="7" indent="-330200" algn="r" rtl="1">
              <a:spcBef>
                <a:spcPts val="0"/>
              </a:spcBef>
              <a:spcAft>
                <a:spcPts val="0"/>
              </a:spcAft>
              <a:buClr>
                <a:schemeClr val="accent2"/>
              </a:buClr>
              <a:buSzPts val="1600"/>
              <a:buFont typeface="Noto Sans Symbols"/>
              <a:buChar char="◾"/>
              <a:defRPr sz="1600" b="0" i="0" u="none" strike="noStrike" cap="none">
                <a:latin typeface="Verdana"/>
                <a:ea typeface="Verdana"/>
                <a:cs typeface="Verdana"/>
                <a:sym typeface="Verdana"/>
              </a:defRPr>
            </a:lvl8pPr>
            <a:lvl9pPr marL="4114800" marR="0" lvl="8" indent="-330200" algn="r" rtl="1">
              <a:spcBef>
                <a:spcPts val="0"/>
              </a:spcBef>
              <a:spcAft>
                <a:spcPts val="0"/>
              </a:spcAft>
              <a:buClr>
                <a:schemeClr val="accent1"/>
              </a:buClr>
              <a:buSzPts val="1600"/>
              <a:buFont typeface="Noto Sans Symbols"/>
              <a:buChar char="◾"/>
              <a:defRPr sz="1600" b="0" i="0" u="none" strike="noStrike" cap="none">
                <a:latin typeface="Verdana"/>
                <a:ea typeface="Verdana"/>
                <a:cs typeface="Verdana"/>
                <a:sym typeface="Verdana"/>
              </a:defRPr>
            </a:lvl9pPr>
          </a:lstStyle>
          <a:p>
            <a:endParaRPr/>
          </a:p>
        </p:txBody>
      </p:sp>
      <p:sp>
        <p:nvSpPr>
          <p:cNvPr id="50" name="Google Shape;50;p7"/>
          <p:cNvSpPr>
            <a:spLocks noGrp="1"/>
          </p:cNvSpPr>
          <p:nvPr>
            <p:ph type="body" idx="3"/>
          </p:nvPr>
        </p:nvSpPr>
        <p:spPr>
          <a:xfrm>
            <a:off x="5128846" y="547468"/>
            <a:ext cx="3383280" cy="639762"/>
          </a:xfrm>
          <a:prstGeom prst="roundRect">
            <a:avLst>
              <a:gd name="adj" fmla="val 5673"/>
            </a:avLst>
          </a:prstGeom>
          <a:solidFill>
            <a:schemeClr val="lt1">
              <a:alpha val="54901"/>
            </a:schemeClr>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marL="457200" marR="0" lvl="0" indent="-228600" algn="l" rtl="1">
              <a:spcBef>
                <a:spcPts val="0"/>
              </a:spcBef>
              <a:spcAft>
                <a:spcPts val="0"/>
              </a:spcAft>
              <a:buClr>
                <a:schemeClr val="accent1"/>
              </a:buClr>
              <a:buSzPts val="2240"/>
              <a:buFont typeface="Noto Sans Symbols"/>
              <a:buNone/>
              <a:defRPr sz="1600" b="1" i="0" u="none" strike="noStrike" cap="none">
                <a:solidFill>
                  <a:schemeClr val="dk1"/>
                </a:solidFill>
                <a:latin typeface="Verdana"/>
                <a:ea typeface="Verdana"/>
                <a:cs typeface="Verdana"/>
                <a:sym typeface="Verdana"/>
              </a:defRPr>
            </a:lvl1pPr>
            <a:lvl2pPr marL="914400" marR="0" lvl="1" indent="-228600" algn="r" rtl="1">
              <a:spcBef>
                <a:spcPts val="0"/>
              </a:spcBef>
              <a:spcAft>
                <a:spcPts val="0"/>
              </a:spcAft>
              <a:buClr>
                <a:schemeClr val="accent2"/>
              </a:buClr>
              <a:buSzPts val="2200"/>
              <a:buFont typeface="Noto Sans Symbols"/>
              <a:buNone/>
              <a:defRPr sz="2000" b="1" i="0" u="none" strike="noStrike" cap="none">
                <a:solidFill>
                  <a:schemeClr val="dk1"/>
                </a:solidFill>
                <a:latin typeface="Verdana"/>
                <a:ea typeface="Verdana"/>
                <a:cs typeface="Verdana"/>
                <a:sym typeface="Verdana"/>
              </a:defRPr>
            </a:lvl2pPr>
            <a:lvl3pPr marL="1371600" marR="0" lvl="2" indent="-228600" algn="r" rtl="1">
              <a:spcBef>
                <a:spcPts val="0"/>
              </a:spcBef>
              <a:spcAft>
                <a:spcPts val="0"/>
              </a:spcAft>
              <a:buClr>
                <a:schemeClr val="accent3"/>
              </a:buClr>
              <a:buSzPts val="2000"/>
              <a:buFont typeface="Noto Sans Symbols"/>
              <a:buNone/>
              <a:defRPr sz="1800" b="1" i="0" u="none" strike="noStrike" cap="none">
                <a:solidFill>
                  <a:schemeClr val="dk1"/>
                </a:solidFill>
                <a:latin typeface="Verdana"/>
                <a:ea typeface="Verdana"/>
                <a:cs typeface="Verdana"/>
                <a:sym typeface="Verdana"/>
              </a:defRPr>
            </a:lvl3pPr>
            <a:lvl4pPr marL="1828800" marR="0" lvl="3" indent="-228600" algn="r" rtl="1">
              <a:spcBef>
                <a:spcPts val="0"/>
              </a:spcBef>
              <a:spcAft>
                <a:spcPts val="0"/>
              </a:spcAft>
              <a:buClr>
                <a:schemeClr val="accent4"/>
              </a:buClr>
              <a:buSzPts val="1800"/>
              <a:buFont typeface="Noto Sans Symbols"/>
              <a:buNone/>
              <a:defRPr sz="1600" b="1" i="0" u="none" strike="noStrike" cap="none">
                <a:solidFill>
                  <a:schemeClr val="dk1"/>
                </a:solidFill>
                <a:latin typeface="Verdana"/>
                <a:ea typeface="Verdana"/>
                <a:cs typeface="Verdana"/>
                <a:sym typeface="Verdana"/>
              </a:defRPr>
            </a:lvl4pPr>
            <a:lvl5pPr marL="2286000" marR="0" lvl="4" indent="-228600" algn="r" rtl="1">
              <a:spcBef>
                <a:spcPts val="0"/>
              </a:spcBef>
              <a:spcAft>
                <a:spcPts val="0"/>
              </a:spcAft>
              <a:buClr>
                <a:schemeClr val="accent5"/>
              </a:buClr>
              <a:buSzPts val="1800"/>
              <a:buFont typeface="Noto Sans Symbols"/>
              <a:buNone/>
              <a:defRPr sz="1600" b="1" i="0" u="none" strike="noStrike" cap="none">
                <a:solidFill>
                  <a:schemeClr val="dk1"/>
                </a:solidFill>
                <a:latin typeface="Verdana"/>
                <a:ea typeface="Verdana"/>
                <a:cs typeface="Verdana"/>
                <a:sym typeface="Verdana"/>
              </a:defRPr>
            </a:lvl5pPr>
            <a:lvl6pPr marL="2743200" marR="0" lvl="5" indent="-228600" algn="r" rtl="1">
              <a:spcBef>
                <a:spcPts val="0"/>
              </a:spcBef>
              <a:spcAft>
                <a:spcPts val="0"/>
              </a:spcAft>
              <a:buClr>
                <a:schemeClr val="accent6"/>
              </a:buClr>
              <a:buSzPts val="1600"/>
              <a:buFont typeface="Noto Sans Symbols"/>
              <a:buNone/>
              <a:defRPr sz="1600" b="1" i="0" u="none" strike="noStrike" cap="none">
                <a:latin typeface="Verdana"/>
                <a:ea typeface="Verdana"/>
                <a:cs typeface="Verdana"/>
                <a:sym typeface="Verdana"/>
              </a:defRPr>
            </a:lvl6pPr>
            <a:lvl7pPr marL="3200400" marR="0" lvl="6" indent="-228600" algn="r" rtl="1">
              <a:spcBef>
                <a:spcPts val="0"/>
              </a:spcBef>
              <a:spcAft>
                <a:spcPts val="0"/>
              </a:spcAft>
              <a:buClr>
                <a:schemeClr val="dk2"/>
              </a:buClr>
              <a:buSzPts val="1600"/>
              <a:buFont typeface="Noto Sans Symbols"/>
              <a:buNone/>
              <a:defRPr sz="1600" b="1" i="0" u="none" strike="noStrike" cap="none">
                <a:latin typeface="Verdana"/>
                <a:ea typeface="Verdana"/>
                <a:cs typeface="Verdana"/>
                <a:sym typeface="Verdana"/>
              </a:defRPr>
            </a:lvl7pPr>
            <a:lvl8pPr marL="3657600" marR="0" lvl="7" indent="-228600" algn="r" rtl="1">
              <a:spcBef>
                <a:spcPts val="0"/>
              </a:spcBef>
              <a:spcAft>
                <a:spcPts val="0"/>
              </a:spcAft>
              <a:buClr>
                <a:schemeClr val="accent2"/>
              </a:buClr>
              <a:buSzPts val="1600"/>
              <a:buFont typeface="Noto Sans Symbols"/>
              <a:buNone/>
              <a:defRPr sz="1600" b="1" i="0" u="none" strike="noStrike" cap="none">
                <a:latin typeface="Verdana"/>
                <a:ea typeface="Verdana"/>
                <a:cs typeface="Verdana"/>
                <a:sym typeface="Verdana"/>
              </a:defRPr>
            </a:lvl8pPr>
            <a:lvl9pPr marL="4114800" marR="0" lvl="8" indent="-228600" algn="r" rtl="1">
              <a:spcBef>
                <a:spcPts val="0"/>
              </a:spcBef>
              <a:spcAft>
                <a:spcPts val="0"/>
              </a:spcAft>
              <a:buClr>
                <a:schemeClr val="accent1"/>
              </a:buClr>
              <a:buSzPts val="1400"/>
              <a:buFont typeface="Noto Sans Symbols"/>
              <a:buNone/>
              <a:defRPr sz="1600" b="1" i="0" u="none" strike="noStrike" cap="none">
                <a:latin typeface="Verdana"/>
                <a:ea typeface="Verdana"/>
                <a:cs typeface="Verdana"/>
                <a:sym typeface="Verdana"/>
              </a:defRPr>
            </a:lvl9pPr>
          </a:lstStyle>
          <a:p>
            <a:endParaRPr/>
          </a:p>
        </p:txBody>
      </p:sp>
      <p:sp>
        <p:nvSpPr>
          <p:cNvPr id="51" name="Google Shape;51;p7"/>
          <p:cNvSpPr txBox="1">
            <a:spLocks noGrp="1"/>
          </p:cNvSpPr>
          <p:nvPr>
            <p:ph type="body" idx="4"/>
          </p:nvPr>
        </p:nvSpPr>
        <p:spPr>
          <a:xfrm>
            <a:off x="5128846" y="1322362"/>
            <a:ext cx="3383280" cy="4800600"/>
          </a:xfrm>
          <a:prstGeom prst="rect">
            <a:avLst/>
          </a:prstGeom>
          <a:noFill/>
          <a:ln>
            <a:noFill/>
          </a:ln>
        </p:spPr>
        <p:txBody>
          <a:bodyPr spcFirstLastPara="1" wrap="square" lIns="91425" tIns="91425" rIns="91425" bIns="91425" anchor="t" anchorCtr="0">
            <a:noAutofit/>
          </a:bodyPr>
          <a:lstStyle>
            <a:lvl1pPr marL="457200" marR="0" lvl="0" indent="-330200" algn="r" rtl="1">
              <a:spcBef>
                <a:spcPts val="0"/>
              </a:spcBef>
              <a:spcAft>
                <a:spcPts val="0"/>
              </a:spcAft>
              <a:buClr>
                <a:schemeClr val="accent1"/>
              </a:buClr>
              <a:buSzPts val="1600"/>
              <a:buFont typeface="Noto Sans Symbols"/>
              <a:buChar char="●"/>
              <a:defRPr sz="2000" b="0" i="0" u="none" strike="noStrike" cap="none">
                <a:solidFill>
                  <a:schemeClr val="dk1"/>
                </a:solidFill>
                <a:latin typeface="Verdana"/>
                <a:ea typeface="Verdana"/>
                <a:cs typeface="Verdana"/>
                <a:sym typeface="Verdana"/>
              </a:defRPr>
            </a:lvl1pPr>
            <a:lvl2pPr marL="914400" marR="0" lvl="1" indent="-349250" algn="r" rtl="1">
              <a:spcBef>
                <a:spcPts val="0"/>
              </a:spcBef>
              <a:spcAft>
                <a:spcPts val="0"/>
              </a:spcAft>
              <a:buClr>
                <a:schemeClr val="accent2"/>
              </a:buClr>
              <a:buSzPts val="1900"/>
              <a:buFont typeface="Noto Sans Symbols"/>
              <a:buChar char="◾"/>
              <a:defRPr sz="1900" b="0" i="0" u="none" strike="noStrike" cap="none">
                <a:solidFill>
                  <a:schemeClr val="dk1"/>
                </a:solidFill>
                <a:latin typeface="Verdana"/>
                <a:ea typeface="Verdana"/>
                <a:cs typeface="Verdana"/>
                <a:sym typeface="Verdana"/>
              </a:defRPr>
            </a:lvl2pPr>
            <a:lvl3pPr marL="1371600" marR="0" lvl="2" indent="-342900" algn="r" rtl="1">
              <a:spcBef>
                <a:spcPts val="0"/>
              </a:spcBef>
              <a:spcAft>
                <a:spcPts val="0"/>
              </a:spcAft>
              <a:buClr>
                <a:schemeClr val="accent3"/>
              </a:buClr>
              <a:buSzPts val="1800"/>
              <a:buFont typeface="Noto Sans Symbols"/>
              <a:buChar char="◾"/>
              <a:defRPr sz="1800" b="0" i="0" u="none" strike="noStrike" cap="none">
                <a:solidFill>
                  <a:schemeClr val="dk1"/>
                </a:solidFill>
                <a:latin typeface="Verdana"/>
                <a:ea typeface="Verdana"/>
                <a:cs typeface="Verdana"/>
                <a:sym typeface="Verdana"/>
              </a:defRPr>
            </a:lvl3pPr>
            <a:lvl4pPr marL="1828800" marR="0" lvl="3" indent="-330200" algn="r" rtl="1">
              <a:spcBef>
                <a:spcPts val="0"/>
              </a:spcBef>
              <a:spcAft>
                <a:spcPts val="0"/>
              </a:spcAft>
              <a:buClr>
                <a:schemeClr val="accent4"/>
              </a:buClr>
              <a:buSzPts val="1600"/>
              <a:buFont typeface="Noto Sans Symbols"/>
              <a:buChar char="◾"/>
              <a:defRPr sz="1600" b="0" i="0" u="none" strike="noStrike" cap="none">
                <a:solidFill>
                  <a:schemeClr val="dk1"/>
                </a:solidFill>
                <a:latin typeface="Verdana"/>
                <a:ea typeface="Verdana"/>
                <a:cs typeface="Verdana"/>
                <a:sym typeface="Verdana"/>
              </a:defRPr>
            </a:lvl4pPr>
            <a:lvl5pPr marL="2286000" marR="0" lvl="4" indent="-330200" algn="r" rtl="1">
              <a:spcBef>
                <a:spcPts val="0"/>
              </a:spcBef>
              <a:spcAft>
                <a:spcPts val="0"/>
              </a:spcAft>
              <a:buClr>
                <a:schemeClr val="accent5"/>
              </a:buClr>
              <a:buSzPts val="1600"/>
              <a:buFont typeface="Noto Sans Symbols"/>
              <a:buChar char="◾"/>
              <a:defRPr sz="1600" b="0" i="0" u="none" strike="noStrike" cap="none">
                <a:solidFill>
                  <a:schemeClr val="dk1"/>
                </a:solidFill>
                <a:latin typeface="Verdana"/>
                <a:ea typeface="Verdana"/>
                <a:cs typeface="Verdana"/>
                <a:sym typeface="Verdana"/>
              </a:defRPr>
            </a:lvl5pPr>
            <a:lvl6pPr marL="2743200" marR="0" lvl="5" indent="-330200" algn="r" rtl="1">
              <a:spcBef>
                <a:spcPts val="0"/>
              </a:spcBef>
              <a:spcAft>
                <a:spcPts val="0"/>
              </a:spcAft>
              <a:buClr>
                <a:schemeClr val="accent6"/>
              </a:buClr>
              <a:buSzPts val="1600"/>
              <a:buFont typeface="Noto Sans Symbols"/>
              <a:buChar char="◾"/>
              <a:defRPr sz="1600" b="0" i="0" u="none" strike="noStrike" cap="none">
                <a:latin typeface="Verdana"/>
                <a:ea typeface="Verdana"/>
                <a:cs typeface="Verdana"/>
                <a:sym typeface="Verdana"/>
              </a:defRPr>
            </a:lvl6pPr>
            <a:lvl7pPr marL="3200400" marR="0" lvl="6" indent="-330200" algn="r" rtl="1">
              <a:spcBef>
                <a:spcPts val="0"/>
              </a:spcBef>
              <a:spcAft>
                <a:spcPts val="0"/>
              </a:spcAft>
              <a:buClr>
                <a:schemeClr val="dk2"/>
              </a:buClr>
              <a:buSzPts val="1600"/>
              <a:buFont typeface="Noto Sans Symbols"/>
              <a:buChar char="◾"/>
              <a:defRPr sz="1600" b="0" i="0" u="none" strike="noStrike" cap="none">
                <a:latin typeface="Verdana"/>
                <a:ea typeface="Verdana"/>
                <a:cs typeface="Verdana"/>
                <a:sym typeface="Verdana"/>
              </a:defRPr>
            </a:lvl7pPr>
            <a:lvl8pPr marL="3657600" marR="0" lvl="7" indent="-330200" algn="r" rtl="1">
              <a:spcBef>
                <a:spcPts val="0"/>
              </a:spcBef>
              <a:spcAft>
                <a:spcPts val="0"/>
              </a:spcAft>
              <a:buClr>
                <a:schemeClr val="accent2"/>
              </a:buClr>
              <a:buSzPts val="1600"/>
              <a:buFont typeface="Noto Sans Symbols"/>
              <a:buChar char="◾"/>
              <a:defRPr sz="1600" b="0" i="0" u="none" strike="noStrike" cap="none">
                <a:latin typeface="Verdana"/>
                <a:ea typeface="Verdana"/>
                <a:cs typeface="Verdana"/>
                <a:sym typeface="Verdana"/>
              </a:defRPr>
            </a:lvl8pPr>
            <a:lvl9pPr marL="4114800" marR="0" lvl="8" indent="-330200" algn="r" rtl="1">
              <a:spcBef>
                <a:spcPts val="0"/>
              </a:spcBef>
              <a:spcAft>
                <a:spcPts val="0"/>
              </a:spcAft>
              <a:buClr>
                <a:schemeClr val="accent1"/>
              </a:buClr>
              <a:buSzPts val="1600"/>
              <a:buFont typeface="Noto Sans Symbols"/>
              <a:buChar char="◾"/>
              <a:defRPr sz="1600" b="0" i="0" u="none" strike="noStrike" cap="none">
                <a:latin typeface="Verdana"/>
                <a:ea typeface="Verdana"/>
                <a:cs typeface="Verdana"/>
                <a:sym typeface="Verdana"/>
              </a:defRPr>
            </a:lvl9pPr>
          </a:lstStyle>
          <a:p>
            <a:endParaRPr/>
          </a:p>
        </p:txBody>
      </p:sp>
      <p:sp>
        <p:nvSpPr>
          <p:cNvPr id="52" name="Google Shape;52;p7"/>
          <p:cNvSpPr txBox="1">
            <a:spLocks noGrp="1"/>
          </p:cNvSpPr>
          <p:nvPr>
            <p:ph type="dt" idx="10"/>
          </p:nvPr>
        </p:nvSpPr>
        <p:spPr>
          <a:xfrm>
            <a:off x="457200" y="6214404"/>
            <a:ext cx="2133600" cy="365760"/>
          </a:xfrm>
          <a:prstGeom prst="rect">
            <a:avLst/>
          </a:prstGeom>
          <a:noFill/>
          <a:ln>
            <a:noFill/>
          </a:ln>
        </p:spPr>
        <p:txBody>
          <a:bodyPr spcFirstLastPara="1" wrap="square" lIns="91425" tIns="91425" rIns="91425" bIns="91425" anchor="b" anchorCtr="0">
            <a:noAutofit/>
          </a:bodyPr>
          <a:lstStyle>
            <a:lvl1pPr marL="0" marR="0" lvl="0" indent="0" algn="r" rtl="1">
              <a:spcBef>
                <a:spcPts val="0"/>
              </a:spcBef>
              <a:spcAft>
                <a:spcPts val="0"/>
              </a:spcAft>
              <a:buSzPts val="1400"/>
              <a:buNone/>
              <a:defRPr sz="1000" b="0">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53" name="Google Shape;53;p7"/>
          <p:cNvSpPr txBox="1">
            <a:spLocks noGrp="1"/>
          </p:cNvSpPr>
          <p:nvPr>
            <p:ph type="ftr" idx="11"/>
          </p:nvPr>
        </p:nvSpPr>
        <p:spPr>
          <a:xfrm>
            <a:off x="3124200" y="6214404"/>
            <a:ext cx="2895600" cy="365760"/>
          </a:xfrm>
          <a:prstGeom prst="rect">
            <a:avLst/>
          </a:prstGeom>
          <a:noFill/>
          <a:ln>
            <a:noFill/>
          </a:ln>
        </p:spPr>
        <p:txBody>
          <a:bodyPr spcFirstLastPara="1" wrap="square" lIns="91425" tIns="91425" rIns="91425" bIns="91425" anchor="b" anchorCtr="0">
            <a:noAutofit/>
          </a:bodyPr>
          <a:lstStyle>
            <a:lvl1pPr marL="0" marR="0" lvl="0" indent="0" algn="ctr" rtl="1">
              <a:spcBef>
                <a:spcPts val="0"/>
              </a:spcBef>
              <a:spcAft>
                <a:spcPts val="0"/>
              </a:spcAft>
              <a:buSzPts val="1400"/>
              <a:buNone/>
              <a:defRPr sz="1000" b="0">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54" name="Google Shape;54;p7"/>
          <p:cNvSpPr txBox="1">
            <a:spLocks noGrp="1"/>
          </p:cNvSpPr>
          <p:nvPr>
            <p:ph type="sldNum" idx="12"/>
          </p:nvPr>
        </p:nvSpPr>
        <p:spPr>
          <a:xfrm>
            <a:off x="6553200" y="6214404"/>
            <a:ext cx="2133600" cy="365760"/>
          </a:xfrm>
          <a:prstGeom prst="rect">
            <a:avLst/>
          </a:prstGeom>
          <a:noFill/>
          <a:ln>
            <a:noFill/>
          </a:ln>
        </p:spPr>
        <p:txBody>
          <a:bodyPr spcFirstLastPara="1" wrap="square" lIns="91425" tIns="45700" rIns="91425" bIns="45700" anchor="b" anchorCtr="0">
            <a:noAutofit/>
          </a:bodyPr>
          <a:lstStyle>
            <a:lvl1pPr marL="0" marR="0" lvl="0" indent="0" algn="r" rtl="1">
              <a:spcBef>
                <a:spcPts val="0"/>
              </a:spcBef>
              <a:buNone/>
              <a:defRPr sz="1000" b="0">
                <a:solidFill>
                  <a:srgbClr val="888994"/>
                </a:solidFill>
                <a:latin typeface="Verdana"/>
                <a:ea typeface="Verdana"/>
                <a:cs typeface="Verdana"/>
                <a:sym typeface="Verdana"/>
              </a:defRPr>
            </a:lvl1pPr>
            <a:lvl2pPr marL="0" marR="0" lvl="1" indent="0" algn="r" rtl="1">
              <a:spcBef>
                <a:spcPts val="0"/>
              </a:spcBef>
              <a:buNone/>
              <a:defRPr sz="1000" b="0">
                <a:solidFill>
                  <a:srgbClr val="888994"/>
                </a:solidFill>
                <a:latin typeface="Verdana"/>
                <a:ea typeface="Verdana"/>
                <a:cs typeface="Verdana"/>
                <a:sym typeface="Verdana"/>
              </a:defRPr>
            </a:lvl2pPr>
            <a:lvl3pPr marL="0" marR="0" lvl="2" indent="0" algn="r" rtl="1">
              <a:spcBef>
                <a:spcPts val="0"/>
              </a:spcBef>
              <a:buNone/>
              <a:defRPr sz="1000" b="0">
                <a:solidFill>
                  <a:srgbClr val="888994"/>
                </a:solidFill>
                <a:latin typeface="Verdana"/>
                <a:ea typeface="Verdana"/>
                <a:cs typeface="Verdana"/>
                <a:sym typeface="Verdana"/>
              </a:defRPr>
            </a:lvl3pPr>
            <a:lvl4pPr marL="0" marR="0" lvl="3" indent="0" algn="r" rtl="1">
              <a:spcBef>
                <a:spcPts val="0"/>
              </a:spcBef>
              <a:buNone/>
              <a:defRPr sz="1000" b="0">
                <a:solidFill>
                  <a:srgbClr val="888994"/>
                </a:solidFill>
                <a:latin typeface="Verdana"/>
                <a:ea typeface="Verdana"/>
                <a:cs typeface="Verdana"/>
                <a:sym typeface="Verdana"/>
              </a:defRPr>
            </a:lvl4pPr>
            <a:lvl5pPr marL="0" marR="0" lvl="4" indent="0" algn="r" rtl="1">
              <a:spcBef>
                <a:spcPts val="0"/>
              </a:spcBef>
              <a:buNone/>
              <a:defRPr sz="1000" b="0">
                <a:solidFill>
                  <a:srgbClr val="888994"/>
                </a:solidFill>
                <a:latin typeface="Verdana"/>
                <a:ea typeface="Verdana"/>
                <a:cs typeface="Verdana"/>
                <a:sym typeface="Verdana"/>
              </a:defRPr>
            </a:lvl5pPr>
            <a:lvl6pPr marL="0" marR="0" lvl="5" indent="0" algn="r" rtl="1">
              <a:spcBef>
                <a:spcPts val="0"/>
              </a:spcBef>
              <a:buNone/>
              <a:defRPr sz="1000" b="0">
                <a:solidFill>
                  <a:srgbClr val="888994"/>
                </a:solidFill>
                <a:latin typeface="Verdana"/>
                <a:ea typeface="Verdana"/>
                <a:cs typeface="Verdana"/>
                <a:sym typeface="Verdana"/>
              </a:defRPr>
            </a:lvl6pPr>
            <a:lvl7pPr marL="0" marR="0" lvl="6" indent="0" algn="r" rtl="1">
              <a:spcBef>
                <a:spcPts val="0"/>
              </a:spcBef>
              <a:buNone/>
              <a:defRPr sz="1000" b="0">
                <a:solidFill>
                  <a:srgbClr val="888994"/>
                </a:solidFill>
                <a:latin typeface="Verdana"/>
                <a:ea typeface="Verdana"/>
                <a:cs typeface="Verdana"/>
                <a:sym typeface="Verdana"/>
              </a:defRPr>
            </a:lvl7pPr>
            <a:lvl8pPr marL="0" marR="0" lvl="7" indent="0" algn="r" rtl="1">
              <a:spcBef>
                <a:spcPts val="0"/>
              </a:spcBef>
              <a:buNone/>
              <a:defRPr sz="1000" b="0">
                <a:solidFill>
                  <a:srgbClr val="888994"/>
                </a:solidFill>
                <a:latin typeface="Verdana"/>
                <a:ea typeface="Verdana"/>
                <a:cs typeface="Verdana"/>
                <a:sym typeface="Verdana"/>
              </a:defRPr>
            </a:lvl8pPr>
            <a:lvl9pPr marL="0" marR="0" lvl="8" indent="0" algn="r" rtl="1">
              <a:spcBef>
                <a:spcPts val="0"/>
              </a:spcBef>
              <a:buNone/>
              <a:defRPr sz="1000" b="0">
                <a:solidFill>
                  <a:srgbClr val="888994"/>
                </a:solidFill>
                <a:latin typeface="Verdana"/>
                <a:ea typeface="Verdana"/>
                <a:cs typeface="Verdana"/>
                <a:sym typeface="Verdana"/>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457200" y="304800"/>
            <a:ext cx="8229600" cy="1143000"/>
          </a:xfrm>
          <a:prstGeom prst="rect">
            <a:avLst/>
          </a:prstGeom>
          <a:noFill/>
          <a:ln>
            <a:noFill/>
          </a:ln>
        </p:spPr>
        <p:txBody>
          <a:bodyPr spcFirstLastPara="1" wrap="square" lIns="91425" tIns="91425" rIns="91425" bIns="91425" anchor="b" anchorCtr="0">
            <a:noAutofit/>
          </a:bodyPr>
          <a:lstStyle>
            <a:lvl1pPr marL="0" marR="0" lvl="0" indent="0" algn="ctr" rtl="1">
              <a:spcBef>
                <a:spcPts val="0"/>
              </a:spcBef>
              <a:spcAft>
                <a:spcPts val="0"/>
              </a:spcAft>
              <a:buClr>
                <a:srgbClr val="151E48"/>
              </a:buClr>
              <a:buSzPts val="1400"/>
              <a:buFont typeface="Cantata One"/>
              <a:buNone/>
              <a:defRPr sz="5300" b="1" i="0" u="none" strike="noStrike" cap="none">
                <a:solidFill>
                  <a:srgbClr val="151E48"/>
                </a:solidFill>
                <a:latin typeface="Cantata One"/>
                <a:ea typeface="Cantata One"/>
                <a:cs typeface="Cantata One"/>
                <a:sym typeface="Cantata On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7" name="Google Shape;57;p8"/>
          <p:cNvSpPr txBox="1">
            <a:spLocks noGrp="1"/>
          </p:cNvSpPr>
          <p:nvPr>
            <p:ph type="dt" idx="10"/>
          </p:nvPr>
        </p:nvSpPr>
        <p:spPr>
          <a:xfrm>
            <a:off x="457200" y="6214404"/>
            <a:ext cx="2133600" cy="365760"/>
          </a:xfrm>
          <a:prstGeom prst="rect">
            <a:avLst/>
          </a:prstGeom>
          <a:noFill/>
          <a:ln>
            <a:noFill/>
          </a:ln>
        </p:spPr>
        <p:txBody>
          <a:bodyPr spcFirstLastPara="1" wrap="square" lIns="91425" tIns="91425" rIns="91425" bIns="91425" anchor="b" anchorCtr="0">
            <a:noAutofit/>
          </a:bodyPr>
          <a:lstStyle>
            <a:lvl1pPr marL="0" marR="0" lvl="0" indent="0" algn="r" rtl="1">
              <a:spcBef>
                <a:spcPts val="0"/>
              </a:spcBef>
              <a:spcAft>
                <a:spcPts val="0"/>
              </a:spcAft>
              <a:buSzPts val="1400"/>
              <a:buNone/>
              <a:defRPr sz="1000" b="0">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58" name="Google Shape;58;p8"/>
          <p:cNvSpPr txBox="1">
            <a:spLocks noGrp="1"/>
          </p:cNvSpPr>
          <p:nvPr>
            <p:ph type="ftr" idx="11"/>
          </p:nvPr>
        </p:nvSpPr>
        <p:spPr>
          <a:xfrm>
            <a:off x="3124200" y="6214404"/>
            <a:ext cx="2895600" cy="365760"/>
          </a:xfrm>
          <a:prstGeom prst="rect">
            <a:avLst/>
          </a:prstGeom>
          <a:noFill/>
          <a:ln>
            <a:noFill/>
          </a:ln>
        </p:spPr>
        <p:txBody>
          <a:bodyPr spcFirstLastPara="1" wrap="square" lIns="91425" tIns="91425" rIns="91425" bIns="91425" anchor="b" anchorCtr="0">
            <a:noAutofit/>
          </a:bodyPr>
          <a:lstStyle>
            <a:lvl1pPr marL="0" marR="0" lvl="0" indent="0" algn="ctr" rtl="1">
              <a:spcBef>
                <a:spcPts val="0"/>
              </a:spcBef>
              <a:spcAft>
                <a:spcPts val="0"/>
              </a:spcAft>
              <a:buSzPts val="1400"/>
              <a:buNone/>
              <a:defRPr sz="1000" b="0">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59" name="Google Shape;59;p8"/>
          <p:cNvSpPr txBox="1">
            <a:spLocks noGrp="1"/>
          </p:cNvSpPr>
          <p:nvPr>
            <p:ph type="sldNum" idx="12"/>
          </p:nvPr>
        </p:nvSpPr>
        <p:spPr>
          <a:xfrm>
            <a:off x="6553200" y="6214404"/>
            <a:ext cx="2133600" cy="365760"/>
          </a:xfrm>
          <a:prstGeom prst="rect">
            <a:avLst/>
          </a:prstGeom>
          <a:noFill/>
          <a:ln>
            <a:noFill/>
          </a:ln>
        </p:spPr>
        <p:txBody>
          <a:bodyPr spcFirstLastPara="1" wrap="square" lIns="91425" tIns="45700" rIns="91425" bIns="45700" anchor="b" anchorCtr="0">
            <a:noAutofit/>
          </a:bodyPr>
          <a:lstStyle>
            <a:lvl1pPr marL="0" marR="0" lvl="0" indent="0" algn="r" rtl="1">
              <a:spcBef>
                <a:spcPts val="0"/>
              </a:spcBef>
              <a:buNone/>
              <a:defRPr sz="1000" b="0">
                <a:solidFill>
                  <a:srgbClr val="888994"/>
                </a:solidFill>
                <a:latin typeface="Verdana"/>
                <a:ea typeface="Verdana"/>
                <a:cs typeface="Verdana"/>
                <a:sym typeface="Verdana"/>
              </a:defRPr>
            </a:lvl1pPr>
            <a:lvl2pPr marL="0" marR="0" lvl="1" indent="0" algn="r" rtl="1">
              <a:spcBef>
                <a:spcPts val="0"/>
              </a:spcBef>
              <a:buNone/>
              <a:defRPr sz="1000" b="0">
                <a:solidFill>
                  <a:srgbClr val="888994"/>
                </a:solidFill>
                <a:latin typeface="Verdana"/>
                <a:ea typeface="Verdana"/>
                <a:cs typeface="Verdana"/>
                <a:sym typeface="Verdana"/>
              </a:defRPr>
            </a:lvl2pPr>
            <a:lvl3pPr marL="0" marR="0" lvl="2" indent="0" algn="r" rtl="1">
              <a:spcBef>
                <a:spcPts val="0"/>
              </a:spcBef>
              <a:buNone/>
              <a:defRPr sz="1000" b="0">
                <a:solidFill>
                  <a:srgbClr val="888994"/>
                </a:solidFill>
                <a:latin typeface="Verdana"/>
                <a:ea typeface="Verdana"/>
                <a:cs typeface="Verdana"/>
                <a:sym typeface="Verdana"/>
              </a:defRPr>
            </a:lvl3pPr>
            <a:lvl4pPr marL="0" marR="0" lvl="3" indent="0" algn="r" rtl="1">
              <a:spcBef>
                <a:spcPts val="0"/>
              </a:spcBef>
              <a:buNone/>
              <a:defRPr sz="1000" b="0">
                <a:solidFill>
                  <a:srgbClr val="888994"/>
                </a:solidFill>
                <a:latin typeface="Verdana"/>
                <a:ea typeface="Verdana"/>
                <a:cs typeface="Verdana"/>
                <a:sym typeface="Verdana"/>
              </a:defRPr>
            </a:lvl4pPr>
            <a:lvl5pPr marL="0" marR="0" lvl="4" indent="0" algn="r" rtl="1">
              <a:spcBef>
                <a:spcPts val="0"/>
              </a:spcBef>
              <a:buNone/>
              <a:defRPr sz="1000" b="0">
                <a:solidFill>
                  <a:srgbClr val="888994"/>
                </a:solidFill>
                <a:latin typeface="Verdana"/>
                <a:ea typeface="Verdana"/>
                <a:cs typeface="Verdana"/>
                <a:sym typeface="Verdana"/>
              </a:defRPr>
            </a:lvl5pPr>
            <a:lvl6pPr marL="0" marR="0" lvl="5" indent="0" algn="r" rtl="1">
              <a:spcBef>
                <a:spcPts val="0"/>
              </a:spcBef>
              <a:buNone/>
              <a:defRPr sz="1000" b="0">
                <a:solidFill>
                  <a:srgbClr val="888994"/>
                </a:solidFill>
                <a:latin typeface="Verdana"/>
                <a:ea typeface="Verdana"/>
                <a:cs typeface="Verdana"/>
                <a:sym typeface="Verdana"/>
              </a:defRPr>
            </a:lvl6pPr>
            <a:lvl7pPr marL="0" marR="0" lvl="6" indent="0" algn="r" rtl="1">
              <a:spcBef>
                <a:spcPts val="0"/>
              </a:spcBef>
              <a:buNone/>
              <a:defRPr sz="1000" b="0">
                <a:solidFill>
                  <a:srgbClr val="888994"/>
                </a:solidFill>
                <a:latin typeface="Verdana"/>
                <a:ea typeface="Verdana"/>
                <a:cs typeface="Verdana"/>
                <a:sym typeface="Verdana"/>
              </a:defRPr>
            </a:lvl7pPr>
            <a:lvl8pPr marL="0" marR="0" lvl="7" indent="0" algn="r" rtl="1">
              <a:spcBef>
                <a:spcPts val="0"/>
              </a:spcBef>
              <a:buNone/>
              <a:defRPr sz="1000" b="0">
                <a:solidFill>
                  <a:srgbClr val="888994"/>
                </a:solidFill>
                <a:latin typeface="Verdana"/>
                <a:ea typeface="Verdana"/>
                <a:cs typeface="Verdana"/>
                <a:sym typeface="Verdana"/>
              </a:defRPr>
            </a:lvl8pPr>
            <a:lvl9pPr marL="0" marR="0" lvl="8" indent="0" algn="r" rtl="1">
              <a:spcBef>
                <a:spcPts val="0"/>
              </a:spcBef>
              <a:buNone/>
              <a:defRPr sz="1000" b="0">
                <a:solidFill>
                  <a:srgbClr val="888994"/>
                </a:solidFill>
                <a:latin typeface="Verdana"/>
                <a:ea typeface="Verdana"/>
                <a:cs typeface="Verdana"/>
                <a:sym typeface="Verdana"/>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rot="-5400000">
            <a:off x="-1828801" y="2888565"/>
            <a:ext cx="5486400" cy="914400"/>
          </a:xfrm>
          <a:prstGeom prst="rect">
            <a:avLst/>
          </a:prstGeom>
          <a:noFill/>
          <a:ln>
            <a:noFill/>
          </a:ln>
        </p:spPr>
        <p:txBody>
          <a:bodyPr spcFirstLastPara="1" wrap="square" lIns="91425" tIns="91425" rIns="91425" bIns="91425" anchor="b" anchorCtr="0">
            <a:noAutofit/>
          </a:bodyPr>
          <a:lstStyle>
            <a:lvl1pPr marL="0" marR="0" lvl="0" indent="0" algn="l" rtl="1">
              <a:spcBef>
                <a:spcPts val="0"/>
              </a:spcBef>
              <a:spcAft>
                <a:spcPts val="0"/>
              </a:spcAft>
              <a:buClr>
                <a:schemeClr val="dk2"/>
              </a:buClr>
              <a:buSzPts val="1400"/>
              <a:buFont typeface="Cantata One"/>
              <a:buNone/>
              <a:defRPr sz="2800" b="1" i="0" u="none" strike="noStrike" cap="none">
                <a:solidFill>
                  <a:schemeClr val="dk2"/>
                </a:solidFill>
                <a:latin typeface="Cantata One"/>
                <a:ea typeface="Cantata One"/>
                <a:cs typeface="Cantata One"/>
                <a:sym typeface="Cantata On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2" name="Google Shape;62;p9"/>
          <p:cNvSpPr txBox="1">
            <a:spLocks noGrp="1"/>
          </p:cNvSpPr>
          <p:nvPr>
            <p:ph type="body" idx="1"/>
          </p:nvPr>
        </p:nvSpPr>
        <p:spPr>
          <a:xfrm>
            <a:off x="2590800" y="602566"/>
            <a:ext cx="5943600" cy="5486400"/>
          </a:xfrm>
          <a:prstGeom prst="rect">
            <a:avLst/>
          </a:prstGeom>
          <a:noFill/>
          <a:ln>
            <a:noFill/>
          </a:ln>
        </p:spPr>
        <p:txBody>
          <a:bodyPr spcFirstLastPara="1" wrap="square" lIns="91425" tIns="91425" rIns="91425" bIns="91425" anchor="t" anchorCtr="0">
            <a:noAutofit/>
          </a:bodyPr>
          <a:lstStyle>
            <a:lvl1pPr marL="457200" marR="0" lvl="0" indent="-391160" algn="r" rtl="1">
              <a:spcBef>
                <a:spcPts val="0"/>
              </a:spcBef>
              <a:spcAft>
                <a:spcPts val="0"/>
              </a:spcAft>
              <a:buClr>
                <a:schemeClr val="accent1"/>
              </a:buClr>
              <a:buSzPts val="2560"/>
              <a:buFont typeface="Noto Sans Symbols"/>
              <a:buChar char="●"/>
              <a:defRPr sz="3200" b="0" i="0" u="none" strike="noStrike" cap="none">
                <a:solidFill>
                  <a:schemeClr val="dk1"/>
                </a:solidFill>
                <a:latin typeface="Verdana"/>
                <a:ea typeface="Verdana"/>
                <a:cs typeface="Verdana"/>
                <a:sym typeface="Verdana"/>
              </a:defRPr>
            </a:lvl1pPr>
            <a:lvl2pPr marL="914400" marR="0" lvl="1" indent="-406400" algn="r" rtl="1">
              <a:spcBef>
                <a:spcPts val="0"/>
              </a:spcBef>
              <a:spcAft>
                <a:spcPts val="0"/>
              </a:spcAft>
              <a:buClr>
                <a:schemeClr val="accent2"/>
              </a:buClr>
              <a:buSzPts val="2800"/>
              <a:buFont typeface="Noto Sans Symbols"/>
              <a:buChar char="◾"/>
              <a:defRPr sz="2800" b="0" i="0" u="none" strike="noStrike" cap="none">
                <a:solidFill>
                  <a:schemeClr val="dk1"/>
                </a:solidFill>
                <a:latin typeface="Verdana"/>
                <a:ea typeface="Verdana"/>
                <a:cs typeface="Verdana"/>
                <a:sym typeface="Verdana"/>
              </a:defRPr>
            </a:lvl2pPr>
            <a:lvl3pPr marL="1371600" marR="0" lvl="2" indent="-381000" algn="r" rtl="1">
              <a:spcBef>
                <a:spcPts val="0"/>
              </a:spcBef>
              <a:spcAft>
                <a:spcPts val="0"/>
              </a:spcAft>
              <a:buClr>
                <a:schemeClr val="accent3"/>
              </a:buClr>
              <a:buSzPts val="2400"/>
              <a:buFont typeface="Noto Sans Symbols"/>
              <a:buChar char="◾"/>
              <a:defRPr sz="2400" b="0" i="0" u="none" strike="noStrike" cap="none">
                <a:solidFill>
                  <a:schemeClr val="dk1"/>
                </a:solidFill>
                <a:latin typeface="Verdana"/>
                <a:ea typeface="Verdana"/>
                <a:cs typeface="Verdana"/>
                <a:sym typeface="Verdana"/>
              </a:defRPr>
            </a:lvl3pPr>
            <a:lvl4pPr marL="1828800" marR="0" lvl="3" indent="-355600" algn="r" rtl="1">
              <a:spcBef>
                <a:spcPts val="0"/>
              </a:spcBef>
              <a:spcAft>
                <a:spcPts val="0"/>
              </a:spcAft>
              <a:buClr>
                <a:schemeClr val="accent4"/>
              </a:buClr>
              <a:buSzPts val="2000"/>
              <a:buFont typeface="Noto Sans Symbols"/>
              <a:buChar char="◾"/>
              <a:defRPr sz="2000" b="0" i="0" u="none" strike="noStrike" cap="none">
                <a:solidFill>
                  <a:schemeClr val="dk1"/>
                </a:solidFill>
                <a:latin typeface="Verdana"/>
                <a:ea typeface="Verdana"/>
                <a:cs typeface="Verdana"/>
                <a:sym typeface="Verdana"/>
              </a:defRPr>
            </a:lvl4pPr>
            <a:lvl5pPr marL="2286000" marR="0" lvl="4" indent="-355600" algn="r" rtl="1">
              <a:spcBef>
                <a:spcPts val="0"/>
              </a:spcBef>
              <a:spcAft>
                <a:spcPts val="0"/>
              </a:spcAft>
              <a:buClr>
                <a:schemeClr val="accent5"/>
              </a:buClr>
              <a:buSzPts val="2000"/>
              <a:buFont typeface="Noto Sans Symbols"/>
              <a:buChar char="◾"/>
              <a:defRPr sz="2000" b="0" i="0" u="none" strike="noStrike" cap="none">
                <a:solidFill>
                  <a:schemeClr val="dk1"/>
                </a:solidFill>
                <a:latin typeface="Verdana"/>
                <a:ea typeface="Verdana"/>
                <a:cs typeface="Verdana"/>
                <a:sym typeface="Verdana"/>
              </a:defRPr>
            </a:lvl5pPr>
            <a:lvl6pPr marL="2743200" marR="0" lvl="5" indent="-355600" algn="r" rtl="1">
              <a:spcBef>
                <a:spcPts val="0"/>
              </a:spcBef>
              <a:spcAft>
                <a:spcPts val="0"/>
              </a:spcAft>
              <a:buClr>
                <a:schemeClr val="accent6"/>
              </a:buClr>
              <a:buSzPts val="2000"/>
              <a:buFont typeface="Noto Sans Symbols"/>
              <a:buChar char="◾"/>
              <a:defRPr sz="2000" b="0" i="0" u="none" strike="noStrike" cap="none">
                <a:latin typeface="Verdana"/>
                <a:ea typeface="Verdana"/>
                <a:cs typeface="Verdana"/>
                <a:sym typeface="Verdana"/>
              </a:defRPr>
            </a:lvl6pPr>
            <a:lvl7pPr marL="3200400" marR="0" lvl="6" indent="-355600" algn="r" rtl="1">
              <a:spcBef>
                <a:spcPts val="0"/>
              </a:spcBef>
              <a:spcAft>
                <a:spcPts val="0"/>
              </a:spcAft>
              <a:buClr>
                <a:schemeClr val="dk2"/>
              </a:buClr>
              <a:buSzPts val="2000"/>
              <a:buFont typeface="Noto Sans Symbols"/>
              <a:buChar char="◾"/>
              <a:defRPr sz="2000" b="0" i="0" u="none" strike="noStrike" cap="none">
                <a:latin typeface="Verdana"/>
                <a:ea typeface="Verdana"/>
                <a:cs typeface="Verdana"/>
                <a:sym typeface="Verdana"/>
              </a:defRPr>
            </a:lvl7pPr>
            <a:lvl8pPr marL="3657600" marR="0" lvl="7" indent="-355600" algn="r" rtl="1">
              <a:spcBef>
                <a:spcPts val="0"/>
              </a:spcBef>
              <a:spcAft>
                <a:spcPts val="0"/>
              </a:spcAft>
              <a:buClr>
                <a:schemeClr val="accent2"/>
              </a:buClr>
              <a:buSzPts val="2000"/>
              <a:buFont typeface="Noto Sans Symbols"/>
              <a:buChar char="◾"/>
              <a:defRPr sz="2000" b="0" i="0" u="none" strike="noStrike" cap="none">
                <a:latin typeface="Verdana"/>
                <a:ea typeface="Verdana"/>
                <a:cs typeface="Verdana"/>
                <a:sym typeface="Verdana"/>
              </a:defRPr>
            </a:lvl8pPr>
            <a:lvl9pPr marL="4114800" marR="0" lvl="8" indent="-355600" algn="r" rtl="1">
              <a:spcBef>
                <a:spcPts val="0"/>
              </a:spcBef>
              <a:spcAft>
                <a:spcPts val="0"/>
              </a:spcAft>
              <a:buClr>
                <a:schemeClr val="accent1"/>
              </a:buClr>
              <a:buSzPts val="2000"/>
              <a:buFont typeface="Noto Sans Symbols"/>
              <a:buChar char="◾"/>
              <a:defRPr sz="2000" b="0" i="0" u="none" strike="noStrike" cap="none">
                <a:latin typeface="Verdana"/>
                <a:ea typeface="Verdana"/>
                <a:cs typeface="Verdana"/>
                <a:sym typeface="Verdana"/>
              </a:defRPr>
            </a:lvl9pPr>
          </a:lstStyle>
          <a:p>
            <a:endParaRPr/>
          </a:p>
        </p:txBody>
      </p:sp>
      <p:sp>
        <p:nvSpPr>
          <p:cNvPr id="63" name="Google Shape;63;p9"/>
          <p:cNvSpPr txBox="1">
            <a:spLocks noGrp="1"/>
          </p:cNvSpPr>
          <p:nvPr>
            <p:ph type="body" idx="2"/>
          </p:nvPr>
        </p:nvSpPr>
        <p:spPr>
          <a:xfrm rot="-5400000">
            <a:off x="-859303" y="2888566"/>
            <a:ext cx="5486400" cy="914400"/>
          </a:xfrm>
          <a:prstGeom prst="rect">
            <a:avLst/>
          </a:prstGeom>
          <a:noFill/>
          <a:ln>
            <a:noFill/>
          </a:ln>
        </p:spPr>
        <p:txBody>
          <a:bodyPr spcFirstLastPara="1" wrap="square" lIns="91425" tIns="91425" rIns="91425" bIns="91425" anchor="t" anchorCtr="0">
            <a:noAutofit/>
          </a:bodyPr>
          <a:lstStyle>
            <a:lvl1pPr marL="457200" marR="0" lvl="0" indent="-228600" algn="l" rtl="1">
              <a:spcBef>
                <a:spcPts val="0"/>
              </a:spcBef>
              <a:spcAft>
                <a:spcPts val="0"/>
              </a:spcAft>
              <a:buClr>
                <a:schemeClr val="accent1"/>
              </a:buClr>
              <a:buSzPts val="2240"/>
              <a:buFont typeface="Noto Sans Symbols"/>
              <a:buNone/>
              <a:defRPr sz="1400" b="0" i="0" u="none" strike="noStrike" cap="none">
                <a:solidFill>
                  <a:schemeClr val="dk1"/>
                </a:solidFill>
                <a:latin typeface="Verdana"/>
                <a:ea typeface="Verdana"/>
                <a:cs typeface="Verdana"/>
                <a:sym typeface="Verdana"/>
              </a:defRPr>
            </a:lvl1pPr>
            <a:lvl2pPr marL="914400" marR="0" lvl="1" indent="-228600" algn="r" rtl="1">
              <a:spcBef>
                <a:spcPts val="0"/>
              </a:spcBef>
              <a:spcAft>
                <a:spcPts val="0"/>
              </a:spcAft>
              <a:buClr>
                <a:schemeClr val="accent2"/>
              </a:buClr>
              <a:buSzPts val="2200"/>
              <a:buFont typeface="Noto Sans Symbols"/>
              <a:buNone/>
              <a:defRPr sz="1200" b="0" i="0" u="none" strike="noStrike" cap="none">
                <a:solidFill>
                  <a:schemeClr val="dk1"/>
                </a:solidFill>
                <a:latin typeface="Verdana"/>
                <a:ea typeface="Verdana"/>
                <a:cs typeface="Verdana"/>
                <a:sym typeface="Verdana"/>
              </a:defRPr>
            </a:lvl2pPr>
            <a:lvl3pPr marL="1371600" marR="0" lvl="2" indent="-228600" algn="r" rtl="1">
              <a:spcBef>
                <a:spcPts val="0"/>
              </a:spcBef>
              <a:spcAft>
                <a:spcPts val="0"/>
              </a:spcAft>
              <a:buClr>
                <a:schemeClr val="accent3"/>
              </a:buClr>
              <a:buSzPts val="2000"/>
              <a:buFont typeface="Noto Sans Symbols"/>
              <a:buNone/>
              <a:defRPr sz="1000" b="0" i="0" u="none" strike="noStrike" cap="none">
                <a:solidFill>
                  <a:schemeClr val="dk1"/>
                </a:solidFill>
                <a:latin typeface="Verdana"/>
                <a:ea typeface="Verdana"/>
                <a:cs typeface="Verdana"/>
                <a:sym typeface="Verdana"/>
              </a:defRPr>
            </a:lvl3pPr>
            <a:lvl4pPr marL="1828800" marR="0" lvl="3" indent="-228600" algn="r" rtl="1">
              <a:spcBef>
                <a:spcPts val="0"/>
              </a:spcBef>
              <a:spcAft>
                <a:spcPts val="0"/>
              </a:spcAft>
              <a:buClr>
                <a:schemeClr val="accent4"/>
              </a:buClr>
              <a:buSzPts val="1800"/>
              <a:buFont typeface="Noto Sans Symbols"/>
              <a:buNone/>
              <a:defRPr sz="900" b="0" i="0" u="none" strike="noStrike" cap="none">
                <a:solidFill>
                  <a:schemeClr val="dk1"/>
                </a:solidFill>
                <a:latin typeface="Verdana"/>
                <a:ea typeface="Verdana"/>
                <a:cs typeface="Verdana"/>
                <a:sym typeface="Verdana"/>
              </a:defRPr>
            </a:lvl4pPr>
            <a:lvl5pPr marL="2286000" marR="0" lvl="4" indent="-228600" algn="r" rtl="1">
              <a:spcBef>
                <a:spcPts val="0"/>
              </a:spcBef>
              <a:spcAft>
                <a:spcPts val="0"/>
              </a:spcAft>
              <a:buClr>
                <a:schemeClr val="accent5"/>
              </a:buClr>
              <a:buSzPts val="1800"/>
              <a:buFont typeface="Noto Sans Symbols"/>
              <a:buNone/>
              <a:defRPr sz="900" b="0" i="0" u="none" strike="noStrike" cap="none">
                <a:solidFill>
                  <a:schemeClr val="dk1"/>
                </a:solidFill>
                <a:latin typeface="Verdana"/>
                <a:ea typeface="Verdana"/>
                <a:cs typeface="Verdana"/>
                <a:sym typeface="Verdana"/>
              </a:defRPr>
            </a:lvl5pPr>
            <a:lvl6pPr marL="2743200" marR="0" lvl="5" indent="-228600" algn="r" rtl="1">
              <a:spcBef>
                <a:spcPts val="0"/>
              </a:spcBef>
              <a:spcAft>
                <a:spcPts val="0"/>
              </a:spcAft>
              <a:buClr>
                <a:schemeClr val="accent6"/>
              </a:buClr>
              <a:buSzPts val="1600"/>
              <a:buFont typeface="Noto Sans Symbols"/>
              <a:buNone/>
              <a:defRPr sz="900" b="0" i="0" u="none" strike="noStrike" cap="none">
                <a:latin typeface="Verdana"/>
                <a:ea typeface="Verdana"/>
                <a:cs typeface="Verdana"/>
                <a:sym typeface="Verdana"/>
              </a:defRPr>
            </a:lvl6pPr>
            <a:lvl7pPr marL="3200400" marR="0" lvl="6" indent="-228600" algn="r" rtl="1">
              <a:spcBef>
                <a:spcPts val="0"/>
              </a:spcBef>
              <a:spcAft>
                <a:spcPts val="0"/>
              </a:spcAft>
              <a:buClr>
                <a:schemeClr val="dk2"/>
              </a:buClr>
              <a:buSzPts val="1600"/>
              <a:buFont typeface="Noto Sans Symbols"/>
              <a:buNone/>
              <a:defRPr sz="900" b="0" i="0" u="none" strike="noStrike" cap="none">
                <a:latin typeface="Verdana"/>
                <a:ea typeface="Verdana"/>
                <a:cs typeface="Verdana"/>
                <a:sym typeface="Verdana"/>
              </a:defRPr>
            </a:lvl7pPr>
            <a:lvl8pPr marL="3657600" marR="0" lvl="7" indent="-228600" algn="r" rtl="1">
              <a:spcBef>
                <a:spcPts val="0"/>
              </a:spcBef>
              <a:spcAft>
                <a:spcPts val="0"/>
              </a:spcAft>
              <a:buClr>
                <a:schemeClr val="accent2"/>
              </a:buClr>
              <a:buSzPts val="1600"/>
              <a:buFont typeface="Noto Sans Symbols"/>
              <a:buNone/>
              <a:defRPr sz="900" b="0" i="0" u="none" strike="noStrike" cap="none">
                <a:latin typeface="Verdana"/>
                <a:ea typeface="Verdana"/>
                <a:cs typeface="Verdana"/>
                <a:sym typeface="Verdana"/>
              </a:defRPr>
            </a:lvl8pPr>
            <a:lvl9pPr marL="4114800" marR="0" lvl="8" indent="-228600" algn="r" rtl="1">
              <a:spcBef>
                <a:spcPts val="0"/>
              </a:spcBef>
              <a:spcAft>
                <a:spcPts val="0"/>
              </a:spcAft>
              <a:buClr>
                <a:schemeClr val="accent1"/>
              </a:buClr>
              <a:buSzPts val="1400"/>
              <a:buFont typeface="Noto Sans Symbols"/>
              <a:buNone/>
              <a:defRPr sz="900" b="0" i="0" u="none" strike="noStrike" cap="none">
                <a:latin typeface="Verdana"/>
                <a:ea typeface="Verdana"/>
                <a:cs typeface="Verdana"/>
                <a:sym typeface="Verdana"/>
              </a:defRPr>
            </a:lvl9pPr>
          </a:lstStyle>
          <a:p>
            <a:endParaRPr/>
          </a:p>
        </p:txBody>
      </p:sp>
      <p:sp>
        <p:nvSpPr>
          <p:cNvPr id="64" name="Google Shape;64;p9"/>
          <p:cNvSpPr txBox="1">
            <a:spLocks noGrp="1"/>
          </p:cNvSpPr>
          <p:nvPr>
            <p:ph type="dt" idx="10"/>
          </p:nvPr>
        </p:nvSpPr>
        <p:spPr>
          <a:xfrm>
            <a:off x="457200" y="6214404"/>
            <a:ext cx="2133600" cy="365760"/>
          </a:xfrm>
          <a:prstGeom prst="rect">
            <a:avLst/>
          </a:prstGeom>
          <a:noFill/>
          <a:ln>
            <a:noFill/>
          </a:ln>
        </p:spPr>
        <p:txBody>
          <a:bodyPr spcFirstLastPara="1" wrap="square" lIns="91425" tIns="91425" rIns="91425" bIns="91425" anchor="b" anchorCtr="0">
            <a:noAutofit/>
          </a:bodyPr>
          <a:lstStyle>
            <a:lvl1pPr marL="0" marR="0" lvl="0" indent="0" algn="r" rtl="1">
              <a:spcBef>
                <a:spcPts val="0"/>
              </a:spcBef>
              <a:spcAft>
                <a:spcPts val="0"/>
              </a:spcAft>
              <a:buSzPts val="1400"/>
              <a:buNone/>
              <a:defRPr sz="1000" b="0">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65" name="Google Shape;65;p9"/>
          <p:cNvSpPr txBox="1">
            <a:spLocks noGrp="1"/>
          </p:cNvSpPr>
          <p:nvPr>
            <p:ph type="ftr" idx="11"/>
          </p:nvPr>
        </p:nvSpPr>
        <p:spPr>
          <a:xfrm>
            <a:off x="3124200" y="6214404"/>
            <a:ext cx="2895600" cy="365760"/>
          </a:xfrm>
          <a:prstGeom prst="rect">
            <a:avLst/>
          </a:prstGeom>
          <a:noFill/>
          <a:ln>
            <a:noFill/>
          </a:ln>
        </p:spPr>
        <p:txBody>
          <a:bodyPr spcFirstLastPara="1" wrap="square" lIns="91425" tIns="91425" rIns="91425" bIns="91425" anchor="b" anchorCtr="0">
            <a:noAutofit/>
          </a:bodyPr>
          <a:lstStyle>
            <a:lvl1pPr marL="0" marR="0" lvl="0" indent="0" algn="ctr" rtl="1">
              <a:spcBef>
                <a:spcPts val="0"/>
              </a:spcBef>
              <a:spcAft>
                <a:spcPts val="0"/>
              </a:spcAft>
              <a:buSzPts val="1400"/>
              <a:buNone/>
              <a:defRPr sz="1000" b="0">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66" name="Google Shape;66;p9"/>
          <p:cNvSpPr txBox="1">
            <a:spLocks noGrp="1"/>
          </p:cNvSpPr>
          <p:nvPr>
            <p:ph type="sldNum" idx="12"/>
          </p:nvPr>
        </p:nvSpPr>
        <p:spPr>
          <a:xfrm>
            <a:off x="6553200" y="6214404"/>
            <a:ext cx="2133600" cy="365760"/>
          </a:xfrm>
          <a:prstGeom prst="rect">
            <a:avLst/>
          </a:prstGeom>
          <a:noFill/>
          <a:ln>
            <a:noFill/>
          </a:ln>
        </p:spPr>
        <p:txBody>
          <a:bodyPr spcFirstLastPara="1" wrap="square" lIns="91425" tIns="45700" rIns="91425" bIns="45700" anchor="b" anchorCtr="0">
            <a:noAutofit/>
          </a:bodyPr>
          <a:lstStyle>
            <a:lvl1pPr marL="0" marR="0" lvl="0" indent="0" algn="r" rtl="1">
              <a:spcBef>
                <a:spcPts val="0"/>
              </a:spcBef>
              <a:buNone/>
              <a:defRPr sz="1000" b="0">
                <a:solidFill>
                  <a:srgbClr val="888994"/>
                </a:solidFill>
                <a:latin typeface="Verdana"/>
                <a:ea typeface="Verdana"/>
                <a:cs typeface="Verdana"/>
                <a:sym typeface="Verdana"/>
              </a:defRPr>
            </a:lvl1pPr>
            <a:lvl2pPr marL="0" marR="0" lvl="1" indent="0" algn="r" rtl="1">
              <a:spcBef>
                <a:spcPts val="0"/>
              </a:spcBef>
              <a:buNone/>
              <a:defRPr sz="1000" b="0">
                <a:solidFill>
                  <a:srgbClr val="888994"/>
                </a:solidFill>
                <a:latin typeface="Verdana"/>
                <a:ea typeface="Verdana"/>
                <a:cs typeface="Verdana"/>
                <a:sym typeface="Verdana"/>
              </a:defRPr>
            </a:lvl2pPr>
            <a:lvl3pPr marL="0" marR="0" lvl="2" indent="0" algn="r" rtl="1">
              <a:spcBef>
                <a:spcPts val="0"/>
              </a:spcBef>
              <a:buNone/>
              <a:defRPr sz="1000" b="0">
                <a:solidFill>
                  <a:srgbClr val="888994"/>
                </a:solidFill>
                <a:latin typeface="Verdana"/>
                <a:ea typeface="Verdana"/>
                <a:cs typeface="Verdana"/>
                <a:sym typeface="Verdana"/>
              </a:defRPr>
            </a:lvl3pPr>
            <a:lvl4pPr marL="0" marR="0" lvl="3" indent="0" algn="r" rtl="1">
              <a:spcBef>
                <a:spcPts val="0"/>
              </a:spcBef>
              <a:buNone/>
              <a:defRPr sz="1000" b="0">
                <a:solidFill>
                  <a:srgbClr val="888994"/>
                </a:solidFill>
                <a:latin typeface="Verdana"/>
                <a:ea typeface="Verdana"/>
                <a:cs typeface="Verdana"/>
                <a:sym typeface="Verdana"/>
              </a:defRPr>
            </a:lvl4pPr>
            <a:lvl5pPr marL="0" marR="0" lvl="4" indent="0" algn="r" rtl="1">
              <a:spcBef>
                <a:spcPts val="0"/>
              </a:spcBef>
              <a:buNone/>
              <a:defRPr sz="1000" b="0">
                <a:solidFill>
                  <a:srgbClr val="888994"/>
                </a:solidFill>
                <a:latin typeface="Verdana"/>
                <a:ea typeface="Verdana"/>
                <a:cs typeface="Verdana"/>
                <a:sym typeface="Verdana"/>
              </a:defRPr>
            </a:lvl5pPr>
            <a:lvl6pPr marL="0" marR="0" lvl="5" indent="0" algn="r" rtl="1">
              <a:spcBef>
                <a:spcPts val="0"/>
              </a:spcBef>
              <a:buNone/>
              <a:defRPr sz="1000" b="0">
                <a:solidFill>
                  <a:srgbClr val="888994"/>
                </a:solidFill>
                <a:latin typeface="Verdana"/>
                <a:ea typeface="Verdana"/>
                <a:cs typeface="Verdana"/>
                <a:sym typeface="Verdana"/>
              </a:defRPr>
            </a:lvl6pPr>
            <a:lvl7pPr marL="0" marR="0" lvl="6" indent="0" algn="r" rtl="1">
              <a:spcBef>
                <a:spcPts val="0"/>
              </a:spcBef>
              <a:buNone/>
              <a:defRPr sz="1000" b="0">
                <a:solidFill>
                  <a:srgbClr val="888994"/>
                </a:solidFill>
                <a:latin typeface="Verdana"/>
                <a:ea typeface="Verdana"/>
                <a:cs typeface="Verdana"/>
                <a:sym typeface="Verdana"/>
              </a:defRPr>
            </a:lvl7pPr>
            <a:lvl8pPr marL="0" marR="0" lvl="7" indent="0" algn="r" rtl="1">
              <a:spcBef>
                <a:spcPts val="0"/>
              </a:spcBef>
              <a:buNone/>
              <a:defRPr sz="1000" b="0">
                <a:solidFill>
                  <a:srgbClr val="888994"/>
                </a:solidFill>
                <a:latin typeface="Verdana"/>
                <a:ea typeface="Verdana"/>
                <a:cs typeface="Verdana"/>
                <a:sym typeface="Verdana"/>
              </a:defRPr>
            </a:lvl8pPr>
            <a:lvl9pPr marL="0" marR="0" lvl="8" indent="0" algn="r" rtl="1">
              <a:spcBef>
                <a:spcPts val="0"/>
              </a:spcBef>
              <a:buNone/>
              <a:defRPr sz="1000" b="0">
                <a:solidFill>
                  <a:srgbClr val="888994"/>
                </a:solidFill>
                <a:latin typeface="Verdana"/>
                <a:ea typeface="Verdana"/>
                <a:cs typeface="Verdana"/>
                <a:sym typeface="Verdana"/>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67"/>
        <p:cNvGrpSpPr/>
        <p:nvPr/>
      </p:nvGrpSpPr>
      <p:grpSpPr>
        <a:xfrm>
          <a:off x="0" y="0"/>
          <a:ext cx="0" cy="0"/>
          <a:chOff x="0" y="0"/>
          <a:chExt cx="0" cy="0"/>
        </a:xfrm>
      </p:grpSpPr>
      <p:sp>
        <p:nvSpPr>
          <p:cNvPr id="68" name="Google Shape;68;p10"/>
          <p:cNvSpPr/>
          <p:nvPr/>
        </p:nvSpPr>
        <p:spPr>
          <a:xfrm>
            <a:off x="4740812" y="794822"/>
            <a:ext cx="3960051" cy="5294376"/>
          </a:xfrm>
          <a:prstGeom prst="roundRect">
            <a:avLst>
              <a:gd name="adj" fmla="val 3541"/>
            </a:avLst>
          </a:prstGeom>
          <a:solidFill>
            <a:srgbClr val="FFFFFF">
              <a:alpha val="40000"/>
            </a:srgbClr>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Verdana"/>
              <a:ea typeface="Verdana"/>
              <a:cs typeface="Verdana"/>
              <a:sym typeface="Verdana"/>
            </a:endParaRPr>
          </a:p>
        </p:txBody>
      </p:sp>
      <p:sp>
        <p:nvSpPr>
          <p:cNvPr id="69" name="Google Shape;69;p10"/>
          <p:cNvSpPr txBox="1">
            <a:spLocks noGrp="1"/>
          </p:cNvSpPr>
          <p:nvPr>
            <p:ph type="title"/>
          </p:nvPr>
        </p:nvSpPr>
        <p:spPr>
          <a:xfrm>
            <a:off x="5277728" y="3501743"/>
            <a:ext cx="3200400" cy="1143000"/>
          </a:xfrm>
          <a:prstGeom prst="rect">
            <a:avLst/>
          </a:prstGeom>
          <a:noFill/>
          <a:ln>
            <a:noFill/>
          </a:ln>
        </p:spPr>
        <p:txBody>
          <a:bodyPr spcFirstLastPara="1" wrap="square" lIns="91425" tIns="91425" rIns="91425" bIns="91425" anchor="t" anchorCtr="0">
            <a:noAutofit/>
          </a:bodyPr>
          <a:lstStyle>
            <a:lvl1pPr marL="0" marR="0" lvl="0" indent="0" algn="ctr" rtl="1">
              <a:spcBef>
                <a:spcPts val="0"/>
              </a:spcBef>
              <a:spcAft>
                <a:spcPts val="0"/>
              </a:spcAft>
              <a:buClr>
                <a:schemeClr val="dk2"/>
              </a:buClr>
              <a:buSzPts val="1400"/>
              <a:buFont typeface="Cantata One"/>
              <a:buNone/>
              <a:defRPr sz="2600" b="1" i="0" u="none" strike="noStrike" cap="none">
                <a:solidFill>
                  <a:schemeClr val="dk2"/>
                </a:solidFill>
                <a:latin typeface="Cantata One"/>
                <a:ea typeface="Cantata One"/>
                <a:cs typeface="Cantata One"/>
                <a:sym typeface="Cantata On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0" name="Google Shape;70;p10"/>
          <p:cNvSpPr>
            <a:spLocks noGrp="1"/>
          </p:cNvSpPr>
          <p:nvPr>
            <p:ph type="pic" idx="2"/>
          </p:nvPr>
        </p:nvSpPr>
        <p:spPr>
          <a:xfrm>
            <a:off x="527537" y="821202"/>
            <a:ext cx="4550899" cy="5215597"/>
          </a:xfrm>
          <a:prstGeom prst="roundRect">
            <a:avLst>
              <a:gd name="adj" fmla="val 622"/>
            </a:avLst>
          </a:prstGeom>
          <a:solidFill>
            <a:srgbClr val="D8D8D8"/>
          </a:solidFill>
          <a:ln w="101600" cap="flat" cmpd="sng">
            <a:solidFill>
              <a:srgbClr val="FFFFFF"/>
            </a:solidFill>
            <a:prstDash val="solid"/>
            <a:miter lim="8000"/>
            <a:headEnd type="none" w="sm" len="sm"/>
            <a:tailEnd type="none" w="sm" len="sm"/>
          </a:ln>
          <a:effectLst>
            <a:outerShdw blurRad="65000" dist="25000" dir="5400000" algn="t" rotWithShape="0">
              <a:srgbClr val="4983AE">
                <a:alpha val="84705"/>
              </a:srgbClr>
            </a:outerShdw>
          </a:effectLst>
        </p:spPr>
        <p:txBody>
          <a:bodyPr spcFirstLastPara="1" wrap="square" lIns="91425" tIns="91425" rIns="91425" bIns="91425" anchor="t" anchorCtr="0">
            <a:noAutofit/>
          </a:bodyPr>
          <a:lstStyle>
            <a:lvl1pPr marL="457200" marR="0" lvl="0" indent="-279400" algn="r" rtl="1">
              <a:spcBef>
                <a:spcPts val="0"/>
              </a:spcBef>
              <a:spcAft>
                <a:spcPts val="0"/>
              </a:spcAft>
              <a:buClr>
                <a:schemeClr val="accent1"/>
              </a:buClr>
              <a:buSzPts val="1400"/>
              <a:buFont typeface="Noto Sans Symbols"/>
              <a:buNone/>
              <a:defRPr sz="3200" b="0" i="0" u="none" strike="noStrike" cap="none">
                <a:solidFill>
                  <a:schemeClr val="dk1"/>
                </a:solidFill>
                <a:latin typeface="Verdana"/>
                <a:ea typeface="Verdana"/>
                <a:cs typeface="Verdana"/>
                <a:sym typeface="Verdana"/>
              </a:defRPr>
            </a:lvl1pPr>
            <a:lvl2pPr marL="758952" marR="0" lvl="1" indent="-238251" algn="r" rtl="1">
              <a:spcBef>
                <a:spcPts val="0"/>
              </a:spcBef>
              <a:spcAft>
                <a:spcPts val="0"/>
              </a:spcAft>
              <a:buClr>
                <a:schemeClr val="accent2"/>
              </a:buClr>
              <a:buSzPts val="2200"/>
              <a:buFont typeface="Noto Sans Symbols"/>
              <a:buChar char="◾"/>
              <a:defRPr sz="2200" b="0" i="0" u="none" strike="noStrike" cap="none">
                <a:solidFill>
                  <a:schemeClr val="dk1"/>
                </a:solidFill>
                <a:latin typeface="Verdana"/>
                <a:ea typeface="Verdana"/>
                <a:cs typeface="Verdana"/>
                <a:sym typeface="Verdana"/>
              </a:defRPr>
            </a:lvl2pPr>
            <a:lvl3pPr marL="1033272" marR="0" lvl="2" indent="-233172" algn="r" rtl="1">
              <a:spcBef>
                <a:spcPts val="0"/>
              </a:spcBef>
              <a:spcAft>
                <a:spcPts val="0"/>
              </a:spcAft>
              <a:buClr>
                <a:schemeClr val="accent3"/>
              </a:buClr>
              <a:buSzPts val="2000"/>
              <a:buFont typeface="Noto Sans Symbols"/>
              <a:buChar char="◾"/>
              <a:defRPr sz="2000" b="0" i="0" u="none" strike="noStrike" cap="none">
                <a:solidFill>
                  <a:schemeClr val="dk1"/>
                </a:solidFill>
                <a:latin typeface="Verdana"/>
                <a:ea typeface="Verdana"/>
                <a:cs typeface="Verdana"/>
                <a:sym typeface="Verdana"/>
              </a:defRPr>
            </a:lvl3pPr>
            <a:lvl4pPr marL="1298448" marR="0" lvl="3" indent="-231647" algn="r" rtl="1">
              <a:spcBef>
                <a:spcPts val="0"/>
              </a:spcBef>
              <a:spcAft>
                <a:spcPts val="0"/>
              </a:spcAft>
              <a:buClr>
                <a:schemeClr val="accent4"/>
              </a:buClr>
              <a:buSzPts val="1800"/>
              <a:buFont typeface="Noto Sans Symbols"/>
              <a:buChar char="◾"/>
              <a:defRPr sz="1800" b="0" i="0" u="none" strike="noStrike" cap="none">
                <a:solidFill>
                  <a:schemeClr val="dk1"/>
                </a:solidFill>
                <a:latin typeface="Verdana"/>
                <a:ea typeface="Verdana"/>
                <a:cs typeface="Verdana"/>
                <a:sym typeface="Verdana"/>
              </a:defRPr>
            </a:lvl4pPr>
            <a:lvl5pPr marL="1554480" marR="0" lvl="4" indent="-233680" algn="r" rtl="1">
              <a:spcBef>
                <a:spcPts val="0"/>
              </a:spcBef>
              <a:spcAft>
                <a:spcPts val="0"/>
              </a:spcAft>
              <a:buClr>
                <a:schemeClr val="accent5"/>
              </a:buClr>
              <a:buSzPts val="1800"/>
              <a:buFont typeface="Noto Sans Symbols"/>
              <a:buChar char="◾"/>
              <a:defRPr sz="1800" b="0" i="0" u="none" strike="noStrike" cap="none">
                <a:solidFill>
                  <a:schemeClr val="dk1"/>
                </a:solidFill>
                <a:latin typeface="Verdana"/>
                <a:ea typeface="Verdana"/>
                <a:cs typeface="Verdana"/>
                <a:sym typeface="Verdana"/>
              </a:defRPr>
            </a:lvl5pPr>
            <a:lvl6pPr marL="1810512" marR="0" lvl="5" indent="-235711" algn="r" rtl="1">
              <a:spcBef>
                <a:spcPts val="0"/>
              </a:spcBef>
              <a:spcAft>
                <a:spcPts val="0"/>
              </a:spcAft>
              <a:buClr>
                <a:schemeClr val="accent6"/>
              </a:buClr>
              <a:buSzPts val="1600"/>
              <a:buFont typeface="Noto Sans Symbols"/>
              <a:buChar char="◾"/>
              <a:defRPr sz="1600" b="0" i="0" u="none" strike="noStrike" cap="none">
                <a:solidFill>
                  <a:schemeClr val="lt1"/>
                </a:solidFill>
                <a:latin typeface="Verdana"/>
                <a:ea typeface="Verdana"/>
                <a:cs typeface="Verdana"/>
                <a:sym typeface="Verdana"/>
              </a:defRPr>
            </a:lvl6pPr>
            <a:lvl7pPr marL="2075688" marR="0" lvl="6" indent="-234188" algn="r" rtl="1">
              <a:spcBef>
                <a:spcPts val="0"/>
              </a:spcBef>
              <a:spcAft>
                <a:spcPts val="0"/>
              </a:spcAft>
              <a:buClr>
                <a:schemeClr val="dk2"/>
              </a:buClr>
              <a:buSzPts val="1600"/>
              <a:buFont typeface="Noto Sans Symbols"/>
              <a:buChar char="◾"/>
              <a:defRPr sz="1600" b="0" i="0" u="none" strike="noStrike" cap="none">
                <a:solidFill>
                  <a:schemeClr val="lt1"/>
                </a:solidFill>
                <a:latin typeface="Verdana"/>
                <a:ea typeface="Verdana"/>
                <a:cs typeface="Verdana"/>
                <a:sym typeface="Verdana"/>
              </a:defRPr>
            </a:lvl7pPr>
            <a:lvl8pPr marL="2340864" marR="0" lvl="7" indent="-232664" algn="r" rtl="1">
              <a:spcBef>
                <a:spcPts val="0"/>
              </a:spcBef>
              <a:spcAft>
                <a:spcPts val="0"/>
              </a:spcAft>
              <a:buClr>
                <a:schemeClr val="accent2"/>
              </a:buClr>
              <a:buSzPts val="1600"/>
              <a:buFont typeface="Noto Sans Symbols"/>
              <a:buChar char="◾"/>
              <a:defRPr sz="1600" b="0" i="0" u="none" strike="noStrike" cap="none">
                <a:solidFill>
                  <a:schemeClr val="lt1"/>
                </a:solidFill>
                <a:latin typeface="Verdana"/>
                <a:ea typeface="Verdana"/>
                <a:cs typeface="Verdana"/>
                <a:sym typeface="Verdana"/>
              </a:defRPr>
            </a:lvl8pPr>
            <a:lvl9pPr marL="2596896" marR="0" lvl="8" indent="-234695" algn="r" rtl="1">
              <a:spcBef>
                <a:spcPts val="0"/>
              </a:spcBef>
              <a:spcAft>
                <a:spcPts val="0"/>
              </a:spcAft>
              <a:buClr>
                <a:schemeClr val="accent1"/>
              </a:buClr>
              <a:buSzPts val="1400"/>
              <a:buFont typeface="Noto Sans Symbols"/>
              <a:buChar char="◾"/>
              <a:defRPr sz="1400" b="0" i="0" u="none" strike="noStrike" cap="none">
                <a:solidFill>
                  <a:schemeClr val="lt1"/>
                </a:solidFill>
                <a:latin typeface="Verdana"/>
                <a:ea typeface="Verdana"/>
                <a:cs typeface="Verdana"/>
                <a:sym typeface="Verdana"/>
              </a:defRPr>
            </a:lvl9pPr>
          </a:lstStyle>
          <a:p>
            <a:endParaRPr/>
          </a:p>
        </p:txBody>
      </p:sp>
      <p:sp>
        <p:nvSpPr>
          <p:cNvPr id="71" name="Google Shape;71;p10"/>
          <p:cNvSpPr txBox="1">
            <a:spLocks noGrp="1"/>
          </p:cNvSpPr>
          <p:nvPr>
            <p:ph type="body" idx="1"/>
          </p:nvPr>
        </p:nvSpPr>
        <p:spPr>
          <a:xfrm>
            <a:off x="5277728" y="1600200"/>
            <a:ext cx="3200400" cy="1825343"/>
          </a:xfrm>
          <a:prstGeom prst="rect">
            <a:avLst/>
          </a:prstGeom>
          <a:noFill/>
          <a:ln>
            <a:noFill/>
          </a:ln>
        </p:spPr>
        <p:txBody>
          <a:bodyPr spcFirstLastPara="1" wrap="square" lIns="91425" tIns="91425" rIns="91425" bIns="91425" anchor="b" anchorCtr="0">
            <a:noAutofit/>
          </a:bodyPr>
          <a:lstStyle>
            <a:lvl1pPr marL="457200" marR="0" lvl="0" indent="-228600" algn="ctr" rtl="1">
              <a:spcBef>
                <a:spcPts val="0"/>
              </a:spcBef>
              <a:spcAft>
                <a:spcPts val="0"/>
              </a:spcAft>
              <a:buClr>
                <a:schemeClr val="accent1"/>
              </a:buClr>
              <a:buSzPts val="2240"/>
              <a:buFont typeface="Noto Sans Symbols"/>
              <a:buNone/>
              <a:defRPr sz="1300" b="0" i="0" u="none" strike="noStrike" cap="none">
                <a:solidFill>
                  <a:srgbClr val="414141"/>
                </a:solidFill>
                <a:latin typeface="Verdana"/>
                <a:ea typeface="Verdana"/>
                <a:cs typeface="Verdana"/>
                <a:sym typeface="Verdana"/>
              </a:defRPr>
            </a:lvl1pPr>
            <a:lvl2pPr marL="914400" marR="0" lvl="1" indent="-228600" algn="r" rtl="1">
              <a:spcBef>
                <a:spcPts val="0"/>
              </a:spcBef>
              <a:spcAft>
                <a:spcPts val="0"/>
              </a:spcAft>
              <a:buClr>
                <a:schemeClr val="accent2"/>
              </a:buClr>
              <a:buSzPts val="2200"/>
              <a:buFont typeface="Noto Sans Symbols"/>
              <a:buNone/>
              <a:defRPr sz="1200" b="0" i="0" u="none" strike="noStrike" cap="none">
                <a:solidFill>
                  <a:schemeClr val="dk1"/>
                </a:solidFill>
                <a:latin typeface="Verdana"/>
                <a:ea typeface="Verdana"/>
                <a:cs typeface="Verdana"/>
                <a:sym typeface="Verdana"/>
              </a:defRPr>
            </a:lvl2pPr>
            <a:lvl3pPr marL="1371600" marR="0" lvl="2" indent="-228600" algn="r" rtl="1">
              <a:spcBef>
                <a:spcPts val="0"/>
              </a:spcBef>
              <a:spcAft>
                <a:spcPts val="0"/>
              </a:spcAft>
              <a:buClr>
                <a:schemeClr val="accent3"/>
              </a:buClr>
              <a:buSzPts val="2000"/>
              <a:buFont typeface="Noto Sans Symbols"/>
              <a:buNone/>
              <a:defRPr sz="1000" b="0" i="0" u="none" strike="noStrike" cap="none">
                <a:solidFill>
                  <a:schemeClr val="dk1"/>
                </a:solidFill>
                <a:latin typeface="Verdana"/>
                <a:ea typeface="Verdana"/>
                <a:cs typeface="Verdana"/>
                <a:sym typeface="Verdana"/>
              </a:defRPr>
            </a:lvl3pPr>
            <a:lvl4pPr marL="1828800" marR="0" lvl="3" indent="-228600" algn="r" rtl="1">
              <a:spcBef>
                <a:spcPts val="0"/>
              </a:spcBef>
              <a:spcAft>
                <a:spcPts val="0"/>
              </a:spcAft>
              <a:buClr>
                <a:schemeClr val="accent4"/>
              </a:buClr>
              <a:buSzPts val="1800"/>
              <a:buFont typeface="Noto Sans Symbols"/>
              <a:buNone/>
              <a:defRPr sz="900" b="0" i="0" u="none" strike="noStrike" cap="none">
                <a:solidFill>
                  <a:schemeClr val="dk1"/>
                </a:solidFill>
                <a:latin typeface="Verdana"/>
                <a:ea typeface="Verdana"/>
                <a:cs typeface="Verdana"/>
                <a:sym typeface="Verdana"/>
              </a:defRPr>
            </a:lvl4pPr>
            <a:lvl5pPr marL="2286000" marR="0" lvl="4" indent="-228600" algn="r" rtl="1">
              <a:spcBef>
                <a:spcPts val="0"/>
              </a:spcBef>
              <a:spcAft>
                <a:spcPts val="0"/>
              </a:spcAft>
              <a:buClr>
                <a:schemeClr val="accent5"/>
              </a:buClr>
              <a:buSzPts val="1800"/>
              <a:buFont typeface="Noto Sans Symbols"/>
              <a:buNone/>
              <a:defRPr sz="900" b="0" i="0" u="none" strike="noStrike" cap="none">
                <a:solidFill>
                  <a:schemeClr val="dk1"/>
                </a:solidFill>
                <a:latin typeface="Verdana"/>
                <a:ea typeface="Verdana"/>
                <a:cs typeface="Verdana"/>
                <a:sym typeface="Verdana"/>
              </a:defRPr>
            </a:lvl5pPr>
            <a:lvl6pPr marL="2743200" marR="0" lvl="5" indent="-330200" algn="r" rtl="1">
              <a:spcBef>
                <a:spcPts val="0"/>
              </a:spcBef>
              <a:spcAft>
                <a:spcPts val="0"/>
              </a:spcAft>
              <a:buClr>
                <a:schemeClr val="accent6"/>
              </a:buClr>
              <a:buSzPts val="1600"/>
              <a:buFont typeface="Noto Sans Symbols"/>
              <a:buChar char="◾"/>
              <a:defRPr sz="1600" b="0" i="0" u="none" strike="noStrike" cap="none">
                <a:latin typeface="Verdana"/>
                <a:ea typeface="Verdana"/>
                <a:cs typeface="Verdana"/>
                <a:sym typeface="Verdana"/>
              </a:defRPr>
            </a:lvl6pPr>
            <a:lvl7pPr marL="3200400" marR="0" lvl="6" indent="-330200" algn="r" rtl="1">
              <a:spcBef>
                <a:spcPts val="0"/>
              </a:spcBef>
              <a:spcAft>
                <a:spcPts val="0"/>
              </a:spcAft>
              <a:buClr>
                <a:schemeClr val="dk2"/>
              </a:buClr>
              <a:buSzPts val="1600"/>
              <a:buFont typeface="Noto Sans Symbols"/>
              <a:buChar char="◾"/>
              <a:defRPr sz="1600" b="0" i="0" u="none" strike="noStrike" cap="none">
                <a:latin typeface="Verdana"/>
                <a:ea typeface="Verdana"/>
                <a:cs typeface="Verdana"/>
                <a:sym typeface="Verdana"/>
              </a:defRPr>
            </a:lvl7pPr>
            <a:lvl8pPr marL="3657600" marR="0" lvl="7" indent="-330200" algn="r" rtl="1">
              <a:spcBef>
                <a:spcPts val="0"/>
              </a:spcBef>
              <a:spcAft>
                <a:spcPts val="0"/>
              </a:spcAft>
              <a:buClr>
                <a:schemeClr val="accent2"/>
              </a:buClr>
              <a:buSzPts val="1600"/>
              <a:buFont typeface="Noto Sans Symbols"/>
              <a:buChar char="◾"/>
              <a:defRPr sz="1600" b="0" i="0" u="none" strike="noStrike" cap="none">
                <a:latin typeface="Verdana"/>
                <a:ea typeface="Verdana"/>
                <a:cs typeface="Verdana"/>
                <a:sym typeface="Verdana"/>
              </a:defRPr>
            </a:lvl8pPr>
            <a:lvl9pPr marL="4114800" marR="0" lvl="8" indent="-317500" algn="r" rtl="1">
              <a:spcBef>
                <a:spcPts val="0"/>
              </a:spcBef>
              <a:spcAft>
                <a:spcPts val="0"/>
              </a:spcAft>
              <a:buClr>
                <a:schemeClr val="accent1"/>
              </a:buClr>
              <a:buSzPts val="1400"/>
              <a:buFont typeface="Noto Sans Symbols"/>
              <a:buChar char="◾"/>
              <a:defRPr sz="1400" b="0" i="0" u="none" strike="noStrike" cap="none">
                <a:latin typeface="Verdana"/>
                <a:ea typeface="Verdana"/>
                <a:cs typeface="Verdana"/>
                <a:sym typeface="Verdana"/>
              </a:defRPr>
            </a:lvl9pPr>
          </a:lstStyle>
          <a:p>
            <a:endParaRPr/>
          </a:p>
        </p:txBody>
      </p:sp>
      <p:sp>
        <p:nvSpPr>
          <p:cNvPr id="72" name="Google Shape;72;p10"/>
          <p:cNvSpPr txBox="1">
            <a:spLocks noGrp="1"/>
          </p:cNvSpPr>
          <p:nvPr>
            <p:ph type="dt" idx="10"/>
          </p:nvPr>
        </p:nvSpPr>
        <p:spPr>
          <a:xfrm>
            <a:off x="457200" y="6214404"/>
            <a:ext cx="2133600" cy="365760"/>
          </a:xfrm>
          <a:prstGeom prst="rect">
            <a:avLst/>
          </a:prstGeom>
          <a:noFill/>
          <a:ln>
            <a:noFill/>
          </a:ln>
        </p:spPr>
        <p:txBody>
          <a:bodyPr spcFirstLastPara="1" wrap="square" lIns="91425" tIns="91425" rIns="91425" bIns="91425" anchor="b" anchorCtr="0">
            <a:noAutofit/>
          </a:bodyPr>
          <a:lstStyle>
            <a:lvl1pPr marL="0" marR="0" lvl="0" indent="0" algn="r" rtl="1">
              <a:spcBef>
                <a:spcPts val="0"/>
              </a:spcBef>
              <a:spcAft>
                <a:spcPts val="0"/>
              </a:spcAft>
              <a:buSzPts val="1400"/>
              <a:buNone/>
              <a:defRPr sz="1000" b="0">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73" name="Google Shape;73;p10"/>
          <p:cNvSpPr txBox="1">
            <a:spLocks noGrp="1"/>
          </p:cNvSpPr>
          <p:nvPr>
            <p:ph type="ftr" idx="11"/>
          </p:nvPr>
        </p:nvSpPr>
        <p:spPr>
          <a:xfrm>
            <a:off x="3124200" y="6214404"/>
            <a:ext cx="2895600" cy="365760"/>
          </a:xfrm>
          <a:prstGeom prst="rect">
            <a:avLst/>
          </a:prstGeom>
          <a:noFill/>
          <a:ln>
            <a:noFill/>
          </a:ln>
        </p:spPr>
        <p:txBody>
          <a:bodyPr spcFirstLastPara="1" wrap="square" lIns="91425" tIns="91425" rIns="91425" bIns="91425" anchor="b" anchorCtr="0">
            <a:noAutofit/>
          </a:bodyPr>
          <a:lstStyle>
            <a:lvl1pPr marL="0" marR="0" lvl="0" indent="0" algn="ctr" rtl="1">
              <a:spcBef>
                <a:spcPts val="0"/>
              </a:spcBef>
              <a:spcAft>
                <a:spcPts val="0"/>
              </a:spcAft>
              <a:buSzPts val="1400"/>
              <a:buNone/>
              <a:defRPr sz="1000" b="0">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74" name="Google Shape;74;p10"/>
          <p:cNvSpPr txBox="1">
            <a:spLocks noGrp="1"/>
          </p:cNvSpPr>
          <p:nvPr>
            <p:ph type="sldNum" idx="12"/>
          </p:nvPr>
        </p:nvSpPr>
        <p:spPr>
          <a:xfrm>
            <a:off x="6553200" y="6214404"/>
            <a:ext cx="2133600" cy="365760"/>
          </a:xfrm>
          <a:prstGeom prst="rect">
            <a:avLst/>
          </a:prstGeom>
          <a:noFill/>
          <a:ln>
            <a:noFill/>
          </a:ln>
        </p:spPr>
        <p:txBody>
          <a:bodyPr spcFirstLastPara="1" wrap="square" lIns="91425" tIns="45700" rIns="91425" bIns="45700" anchor="b" anchorCtr="0">
            <a:noAutofit/>
          </a:bodyPr>
          <a:lstStyle>
            <a:lvl1pPr marL="0" marR="0" lvl="0" indent="0" algn="r" rtl="1">
              <a:spcBef>
                <a:spcPts val="0"/>
              </a:spcBef>
              <a:buNone/>
              <a:defRPr sz="1000" b="0">
                <a:solidFill>
                  <a:srgbClr val="888994"/>
                </a:solidFill>
                <a:latin typeface="Verdana"/>
                <a:ea typeface="Verdana"/>
                <a:cs typeface="Verdana"/>
                <a:sym typeface="Verdana"/>
              </a:defRPr>
            </a:lvl1pPr>
            <a:lvl2pPr marL="0" marR="0" lvl="1" indent="0" algn="r" rtl="1">
              <a:spcBef>
                <a:spcPts val="0"/>
              </a:spcBef>
              <a:buNone/>
              <a:defRPr sz="1000" b="0">
                <a:solidFill>
                  <a:srgbClr val="888994"/>
                </a:solidFill>
                <a:latin typeface="Verdana"/>
                <a:ea typeface="Verdana"/>
                <a:cs typeface="Verdana"/>
                <a:sym typeface="Verdana"/>
              </a:defRPr>
            </a:lvl2pPr>
            <a:lvl3pPr marL="0" marR="0" lvl="2" indent="0" algn="r" rtl="1">
              <a:spcBef>
                <a:spcPts val="0"/>
              </a:spcBef>
              <a:buNone/>
              <a:defRPr sz="1000" b="0">
                <a:solidFill>
                  <a:srgbClr val="888994"/>
                </a:solidFill>
                <a:latin typeface="Verdana"/>
                <a:ea typeface="Verdana"/>
                <a:cs typeface="Verdana"/>
                <a:sym typeface="Verdana"/>
              </a:defRPr>
            </a:lvl3pPr>
            <a:lvl4pPr marL="0" marR="0" lvl="3" indent="0" algn="r" rtl="1">
              <a:spcBef>
                <a:spcPts val="0"/>
              </a:spcBef>
              <a:buNone/>
              <a:defRPr sz="1000" b="0">
                <a:solidFill>
                  <a:srgbClr val="888994"/>
                </a:solidFill>
                <a:latin typeface="Verdana"/>
                <a:ea typeface="Verdana"/>
                <a:cs typeface="Verdana"/>
                <a:sym typeface="Verdana"/>
              </a:defRPr>
            </a:lvl4pPr>
            <a:lvl5pPr marL="0" marR="0" lvl="4" indent="0" algn="r" rtl="1">
              <a:spcBef>
                <a:spcPts val="0"/>
              </a:spcBef>
              <a:buNone/>
              <a:defRPr sz="1000" b="0">
                <a:solidFill>
                  <a:srgbClr val="888994"/>
                </a:solidFill>
                <a:latin typeface="Verdana"/>
                <a:ea typeface="Verdana"/>
                <a:cs typeface="Verdana"/>
                <a:sym typeface="Verdana"/>
              </a:defRPr>
            </a:lvl5pPr>
            <a:lvl6pPr marL="0" marR="0" lvl="5" indent="0" algn="r" rtl="1">
              <a:spcBef>
                <a:spcPts val="0"/>
              </a:spcBef>
              <a:buNone/>
              <a:defRPr sz="1000" b="0">
                <a:solidFill>
                  <a:srgbClr val="888994"/>
                </a:solidFill>
                <a:latin typeface="Verdana"/>
                <a:ea typeface="Verdana"/>
                <a:cs typeface="Verdana"/>
                <a:sym typeface="Verdana"/>
              </a:defRPr>
            </a:lvl6pPr>
            <a:lvl7pPr marL="0" marR="0" lvl="6" indent="0" algn="r" rtl="1">
              <a:spcBef>
                <a:spcPts val="0"/>
              </a:spcBef>
              <a:buNone/>
              <a:defRPr sz="1000" b="0">
                <a:solidFill>
                  <a:srgbClr val="888994"/>
                </a:solidFill>
                <a:latin typeface="Verdana"/>
                <a:ea typeface="Verdana"/>
                <a:cs typeface="Verdana"/>
                <a:sym typeface="Verdana"/>
              </a:defRPr>
            </a:lvl7pPr>
            <a:lvl8pPr marL="0" marR="0" lvl="7" indent="0" algn="r" rtl="1">
              <a:spcBef>
                <a:spcPts val="0"/>
              </a:spcBef>
              <a:buNone/>
              <a:defRPr sz="1000" b="0">
                <a:solidFill>
                  <a:srgbClr val="888994"/>
                </a:solidFill>
                <a:latin typeface="Verdana"/>
                <a:ea typeface="Verdana"/>
                <a:cs typeface="Verdana"/>
                <a:sym typeface="Verdana"/>
              </a:defRPr>
            </a:lvl8pPr>
            <a:lvl9pPr marL="0" marR="0" lvl="8" indent="0" algn="r" rtl="1">
              <a:spcBef>
                <a:spcPts val="0"/>
              </a:spcBef>
              <a:buNone/>
              <a:defRPr sz="1000" b="0">
                <a:solidFill>
                  <a:srgbClr val="888994"/>
                </a:solidFill>
                <a:latin typeface="Verdana"/>
                <a:ea typeface="Verdana"/>
                <a:cs typeface="Verdana"/>
                <a:sym typeface="Verdana"/>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9"/>
        <p:cNvGrpSpPr/>
        <p:nvPr/>
      </p:nvGrpSpPr>
      <p:grpSpPr>
        <a:xfrm>
          <a:off x="0" y="0"/>
          <a:ext cx="0" cy="0"/>
          <a:chOff x="0" y="0"/>
          <a:chExt cx="0" cy="0"/>
        </a:xfrm>
      </p:grpSpPr>
      <p:sp>
        <p:nvSpPr>
          <p:cNvPr id="10" name="Google Shape;10;p1"/>
          <p:cNvSpPr/>
          <p:nvPr/>
        </p:nvSpPr>
        <p:spPr>
          <a:xfrm>
            <a:off x="342900" y="228600"/>
            <a:ext cx="8458200" cy="6400800"/>
          </a:xfrm>
          <a:prstGeom prst="roundRect">
            <a:avLst>
              <a:gd name="adj" fmla="val 2238"/>
            </a:avLst>
          </a:prstGeom>
          <a:gradFill>
            <a:gsLst>
              <a:gs pos="0">
                <a:srgbClr val="FFFFFF">
                  <a:alpha val="49803"/>
                </a:srgbClr>
              </a:gs>
              <a:gs pos="35000">
                <a:srgbClr val="FFFFFF">
                  <a:alpha val="86666"/>
                </a:srgbClr>
              </a:gs>
              <a:gs pos="50000">
                <a:srgbClr val="FFFFFF">
                  <a:alpha val="91764"/>
                </a:srgbClr>
              </a:gs>
              <a:gs pos="60000">
                <a:srgbClr val="FFFFFF">
                  <a:alpha val="88627"/>
                </a:srgbClr>
              </a:gs>
              <a:gs pos="100000">
                <a:srgbClr val="FFFFFF">
                  <a:alpha val="54901"/>
                </a:srgbClr>
              </a:gs>
            </a:gsLst>
            <a:lin ang="5400000" scaled="0"/>
          </a:gradFill>
          <a:ln>
            <a:noFill/>
          </a:ln>
          <a:effectLst>
            <a:outerShdw blurRad="63500" dist="45720" dir="5400000" algn="t" rotWithShape="0">
              <a:srgbClr val="4983AE">
                <a:alpha val="89803"/>
              </a:srgbClr>
            </a:outerShdw>
          </a:effectLst>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Font typeface="Verdana"/>
              <a:buNone/>
            </a:pPr>
            <a:endParaRPr sz="1800" b="0" i="0" u="none" strike="noStrike" cap="none">
              <a:solidFill>
                <a:srgbClr val="FFFFFF"/>
              </a:solidFill>
              <a:latin typeface="Corbel"/>
              <a:ea typeface="Corbel"/>
              <a:cs typeface="Corbel"/>
              <a:sym typeface="Corbel"/>
            </a:endParaRPr>
          </a:p>
        </p:txBody>
      </p:sp>
      <p:sp>
        <p:nvSpPr>
          <p:cNvPr id="11" name="Google Shape;11;p1"/>
          <p:cNvSpPr txBox="1">
            <a:spLocks noGrp="1"/>
          </p:cNvSpPr>
          <p:nvPr>
            <p:ph type="title"/>
          </p:nvPr>
        </p:nvSpPr>
        <p:spPr>
          <a:xfrm>
            <a:off x="457200" y="304800"/>
            <a:ext cx="8229600" cy="1143000"/>
          </a:xfrm>
          <a:prstGeom prst="rect">
            <a:avLst/>
          </a:prstGeom>
          <a:noFill/>
          <a:ln>
            <a:noFill/>
          </a:ln>
        </p:spPr>
        <p:txBody>
          <a:bodyPr spcFirstLastPara="1" wrap="square" lIns="91425" tIns="91425" rIns="91425" bIns="91425" anchor="b" anchorCtr="0">
            <a:noAutofit/>
          </a:bodyPr>
          <a:lstStyle>
            <a:lvl1pPr marL="0" marR="0" lvl="0" indent="0" algn="ctr" rtl="1">
              <a:spcBef>
                <a:spcPts val="0"/>
              </a:spcBef>
              <a:spcAft>
                <a:spcPts val="0"/>
              </a:spcAft>
              <a:buClr>
                <a:srgbClr val="151E48"/>
              </a:buClr>
              <a:buSzPts val="1400"/>
              <a:buFont typeface="Cantata One"/>
              <a:buNone/>
              <a:defRPr sz="5300" b="1" i="0" u="none" strike="noStrike" cap="none">
                <a:solidFill>
                  <a:srgbClr val="151E48"/>
                </a:solidFill>
                <a:latin typeface="Cantata One"/>
                <a:ea typeface="Cantata One"/>
                <a:cs typeface="Cantata One"/>
                <a:sym typeface="Cantata On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370840" algn="r" rtl="1">
              <a:spcBef>
                <a:spcPts val="0"/>
              </a:spcBef>
              <a:spcAft>
                <a:spcPts val="0"/>
              </a:spcAft>
              <a:buClr>
                <a:schemeClr val="accent1"/>
              </a:buClr>
              <a:buSzPts val="2240"/>
              <a:buFont typeface="Noto Sans Symbols"/>
              <a:buChar char="●"/>
              <a:defRPr sz="2800" b="0" i="0" u="none" strike="noStrike" cap="none">
                <a:solidFill>
                  <a:schemeClr val="dk1"/>
                </a:solidFill>
                <a:latin typeface="Verdana"/>
                <a:ea typeface="Verdana"/>
                <a:cs typeface="Verdana"/>
                <a:sym typeface="Verdana"/>
              </a:defRPr>
            </a:lvl1pPr>
            <a:lvl2pPr marL="914400" marR="0" lvl="1" indent="-368300" algn="r" rtl="1">
              <a:spcBef>
                <a:spcPts val="0"/>
              </a:spcBef>
              <a:spcAft>
                <a:spcPts val="0"/>
              </a:spcAft>
              <a:buClr>
                <a:schemeClr val="accent2"/>
              </a:buClr>
              <a:buSzPts val="2200"/>
              <a:buFont typeface="Noto Sans Symbols"/>
              <a:buChar char="◾"/>
              <a:defRPr sz="2200" b="0" i="0" u="none" strike="noStrike" cap="none">
                <a:solidFill>
                  <a:schemeClr val="dk1"/>
                </a:solidFill>
                <a:latin typeface="Verdana"/>
                <a:ea typeface="Verdana"/>
                <a:cs typeface="Verdana"/>
                <a:sym typeface="Verdana"/>
              </a:defRPr>
            </a:lvl2pPr>
            <a:lvl3pPr marL="1371600" marR="0" lvl="2" indent="-355600" algn="r" rtl="1">
              <a:spcBef>
                <a:spcPts val="0"/>
              </a:spcBef>
              <a:spcAft>
                <a:spcPts val="0"/>
              </a:spcAft>
              <a:buClr>
                <a:schemeClr val="accent3"/>
              </a:buClr>
              <a:buSzPts val="20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r" rtl="1">
              <a:spcBef>
                <a:spcPts val="0"/>
              </a:spcBef>
              <a:spcAft>
                <a:spcPts val="0"/>
              </a:spcAft>
              <a:buClr>
                <a:schemeClr val="accent4"/>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42900" algn="r" rtl="1">
              <a:spcBef>
                <a:spcPts val="0"/>
              </a:spcBef>
              <a:spcAft>
                <a:spcPts val="0"/>
              </a:spcAft>
              <a:buClr>
                <a:schemeClr val="accent5"/>
              </a:buClr>
              <a:buSzPts val="1800"/>
              <a:buFont typeface="Noto Sans Symbols"/>
              <a:buChar char="◾"/>
              <a:defRPr sz="1800" b="0" i="0" u="none" strike="noStrike" cap="none">
                <a:solidFill>
                  <a:schemeClr val="dk1"/>
                </a:solidFill>
                <a:latin typeface="Verdana"/>
                <a:ea typeface="Verdana"/>
                <a:cs typeface="Verdana"/>
                <a:sym typeface="Verdana"/>
              </a:defRPr>
            </a:lvl5pPr>
            <a:lvl6pPr marL="2743200" marR="0" lvl="5" indent="-330200" algn="r" rtl="1">
              <a:spcBef>
                <a:spcPts val="0"/>
              </a:spcBef>
              <a:spcAft>
                <a:spcPts val="0"/>
              </a:spcAft>
              <a:buClr>
                <a:schemeClr val="accent6"/>
              </a:buClr>
              <a:buSzPts val="1600"/>
              <a:buFont typeface="Noto Sans Symbols"/>
              <a:buChar char="◾"/>
              <a:defRPr sz="1600" b="0" i="0" u="none" strike="noStrike" cap="none">
                <a:latin typeface="Verdana"/>
                <a:ea typeface="Verdana"/>
                <a:cs typeface="Verdana"/>
                <a:sym typeface="Verdana"/>
              </a:defRPr>
            </a:lvl6pPr>
            <a:lvl7pPr marL="3200400" marR="0" lvl="6" indent="-330200" algn="r" rtl="1">
              <a:spcBef>
                <a:spcPts val="0"/>
              </a:spcBef>
              <a:spcAft>
                <a:spcPts val="0"/>
              </a:spcAft>
              <a:buClr>
                <a:schemeClr val="dk2"/>
              </a:buClr>
              <a:buSzPts val="1600"/>
              <a:buFont typeface="Noto Sans Symbols"/>
              <a:buChar char="◾"/>
              <a:defRPr sz="1600" b="0" i="0" u="none" strike="noStrike" cap="none">
                <a:latin typeface="Verdana"/>
                <a:ea typeface="Verdana"/>
                <a:cs typeface="Verdana"/>
                <a:sym typeface="Verdana"/>
              </a:defRPr>
            </a:lvl7pPr>
            <a:lvl8pPr marL="3657600" marR="0" lvl="7" indent="-330200" algn="r" rtl="1">
              <a:spcBef>
                <a:spcPts val="0"/>
              </a:spcBef>
              <a:spcAft>
                <a:spcPts val="0"/>
              </a:spcAft>
              <a:buClr>
                <a:schemeClr val="accent2"/>
              </a:buClr>
              <a:buSzPts val="1600"/>
              <a:buFont typeface="Noto Sans Symbols"/>
              <a:buChar char="◾"/>
              <a:defRPr sz="1600" b="0" i="0" u="none" strike="noStrike" cap="none">
                <a:latin typeface="Verdana"/>
                <a:ea typeface="Verdana"/>
                <a:cs typeface="Verdana"/>
                <a:sym typeface="Verdana"/>
              </a:defRPr>
            </a:lvl8pPr>
            <a:lvl9pPr marL="4114800" marR="0" lvl="8" indent="-317500" algn="r" rtl="1">
              <a:spcBef>
                <a:spcPts val="0"/>
              </a:spcBef>
              <a:spcAft>
                <a:spcPts val="0"/>
              </a:spcAft>
              <a:buClr>
                <a:schemeClr val="accent1"/>
              </a:buClr>
              <a:buSzPts val="1400"/>
              <a:buFont typeface="Noto Sans Symbols"/>
              <a:buChar char="◾"/>
              <a:defRPr sz="1400" b="0" i="0" u="none" strike="noStrike" cap="none">
                <a:latin typeface="Verdana"/>
                <a:ea typeface="Verdana"/>
                <a:cs typeface="Verdana"/>
                <a:sym typeface="Verdana"/>
              </a:defRPr>
            </a:lvl9pPr>
          </a:lstStyle>
          <a:p>
            <a:endParaRPr/>
          </a:p>
        </p:txBody>
      </p:sp>
      <p:sp>
        <p:nvSpPr>
          <p:cNvPr id="13" name="Google Shape;13;p1"/>
          <p:cNvSpPr txBox="1">
            <a:spLocks noGrp="1"/>
          </p:cNvSpPr>
          <p:nvPr>
            <p:ph type="dt" idx="10"/>
          </p:nvPr>
        </p:nvSpPr>
        <p:spPr>
          <a:xfrm>
            <a:off x="457200" y="6214404"/>
            <a:ext cx="2133600" cy="365760"/>
          </a:xfrm>
          <a:prstGeom prst="rect">
            <a:avLst/>
          </a:prstGeom>
          <a:noFill/>
          <a:ln>
            <a:noFill/>
          </a:ln>
        </p:spPr>
        <p:txBody>
          <a:bodyPr spcFirstLastPara="1" wrap="square" lIns="91425" tIns="91425" rIns="91425" bIns="91425" anchor="b" anchorCtr="0">
            <a:noAutofit/>
          </a:bodyPr>
          <a:lstStyle>
            <a:lvl1pPr marL="0" marR="0" lvl="0" indent="0" algn="r" rtl="1">
              <a:spcBef>
                <a:spcPts val="0"/>
              </a:spcBef>
              <a:spcAft>
                <a:spcPts val="0"/>
              </a:spcAft>
              <a:buSzPts val="1400"/>
              <a:buNone/>
              <a:defRPr sz="1000" b="0" i="0" u="none" strike="noStrike" cap="none">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1"/>
          <p:cNvSpPr txBox="1">
            <a:spLocks noGrp="1"/>
          </p:cNvSpPr>
          <p:nvPr>
            <p:ph type="ftr" idx="11"/>
          </p:nvPr>
        </p:nvSpPr>
        <p:spPr>
          <a:xfrm>
            <a:off x="3124200" y="6214404"/>
            <a:ext cx="2895600" cy="365760"/>
          </a:xfrm>
          <a:prstGeom prst="rect">
            <a:avLst/>
          </a:prstGeom>
          <a:noFill/>
          <a:ln>
            <a:noFill/>
          </a:ln>
        </p:spPr>
        <p:txBody>
          <a:bodyPr spcFirstLastPara="1" wrap="square" lIns="91425" tIns="91425" rIns="91425" bIns="91425" anchor="b" anchorCtr="0">
            <a:noAutofit/>
          </a:bodyPr>
          <a:lstStyle>
            <a:lvl1pPr marL="0" marR="0" lvl="0" indent="0" algn="ctr" rtl="1">
              <a:spcBef>
                <a:spcPts val="0"/>
              </a:spcBef>
              <a:spcAft>
                <a:spcPts val="0"/>
              </a:spcAft>
              <a:buSzPts val="1400"/>
              <a:buNone/>
              <a:defRPr sz="1000" b="0" i="0" u="none" strike="noStrike" cap="none">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5" name="Google Shape;15;p1"/>
          <p:cNvSpPr txBox="1">
            <a:spLocks noGrp="1"/>
          </p:cNvSpPr>
          <p:nvPr>
            <p:ph type="sldNum" idx="12"/>
          </p:nvPr>
        </p:nvSpPr>
        <p:spPr>
          <a:xfrm>
            <a:off x="6553200" y="6214404"/>
            <a:ext cx="2133600" cy="365760"/>
          </a:xfrm>
          <a:prstGeom prst="rect">
            <a:avLst/>
          </a:prstGeom>
          <a:noFill/>
          <a:ln>
            <a:noFill/>
          </a:ln>
        </p:spPr>
        <p:txBody>
          <a:bodyPr spcFirstLastPara="1" wrap="square" lIns="91425" tIns="45700" rIns="91425" bIns="45700" anchor="b" anchorCtr="0">
            <a:noAutofit/>
          </a:bodyPr>
          <a:lstStyle>
            <a:lvl1pPr marL="0" marR="0" lvl="0" indent="0" algn="r" rtl="1">
              <a:spcBef>
                <a:spcPts val="0"/>
              </a:spcBef>
              <a:buNone/>
              <a:defRPr sz="1000" b="0" i="0" u="none" strike="noStrike" cap="none">
                <a:solidFill>
                  <a:srgbClr val="888994"/>
                </a:solidFill>
                <a:latin typeface="Verdana"/>
                <a:ea typeface="Verdana"/>
                <a:cs typeface="Verdana"/>
                <a:sym typeface="Verdana"/>
              </a:defRPr>
            </a:lvl1pPr>
            <a:lvl2pPr marL="0" marR="0" lvl="1" indent="0" algn="r" rtl="1">
              <a:spcBef>
                <a:spcPts val="0"/>
              </a:spcBef>
              <a:buNone/>
              <a:defRPr sz="1000" b="0" i="0" u="none" strike="noStrike" cap="none">
                <a:solidFill>
                  <a:srgbClr val="888994"/>
                </a:solidFill>
                <a:latin typeface="Verdana"/>
                <a:ea typeface="Verdana"/>
                <a:cs typeface="Verdana"/>
                <a:sym typeface="Verdana"/>
              </a:defRPr>
            </a:lvl2pPr>
            <a:lvl3pPr marL="0" marR="0" lvl="2" indent="0" algn="r" rtl="1">
              <a:spcBef>
                <a:spcPts val="0"/>
              </a:spcBef>
              <a:buNone/>
              <a:defRPr sz="1000" b="0" i="0" u="none" strike="noStrike" cap="none">
                <a:solidFill>
                  <a:srgbClr val="888994"/>
                </a:solidFill>
                <a:latin typeface="Verdana"/>
                <a:ea typeface="Verdana"/>
                <a:cs typeface="Verdana"/>
                <a:sym typeface="Verdana"/>
              </a:defRPr>
            </a:lvl3pPr>
            <a:lvl4pPr marL="0" marR="0" lvl="3" indent="0" algn="r" rtl="1">
              <a:spcBef>
                <a:spcPts val="0"/>
              </a:spcBef>
              <a:buNone/>
              <a:defRPr sz="1000" b="0" i="0" u="none" strike="noStrike" cap="none">
                <a:solidFill>
                  <a:srgbClr val="888994"/>
                </a:solidFill>
                <a:latin typeface="Verdana"/>
                <a:ea typeface="Verdana"/>
                <a:cs typeface="Verdana"/>
                <a:sym typeface="Verdana"/>
              </a:defRPr>
            </a:lvl4pPr>
            <a:lvl5pPr marL="0" marR="0" lvl="4" indent="0" algn="r" rtl="1">
              <a:spcBef>
                <a:spcPts val="0"/>
              </a:spcBef>
              <a:buNone/>
              <a:defRPr sz="1000" b="0" i="0" u="none" strike="noStrike" cap="none">
                <a:solidFill>
                  <a:srgbClr val="888994"/>
                </a:solidFill>
                <a:latin typeface="Verdana"/>
                <a:ea typeface="Verdana"/>
                <a:cs typeface="Verdana"/>
                <a:sym typeface="Verdana"/>
              </a:defRPr>
            </a:lvl5pPr>
            <a:lvl6pPr marL="0" marR="0" lvl="5" indent="0" algn="r" rtl="1">
              <a:spcBef>
                <a:spcPts val="0"/>
              </a:spcBef>
              <a:buNone/>
              <a:defRPr sz="1000" b="0" i="0" u="none" strike="noStrike" cap="none">
                <a:solidFill>
                  <a:srgbClr val="888994"/>
                </a:solidFill>
                <a:latin typeface="Verdana"/>
                <a:ea typeface="Verdana"/>
                <a:cs typeface="Verdana"/>
                <a:sym typeface="Verdana"/>
              </a:defRPr>
            </a:lvl6pPr>
            <a:lvl7pPr marL="0" marR="0" lvl="6" indent="0" algn="r" rtl="1">
              <a:spcBef>
                <a:spcPts val="0"/>
              </a:spcBef>
              <a:buNone/>
              <a:defRPr sz="1000" b="0" i="0" u="none" strike="noStrike" cap="none">
                <a:solidFill>
                  <a:srgbClr val="888994"/>
                </a:solidFill>
                <a:latin typeface="Verdana"/>
                <a:ea typeface="Verdana"/>
                <a:cs typeface="Verdana"/>
                <a:sym typeface="Verdana"/>
              </a:defRPr>
            </a:lvl7pPr>
            <a:lvl8pPr marL="0" marR="0" lvl="7" indent="0" algn="r" rtl="1">
              <a:spcBef>
                <a:spcPts val="0"/>
              </a:spcBef>
              <a:buNone/>
              <a:defRPr sz="1000" b="0" i="0" u="none" strike="noStrike" cap="none">
                <a:solidFill>
                  <a:srgbClr val="888994"/>
                </a:solidFill>
                <a:latin typeface="Verdana"/>
                <a:ea typeface="Verdana"/>
                <a:cs typeface="Verdana"/>
                <a:sym typeface="Verdana"/>
              </a:defRPr>
            </a:lvl8pPr>
            <a:lvl9pPr marL="0" marR="0" lvl="8" indent="0" algn="r" rtl="1">
              <a:spcBef>
                <a:spcPts val="0"/>
              </a:spcBef>
              <a:buNone/>
              <a:defRPr sz="1000" b="0" i="0" u="none" strike="noStrike" cap="none">
                <a:solidFill>
                  <a:srgbClr val="888994"/>
                </a:solidFill>
                <a:latin typeface="Verdana"/>
                <a:ea typeface="Verdana"/>
                <a:cs typeface="Verdana"/>
                <a:sym typeface="Verdana"/>
              </a:defRPr>
            </a:lvl9pPr>
          </a:lstStyle>
          <a:p>
            <a:pPr marL="0" lvl="0" indent="0" algn="r" rtl="1">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hyperlink" Target="#_ftn1"/><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hyperlink" Target="#_ftn1"/><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a:spLocks noGrp="1"/>
          </p:cNvSpPr>
          <p:nvPr>
            <p:ph type="ctrTitle"/>
          </p:nvPr>
        </p:nvSpPr>
        <p:spPr>
          <a:xfrm>
            <a:off x="722376" y="2688336"/>
            <a:ext cx="7772400" cy="31089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iw-IL"/>
              <a:t>הרב יוסף דב סולובייצ'יק-איש האמונה</a:t>
            </a:r>
            <a:endParaRPr/>
          </a:p>
          <a:p>
            <a:pPr marL="0" lvl="0" indent="0" algn="r" rtl="1">
              <a:spcBef>
                <a:spcPts val="0"/>
              </a:spcBef>
              <a:spcAft>
                <a:spcPts val="0"/>
              </a:spcAft>
              <a:buNone/>
            </a:pPr>
            <a:r>
              <a:rPr lang="iw-IL"/>
              <a:t>גורל ויעוד</a:t>
            </a:r>
            <a:endParaRPr/>
          </a:p>
        </p:txBody>
      </p:sp>
      <p:sp>
        <p:nvSpPr>
          <p:cNvPr id="93" name="Google Shape;93;p13"/>
          <p:cNvSpPr txBox="1">
            <a:spLocks noGrp="1"/>
          </p:cNvSpPr>
          <p:nvPr>
            <p:ph type="subTitle" idx="1"/>
          </p:nvPr>
        </p:nvSpPr>
        <p:spPr>
          <a:xfrm>
            <a:off x="951675" y="850875"/>
            <a:ext cx="7772400" cy="9453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iw-IL" sz="6000"/>
              <a:t>הפרט והכלל בעולם האמונה</a:t>
            </a:r>
            <a:endParaRPr sz="6000"/>
          </a:p>
        </p:txBody>
      </p:sp>
      <p:pic>
        <p:nvPicPr>
          <p:cNvPr id="94" name="Google Shape;94;p13"/>
          <p:cNvPicPr preferRelativeResize="0"/>
          <p:nvPr/>
        </p:nvPicPr>
        <p:blipFill>
          <a:blip r:embed="rId3">
            <a:alphaModFix/>
          </a:blip>
          <a:stretch>
            <a:fillRect/>
          </a:stretch>
        </p:blipFill>
        <p:spPr>
          <a:xfrm>
            <a:off x="551413" y="1514850"/>
            <a:ext cx="1895475" cy="2409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חץ: שמאלה-ימינה 4">
            <a:extLst>
              <a:ext uri="{FF2B5EF4-FFF2-40B4-BE49-F238E27FC236}">
                <a16:creationId xmlns:a16="http://schemas.microsoft.com/office/drawing/2014/main" id="{B9954F62-FFBB-4359-86E2-3E0C261CD611}"/>
              </a:ext>
            </a:extLst>
          </p:cNvPr>
          <p:cNvSpPr/>
          <p:nvPr/>
        </p:nvSpPr>
        <p:spPr>
          <a:xfrm>
            <a:off x="2998839" y="3429000"/>
            <a:ext cx="3175819" cy="10741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פינות מעוגלות 5">
            <a:extLst>
              <a:ext uri="{FF2B5EF4-FFF2-40B4-BE49-F238E27FC236}">
                <a16:creationId xmlns:a16="http://schemas.microsoft.com/office/drawing/2014/main" id="{DB198E21-5D5D-4C7A-9561-D0D8539030DD}"/>
              </a:ext>
            </a:extLst>
          </p:cNvPr>
          <p:cNvSpPr/>
          <p:nvPr/>
        </p:nvSpPr>
        <p:spPr>
          <a:xfrm>
            <a:off x="6479458" y="3429000"/>
            <a:ext cx="1622323" cy="149696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400" dirty="0">
                <a:solidFill>
                  <a:srgbClr val="FF0000"/>
                </a:solidFill>
                <a:latin typeface="Guttman Yad-Brush" panose="02010401010101010101" pitchFamily="2" charset="-79"/>
                <a:cs typeface="Guttman Yad-Brush" panose="02010401010101010101" pitchFamily="2" charset="-79"/>
              </a:rPr>
              <a:t>גורל</a:t>
            </a:r>
          </a:p>
        </p:txBody>
      </p:sp>
      <p:sp>
        <p:nvSpPr>
          <p:cNvPr id="7" name="מציין מיקום טקסט 6">
            <a:extLst>
              <a:ext uri="{FF2B5EF4-FFF2-40B4-BE49-F238E27FC236}">
                <a16:creationId xmlns:a16="http://schemas.microsoft.com/office/drawing/2014/main" id="{90AFE2DD-E3B1-4598-BEE2-3831A99CDCF2}"/>
              </a:ext>
            </a:extLst>
          </p:cNvPr>
          <p:cNvSpPr>
            <a:spLocks noGrp="1"/>
          </p:cNvSpPr>
          <p:nvPr>
            <p:ph type="body" idx="1"/>
          </p:nvPr>
        </p:nvSpPr>
        <p:spPr>
          <a:xfrm>
            <a:off x="658762" y="3429001"/>
            <a:ext cx="2035277" cy="14084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46100" lvl="1" indent="0">
              <a:buNone/>
            </a:pPr>
            <a:r>
              <a:rPr lang="he-IL" sz="4000" dirty="0">
                <a:solidFill>
                  <a:srgbClr val="FF0000"/>
                </a:solidFill>
                <a:latin typeface="Guttman Yad-Brush" panose="02010401010101010101" pitchFamily="2" charset="-79"/>
                <a:cs typeface="Guttman Yad-Brush" panose="02010401010101010101" pitchFamily="2" charset="-79"/>
              </a:rPr>
              <a:t>יעוד</a:t>
            </a:r>
          </a:p>
        </p:txBody>
      </p:sp>
    </p:spTree>
    <p:extLst>
      <p:ext uri="{BB962C8B-B14F-4D97-AF65-F5344CB8AC3E}">
        <p14:creationId xmlns:p14="http://schemas.microsoft.com/office/powerpoint/2010/main" val="2113047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1"/>
          <p:cNvSpPr txBox="1"/>
          <p:nvPr/>
        </p:nvSpPr>
        <p:spPr>
          <a:xfrm>
            <a:off x="146575" y="551350"/>
            <a:ext cx="8674200" cy="15921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4800" b="1"/>
              <a:t>האם חיינו הם גורל או בחירה?</a:t>
            </a:r>
            <a:endParaRPr sz="48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2"/>
          <p:cNvSpPr txBox="1"/>
          <p:nvPr/>
        </p:nvSpPr>
        <p:spPr>
          <a:xfrm>
            <a:off x="146575" y="551350"/>
            <a:ext cx="8674200" cy="46992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4800" b="1"/>
              <a:t>איוב מתואר כאדם צדיק לו יש הכל,ופתאום באות עליו צרות רבות עד שהוא נשאר לבדו וכמעט ומת.</a:t>
            </a:r>
            <a:endParaRPr sz="4800" b="1"/>
          </a:p>
          <a:p>
            <a:pPr marL="0" lvl="0" indent="0" algn="r" rtl="1">
              <a:spcBef>
                <a:spcPts val="0"/>
              </a:spcBef>
              <a:spcAft>
                <a:spcPts val="0"/>
              </a:spcAft>
              <a:buNone/>
            </a:pPr>
            <a:r>
              <a:rPr lang="iw-IL" sz="4800" b="1"/>
              <a:t>שואל איוב את חבריו שבאו לנחמו,מדוע באו עלי כל הייסורים הללו?</a:t>
            </a:r>
            <a:endParaRPr sz="48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BA517659-2D5E-4D31-9365-A1DD7C1F2051}"/>
              </a:ext>
            </a:extLst>
          </p:cNvPr>
          <p:cNvSpPr txBox="1"/>
          <p:nvPr/>
        </p:nvSpPr>
        <p:spPr>
          <a:xfrm>
            <a:off x="245807" y="2880852"/>
            <a:ext cx="8455742" cy="2385268"/>
          </a:xfrm>
          <a:prstGeom prst="rect">
            <a:avLst/>
          </a:prstGeom>
          <a:noFill/>
        </p:spPr>
        <p:txBody>
          <a:bodyPr wrap="square">
            <a:spAutoFit/>
          </a:bodyPr>
          <a:lstStyle/>
          <a:p>
            <a:pPr algn="r" rtl="1">
              <a:lnSpc>
                <a:spcPct val="150000"/>
              </a:lnSpc>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הרב יוסף דב </a:t>
            </a:r>
            <a:r>
              <a:rPr lang="he-IL" sz="2000" b="1" dirty="0" err="1">
                <a:effectLst/>
                <a:latin typeface="Times New Roman" panose="02020603050405020304" pitchFamily="18" charset="0"/>
                <a:ea typeface="Times New Roman" panose="02020603050405020304" pitchFamily="18" charset="0"/>
                <a:cs typeface="David" panose="020E0502060401010101" pitchFamily="34" charset="-79"/>
              </a:rPr>
              <a:t>סולוביצ'יק</a:t>
            </a:r>
            <a:r>
              <a:rPr lang="he-IL" sz="2000" b="1" baseline="30000" dirty="0">
                <a:effectLst/>
                <a:latin typeface="Times New Roman" panose="02020603050405020304" pitchFamily="18" charset="0"/>
                <a:ea typeface="Times New Roman" panose="02020603050405020304" pitchFamily="18" charset="0"/>
                <a:cs typeface="Times New Roman" panose="02020603050405020304" pitchFamily="18" charset="0"/>
                <a:hlinkClick r:id="rId2" action="ppaction://hlinkfile"/>
              </a:rPr>
              <a:t>*</a:t>
            </a: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 קול דודי דופק, איש האמונה עמ' 71 - 74</a:t>
            </a:r>
            <a:r>
              <a:rPr lang="en-US" dirty="0">
                <a:effectLst/>
              </a:rPr>
              <a:t> </a:t>
            </a:r>
            <a:r>
              <a:rPr lang="he-IL" sz="1400" baseline="30000" dirty="0">
                <a:effectLst/>
                <a:latin typeface="Garamond" panose="02020404030301010803" pitchFamily="18" charset="0"/>
                <a:ea typeface="Times New Roman" panose="02020603050405020304" pitchFamily="18" charset="0"/>
                <a:cs typeface="David" panose="020E0502060401010101" pitchFamily="34" charset="-79"/>
                <a:hlinkClick r:id="rId3" action="ppaction://hlinkfile"/>
              </a:rPr>
              <a:t>*</a:t>
            </a:r>
            <a:r>
              <a:rPr lang="he-IL" sz="1400" dirty="0">
                <a:effectLst/>
                <a:latin typeface="Garamond" panose="02020404030301010803" pitchFamily="18" charset="0"/>
                <a:ea typeface="Times New Roman" panose="02020603050405020304" pitchFamily="18" charset="0"/>
                <a:cs typeface="David" panose="020E0502060401010101" pitchFamily="34" charset="-79"/>
              </a:rPr>
              <a:t> </a:t>
            </a:r>
          </a:p>
          <a:p>
            <a:pPr algn="r" rtl="1">
              <a:lnSpc>
                <a:spcPct val="150000"/>
              </a:lnSpc>
            </a:pPr>
            <a:r>
              <a:rPr lang="he-IL" sz="1400" u="sng" dirty="0">
                <a:effectLst/>
                <a:latin typeface="Garamond" panose="02020404030301010803" pitchFamily="18" charset="0"/>
                <a:ea typeface="Times New Roman" panose="02020603050405020304" pitchFamily="18" charset="0"/>
                <a:cs typeface="David" panose="020E0502060401010101" pitchFamily="34" charset="-79"/>
              </a:rPr>
              <a:t>הרב יוסף דב הלוי </a:t>
            </a:r>
            <a:r>
              <a:rPr lang="he-IL" sz="1400" u="sng" dirty="0" err="1">
                <a:effectLst/>
                <a:latin typeface="Garamond" panose="02020404030301010803" pitchFamily="18" charset="0"/>
                <a:ea typeface="Times New Roman" panose="02020603050405020304" pitchFamily="18" charset="0"/>
                <a:cs typeface="David" panose="020E0502060401010101" pitchFamily="34" charset="-79"/>
              </a:rPr>
              <a:t>סולוביצ'יק</a:t>
            </a:r>
            <a:r>
              <a:rPr lang="he-IL" sz="1400" dirty="0">
                <a:effectLst/>
                <a:latin typeface="Garamond" panose="02020404030301010803" pitchFamily="18" charset="0"/>
                <a:ea typeface="Times New Roman" panose="02020603050405020304" pitchFamily="18" charset="0"/>
                <a:cs typeface="David" panose="020E0502060401010101" pitchFamily="34" charset="-79"/>
              </a:rPr>
              <a:t> </a:t>
            </a:r>
            <a:r>
              <a:rPr lang="he-IL" sz="1400" dirty="0">
                <a:effectLst/>
                <a:latin typeface="Arial" panose="020B0604020202020204" pitchFamily="34" charset="0"/>
                <a:ea typeface="Times New Roman" panose="02020603050405020304" pitchFamily="18" charset="0"/>
                <a:cs typeface="David" panose="020E0502060401010101" pitchFamily="34" charset="-79"/>
              </a:rPr>
              <a:t>(ה'תרס"ג</a:t>
            </a:r>
            <a:r>
              <a:rPr lang="he-IL" sz="1400" dirty="0">
                <a:effectLst/>
                <a:latin typeface="Garamond" panose="02020404030301010803" pitchFamily="18" charset="0"/>
                <a:ea typeface="Times New Roman" panose="02020603050405020304" pitchFamily="18" charset="0"/>
                <a:cs typeface="David" panose="020E0502060401010101" pitchFamily="34" charset="-79"/>
              </a:rPr>
              <a:t> - </a:t>
            </a:r>
            <a:r>
              <a:rPr lang="he-IL" sz="1400" dirty="0">
                <a:effectLst/>
                <a:latin typeface="Arial" panose="020B0604020202020204" pitchFamily="34" charset="0"/>
                <a:ea typeface="Times New Roman" panose="02020603050405020304" pitchFamily="18" charset="0"/>
                <a:cs typeface="David" panose="020E0502060401010101" pitchFamily="34" charset="-79"/>
              </a:rPr>
              <a:t>ה'תשנ"ב</a:t>
            </a:r>
            <a:r>
              <a:rPr lang="he-IL" sz="1400" dirty="0">
                <a:effectLst/>
                <a:latin typeface="Garamond" panose="02020404030301010803" pitchFamily="18" charset="0"/>
                <a:ea typeface="Times New Roman" panose="02020603050405020304" pitchFamily="18" charset="0"/>
                <a:cs typeface="David" panose="020E0502060401010101" pitchFamily="34" charset="-79"/>
              </a:rPr>
              <a:t>, 1992-1903): בצעירותו למד תורה מאביו, ר' משה </a:t>
            </a:r>
            <a:r>
              <a:rPr lang="he-IL" sz="1400" dirty="0" err="1">
                <a:effectLst/>
                <a:latin typeface="Garamond" panose="02020404030301010803" pitchFamily="18" charset="0"/>
                <a:ea typeface="Times New Roman" panose="02020603050405020304" pitchFamily="18" charset="0"/>
                <a:cs typeface="David" panose="020E0502060401010101" pitchFamily="34" charset="-79"/>
              </a:rPr>
              <a:t>סולובייצ'יק</a:t>
            </a:r>
            <a:r>
              <a:rPr lang="he-IL" sz="1400" dirty="0">
                <a:effectLst/>
                <a:latin typeface="Garamond" panose="02020404030301010803" pitchFamily="18" charset="0"/>
                <a:ea typeface="Times New Roman" panose="02020603050405020304" pitchFamily="18" charset="0"/>
                <a:cs typeface="David" panose="020E0502060401010101" pitchFamily="34" charset="-79"/>
              </a:rPr>
              <a:t> (בנו של הגאון רבי חיים </a:t>
            </a:r>
            <a:r>
              <a:rPr lang="he-IL" sz="1400" dirty="0" err="1">
                <a:effectLst/>
                <a:latin typeface="Garamond" panose="02020404030301010803" pitchFamily="18" charset="0"/>
                <a:ea typeface="Times New Roman" panose="02020603050405020304" pitchFamily="18" charset="0"/>
                <a:cs typeface="David" panose="020E0502060401010101" pitchFamily="34" charset="-79"/>
              </a:rPr>
              <a:t>מבריסק</a:t>
            </a:r>
            <a:r>
              <a:rPr lang="he-IL" sz="1400" dirty="0">
                <a:effectLst/>
                <a:latin typeface="Garamond" panose="02020404030301010803" pitchFamily="18" charset="0"/>
                <a:ea typeface="Times New Roman" panose="02020603050405020304" pitchFamily="18" charset="0"/>
                <a:cs typeface="David" panose="020E0502060401010101" pitchFamily="34" charset="-79"/>
              </a:rPr>
              <a:t>) וכן למד פילוסופיה באוניברסיטת ברלין. לאחר מכן עבר לארה"ב, שם שימש כרש ישיבת "יצחק אלחנן" והפך לאחד ממנהיגיה הבולטים של היהדות בארה"ב בפרט ובעולם היהודי בכלל. אחד מפוסקי ההלכה וההגות החשובים במאה ה – 20. נודע גם בלמדנותו המופלגת בגמרא והעמיד תלמידים רבים. הצטרף לציונות הדתית, ושימש כנשיא כבוד של "הציונים הדתיים של אמריקה".</a:t>
            </a:r>
            <a:endParaRPr lang="en-US" sz="1400" dirty="0">
              <a:effectLst/>
              <a:latin typeface="Garamond" panose="02020404030301010803" pitchFamily="18" charset="0"/>
              <a:ea typeface="Times New Roman" panose="02020603050405020304" pitchFamily="18" charset="0"/>
              <a:cs typeface="Miriam" panose="020B0502050101010101" pitchFamily="34" charset="-79"/>
            </a:endParaRPr>
          </a:p>
          <a:p>
            <a:pPr algn="r" rtl="1"/>
            <a:r>
              <a:rPr lang="en-US" sz="1400" dirty="0">
                <a:effectLst/>
                <a:latin typeface="Garamond" panose="02020404030301010803" pitchFamily="18" charset="0"/>
                <a:ea typeface="Times New Roman" panose="02020603050405020304" pitchFamily="18" charset="0"/>
                <a:cs typeface="David" panose="020E0502060401010101" pitchFamily="34" charset="-79"/>
              </a:rPr>
              <a:t> </a:t>
            </a:r>
            <a:endParaRPr lang="en-US" sz="1400" dirty="0">
              <a:effectLst/>
              <a:latin typeface="Garamond" panose="02020404030301010803" pitchFamily="18" charset="0"/>
              <a:ea typeface="Times New Roman" panose="02020603050405020304" pitchFamily="18" charset="0"/>
              <a:cs typeface="Miriam" panose="020B0502050101010101" pitchFamily="34" charset="-79"/>
            </a:endParaRPr>
          </a:p>
        </p:txBody>
      </p:sp>
      <p:pic>
        <p:nvPicPr>
          <p:cNvPr id="3" name="Google Shape;94;p13">
            <a:extLst>
              <a:ext uri="{FF2B5EF4-FFF2-40B4-BE49-F238E27FC236}">
                <a16:creationId xmlns:a16="http://schemas.microsoft.com/office/drawing/2014/main" id="{769453D9-DEEF-42FB-B4BF-58053B968D6B}"/>
              </a:ext>
            </a:extLst>
          </p:cNvPr>
          <p:cNvPicPr preferRelativeResize="0"/>
          <p:nvPr/>
        </p:nvPicPr>
        <p:blipFill>
          <a:blip r:embed="rId4">
            <a:alphaModFix/>
          </a:blip>
          <a:stretch>
            <a:fillRect/>
          </a:stretch>
        </p:blipFill>
        <p:spPr>
          <a:xfrm>
            <a:off x="393292" y="393973"/>
            <a:ext cx="1895475" cy="2409825"/>
          </a:xfrm>
          <a:prstGeom prst="rect">
            <a:avLst/>
          </a:prstGeom>
          <a:noFill/>
          <a:ln>
            <a:noFill/>
          </a:ln>
        </p:spPr>
      </p:pic>
    </p:spTree>
    <p:extLst>
      <p:ext uri="{BB962C8B-B14F-4D97-AF65-F5344CB8AC3E}">
        <p14:creationId xmlns:p14="http://schemas.microsoft.com/office/powerpoint/2010/main" val="978431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BF558422-FEB8-457E-917D-09D9998B41AF}"/>
              </a:ext>
            </a:extLst>
          </p:cNvPr>
          <p:cNvSpPr txBox="1"/>
          <p:nvPr/>
        </p:nvSpPr>
        <p:spPr>
          <a:xfrm>
            <a:off x="3692013" y="1032387"/>
            <a:ext cx="5294671" cy="5078313"/>
          </a:xfrm>
          <a:prstGeom prst="rect">
            <a:avLst/>
          </a:prstGeom>
          <a:noFill/>
        </p:spPr>
        <p:txBody>
          <a:bodyPr wrap="square" rtlCol="1">
            <a:spAutoFit/>
          </a:bodyPr>
          <a:lstStyle/>
          <a:p>
            <a:pPr algn="l" rtl="1"/>
            <a:r>
              <a:rPr lang="he-IL" sz="1800" dirty="0">
                <a:effectLst/>
                <a:latin typeface="Garamond" panose="02020404030301010803" pitchFamily="18" charset="0"/>
                <a:ea typeface="Times New Roman" panose="02020603050405020304" pitchFamily="18" charset="0"/>
                <a:cs typeface="Miriam" panose="020B0502050101010101" pitchFamily="34" charset="-79"/>
              </a:rPr>
              <a:t>רְאֵה</a:t>
            </a:r>
            <a:r>
              <a:rPr lang="en-US" sz="1800" dirty="0">
                <a:effectLst/>
                <a:latin typeface="Garamond" panose="02020404030301010803" pitchFamily="18" charset="0"/>
                <a:ea typeface="Times New Roman" panose="02020603050405020304" pitchFamily="18" charset="0"/>
                <a:cs typeface="Miriam" panose="020B0502050101010101" pitchFamily="34" charset="-79"/>
              </a:rPr>
              <a:t>:</a:t>
            </a:r>
            <a:r>
              <a:rPr lang="en-US" sz="1800" dirty="0">
                <a:effectLst/>
                <a:latin typeface="Miriam" panose="020B0502050101010101" pitchFamily="34" charset="-79"/>
                <a:ea typeface="Times New Roman" panose="02020603050405020304" pitchFamily="18" charset="0"/>
              </a:rPr>
              <a:t> </a:t>
            </a:r>
            <a:r>
              <a:rPr lang="he-IL" sz="1800" dirty="0">
                <a:effectLst/>
                <a:latin typeface="Miriam" panose="020B0502050101010101" pitchFamily="34" charset="-79"/>
                <a:ea typeface="Times New Roman" panose="02020603050405020304" pitchFamily="18" charset="0"/>
              </a:rPr>
              <a:t>זוֹהִי הַתְּשׁוּבָה שֶׁנִּתְּנָה עַל יְדֵי בּוֹרֵא עוֹלָם לְאִיּוֹב. כָּל זְמַן שֶׁאִיּוֹב הִתְפַּלְסֵף, כְּעֶבֶד הַגּוֹרָל, בִּדְבַר שְׁאֵלַת הַסִּבָּה </a:t>
            </a:r>
            <a:r>
              <a:rPr lang="he-IL" sz="1800" dirty="0" err="1">
                <a:effectLst/>
                <a:latin typeface="Miriam" panose="020B0502050101010101" pitchFamily="34" charset="-79"/>
                <a:ea typeface="Times New Roman" panose="02020603050405020304" pitchFamily="18" charset="0"/>
              </a:rPr>
              <a:t>וְהַנִּמּוּק</a:t>
            </a:r>
            <a:r>
              <a:rPr lang="he-IL" sz="1800" dirty="0">
                <a:effectLst/>
                <a:latin typeface="Miriam" panose="020B0502050101010101" pitchFamily="34" charset="-79"/>
                <a:ea typeface="Times New Roman" panose="02020603050405020304" pitchFamily="18" charset="0"/>
              </a:rPr>
              <a:t> וְדָרַשׁ גִּלּוּי מַהוּת הָרַע וְהָיָה חוֹזֵר  שׁוֹאֵל וְרוֹגֵן: מַדּוּעַ וְלָמָּה בָּאִים </a:t>
            </a:r>
            <a:r>
              <a:rPr lang="he-IL" sz="1800" dirty="0" err="1">
                <a:effectLst/>
                <a:latin typeface="Miriam" panose="020B0502050101010101" pitchFamily="34" charset="-79"/>
                <a:ea typeface="Times New Roman" panose="02020603050405020304" pitchFamily="18" charset="0"/>
              </a:rPr>
              <a:t>הַיִּסּוּרִים</a:t>
            </a:r>
            <a:r>
              <a:rPr lang="he-IL" sz="1800" dirty="0">
                <a:effectLst/>
                <a:latin typeface="Miriam" panose="020B0502050101010101" pitchFamily="34" charset="-79"/>
                <a:ea typeface="Times New Roman" panose="02020603050405020304" pitchFamily="18" charset="0"/>
              </a:rPr>
              <a:t>, עָנָה לוֹ הקב"ה נִמְרָצוֹת בְּהֵא הַשְּׁאֵלָה שֶׁל "הֲיָדַעְתָּ": "מִי זֶה מַחְשִׁיךְ עֵצָה בְמִלִּין בְּלִי דָּעַת. אֱזָר נָא כְגֶבֶר חֲלָצֶיךָ וְאֶשְׁאָלְךָ וְהוֹדִיעֵנִי: אֵיפֹה הָיִיתָ בְּיָסְדִי אָרֶץ? הַגֵּד, אִם יָדַעְתָּ בִינָה!... הֲיָדַעְתָּ עֵת לֶדֶת יַעֲלֵי סָלַע, חֹלֵל </a:t>
            </a:r>
            <a:r>
              <a:rPr lang="he-IL" sz="1800" dirty="0" err="1">
                <a:effectLst/>
                <a:latin typeface="Miriam" panose="020B0502050101010101" pitchFamily="34" charset="-79"/>
                <a:ea typeface="Times New Roman" panose="02020603050405020304" pitchFamily="18" charset="0"/>
              </a:rPr>
              <a:t>אַיָּלוֹת</a:t>
            </a:r>
            <a:r>
              <a:rPr lang="he-IL" sz="1800" dirty="0">
                <a:effectLst/>
                <a:latin typeface="Miriam" panose="020B0502050101010101" pitchFamily="34" charset="-79"/>
                <a:ea typeface="Times New Roman" panose="02020603050405020304" pitchFamily="18" charset="0"/>
              </a:rPr>
              <a:t> תִּשְׁמֹר?" </a:t>
            </a:r>
            <a:r>
              <a:rPr lang="he-IL" sz="1800" b="1" dirty="0">
                <a:effectLst/>
                <a:latin typeface="Miriam" panose="020B0502050101010101" pitchFamily="34" charset="-79"/>
                <a:ea typeface="Times New Roman" panose="02020603050405020304" pitchFamily="18" charset="0"/>
              </a:rPr>
              <a:t>אִם אֵין אַתָּה יוֹדֵעַ אֶת הָאַלְפָא בֵּיתָא שֶׁל הַיִּצּוּר, מַדּוּעַ תִּתְחַצֵּף לְהַקְשׁוֹת קֻשִּׁיּוֹת עַל הַנְהָגַת הָעוֹלָם?!</a:t>
            </a:r>
            <a:r>
              <a:rPr lang="he-IL" sz="1800" dirty="0">
                <a:effectLst/>
                <a:latin typeface="Miriam" panose="020B0502050101010101" pitchFamily="34" charset="-79"/>
                <a:ea typeface="Times New Roman" panose="02020603050405020304" pitchFamily="18" charset="0"/>
              </a:rPr>
              <a:t> אֲבָל כְּשֶׁהֵבִין אִיּוֹב מַה מוּזָרָה הִיא שְׁאֵלָתוֹ, וְכַמָּה גְּדוֹלָה בַּעֲרוּתוֹ, וְהוֹדָה וְלֹא בּוֹשׁ: "לָכֵן הִגַּדְתִּי וְלֹא אָבִין, נִפְלָאוֹת מִמֶּנִּי וְלֹא אֵדָע" – גִּלָּה לוֹ הקב"ה לָאִישׁ הַיָּעוּד, אֶת הַיְּסוֹד הָאֲמִתִּי הַצָּפוּן </a:t>
            </a:r>
            <a:r>
              <a:rPr lang="he-IL" sz="1800" dirty="0" err="1">
                <a:effectLst/>
                <a:latin typeface="Miriam" panose="020B0502050101010101" pitchFamily="34" charset="-79"/>
                <a:ea typeface="Times New Roman" panose="02020603050405020304" pitchFamily="18" charset="0"/>
              </a:rPr>
              <a:t>בַּיִּסּוּרִים</a:t>
            </a:r>
            <a:r>
              <a:rPr lang="he-IL" sz="1800" dirty="0">
                <a:effectLst/>
                <a:latin typeface="Miriam" panose="020B0502050101010101" pitchFamily="34" charset="-79"/>
                <a:ea typeface="Times New Roman" panose="02020603050405020304" pitchFamily="18" charset="0"/>
              </a:rPr>
              <a:t>, כְּפִי </a:t>
            </a:r>
            <a:r>
              <a:rPr lang="he-IL" sz="1800" dirty="0" err="1">
                <a:effectLst/>
                <a:latin typeface="Miriam" panose="020B0502050101010101" pitchFamily="34" charset="-79"/>
                <a:ea typeface="Times New Roman" panose="02020603050405020304" pitchFamily="18" charset="0"/>
              </a:rPr>
              <a:t>נִסּוּחָה</a:t>
            </a:r>
            <a:r>
              <a:rPr lang="he-IL" sz="1800" dirty="0">
                <a:effectLst/>
                <a:latin typeface="Miriam" panose="020B0502050101010101" pitchFamily="34" charset="-79"/>
                <a:ea typeface="Times New Roman" panose="02020603050405020304" pitchFamily="18" charset="0"/>
              </a:rPr>
              <a:t>ּ שֶׁל הַהֲלָכָה: אָמַר לוֹ הקב"ה: </a:t>
            </a:r>
            <a:r>
              <a:rPr lang="he-IL" sz="1800" b="1" dirty="0">
                <a:effectLst/>
                <a:latin typeface="Miriam" panose="020B0502050101010101" pitchFamily="34" charset="-79"/>
                <a:ea typeface="Times New Roman" panose="02020603050405020304" pitchFamily="18" charset="0"/>
              </a:rPr>
              <a:t>אִיּוֹב! אָמְנָם, לְעוֹלָם לֹא תָּבִין אֶת סוֹד </a:t>
            </a:r>
            <a:r>
              <a:rPr lang="he-IL" sz="1800" b="1" dirty="0" err="1">
                <a:effectLst/>
                <a:latin typeface="Miriam" panose="020B0502050101010101" pitchFamily="34" charset="-79"/>
                <a:ea typeface="Times New Roman" panose="02020603050405020304" pitchFamily="18" charset="0"/>
              </a:rPr>
              <a:t>הַ"מַדּוּע</a:t>
            </a:r>
            <a:r>
              <a:rPr lang="he-IL" sz="1800" b="1" dirty="0">
                <a:effectLst/>
                <a:latin typeface="Miriam" panose="020B0502050101010101" pitchFamily="34" charset="-79"/>
                <a:ea typeface="Times New Roman" panose="02020603050405020304" pitchFamily="18" charset="0"/>
              </a:rPr>
              <a:t>ַ?", סִבַּת </a:t>
            </a:r>
            <a:r>
              <a:rPr lang="he-IL" sz="1800" b="1" dirty="0" err="1">
                <a:effectLst/>
                <a:latin typeface="Miriam" panose="020B0502050101010101" pitchFamily="34" charset="-79"/>
                <a:ea typeface="Times New Roman" panose="02020603050405020304" pitchFamily="18" charset="0"/>
              </a:rPr>
              <a:t>הַיִּסּוּרִים</a:t>
            </a:r>
            <a:r>
              <a:rPr lang="he-IL" sz="1800" b="1" dirty="0">
                <a:effectLst/>
                <a:latin typeface="Miriam" panose="020B0502050101010101" pitchFamily="34" charset="-79"/>
                <a:ea typeface="Times New Roman" panose="02020603050405020304" pitchFamily="18" charset="0"/>
              </a:rPr>
              <a:t> וְתַכְלִיתָם, אֲבָל דָּבָר אֶחָד מֵחוֹבָתְךָ לָדַעַת: אֶת יְסוֹד </a:t>
            </a:r>
            <a:r>
              <a:rPr lang="he-IL" sz="1800" b="1" dirty="0" err="1">
                <a:effectLst/>
                <a:latin typeface="Miriam" panose="020B0502050101010101" pitchFamily="34" charset="-79"/>
                <a:ea typeface="Times New Roman" panose="02020603050405020304" pitchFamily="18" charset="0"/>
              </a:rPr>
              <a:t>תִּקּוּן</a:t>
            </a:r>
            <a:r>
              <a:rPr lang="he-IL" sz="1800" b="1" dirty="0">
                <a:effectLst/>
                <a:latin typeface="Miriam" panose="020B0502050101010101" pitchFamily="34" charset="-79"/>
                <a:ea typeface="Times New Roman" panose="02020603050405020304" pitchFamily="18" charset="0"/>
              </a:rPr>
              <a:t> </a:t>
            </a:r>
            <a:r>
              <a:rPr lang="he-IL" sz="1800" b="1" dirty="0" err="1">
                <a:effectLst/>
                <a:latin typeface="Miriam" panose="020B0502050101010101" pitchFamily="34" charset="-79"/>
                <a:ea typeface="Times New Roman" panose="02020603050405020304" pitchFamily="18" charset="0"/>
              </a:rPr>
              <a:t>הַיִּסּוּרִים</a:t>
            </a:r>
            <a:r>
              <a:rPr lang="he-IL" sz="1800" b="1" dirty="0">
                <a:effectLst/>
                <a:latin typeface="Miriam" panose="020B0502050101010101" pitchFamily="34" charset="-79"/>
                <a:ea typeface="Times New Roman" panose="02020603050405020304" pitchFamily="18" charset="0"/>
              </a:rPr>
              <a:t>. אִם תּוּכַל לְהִתְרוֹמֵם עַל יְדֵי </a:t>
            </a:r>
            <a:r>
              <a:rPr lang="he-IL" sz="1800" b="1" dirty="0" err="1">
                <a:effectLst/>
                <a:latin typeface="Miriam" panose="020B0502050101010101" pitchFamily="34" charset="-79"/>
                <a:ea typeface="Times New Roman" panose="02020603050405020304" pitchFamily="18" charset="0"/>
              </a:rPr>
              <a:t>הַיִּסּוּרִים</a:t>
            </a:r>
            <a:r>
              <a:rPr lang="he-IL" sz="1800" b="1" dirty="0">
                <a:effectLst/>
                <a:latin typeface="Miriam" panose="020B0502050101010101" pitchFamily="34" charset="-79"/>
                <a:ea typeface="Times New Roman" panose="02020603050405020304" pitchFamily="18" charset="0"/>
              </a:rPr>
              <a:t> לְדַרְגָּה שֶׁעַד </a:t>
            </a:r>
            <a:r>
              <a:rPr lang="he-IL" sz="1800" b="1" dirty="0" err="1">
                <a:effectLst/>
                <a:latin typeface="Miriam" panose="020B0502050101010101" pitchFamily="34" charset="-79"/>
                <a:ea typeface="Times New Roman" panose="02020603050405020304" pitchFamily="18" charset="0"/>
              </a:rPr>
              <a:t>עַכְשָׁו</a:t>
            </a:r>
            <a:r>
              <a:rPr lang="he-IL" sz="1800" b="1" dirty="0">
                <a:effectLst/>
                <a:latin typeface="Miriam" panose="020B0502050101010101" pitchFamily="34" charset="-79"/>
                <a:ea typeface="Times New Roman" panose="02020603050405020304" pitchFamily="18" charset="0"/>
              </a:rPr>
              <a:t> לֹא הִגַּעְתָּ אֵלֶיהָ, תֵּדַע שֶׁנּוֹעֲדוּ הֵמָּה כְּאֶמְצְעִי לְתִקּוּן הַנֶּפֶשׁ וְהָרוּחַ</a:t>
            </a:r>
            <a:r>
              <a:rPr lang="he-IL" sz="1800" dirty="0">
                <a:effectLst/>
                <a:latin typeface="Miriam" panose="020B0502050101010101" pitchFamily="34" charset="-79"/>
                <a:ea typeface="Times New Roman" panose="02020603050405020304" pitchFamily="18" charset="0"/>
              </a:rPr>
              <a:t>. </a:t>
            </a:r>
            <a:endParaRPr lang="he-IL" dirty="0"/>
          </a:p>
        </p:txBody>
      </p:sp>
      <p:sp>
        <p:nvSpPr>
          <p:cNvPr id="6" name="תיבת טקסט 5">
            <a:extLst>
              <a:ext uri="{FF2B5EF4-FFF2-40B4-BE49-F238E27FC236}">
                <a16:creationId xmlns:a16="http://schemas.microsoft.com/office/drawing/2014/main" id="{76B6B4B2-4687-4758-ACB2-519D1E3AE5DD}"/>
              </a:ext>
            </a:extLst>
          </p:cNvPr>
          <p:cNvSpPr txBox="1"/>
          <p:nvPr/>
        </p:nvSpPr>
        <p:spPr>
          <a:xfrm>
            <a:off x="2644877" y="559847"/>
            <a:ext cx="5294671" cy="385939"/>
          </a:xfrm>
          <a:prstGeom prst="rect">
            <a:avLst/>
          </a:prstGeom>
          <a:noFill/>
        </p:spPr>
        <p:txBody>
          <a:bodyPr wrap="square">
            <a:spAutoFit/>
          </a:bodyPr>
          <a:lstStyle/>
          <a:p>
            <a:pPr algn="r" rtl="1">
              <a:lnSpc>
                <a:spcPct val="150000"/>
              </a:lnSpc>
            </a:pPr>
            <a:r>
              <a:rPr lang="he-IL" sz="1400" dirty="0">
                <a:solidFill>
                  <a:srgbClr val="FF0000"/>
                </a:solidFill>
                <a:effectLst/>
                <a:latin typeface="Times New Roman" panose="02020603050405020304" pitchFamily="18" charset="0"/>
                <a:ea typeface="Times New Roman" panose="02020603050405020304" pitchFamily="18" charset="0"/>
                <a:cs typeface="David" panose="020E0502060401010101" pitchFamily="34" charset="-79"/>
              </a:rPr>
              <a:t>הרב יוסף דב </a:t>
            </a:r>
            <a:r>
              <a:rPr lang="he-IL" sz="1400" dirty="0" err="1">
                <a:solidFill>
                  <a:srgbClr val="FF0000"/>
                </a:solidFill>
                <a:effectLst/>
                <a:latin typeface="Times New Roman" panose="02020603050405020304" pitchFamily="18" charset="0"/>
                <a:ea typeface="Times New Roman" panose="02020603050405020304" pitchFamily="18" charset="0"/>
                <a:cs typeface="David" panose="020E0502060401010101" pitchFamily="34" charset="-79"/>
              </a:rPr>
              <a:t>סולוביצ'יק</a:t>
            </a:r>
            <a:r>
              <a:rPr lang="he-IL" sz="1400" baseline="30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ction="ppaction://hlinkfile">
                  <a:extLst>
                    <a:ext uri="{A12FA001-AC4F-418D-AE19-62706E023703}">
                      <ahyp:hlinkClr xmlns:ahyp="http://schemas.microsoft.com/office/drawing/2018/hyperlinkcolor" val="tx"/>
                    </a:ext>
                  </a:extLst>
                </a:hlinkClick>
              </a:rPr>
              <a:t>*</a:t>
            </a:r>
            <a:r>
              <a:rPr lang="he-IL" sz="1400" dirty="0">
                <a:solidFill>
                  <a:srgbClr val="FF0000"/>
                </a:solidFill>
                <a:effectLst/>
                <a:latin typeface="Times New Roman" panose="02020603050405020304" pitchFamily="18" charset="0"/>
                <a:ea typeface="Times New Roman" panose="02020603050405020304" pitchFamily="18" charset="0"/>
                <a:cs typeface="David" panose="020E0502060401010101" pitchFamily="34" charset="-79"/>
              </a:rPr>
              <a:t>, קול דודי דופק, איש האמונה עמ' 71 - 74</a:t>
            </a:r>
            <a:r>
              <a:rPr lang="en-US" dirty="0">
                <a:solidFill>
                  <a:srgbClr val="FF0000"/>
                </a:solidFill>
                <a:effectLst/>
              </a:rPr>
              <a:t> </a:t>
            </a:r>
            <a:r>
              <a:rPr lang="he-IL" sz="1050" baseline="30000" dirty="0">
                <a:solidFill>
                  <a:srgbClr val="FF0000"/>
                </a:solidFill>
                <a:effectLst/>
                <a:latin typeface="Garamond" panose="02020404030301010803" pitchFamily="18" charset="0"/>
                <a:ea typeface="Times New Roman" panose="02020603050405020304" pitchFamily="18" charset="0"/>
                <a:cs typeface="David" panose="020E0502060401010101" pitchFamily="34" charset="-79"/>
                <a:hlinkClick r:id="rId3" action="ppaction://hlinkfile">
                  <a:extLst>
                    <a:ext uri="{A12FA001-AC4F-418D-AE19-62706E023703}">
                      <ahyp:hlinkClr xmlns:ahyp="http://schemas.microsoft.com/office/drawing/2018/hyperlinkcolor" val="tx"/>
                    </a:ext>
                  </a:extLst>
                </a:hlinkClick>
              </a:rPr>
              <a:t>*</a:t>
            </a:r>
            <a:r>
              <a:rPr lang="he-IL" sz="1050" dirty="0">
                <a:solidFill>
                  <a:srgbClr val="FF0000"/>
                </a:solidFill>
                <a:effectLst/>
                <a:latin typeface="Garamond" panose="02020404030301010803" pitchFamily="18" charset="0"/>
                <a:ea typeface="Times New Roman" panose="02020603050405020304" pitchFamily="18" charset="0"/>
                <a:cs typeface="David" panose="020E0502060401010101" pitchFamily="34" charset="-79"/>
              </a:rPr>
              <a:t> </a:t>
            </a:r>
          </a:p>
        </p:txBody>
      </p:sp>
      <p:sp>
        <p:nvSpPr>
          <p:cNvPr id="8" name="תיבת טקסט 7">
            <a:extLst>
              <a:ext uri="{FF2B5EF4-FFF2-40B4-BE49-F238E27FC236}">
                <a16:creationId xmlns:a16="http://schemas.microsoft.com/office/drawing/2014/main" id="{3ED2D777-7548-4EAD-A586-B40E993A8C4C}"/>
              </a:ext>
            </a:extLst>
          </p:cNvPr>
          <p:cNvSpPr txBox="1"/>
          <p:nvPr/>
        </p:nvSpPr>
        <p:spPr>
          <a:xfrm>
            <a:off x="589935" y="1317523"/>
            <a:ext cx="2792362" cy="4832092"/>
          </a:xfrm>
          <a:prstGeom prst="rect">
            <a:avLst/>
          </a:prstGeom>
          <a:noFill/>
        </p:spPr>
        <p:txBody>
          <a:bodyPr wrap="square" rtlCol="1">
            <a:spAutoFit/>
          </a:bodyPr>
          <a:lstStyle/>
          <a:p>
            <a:pPr marL="457200" lvl="0" indent="-157480" algn="r" rtl="1">
              <a:spcBef>
                <a:spcPts val="0"/>
              </a:spcBef>
              <a:spcAft>
                <a:spcPts val="0"/>
              </a:spcAft>
              <a:buNone/>
            </a:pPr>
            <a:r>
              <a:rPr lang="he-IL" dirty="0"/>
              <a:t>איך איוב התנהג בהתחלה?</a:t>
            </a:r>
          </a:p>
          <a:p>
            <a:pPr marL="457200" lvl="0" indent="-157480" algn="r" rtl="1">
              <a:spcBef>
                <a:spcPts val="0"/>
              </a:spcBef>
              <a:spcAft>
                <a:spcPts val="0"/>
              </a:spcAft>
              <a:buNone/>
            </a:pPr>
            <a:r>
              <a:rPr lang="he-IL" dirty="0"/>
              <a:t>איש יעוד/איש גורל?</a:t>
            </a:r>
          </a:p>
          <a:p>
            <a:pPr marL="457200" lvl="0" indent="-157480" algn="r" rtl="1">
              <a:spcBef>
                <a:spcPts val="0"/>
              </a:spcBef>
              <a:spcAft>
                <a:spcPts val="0"/>
              </a:spcAft>
              <a:buNone/>
            </a:pPr>
            <a:endParaRPr lang="he-IL" dirty="0"/>
          </a:p>
          <a:p>
            <a:pPr marL="457200" lvl="0" indent="-157480" algn="r" rtl="1">
              <a:spcBef>
                <a:spcPts val="0"/>
              </a:spcBef>
              <a:spcAft>
                <a:spcPts val="0"/>
              </a:spcAft>
              <a:buNone/>
            </a:pPr>
            <a:r>
              <a:rPr lang="he-IL" dirty="0"/>
              <a:t>איש גורל הוא-</a:t>
            </a:r>
          </a:p>
          <a:p>
            <a:pPr marL="457200" lvl="0" indent="-157480" algn="r" rtl="1">
              <a:spcBef>
                <a:spcPts val="0"/>
              </a:spcBef>
              <a:spcAft>
                <a:spcPts val="0"/>
              </a:spcAft>
              <a:buNone/>
            </a:pPr>
            <a:endParaRPr lang="he-IL" dirty="0"/>
          </a:p>
          <a:p>
            <a:pPr marL="457200" lvl="0" indent="-157480" algn="r" rtl="1">
              <a:spcBef>
                <a:spcPts val="0"/>
              </a:spcBef>
              <a:spcAft>
                <a:spcPts val="0"/>
              </a:spcAft>
              <a:buNone/>
            </a:pPr>
            <a:r>
              <a:rPr lang="he-IL" dirty="0"/>
              <a:t>מה איוב שאל?</a:t>
            </a:r>
          </a:p>
          <a:p>
            <a:pPr marL="457200" lvl="0" indent="-157480" algn="r" rtl="1">
              <a:spcBef>
                <a:spcPts val="0"/>
              </a:spcBef>
              <a:spcAft>
                <a:spcPts val="0"/>
              </a:spcAft>
              <a:buNone/>
            </a:pPr>
            <a:endParaRPr lang="he-IL" dirty="0"/>
          </a:p>
          <a:p>
            <a:pPr marL="457200" lvl="0" indent="-157480" algn="r" rtl="1">
              <a:spcBef>
                <a:spcPts val="0"/>
              </a:spcBef>
              <a:spcAft>
                <a:spcPts val="0"/>
              </a:spcAft>
              <a:buNone/>
            </a:pPr>
            <a:r>
              <a:rPr lang="he-IL" dirty="0"/>
              <a:t>מהי התשובה שקיבל?</a:t>
            </a:r>
          </a:p>
          <a:p>
            <a:pPr marL="457200" lvl="0" indent="-157480" algn="r" rtl="1">
              <a:spcBef>
                <a:spcPts val="0"/>
              </a:spcBef>
              <a:spcAft>
                <a:spcPts val="0"/>
              </a:spcAft>
              <a:buNone/>
            </a:pPr>
            <a:endParaRPr lang="he-IL" dirty="0"/>
          </a:p>
          <a:p>
            <a:pPr marL="457200" lvl="0" indent="-157480" algn="r" rtl="1">
              <a:spcBef>
                <a:spcPts val="0"/>
              </a:spcBef>
              <a:spcAft>
                <a:spcPts val="0"/>
              </a:spcAft>
              <a:buNone/>
            </a:pPr>
            <a:endParaRPr lang="he-IL" dirty="0"/>
          </a:p>
          <a:p>
            <a:pPr marL="457200" lvl="0" indent="-157480" algn="r" rtl="1">
              <a:spcBef>
                <a:spcPts val="0"/>
              </a:spcBef>
              <a:spcAft>
                <a:spcPts val="0"/>
              </a:spcAft>
              <a:buNone/>
            </a:pPr>
            <a:endParaRPr lang="he-IL" dirty="0"/>
          </a:p>
          <a:p>
            <a:pPr marL="457200" lvl="0" indent="-157480" algn="r" rtl="1">
              <a:spcBef>
                <a:spcPts val="0"/>
              </a:spcBef>
              <a:spcAft>
                <a:spcPts val="0"/>
              </a:spcAft>
              <a:buNone/>
            </a:pPr>
            <a:endParaRPr lang="he-IL" dirty="0"/>
          </a:p>
          <a:p>
            <a:pPr marL="457200" lvl="0" indent="-157480" algn="r" rtl="1">
              <a:spcBef>
                <a:spcPts val="0"/>
              </a:spcBef>
              <a:spcAft>
                <a:spcPts val="0"/>
              </a:spcAft>
              <a:buNone/>
            </a:pPr>
            <a:endParaRPr lang="he-IL" dirty="0"/>
          </a:p>
          <a:p>
            <a:pPr marL="457200" lvl="0" indent="-157480" algn="r" rtl="1">
              <a:spcBef>
                <a:spcPts val="0"/>
              </a:spcBef>
              <a:spcAft>
                <a:spcPts val="0"/>
              </a:spcAft>
              <a:buNone/>
            </a:pPr>
            <a:endParaRPr lang="he-IL" dirty="0"/>
          </a:p>
          <a:p>
            <a:pPr marL="457200" lvl="0" indent="-157480" algn="r" rtl="1">
              <a:spcBef>
                <a:spcPts val="0"/>
              </a:spcBef>
              <a:spcAft>
                <a:spcPts val="0"/>
              </a:spcAft>
              <a:buNone/>
            </a:pPr>
            <a:endParaRPr lang="he-IL" dirty="0"/>
          </a:p>
          <a:p>
            <a:pPr marL="457200" lvl="0" indent="-157480" algn="r" rtl="1">
              <a:spcBef>
                <a:spcPts val="0"/>
              </a:spcBef>
              <a:spcAft>
                <a:spcPts val="0"/>
              </a:spcAft>
              <a:buNone/>
            </a:pPr>
            <a:r>
              <a:rPr lang="he-IL" dirty="0"/>
              <a:t>כיצד התנהג איוב לבסוף?</a:t>
            </a:r>
          </a:p>
          <a:p>
            <a:pPr marL="457200" lvl="0" indent="-157480" algn="r" rtl="1">
              <a:spcBef>
                <a:spcPts val="0"/>
              </a:spcBef>
              <a:spcAft>
                <a:spcPts val="0"/>
              </a:spcAft>
              <a:buNone/>
            </a:pPr>
            <a:r>
              <a:rPr lang="he-IL" dirty="0"/>
              <a:t>איש יעוד/ איש גורל?</a:t>
            </a:r>
          </a:p>
          <a:p>
            <a:pPr marL="457200" lvl="0" indent="-157480" algn="r" rtl="1">
              <a:spcBef>
                <a:spcPts val="0"/>
              </a:spcBef>
              <a:spcAft>
                <a:spcPts val="0"/>
              </a:spcAft>
              <a:buNone/>
            </a:pPr>
            <a:endParaRPr lang="he-IL" dirty="0"/>
          </a:p>
          <a:p>
            <a:pPr marL="457200" lvl="0" indent="-157480" algn="r" rtl="1">
              <a:spcBef>
                <a:spcPts val="0"/>
              </a:spcBef>
              <a:spcAft>
                <a:spcPts val="0"/>
              </a:spcAft>
              <a:buNone/>
            </a:pPr>
            <a:r>
              <a:rPr lang="he-IL" dirty="0"/>
              <a:t>איש יעוד הוא-</a:t>
            </a:r>
          </a:p>
          <a:p>
            <a:pPr marL="457200" lvl="0" indent="-157480" algn="r" rtl="1">
              <a:spcBef>
                <a:spcPts val="0"/>
              </a:spcBef>
              <a:spcAft>
                <a:spcPts val="0"/>
              </a:spcAft>
              <a:buNone/>
            </a:pPr>
            <a:endParaRPr lang="he-IL" dirty="0"/>
          </a:p>
          <a:p>
            <a:pPr marL="457200" lvl="0" indent="-157480" algn="r" rtl="1">
              <a:spcBef>
                <a:spcPts val="0"/>
              </a:spcBef>
              <a:spcAft>
                <a:spcPts val="0"/>
              </a:spcAft>
              <a:buNone/>
            </a:pPr>
            <a:r>
              <a:rPr lang="he-IL" dirty="0"/>
              <a:t>מה איוב צריך לשאול?</a:t>
            </a:r>
          </a:p>
          <a:p>
            <a:pPr marL="457200" lvl="0" indent="-157480" algn="r" rtl="1">
              <a:spcBef>
                <a:spcPts val="0"/>
              </a:spcBef>
              <a:spcAft>
                <a:spcPts val="0"/>
              </a:spcAft>
              <a:buNone/>
            </a:pPr>
            <a:endParaRPr lang="he-IL" dirty="0"/>
          </a:p>
        </p:txBody>
      </p:sp>
    </p:spTree>
    <p:extLst>
      <p:ext uri="{BB962C8B-B14F-4D97-AF65-F5344CB8AC3E}">
        <p14:creationId xmlns:p14="http://schemas.microsoft.com/office/powerpoint/2010/main" val="2574694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4"/>
          <p:cNvSpPr txBox="1">
            <a:spLocks noGrp="1"/>
          </p:cNvSpPr>
          <p:nvPr>
            <p:ph type="title"/>
          </p:nvPr>
        </p:nvSpPr>
        <p:spPr>
          <a:xfrm>
            <a:off x="457200" y="304800"/>
            <a:ext cx="8229600" cy="1143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54" name="Google Shape;254;p34"/>
          <p:cNvSpPr txBox="1">
            <a:spLocks noGrp="1"/>
          </p:cNvSpPr>
          <p:nvPr>
            <p:ph type="body" idx="1"/>
          </p:nvPr>
        </p:nvSpPr>
        <p:spPr>
          <a:xfrm>
            <a:off x="457200" y="1600200"/>
            <a:ext cx="4038600" cy="4526100"/>
          </a:xfrm>
          <a:prstGeom prst="rect">
            <a:avLst/>
          </a:prstGeom>
        </p:spPr>
        <p:txBody>
          <a:bodyPr spcFirstLastPara="1" wrap="square" lIns="91425" tIns="91425" rIns="91425" bIns="91425" anchor="t" anchorCtr="0">
            <a:noAutofit/>
          </a:bodyPr>
          <a:lstStyle/>
          <a:p>
            <a:pPr marL="457200" lvl="0" indent="-157480" algn="r" rtl="1">
              <a:spcBef>
                <a:spcPts val="0"/>
              </a:spcBef>
              <a:spcAft>
                <a:spcPts val="0"/>
              </a:spcAft>
              <a:buNone/>
            </a:pPr>
            <a:r>
              <a:rPr lang="iw-IL"/>
              <a:t>שאלתו של איוב צריכה להיות ייעודית-בשביל מה יש צרות בעולם? איך אצליח להתרומם למעלה אחרי הצרות הללו ובזכותן?</a:t>
            </a:r>
            <a:endParaRPr/>
          </a:p>
          <a:p>
            <a:pPr marL="457200" lvl="0" indent="-157480" algn="r" rtl="1">
              <a:spcBef>
                <a:spcPts val="0"/>
              </a:spcBef>
              <a:spcAft>
                <a:spcPts val="0"/>
              </a:spcAft>
              <a:buNone/>
            </a:pPr>
            <a:r>
              <a:rPr lang="iw-IL"/>
              <a:t>---ופה יש לאדם הרבה מה לעשות!</a:t>
            </a:r>
            <a:endParaRPr/>
          </a:p>
        </p:txBody>
      </p:sp>
      <p:sp>
        <p:nvSpPr>
          <p:cNvPr id="255" name="Google Shape;255;p34"/>
          <p:cNvSpPr txBox="1">
            <a:spLocks noGrp="1"/>
          </p:cNvSpPr>
          <p:nvPr>
            <p:ph type="body" idx="2"/>
          </p:nvPr>
        </p:nvSpPr>
        <p:spPr>
          <a:xfrm>
            <a:off x="4648200" y="1600200"/>
            <a:ext cx="4038600" cy="4526100"/>
          </a:xfrm>
          <a:prstGeom prst="rect">
            <a:avLst/>
          </a:prstGeom>
        </p:spPr>
        <p:txBody>
          <a:bodyPr spcFirstLastPara="1" wrap="square" lIns="91425" tIns="91425" rIns="91425" bIns="91425" anchor="t" anchorCtr="0">
            <a:noAutofit/>
          </a:bodyPr>
          <a:lstStyle/>
          <a:p>
            <a:pPr marL="457200" lvl="0" indent="-157480" algn="r" rtl="1">
              <a:spcBef>
                <a:spcPts val="0"/>
              </a:spcBef>
              <a:spcAft>
                <a:spcPts val="0"/>
              </a:spcAft>
              <a:buNone/>
            </a:pPr>
            <a:r>
              <a:rPr lang="iw-IL"/>
              <a:t>שאלתו של איוב היא שאלה גורלית-למה יש צרות</a:t>
            </a:r>
            <a:endParaRPr/>
          </a:p>
          <a:p>
            <a:pPr marL="457200" lvl="0" indent="-157480" algn="r" rtl="1">
              <a:spcBef>
                <a:spcPts val="0"/>
              </a:spcBef>
              <a:spcAft>
                <a:spcPts val="0"/>
              </a:spcAft>
              <a:buNone/>
            </a:pPr>
            <a:r>
              <a:rPr lang="iw-IL"/>
              <a:t>---על שאלה כזאת לא ניתן לתת תשובה!</a:t>
            </a:r>
            <a:endParaRPr/>
          </a:p>
          <a:p>
            <a:pPr marL="457200" lvl="0" indent="-157480" algn="r" rtl="1">
              <a:spcBef>
                <a:spcPts val="0"/>
              </a:spcBef>
              <a:spcAft>
                <a:spcPts val="0"/>
              </a:spcAft>
              <a:buNone/>
            </a:pPr>
            <a:r>
              <a:rPr lang="iw-IL"/>
              <a:t>עונה לו האלוהים-אינך יודע איך לשים שמיים ברקיע ואיך נוצרו החיות,איך תוכל להבין למה יש רע בעולם?!</a:t>
            </a:r>
            <a:endParaRPr/>
          </a:p>
          <a:p>
            <a:pPr marL="457200" lvl="0" indent="-157480" algn="r" rtl="1">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39A59937-3428-4F6A-8801-2BE00A1715E2}"/>
              </a:ext>
            </a:extLst>
          </p:cNvPr>
          <p:cNvSpPr>
            <a:spLocks noGrp="1"/>
          </p:cNvSpPr>
          <p:nvPr>
            <p:ph type="body" idx="1"/>
          </p:nvPr>
        </p:nvSpPr>
        <p:spPr>
          <a:xfrm>
            <a:off x="457200" y="1600200"/>
            <a:ext cx="3003755" cy="4525963"/>
          </a:xfrm>
        </p:spPr>
        <p:txBody>
          <a:bodyPr/>
          <a:lstStyle/>
          <a:p>
            <a:r>
              <a:rPr lang="he-IL" dirty="0"/>
              <a:t>מה היה חטאו של איוב?</a:t>
            </a:r>
          </a:p>
          <a:p>
            <a:r>
              <a:rPr lang="he-IL" dirty="0"/>
              <a:t>מהי תפילה אמיתית?</a:t>
            </a:r>
          </a:p>
          <a:p>
            <a:r>
              <a:rPr lang="he-IL" dirty="0"/>
              <a:t>מה אם כך יהיה התיקון?</a:t>
            </a:r>
          </a:p>
        </p:txBody>
      </p:sp>
      <p:sp>
        <p:nvSpPr>
          <p:cNvPr id="4" name="מציין מיקום טקסט 3">
            <a:extLst>
              <a:ext uri="{FF2B5EF4-FFF2-40B4-BE49-F238E27FC236}">
                <a16:creationId xmlns:a16="http://schemas.microsoft.com/office/drawing/2014/main" id="{93C35604-448B-4252-9484-E4993BCCBA1E}"/>
              </a:ext>
            </a:extLst>
          </p:cNvPr>
          <p:cNvSpPr>
            <a:spLocks noGrp="1"/>
          </p:cNvSpPr>
          <p:nvPr>
            <p:ph type="body" idx="2"/>
          </p:nvPr>
        </p:nvSpPr>
        <p:spPr>
          <a:xfrm>
            <a:off x="4198374" y="304801"/>
            <a:ext cx="4488426" cy="4238369"/>
          </a:xfrm>
        </p:spPr>
        <p:txBody>
          <a:bodyPr/>
          <a:lstStyle/>
          <a:p>
            <a:pPr marL="106680" indent="0">
              <a:buNone/>
            </a:pPr>
            <a:r>
              <a:rPr lang="he-IL" sz="1800" dirty="0">
                <a:effectLst/>
                <a:latin typeface="Garamond" panose="02020404030301010803" pitchFamily="18" charset="0"/>
                <a:ea typeface="Times New Roman" panose="02020603050405020304" pitchFamily="18" charset="0"/>
                <a:cs typeface="David" panose="020E0502060401010101" pitchFamily="34" charset="-79"/>
              </a:rPr>
              <a:t>אִיּוֹב! כְּשֶׁשָּׁפְעוּ עָלֶיךָ חֲסָדַי, בִּבְחִינַת "הִנְנִי נֹטֶה אֵלֶיהָ כְּנָהָר שָׁלוֹם", וְהָיִיתָ מֵאַנְשֵׁי שֵׁם וּבַעֲלֵי הַשְׁפָּעָה – "וַיְהִי הָאִישׁ הַהוּא גָּדוֹל מִכָּל בְּנֵי קֶדֶם" – לֹא מִלֵּאתָ אֶת הַתַּפְקִיד שֶׁחֲסָדַי הֵטִילוּ עָלֶיךָ. אִישׁ תָּם וְיָשָׁר הָיִיתָ, יְרֵא </a:t>
            </a:r>
            <a:r>
              <a:rPr lang="he-IL" sz="1800" dirty="0" err="1">
                <a:effectLst/>
                <a:latin typeface="Garamond" panose="02020404030301010803" pitchFamily="18" charset="0"/>
                <a:ea typeface="Times New Roman" panose="02020603050405020304" pitchFamily="18" charset="0"/>
                <a:cs typeface="David" panose="020E0502060401010101" pitchFamily="34" charset="-79"/>
              </a:rPr>
              <a:t>אֱלֹהִים</a:t>
            </a:r>
            <a:r>
              <a:rPr lang="he-IL" sz="1800" dirty="0">
                <a:effectLst/>
                <a:latin typeface="Garamond" panose="02020404030301010803" pitchFamily="18" charset="0"/>
                <a:ea typeface="Times New Roman" panose="02020603050405020304" pitchFamily="18" charset="0"/>
                <a:cs typeface="David" panose="020E0502060401010101" pitchFamily="34" charset="-79"/>
              </a:rPr>
              <a:t> וְסָר מֵרַע; לֹא הִשְׁתַּמַּשְׁתָּ </a:t>
            </a:r>
            <a:r>
              <a:rPr lang="he-IL" sz="1800" dirty="0" err="1">
                <a:effectLst/>
                <a:latin typeface="Garamond" panose="02020404030301010803" pitchFamily="18" charset="0"/>
                <a:ea typeface="Times New Roman" panose="02020603050405020304" pitchFamily="18" charset="0"/>
                <a:cs typeface="David" panose="020E0502060401010101" pitchFamily="34" charset="-79"/>
              </a:rPr>
              <a:t>בְּכֹחֲך</a:t>
            </a:r>
            <a:r>
              <a:rPr lang="he-IL" sz="1800" dirty="0">
                <a:effectLst/>
                <a:latin typeface="Garamond" panose="02020404030301010803" pitchFamily="18" charset="0"/>
                <a:ea typeface="Times New Roman" panose="02020603050405020304" pitchFamily="18" charset="0"/>
                <a:cs typeface="David" panose="020E0502060401010101" pitchFamily="34" charset="-79"/>
              </a:rPr>
              <a:t>ָ </a:t>
            </a:r>
            <a:r>
              <a:rPr lang="he-IL" sz="1800" dirty="0" err="1">
                <a:effectLst/>
                <a:latin typeface="Garamond" panose="02020404030301010803" pitchFamily="18" charset="0"/>
                <a:ea typeface="Times New Roman" panose="02020603050405020304" pitchFamily="18" charset="0"/>
                <a:cs typeface="David" panose="020E0502060401010101" pitchFamily="34" charset="-79"/>
              </a:rPr>
              <a:t>וְעָשְׁרְך</a:t>
            </a:r>
            <a:r>
              <a:rPr lang="he-IL" sz="1800" dirty="0">
                <a:effectLst/>
                <a:latin typeface="Garamond" panose="02020404030301010803" pitchFamily="18" charset="0"/>
                <a:ea typeface="Times New Roman" panose="02020603050405020304" pitchFamily="18" charset="0"/>
                <a:cs typeface="David" panose="020E0502060401010101" pitchFamily="34" charset="-79"/>
              </a:rPr>
              <a:t>ָ לְרַע; נָתַתָּ הַרְבֵּה לִצְדָקָה – "צֶדֶק לָבַשְׁתִּי וַיִּלְבָּשֵׁנִי כִּמְעִיל וְצָנִיף מִשְׁפָּטִי"; לֹא נִמְנַעְתָּ מִלְּהַמְצִיא עֵזֶר וְסַעַד לָרַבִּים וְעָמַדְתָּ לָהֶם בְּעֵת צָרָה וּמְצוּקָה – "כִּי אֲמַלֵּט עָנִי מְשַׁוֵּעַ וְיָתוֹם וְלֹא עֹזֵר לוֹ?" אוּלָם </a:t>
            </a:r>
            <a:r>
              <a:rPr lang="he-IL" sz="1800" b="1" dirty="0">
                <a:effectLst/>
                <a:latin typeface="Garamond" panose="02020404030301010803" pitchFamily="18" charset="0"/>
                <a:ea typeface="Times New Roman" panose="02020603050405020304" pitchFamily="18" charset="0"/>
                <a:cs typeface="David" panose="020E0502060401010101" pitchFamily="34" charset="-79"/>
              </a:rPr>
              <a:t>חֲסֵרָה לְךָ אוֹתָהּ מִדַּת הַחֶסֶד הַגְּדוֹלָה בִּשְׁנֵי מוּבָנִים: א. מֵעוֹלָם לֹא נָשָׂאתָ בְּעֹל הַצִּבּוּר וְלֹא הִשְׁתַּתַּפְתָּ בְּצָרָתוֹ וִיגוֹנוֹ; ב. לֹא הִרְגַּשְׁתָּ אֶת </a:t>
            </a:r>
            <a:r>
              <a:rPr lang="he-IL" sz="1800" b="1" dirty="0" err="1">
                <a:effectLst/>
                <a:latin typeface="Garamond" panose="02020404030301010803" pitchFamily="18" charset="0"/>
                <a:ea typeface="Times New Roman" panose="02020603050405020304" pitchFamily="18" charset="0"/>
                <a:cs typeface="David" panose="020E0502060401010101" pitchFamily="34" charset="-79"/>
              </a:rPr>
              <a:t>יִסּוּרֵי</a:t>
            </a:r>
            <a:r>
              <a:rPr lang="he-IL" sz="1800" b="1" dirty="0">
                <a:effectLst/>
                <a:latin typeface="Garamond" panose="02020404030301010803" pitchFamily="18" charset="0"/>
                <a:ea typeface="Times New Roman" panose="02020603050405020304" pitchFamily="18" charset="0"/>
                <a:cs typeface="David" panose="020E0502060401010101" pitchFamily="34" charset="-79"/>
              </a:rPr>
              <a:t> הַיָּחִיד הַסּוֹבֵל.</a:t>
            </a:r>
            <a:r>
              <a:rPr lang="he-IL" sz="1800" dirty="0">
                <a:effectLst/>
                <a:latin typeface="Garamond" panose="02020404030301010803" pitchFamily="18" charset="0"/>
                <a:ea typeface="Times New Roman" panose="02020603050405020304" pitchFamily="18" charset="0"/>
                <a:cs typeface="David" panose="020E0502060401010101" pitchFamily="34" charset="-79"/>
              </a:rPr>
              <a:t> כְּאִישׁ הַמְּחוֹנָן בְּלֵב טוֹב </a:t>
            </a:r>
            <a:r>
              <a:rPr lang="he-IL" sz="1800" dirty="0" err="1">
                <a:effectLst/>
                <a:latin typeface="Garamond" panose="02020404030301010803" pitchFamily="18" charset="0"/>
                <a:ea typeface="Times New Roman" panose="02020603050405020304" pitchFamily="18" charset="0"/>
                <a:cs typeface="David" panose="020E0502060401010101" pitchFamily="34" charset="-79"/>
              </a:rPr>
              <a:t>רִחַמְת</a:t>
            </a:r>
            <a:r>
              <a:rPr lang="he-IL" sz="1800" dirty="0">
                <a:effectLst/>
                <a:latin typeface="Garamond" panose="02020404030301010803" pitchFamily="18" charset="0"/>
                <a:ea typeface="Times New Roman" panose="02020603050405020304" pitchFamily="18" charset="0"/>
                <a:cs typeface="David" panose="020E0502060401010101" pitchFamily="34" charset="-79"/>
              </a:rPr>
              <a:t>ָּ לְרֶגַע עַל יָתוֹם; כֶּסֶף רַב הָיָה לְךָ, וְלֹא חָסַרְתָּ כְּלוּם כְּשֶׁנָּתַתָּ נְדָבָה הֲגוּנָה. אָמְנָם חֶסֶד – מַשְׁמָעוּתוֹ מַקִּיפָה יוֹתֵר מִסֶּנְטִימֶנְט חוֹלֵף, מֵרַגְשָׁנוּת זוֹלָה; </a:t>
            </a:r>
            <a:r>
              <a:rPr lang="he-IL" sz="1800" b="1" dirty="0">
                <a:effectLst/>
                <a:latin typeface="Garamond" panose="02020404030301010803" pitchFamily="18" charset="0"/>
                <a:ea typeface="Times New Roman" panose="02020603050405020304" pitchFamily="18" charset="0"/>
                <a:cs typeface="David" panose="020E0502060401010101" pitchFamily="34" charset="-79"/>
              </a:rPr>
              <a:t>חֶסֶד תּוֹבֵעַ יוֹתֵר מִדִּמְעָה רִגְעִית, מִמַּטְבֵּעַ קָרָה. חֶסֶד – פֵּרוּשׁוֹ: הִתְמַזְּגוּת עִם הַזּוּלַת, הִזְדַּהוּת עִם כְּאֵבוֹ, הַרְגָּשַׁת הָאַחֲרָיוּת לְגוֹרָלוֹ. מִדַּת הַחֶסֶד - זוֹ לֹא </a:t>
            </a:r>
            <a:r>
              <a:rPr lang="he-IL" sz="1800" b="1" dirty="0" err="1">
                <a:effectLst/>
                <a:latin typeface="Garamond" panose="02020404030301010803" pitchFamily="18" charset="0"/>
                <a:ea typeface="Times New Roman" panose="02020603050405020304" pitchFamily="18" charset="0"/>
                <a:cs typeface="David" panose="020E0502060401010101" pitchFamily="34" charset="-79"/>
              </a:rPr>
              <a:t>הָיְתָה</a:t>
            </a:r>
            <a:r>
              <a:rPr lang="he-IL" sz="1800" b="1" dirty="0">
                <a:effectLst/>
                <a:latin typeface="Garamond" panose="02020404030301010803" pitchFamily="18" charset="0"/>
                <a:ea typeface="Times New Roman" panose="02020603050405020304" pitchFamily="18" charset="0"/>
                <a:cs typeface="David" panose="020E0502060401010101" pitchFamily="34" charset="-79"/>
              </a:rPr>
              <a:t> בְּךָ, לֹא בְּנוֹגֵעַ אֶל הָרַבִּים וְלֹא בִּיחָסֶיךָ עִם הַיָּחִיד</a:t>
            </a:r>
            <a:r>
              <a:rPr lang="he-IL" sz="1800" dirty="0">
                <a:effectLst/>
                <a:latin typeface="Garamond" panose="02020404030301010803" pitchFamily="18" charset="0"/>
                <a:ea typeface="Times New Roman" panose="02020603050405020304" pitchFamily="18" charset="0"/>
                <a:cs typeface="David" panose="020E0502060401010101" pitchFamily="34" charset="-79"/>
              </a:rPr>
              <a:t>.</a:t>
            </a:r>
            <a:endParaRPr lang="en-US" sz="1800" dirty="0">
              <a:effectLst/>
              <a:latin typeface="Garamond" panose="02020404030301010803" pitchFamily="18" charset="0"/>
              <a:ea typeface="Times New Roman" panose="02020603050405020304" pitchFamily="18" charset="0"/>
              <a:cs typeface="David" panose="020E0502060401010101" pitchFamily="34" charset="-79"/>
            </a:endParaRPr>
          </a:p>
          <a:p>
            <a:pPr marL="106680" indent="0">
              <a:buNone/>
            </a:pPr>
            <a:endParaRPr lang="he-IL" dirty="0"/>
          </a:p>
        </p:txBody>
      </p:sp>
    </p:spTree>
    <p:extLst>
      <p:ext uri="{BB962C8B-B14F-4D97-AF65-F5344CB8AC3E}">
        <p14:creationId xmlns:p14="http://schemas.microsoft.com/office/powerpoint/2010/main" val="2007181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6"/>
          <p:cNvSpPr txBox="1">
            <a:spLocks noGrp="1"/>
          </p:cNvSpPr>
          <p:nvPr>
            <p:ph type="title"/>
          </p:nvPr>
        </p:nvSpPr>
        <p:spPr>
          <a:xfrm>
            <a:off x="457200" y="304800"/>
            <a:ext cx="8229600" cy="11430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iw-IL"/>
              <a:t>מה היה חטאו של איוב?</a:t>
            </a:r>
            <a:endParaRPr/>
          </a:p>
        </p:txBody>
      </p:sp>
      <p:sp>
        <p:nvSpPr>
          <p:cNvPr id="271" name="Google Shape;271;p36"/>
          <p:cNvSpPr txBox="1">
            <a:spLocks noGrp="1"/>
          </p:cNvSpPr>
          <p:nvPr>
            <p:ph type="body" idx="2"/>
          </p:nvPr>
        </p:nvSpPr>
        <p:spPr>
          <a:xfrm>
            <a:off x="4648200" y="1600200"/>
            <a:ext cx="4038600" cy="4526100"/>
          </a:xfrm>
          <a:prstGeom prst="rect">
            <a:avLst/>
          </a:prstGeom>
        </p:spPr>
        <p:txBody>
          <a:bodyPr spcFirstLastPara="1" wrap="square" lIns="91425" tIns="91425" rIns="91425" bIns="91425" anchor="t" anchorCtr="0">
            <a:noAutofit/>
          </a:bodyPr>
          <a:lstStyle/>
          <a:p>
            <a:pPr marL="457200" lvl="0" indent="-157480" algn="r" rtl="1">
              <a:spcBef>
                <a:spcPts val="0"/>
              </a:spcBef>
              <a:spcAft>
                <a:spcPts val="0"/>
              </a:spcAft>
              <a:buNone/>
            </a:pPr>
            <a:r>
              <a:rPr lang="iw-IL" dirty="0"/>
              <a:t>איוב לא השתתף עם הציבור בכאבו!</a:t>
            </a:r>
            <a:endParaRPr dirty="0"/>
          </a:p>
          <a:p>
            <a:pPr marL="457200" lvl="0" indent="-157480" algn="r" rtl="1">
              <a:spcBef>
                <a:spcPts val="0"/>
              </a:spcBef>
              <a:spcAft>
                <a:spcPts val="0"/>
              </a:spcAft>
              <a:buNone/>
            </a:pPr>
            <a:r>
              <a:rPr lang="iw-IL" dirty="0"/>
              <a:t>הוא נתן צדקה,הוא עזר, אך הוא לא חש את כאבם של האחרים.</a:t>
            </a:r>
            <a:endParaRPr lang="he-IL" dirty="0"/>
          </a:p>
          <a:p>
            <a:pPr marL="457200" lvl="0" indent="-157480" algn="r" rtl="1">
              <a:spcBef>
                <a:spcPts val="0"/>
              </a:spcBef>
              <a:spcAft>
                <a:spcPts val="0"/>
              </a:spcAft>
              <a:buNone/>
            </a:pPr>
            <a:r>
              <a:rPr lang="he-IL" dirty="0"/>
              <a:t>הוא לא היה שותף בעול הציבור</a:t>
            </a:r>
            <a:endParaRPr dirty="0"/>
          </a:p>
          <a:p>
            <a:pPr marL="457200" lvl="0" indent="-157480" algn="r" rtl="1">
              <a:spcBef>
                <a:spcPts val="0"/>
              </a:spcBef>
              <a:spcAft>
                <a:spcPts val="0"/>
              </a:spcAft>
              <a:buNone/>
            </a:pPr>
            <a:endParaRPr dirty="0"/>
          </a:p>
          <a:p>
            <a:pPr marL="457200" lvl="0" indent="-157480" algn="r" rtl="1">
              <a:spcBef>
                <a:spcPts val="0"/>
              </a:spcBef>
              <a:spcAft>
                <a:spcPts val="0"/>
              </a:spcAft>
              <a:buNone/>
            </a:pPr>
            <a:r>
              <a:rPr lang="iw-IL" dirty="0"/>
              <a:t>לכן התיקון של איוב היה כשהתפלל בעד רעיו</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תיבת טקסט 7">
            <a:extLst>
              <a:ext uri="{FF2B5EF4-FFF2-40B4-BE49-F238E27FC236}">
                <a16:creationId xmlns:a16="http://schemas.microsoft.com/office/drawing/2014/main" id="{1AAE4209-F247-4CAD-B723-A99D473179FE}"/>
              </a:ext>
            </a:extLst>
          </p:cNvPr>
          <p:cNvSpPr txBox="1"/>
          <p:nvPr/>
        </p:nvSpPr>
        <p:spPr>
          <a:xfrm>
            <a:off x="2674376" y="127819"/>
            <a:ext cx="6272980" cy="5786199"/>
          </a:xfrm>
          <a:prstGeom prst="rect">
            <a:avLst/>
          </a:prstGeom>
          <a:noFill/>
        </p:spPr>
        <p:txBody>
          <a:bodyPr wrap="square" rtlCol="1">
            <a:spAutoFit/>
          </a:bodyPr>
          <a:lstStyle/>
          <a:p>
            <a:r>
              <a:rPr lang="he-IL" sz="1600" dirty="0">
                <a:effectLst/>
                <a:latin typeface="Garamond" panose="02020404030301010803" pitchFamily="18" charset="0"/>
                <a:ea typeface="Times New Roman" panose="02020603050405020304" pitchFamily="18" charset="0"/>
                <a:cs typeface="Miriam" panose="020B0502050101010101" pitchFamily="34" charset="-79"/>
              </a:rPr>
              <a:t>הָיִיתָ בֵּן דּוֹרוֹ שֶׁל יַעֲקֹב, אֲשֶׁר נֶאֱבַק עִם לָבָן, עֵשָׂו וְהָאִישׁ בְּנַחַל </a:t>
            </a:r>
            <a:r>
              <a:rPr lang="he-IL" sz="1600" dirty="0" err="1">
                <a:effectLst/>
                <a:latin typeface="Garamond" panose="02020404030301010803" pitchFamily="18" charset="0"/>
                <a:ea typeface="Times New Roman" panose="02020603050405020304" pitchFamily="18" charset="0"/>
                <a:cs typeface="Miriam" panose="020B0502050101010101" pitchFamily="34" charset="-79"/>
              </a:rPr>
              <a:t>יַבֹּק</a:t>
            </a:r>
            <a:r>
              <a:rPr lang="he-IL" sz="1600" dirty="0">
                <a:effectLst/>
                <a:latin typeface="Garamond" panose="02020404030301010803" pitchFamily="18" charset="0"/>
                <a:ea typeface="Times New Roman" panose="02020603050405020304" pitchFamily="18" charset="0"/>
                <a:cs typeface="Miriam" panose="020B0502050101010101" pitchFamily="34" charset="-79"/>
              </a:rPr>
              <a:t>, הֶעָזַרְתָּ לוֹ בְּעֵצָה </a:t>
            </a:r>
            <a:r>
              <a:rPr lang="he-IL" sz="1600" dirty="0" err="1">
                <a:effectLst/>
                <a:latin typeface="Garamond" panose="02020404030301010803" pitchFamily="18" charset="0"/>
                <a:ea typeface="Times New Roman" panose="02020603050405020304" pitchFamily="18" charset="0"/>
                <a:cs typeface="Miriam" panose="020B0502050101010101" pitchFamily="34" charset="-79"/>
              </a:rPr>
              <a:t>וְתוּשִׁיָּה</a:t>
            </a:r>
            <a:r>
              <a:rPr lang="he-IL" sz="1600" dirty="0">
                <a:effectLst/>
                <a:latin typeface="Garamond" panose="02020404030301010803" pitchFamily="18" charset="0"/>
                <a:ea typeface="Times New Roman" panose="02020603050405020304" pitchFamily="18" charset="0"/>
                <a:cs typeface="Miriam" panose="020B0502050101010101" pitchFamily="34" charset="-79"/>
              </a:rPr>
              <a:t>? מִי הָיָה יַעֲקֹב? – רוֹעֶה עָנִי, וְאַתָּה? – עָשִׁיר וּבַעַל הַשְׁפָּעָה. אִלּוּ </a:t>
            </a:r>
            <a:r>
              <a:rPr lang="he-IL" sz="1600" dirty="0" err="1">
                <a:effectLst/>
                <a:latin typeface="Garamond" panose="02020404030301010803" pitchFamily="18" charset="0"/>
                <a:ea typeface="Times New Roman" panose="02020603050405020304" pitchFamily="18" charset="0"/>
                <a:cs typeface="Miriam" panose="020B0502050101010101" pitchFamily="34" charset="-79"/>
              </a:rPr>
              <a:t>הִתְיַחַסְת</a:t>
            </a:r>
            <a:r>
              <a:rPr lang="he-IL" sz="1600" dirty="0">
                <a:effectLst/>
                <a:latin typeface="Garamond" panose="02020404030301010803" pitchFamily="18" charset="0"/>
                <a:ea typeface="Times New Roman" panose="02020603050405020304" pitchFamily="18" charset="0"/>
                <a:cs typeface="Miriam" panose="020B0502050101010101" pitchFamily="34" charset="-79"/>
              </a:rPr>
              <a:t>ָּ לְיַעֲקֹב בָּאַהֲדָה הָרְאוּיָה </a:t>
            </a:r>
            <a:r>
              <a:rPr lang="he-IL" sz="1600" dirty="0" err="1">
                <a:effectLst/>
                <a:latin typeface="Garamond" panose="02020404030301010803" pitchFamily="18" charset="0"/>
                <a:ea typeface="Times New Roman" panose="02020603050405020304" pitchFamily="18" charset="0"/>
                <a:cs typeface="Miriam" panose="020B0502050101010101" pitchFamily="34" charset="-79"/>
              </a:rPr>
              <a:t>וּבְמִדַּת</a:t>
            </a:r>
            <a:r>
              <a:rPr lang="he-IL" sz="1600" dirty="0">
                <a:effectLst/>
                <a:latin typeface="Garamond" panose="02020404030301010803" pitchFamily="18" charset="0"/>
                <a:ea typeface="Times New Roman" panose="02020603050405020304" pitchFamily="18" charset="0"/>
                <a:cs typeface="Miriam" panose="020B0502050101010101" pitchFamily="34" charset="-79"/>
              </a:rPr>
              <a:t> הַחֶסֶד הַנֶּאֱמָנָה, לֹא הָיוּ עוֹבְרִים עָלָיו </a:t>
            </a:r>
            <a:r>
              <a:rPr lang="he-IL" sz="1600" dirty="0" err="1">
                <a:effectLst/>
                <a:latin typeface="Garamond" panose="02020404030301010803" pitchFamily="18" charset="0"/>
                <a:ea typeface="Times New Roman" panose="02020603050405020304" pitchFamily="18" charset="0"/>
                <a:cs typeface="Miriam" panose="020B0502050101010101" pitchFamily="34" charset="-79"/>
              </a:rPr>
              <a:t>יִסּוּרִים</a:t>
            </a:r>
            <a:r>
              <a:rPr lang="he-IL" sz="1600" dirty="0">
                <a:effectLst/>
                <a:latin typeface="Garamond" panose="02020404030301010803" pitchFamily="18" charset="0"/>
                <a:ea typeface="Times New Roman" panose="02020603050405020304" pitchFamily="18" charset="0"/>
                <a:cs typeface="Miriam" panose="020B0502050101010101" pitchFamily="34" charset="-79"/>
              </a:rPr>
              <a:t> רַבִּים כָּל כָּךְ. הָיִיתָ בִּזְמַנּוֹ שֶׁל משֶׁה וְנִמְנֵיתָ עַל יוֹעֲצֵי פַּרְעֹה. הַאִם נָקַפְתָּ אֶצְבַּע בְּשָׁעָה שֶׁפַּרְעֹה גָּזַר גְּזֵרַת "כָּל הַבֵּן הַיִּלּוֹד </a:t>
            </a:r>
            <a:r>
              <a:rPr lang="he-IL" sz="1600" dirty="0" err="1">
                <a:effectLst/>
                <a:latin typeface="Garamond" panose="02020404030301010803" pitchFamily="18" charset="0"/>
                <a:ea typeface="Times New Roman" panose="02020603050405020304" pitchFamily="18" charset="0"/>
                <a:cs typeface="Miriam" panose="020B0502050101010101" pitchFamily="34" charset="-79"/>
              </a:rPr>
              <a:t>הַיְאּרָה</a:t>
            </a:r>
            <a:r>
              <a:rPr lang="he-IL" sz="1600" dirty="0">
                <a:effectLst/>
                <a:latin typeface="Garamond" panose="02020404030301010803" pitchFamily="18" charset="0"/>
                <a:ea typeface="Times New Roman" panose="02020603050405020304" pitchFamily="18" charset="0"/>
                <a:cs typeface="Miriam" panose="020B0502050101010101" pitchFamily="34" charset="-79"/>
              </a:rPr>
              <a:t> תַּשְׁלִיכֻהוּ", בְּשָׁעָה שֶׁהַנּוֹגְשִׂים הֶעֱבִידוּ בְּפָרֶךְ אֶת אַחֶיךָ? שָׁתַקְתָּ אָז וְלֹא מָחִיתָ, כִּי יָרֵאתָ לְהִזְדַּהוֹת עִם הָעֲבָדִים </a:t>
            </a:r>
            <a:r>
              <a:rPr lang="he-IL" sz="1600" dirty="0" err="1">
                <a:effectLst/>
                <a:latin typeface="Garamond" panose="02020404030301010803" pitchFamily="18" charset="0"/>
                <a:ea typeface="Times New Roman" panose="02020603050405020304" pitchFamily="18" charset="0"/>
                <a:cs typeface="Miriam" panose="020B0502050101010101" pitchFamily="34" charset="-79"/>
              </a:rPr>
              <a:t>הָאֻמְלָלִים</a:t>
            </a:r>
            <a:r>
              <a:rPr lang="he-IL" sz="1600" dirty="0">
                <a:effectLst/>
                <a:latin typeface="Garamond" panose="02020404030301010803" pitchFamily="18" charset="0"/>
                <a:ea typeface="Times New Roman" panose="02020603050405020304" pitchFamily="18" charset="0"/>
                <a:cs typeface="Miriam" panose="020B0502050101010101" pitchFamily="34" charset="-79"/>
              </a:rPr>
              <a:t>. לְשַׁלְשֵׁל לָהֶם מַטְבֵּעַ – כֵּן, אֲבָל לַהֲפֹךְ בִּזְכוּתָם </a:t>
            </a:r>
            <a:r>
              <a:rPr lang="he-IL" sz="1600" dirty="0" err="1">
                <a:effectLst/>
                <a:latin typeface="Garamond" panose="02020404030301010803" pitchFamily="18" charset="0"/>
                <a:ea typeface="Times New Roman" panose="02020603050405020304" pitchFamily="18" charset="0"/>
                <a:cs typeface="Miriam" panose="020B0502050101010101" pitchFamily="34" charset="-79"/>
              </a:rPr>
              <a:t>בְּפֻמְבֵּי</a:t>
            </a:r>
            <a:r>
              <a:rPr lang="he-IL" sz="1600" dirty="0">
                <a:effectLst/>
                <a:latin typeface="Garamond" panose="02020404030301010803" pitchFamily="18" charset="0"/>
                <a:ea typeface="Times New Roman" panose="02020603050405020304" pitchFamily="18" charset="0"/>
                <a:cs typeface="Miriam" panose="020B0502050101010101" pitchFamily="34" charset="-79"/>
              </a:rPr>
              <a:t> – לֹא. פָּחַדְתָּ שֶׁמָּא יַאֲשִׁימוּךָ בְּנֶאֱמָנוּת כְּפוּלָה. פָּעַלְתָּ בְּדוֹרָם שֶׁל עֶזְרָא וּנְחֶמְיָה, מֵעוֹלֵי בָּבֶל. אַתָּה, אִיּוֹב, בְּעָשְׁרְךָ וּבְהַשְׁפָּעָתְךָ </a:t>
            </a:r>
            <a:r>
              <a:rPr lang="he-IL" sz="1600" dirty="0" err="1">
                <a:effectLst/>
                <a:latin typeface="Garamond" panose="02020404030301010803" pitchFamily="18" charset="0"/>
                <a:ea typeface="Times New Roman" panose="02020603050405020304" pitchFamily="18" charset="0"/>
                <a:cs typeface="Miriam" panose="020B0502050101010101" pitchFamily="34" charset="-79"/>
              </a:rPr>
              <a:t>יָכלְת</a:t>
            </a:r>
            <a:r>
              <a:rPr lang="he-IL" sz="1600" dirty="0">
                <a:effectLst/>
                <a:latin typeface="Garamond" panose="02020404030301010803" pitchFamily="18" charset="0"/>
                <a:ea typeface="Times New Roman" panose="02020603050405020304" pitchFamily="18" charset="0"/>
                <a:cs typeface="Miriam" panose="020B0502050101010101" pitchFamily="34" charset="-79"/>
              </a:rPr>
              <a:t>ָּ לְהָחִישׁ אֶת תַּהֲלִיךְ יִשּׁוּב הָאָרֶץ וּבִנְיָן בֵּית הַמִּקְדָּשׁ. בְּרַם, אָזְנְךָ הָאֲטוּמָה </a:t>
            </a:r>
            <a:r>
              <a:rPr lang="he-IL" sz="1600" dirty="0" err="1">
                <a:effectLst/>
                <a:latin typeface="Garamond" panose="02020404030301010803" pitchFamily="18" charset="0"/>
                <a:ea typeface="Times New Roman" panose="02020603050405020304" pitchFamily="18" charset="0"/>
                <a:cs typeface="Miriam" panose="020B0502050101010101" pitchFamily="34" charset="-79"/>
              </a:rPr>
              <a:t>הָיְתָה</a:t>
            </a:r>
            <a:r>
              <a:rPr lang="he-IL" sz="1600" dirty="0">
                <a:effectLst/>
                <a:latin typeface="Garamond" panose="02020404030301010803" pitchFamily="18" charset="0"/>
                <a:ea typeface="Times New Roman" panose="02020603050405020304" pitchFamily="18" charset="0"/>
                <a:cs typeface="Miriam" panose="020B0502050101010101" pitchFamily="34" charset="-79"/>
              </a:rPr>
              <a:t> וְלֹא קָלְטָה אֶת הַזְּעָקָה הַהִיסְטוֹרִית שֶׁל הָאֻמָּה. לֹא יָצָאתָ בְּסַעֲרַת מְחָאָה נֶגֶד </a:t>
            </a:r>
            <a:r>
              <a:rPr lang="he-IL" sz="1600" dirty="0" err="1">
                <a:effectLst/>
                <a:latin typeface="Garamond" panose="02020404030301010803" pitchFamily="18" charset="0"/>
                <a:ea typeface="Times New Roman" panose="02020603050405020304" pitchFamily="18" charset="0"/>
                <a:cs typeface="Miriam" panose="020B0502050101010101" pitchFamily="34" charset="-79"/>
              </a:rPr>
              <a:t>הַסַּנְבַּלַּטִים</a:t>
            </a:r>
            <a:r>
              <a:rPr lang="he-IL" sz="1600" dirty="0">
                <a:effectLst/>
                <a:latin typeface="Garamond" panose="02020404030301010803" pitchFamily="18" charset="0"/>
                <a:ea typeface="Times New Roman" panose="02020603050405020304" pitchFamily="18" charset="0"/>
                <a:cs typeface="Miriam" panose="020B0502050101010101" pitchFamily="34" charset="-79"/>
              </a:rPr>
              <a:t>, הַשּׁוֹמְרוֹנִים וּשְׁאָר שׂוֹנְאֵי יִשְׂרָאֵל אֲשֶׁר רָצוּ לְהַחְרִיב אֶת הַיִּשּׁוּב וּלְכַבּוֹת אֶת זִיק </a:t>
            </a:r>
            <a:r>
              <a:rPr lang="he-IL" sz="1600" dirty="0" err="1">
                <a:effectLst/>
                <a:latin typeface="Garamond" panose="02020404030301010803" pitchFamily="18" charset="0"/>
                <a:ea typeface="Times New Roman" panose="02020603050405020304" pitchFamily="18" charset="0"/>
                <a:cs typeface="Miriam" panose="020B0502050101010101" pitchFamily="34" charset="-79"/>
              </a:rPr>
              <a:t>הַתִּקְוָה</a:t>
            </a:r>
            <a:r>
              <a:rPr lang="he-IL" sz="1600" dirty="0">
                <a:effectLst/>
                <a:latin typeface="Garamond" panose="02020404030301010803" pitchFamily="18" charset="0"/>
                <a:ea typeface="Times New Roman" panose="02020603050405020304" pitchFamily="18" charset="0"/>
                <a:cs typeface="Miriam" panose="020B0502050101010101" pitchFamily="34" charset="-79"/>
              </a:rPr>
              <a:t> הָאַחֲרוֹן שֶׁל עַם ה'. מֶה עָשִׂיתָ בְּשָׁעָה שֶׁעוֹלֵי הַגּוֹלָה קָרְאוּ מִמַּעֲמַקֵּי סֵבֶל </a:t>
            </a:r>
            <a:r>
              <a:rPr lang="he-IL" sz="1600" dirty="0" err="1">
                <a:effectLst/>
                <a:latin typeface="Garamond" panose="02020404030301010803" pitchFamily="18" charset="0"/>
                <a:ea typeface="Times New Roman" panose="02020603050405020304" pitchFamily="18" charset="0"/>
                <a:cs typeface="Miriam" panose="020B0502050101010101" pitchFamily="34" charset="-79"/>
              </a:rPr>
              <a:t>וְיֵאוּש</a:t>
            </a:r>
            <a:r>
              <a:rPr lang="he-IL" sz="1600" dirty="0">
                <a:effectLst/>
                <a:latin typeface="Garamond" panose="02020404030301010803" pitchFamily="18" charset="0"/>
                <a:ea typeface="Times New Roman" panose="02020603050405020304" pitchFamily="18" charset="0"/>
                <a:cs typeface="Miriam" panose="020B0502050101010101" pitchFamily="34" charset="-79"/>
              </a:rPr>
              <a:t>ׁ: "כָּשַׁל </a:t>
            </a:r>
            <a:r>
              <a:rPr lang="he-IL" sz="1600" dirty="0" err="1">
                <a:effectLst/>
                <a:latin typeface="Garamond" panose="02020404030301010803" pitchFamily="18" charset="0"/>
                <a:ea typeface="Times New Roman" panose="02020603050405020304" pitchFamily="18" charset="0"/>
                <a:cs typeface="Miriam" panose="020B0502050101010101" pitchFamily="34" charset="-79"/>
              </a:rPr>
              <a:t>כֹּח</a:t>
            </a:r>
            <a:r>
              <a:rPr lang="he-IL" sz="1600" dirty="0">
                <a:effectLst/>
                <a:latin typeface="Garamond" panose="02020404030301010803" pitchFamily="18" charset="0"/>
                <a:ea typeface="Times New Roman" panose="02020603050405020304" pitchFamily="18" charset="0"/>
                <a:cs typeface="Miriam" panose="020B0502050101010101" pitchFamily="34" charset="-79"/>
              </a:rPr>
              <a:t>ַ הַסַּבָּל וְהֶעָפָר הַרְבֵּה וַאֲנַחְנוּ לֹא נוּכַל לִבְנוֹת בַּחוֹמָה"? יָשַׁבְתָּ בְּחִבּוּק יָדַיִם! </a:t>
            </a:r>
            <a:r>
              <a:rPr lang="he-IL" sz="1600" b="1" dirty="0">
                <a:effectLst/>
                <a:latin typeface="Garamond" panose="02020404030301010803" pitchFamily="18" charset="0"/>
                <a:ea typeface="Times New Roman" panose="02020603050405020304" pitchFamily="18" charset="0"/>
                <a:cs typeface="Miriam" panose="020B0502050101010101" pitchFamily="34" charset="-79"/>
              </a:rPr>
              <a:t>לֹא הִשְׁתַּתַּפְתָּ בְּסִבְלָם שֶׁל הַלּוֹחֲמִים לְמַעַן הַיַּהֲדוּת, אֶרֶץ יִשְׂרָאֵל וְהַגְּאוּלָה; מֵעוֹלָם לֹא הֵבֵאתָ קָרְבָּן אֶחָד לְטוֹבָתָם. רַק לִשְׁלוֹמְךָ וְטוֹבָתְךָ דָּאַגְתָּ כָּל הַיָּמִים, וְרַק לְמַעַנְךָ הִתְפַּלַּלְתָּ וְהֶעֱלֵיתָ עוֹלוֹת. "וַיְהִי כִּי הִקִּיפוּ יְמֵי הַמִּשְׁתֶּה, וַיִּשְׁלַח אִיּוֹב וַיְקַדְּשֵׁם, וְהִשְׁכִּים בַּבֹּקֶר וְהֶעֱלָה עֹלוֹת מִסְפַּר כֻּלָּם, כִּי אָמַר אִיּוֹב, אוּלַי חָטְאוּ בָנַי וּבֵרְכוּ </a:t>
            </a:r>
            <a:r>
              <a:rPr lang="he-IL" sz="1600" b="1" dirty="0" err="1">
                <a:effectLst/>
                <a:latin typeface="Garamond" panose="02020404030301010803" pitchFamily="18" charset="0"/>
                <a:ea typeface="Times New Roman" panose="02020603050405020304" pitchFamily="18" charset="0"/>
                <a:cs typeface="Miriam" panose="020B0502050101010101" pitchFamily="34" charset="-79"/>
              </a:rPr>
              <a:t>אֱלֹהִים</a:t>
            </a:r>
            <a:r>
              <a:rPr lang="he-IL" sz="1600" b="1" dirty="0">
                <a:effectLst/>
                <a:latin typeface="Garamond" panose="02020404030301010803" pitchFamily="18" charset="0"/>
                <a:ea typeface="Times New Roman" panose="02020603050405020304" pitchFamily="18" charset="0"/>
                <a:cs typeface="Miriam" panose="020B0502050101010101" pitchFamily="34" charset="-79"/>
              </a:rPr>
              <a:t> בִּלְבָבָם". הֲנָשָׂאתָ אַף פַּעַם תְּחִנָּה בְּעַד אִישׁ זָר מִתּוֹךְ הִשְׁתַּתְּפוּת בְּצַעֲרוֹ? – לֹא! הֲתֵדַע, אִיּוֹב, שֶׁהַתְּפִלָּה הִיא נַחֲלַת הַכְּלָל, וְכִי </a:t>
            </a:r>
            <a:r>
              <a:rPr lang="he-IL" sz="1600" b="1" dirty="0">
                <a:effectLst/>
                <a:latin typeface="Times New Roman" panose="02020603050405020304" pitchFamily="18" charset="0"/>
                <a:ea typeface="Times New Roman" panose="02020603050405020304" pitchFamily="18" charset="0"/>
                <a:cs typeface="Miriam" panose="020B0502050101010101" pitchFamily="34" charset="-79"/>
              </a:rPr>
              <a:t> </a:t>
            </a:r>
            <a:r>
              <a:rPr lang="he-IL" sz="1600" b="1" dirty="0">
                <a:effectLst/>
                <a:latin typeface="Garamond" panose="02020404030301010803" pitchFamily="18" charset="0"/>
                <a:ea typeface="Times New Roman" panose="02020603050405020304" pitchFamily="18" charset="0"/>
                <a:cs typeface="Miriam" panose="020B0502050101010101" pitchFamily="34" charset="-79"/>
              </a:rPr>
              <a:t>הַיָּחִיד אֵינוֹ בָּא אֶל הַמֶּלֶךְ לְהִתְחַנֵּן לוֹ וּלְבַקֵּשׁ אֶת צְרָכָיו מִלְּפָנָיו, לְבַד מֵאֲשֶׁר יִגְאַל אֶת עַצְמוֹ מִתּוֹךְ בְּדִידוּתוֹ וְהִסְתַּגְּרוּתוֹ וִיסַפֵּחַ אֶל הַכְּלָל? הֲשָׁכַחְתָּ, כִּי הַתְּפִלָּה הַיְּהוּדִית נֶאֱמֶרֶת בִּלְשׁוֹן רַבִּים – "לְעוֹלָם </a:t>
            </a:r>
            <a:r>
              <a:rPr lang="he-IL" sz="1600" b="1" dirty="0" err="1">
                <a:effectLst/>
                <a:latin typeface="Garamond" panose="02020404030301010803" pitchFamily="18" charset="0"/>
                <a:ea typeface="Times New Roman" panose="02020603050405020304" pitchFamily="18" charset="0"/>
                <a:cs typeface="Miriam" panose="020B0502050101010101" pitchFamily="34" charset="-79"/>
              </a:rPr>
              <a:t>לִישָׁתֵף</a:t>
            </a:r>
            <a:r>
              <a:rPr lang="he-IL" sz="1600" b="1" dirty="0">
                <a:effectLst/>
                <a:latin typeface="Garamond" panose="02020404030301010803" pitchFamily="18" charset="0"/>
                <a:ea typeface="Times New Roman" panose="02020603050405020304" pitchFamily="18" charset="0"/>
                <a:cs typeface="Miriam" panose="020B0502050101010101" pitchFamily="34" charset="-79"/>
              </a:rPr>
              <a:t> </a:t>
            </a:r>
            <a:r>
              <a:rPr lang="he-IL" sz="1600" b="1" dirty="0" err="1">
                <a:effectLst/>
                <a:latin typeface="Garamond" panose="02020404030301010803" pitchFamily="18" charset="0"/>
                <a:ea typeface="Times New Roman" panose="02020603050405020304" pitchFamily="18" charset="0"/>
                <a:cs typeface="Miriam" panose="020B0502050101010101" pitchFamily="34" charset="-79"/>
              </a:rPr>
              <a:t>אִינֵיש</a:t>
            </a:r>
            <a:r>
              <a:rPr lang="he-IL" sz="1600" b="1" dirty="0">
                <a:effectLst/>
                <a:latin typeface="Garamond" panose="02020404030301010803" pitchFamily="18" charset="0"/>
                <a:ea typeface="Times New Roman" panose="02020603050405020304" pitchFamily="18" charset="0"/>
                <a:cs typeface="Miriam" panose="020B0502050101010101" pitchFamily="34" charset="-79"/>
              </a:rPr>
              <a:t>ׁ נַפְשֵׁיהּ בַה</a:t>
            </a:r>
            <a:r>
              <a:rPr lang="he-IL" sz="1800" b="1" dirty="0">
                <a:effectLst/>
                <a:latin typeface="Garamond" panose="02020404030301010803" pitchFamily="18" charset="0"/>
                <a:ea typeface="Times New Roman" panose="02020603050405020304" pitchFamily="18" charset="0"/>
                <a:cs typeface="Miriam" panose="020B0502050101010101" pitchFamily="34" charset="-79"/>
              </a:rPr>
              <a:t>ֲדֵי </a:t>
            </a:r>
            <a:endParaRPr lang="he-IL" dirty="0"/>
          </a:p>
        </p:txBody>
      </p:sp>
      <p:sp>
        <p:nvSpPr>
          <p:cNvPr id="9" name="תיבת טקסט 8">
            <a:extLst>
              <a:ext uri="{FF2B5EF4-FFF2-40B4-BE49-F238E27FC236}">
                <a16:creationId xmlns:a16="http://schemas.microsoft.com/office/drawing/2014/main" id="{E3AB3224-1DCF-4521-92C6-D426AC85B554}"/>
              </a:ext>
            </a:extLst>
          </p:cNvPr>
          <p:cNvSpPr txBox="1"/>
          <p:nvPr/>
        </p:nvSpPr>
        <p:spPr>
          <a:xfrm>
            <a:off x="599768" y="894735"/>
            <a:ext cx="1641987" cy="1384995"/>
          </a:xfrm>
          <a:prstGeom prst="rect">
            <a:avLst/>
          </a:prstGeom>
          <a:noFill/>
        </p:spPr>
        <p:txBody>
          <a:bodyPr wrap="square" rtlCol="1">
            <a:spAutoFit/>
          </a:bodyPr>
          <a:lstStyle/>
          <a:p>
            <a:r>
              <a:rPr lang="he-IL" dirty="0">
                <a:latin typeface="Guttman Yad-Brush" panose="02010401010101010101" pitchFamily="2" charset="-79"/>
                <a:cs typeface="Guttman Yad-Brush" panose="02010401010101010101" pitchFamily="2" charset="-79"/>
              </a:rPr>
              <a:t>האם איוב אמיתי או משל?</a:t>
            </a:r>
          </a:p>
          <a:p>
            <a:endParaRPr lang="he-IL" dirty="0">
              <a:latin typeface="Guttman Yad-Brush" panose="02010401010101010101" pitchFamily="2" charset="-79"/>
              <a:cs typeface="Guttman Yad-Brush" panose="02010401010101010101" pitchFamily="2" charset="-79"/>
            </a:endParaRPr>
          </a:p>
          <a:p>
            <a:endParaRPr lang="he-IL" dirty="0">
              <a:latin typeface="Guttman Yad-Brush" panose="02010401010101010101" pitchFamily="2" charset="-79"/>
              <a:cs typeface="Guttman Yad-Brush" panose="02010401010101010101" pitchFamily="2" charset="-79"/>
            </a:endParaRPr>
          </a:p>
          <a:p>
            <a:r>
              <a:rPr lang="he-IL" dirty="0">
                <a:latin typeface="Guttman Yad-Brush" panose="02010401010101010101" pitchFamily="2" charset="-79"/>
                <a:cs typeface="Guttman Yad-Brush" panose="02010401010101010101" pitchFamily="2" charset="-79"/>
              </a:rPr>
              <a:t>האם גם בימינו יש </a:t>
            </a:r>
            <a:r>
              <a:rPr lang="he-IL" dirty="0" err="1">
                <a:latin typeface="Guttman Yad-Brush" panose="02010401010101010101" pitchFamily="2" charset="-79"/>
                <a:cs typeface="Guttman Yad-Brush" panose="02010401010101010101" pitchFamily="2" charset="-79"/>
              </a:rPr>
              <a:t>איובים</a:t>
            </a:r>
            <a:r>
              <a:rPr lang="he-IL" dirty="0">
                <a:latin typeface="Guttman Yad-Brush" panose="02010401010101010101" pitchFamily="2" charset="-79"/>
                <a:cs typeface="Guttman Yad-Brush" panose="02010401010101010101" pitchFamily="2" charset="-79"/>
              </a:rPr>
              <a:t>"?"</a:t>
            </a:r>
          </a:p>
        </p:txBody>
      </p:sp>
    </p:spTree>
    <p:extLst>
      <p:ext uri="{BB962C8B-B14F-4D97-AF65-F5344CB8AC3E}">
        <p14:creationId xmlns:p14="http://schemas.microsoft.com/office/powerpoint/2010/main" val="3424433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23222BE7-44FA-40B8-812C-C4B9934FE3BB}"/>
              </a:ext>
            </a:extLst>
          </p:cNvPr>
          <p:cNvSpPr>
            <a:spLocks noGrp="1"/>
          </p:cNvSpPr>
          <p:nvPr>
            <p:ph type="body" idx="1"/>
          </p:nvPr>
        </p:nvSpPr>
        <p:spPr>
          <a:xfrm>
            <a:off x="457200" y="1600200"/>
            <a:ext cx="2148348" cy="1113503"/>
          </a:xfrm>
        </p:spPr>
        <p:txBody>
          <a:bodyPr/>
          <a:lstStyle/>
          <a:p>
            <a:r>
              <a:rPr lang="he-IL" dirty="0">
                <a:latin typeface="Guttman Yad-Brush" panose="02010401010101010101" pitchFamily="2" charset="-79"/>
                <a:cs typeface="Guttman Yad-Brush" panose="02010401010101010101" pitchFamily="2" charset="-79"/>
              </a:rPr>
              <a:t>מהו התיקון?</a:t>
            </a:r>
          </a:p>
        </p:txBody>
      </p:sp>
      <p:sp>
        <p:nvSpPr>
          <p:cNvPr id="5" name="תיבת טקסט 4">
            <a:extLst>
              <a:ext uri="{FF2B5EF4-FFF2-40B4-BE49-F238E27FC236}">
                <a16:creationId xmlns:a16="http://schemas.microsoft.com/office/drawing/2014/main" id="{13712EC1-14D7-43D1-ACAF-B015C748983C}"/>
              </a:ext>
            </a:extLst>
          </p:cNvPr>
          <p:cNvSpPr txBox="1"/>
          <p:nvPr/>
        </p:nvSpPr>
        <p:spPr>
          <a:xfrm>
            <a:off x="2762865" y="117987"/>
            <a:ext cx="6035778" cy="6297493"/>
          </a:xfrm>
          <a:prstGeom prst="rect">
            <a:avLst/>
          </a:prstGeom>
          <a:noFill/>
        </p:spPr>
        <p:txBody>
          <a:bodyPr wrap="square" rtlCol="1">
            <a:spAutoFit/>
          </a:bodyPr>
          <a:lstStyle/>
          <a:p>
            <a:pPr algn="just" rtl="1">
              <a:lnSpc>
                <a:spcPct val="150000"/>
              </a:lnSpc>
            </a:pPr>
            <a:r>
              <a:rPr lang="he-IL" sz="1800" b="1" dirty="0">
                <a:effectLst/>
                <a:latin typeface="Garamond" panose="02020404030301010803" pitchFamily="18" charset="0"/>
                <a:ea typeface="Times New Roman" panose="02020603050405020304" pitchFamily="18" charset="0"/>
                <a:cs typeface="David" panose="020E0502060401010101" pitchFamily="34" charset="-79"/>
              </a:rPr>
              <a:t>. </a:t>
            </a:r>
            <a:r>
              <a:rPr lang="he-IL" dirty="0">
                <a:effectLst/>
                <a:latin typeface="Garamond" panose="02020404030301010803" pitchFamily="18" charset="0"/>
                <a:ea typeface="Times New Roman" panose="02020603050405020304" pitchFamily="18" charset="0"/>
                <a:cs typeface="David" panose="020E0502060401010101" pitchFamily="34" charset="-79"/>
              </a:rPr>
              <a:t>לֹא יָדַעְתָּ אֵיךְ לְהִשְׁתַּמֵּשׁ בְּמַטְבֵּעַ הַתְּפִלָּה שֶׁנִּקְבְּעָה עַל יְדֵי הָאֻמָּה, לִכְלֹל אֶת עַצְמְךָ עִם הָרַבִּים וְלָשֵׂאת בְּעֹל הַזּוּלַת. אִיּוֹב, אִם יֵשׁ אֶת נַפְשְׁךָ לָדַעַת אֶת תּוֹרַת </a:t>
            </a:r>
            <a:r>
              <a:rPr lang="he-IL" dirty="0" err="1">
                <a:effectLst/>
                <a:latin typeface="Garamond" panose="02020404030301010803" pitchFamily="18" charset="0"/>
                <a:ea typeface="Times New Roman" panose="02020603050405020304" pitchFamily="18" charset="0"/>
                <a:cs typeface="David" panose="020E0502060401010101" pitchFamily="34" charset="-79"/>
              </a:rPr>
              <a:t>תִּקּוּן</a:t>
            </a:r>
            <a:r>
              <a:rPr lang="he-IL" dirty="0">
                <a:effectLst/>
                <a:latin typeface="Garamond" panose="02020404030301010803" pitchFamily="18" charset="0"/>
                <a:ea typeface="Times New Roman" panose="02020603050405020304" pitchFamily="18" charset="0"/>
                <a:cs typeface="David" panose="020E0502060401010101" pitchFamily="34" charset="-79"/>
              </a:rPr>
              <a:t> </a:t>
            </a:r>
            <a:r>
              <a:rPr lang="he-IL" dirty="0" err="1">
                <a:effectLst/>
                <a:latin typeface="Garamond" panose="02020404030301010803" pitchFamily="18" charset="0"/>
                <a:ea typeface="Times New Roman" panose="02020603050405020304" pitchFamily="18" charset="0"/>
                <a:cs typeface="David" panose="020E0502060401010101" pitchFamily="34" charset="-79"/>
              </a:rPr>
              <a:t>הַיִּסּוּרִים</a:t>
            </a:r>
            <a:r>
              <a:rPr lang="he-IL" dirty="0">
                <a:effectLst/>
                <a:latin typeface="Garamond" panose="02020404030301010803" pitchFamily="18" charset="0"/>
                <a:ea typeface="Times New Roman" panose="02020603050405020304" pitchFamily="18" charset="0"/>
                <a:cs typeface="David" panose="020E0502060401010101" pitchFamily="34" charset="-79"/>
              </a:rPr>
              <a:t>, </a:t>
            </a:r>
            <a:r>
              <a:rPr lang="he-IL" b="1" dirty="0">
                <a:effectLst/>
                <a:latin typeface="Garamond" panose="02020404030301010803" pitchFamily="18" charset="0"/>
                <a:ea typeface="Times New Roman" panose="02020603050405020304" pitchFamily="18" charset="0"/>
                <a:cs typeface="David" panose="020E0502060401010101" pitchFamily="34" charset="-79"/>
              </a:rPr>
              <a:t>עָלֶיךָ לְהַשִּׂיג אֶת סוֹד הַתְּפִלָּה הַמְּקָרֶבֶת אֶת </a:t>
            </a:r>
            <a:r>
              <a:rPr lang="he-IL" b="1" dirty="0" err="1">
                <a:effectLst/>
                <a:latin typeface="Garamond" panose="02020404030301010803" pitchFamily="18" charset="0"/>
                <a:ea typeface="Times New Roman" panose="02020603050405020304" pitchFamily="18" charset="0"/>
                <a:cs typeface="David" panose="020E0502060401010101" pitchFamily="34" charset="-79"/>
              </a:rPr>
              <a:t>הָ"אֲנִי</a:t>
            </a:r>
            <a:r>
              <a:rPr lang="he-IL" b="1" dirty="0">
                <a:effectLst/>
                <a:latin typeface="Garamond" panose="02020404030301010803" pitchFamily="18" charset="0"/>
                <a:ea typeface="Times New Roman" panose="02020603050405020304" pitchFamily="18" charset="0"/>
                <a:cs typeface="David" panose="020E0502060401010101" pitchFamily="34" charset="-79"/>
              </a:rPr>
              <a:t>" אֶל הַזּוּלַת, לְשַׁנֵּן בְּפִיךָ אֶת </a:t>
            </a:r>
            <a:r>
              <a:rPr lang="he-IL" b="1" dirty="0" err="1">
                <a:effectLst/>
                <a:latin typeface="Garamond" panose="02020404030301010803" pitchFamily="18" charset="0"/>
                <a:ea typeface="Times New Roman" panose="02020603050405020304" pitchFamily="18" charset="0"/>
                <a:cs typeface="David" panose="020E0502060401010101" pitchFamily="34" charset="-79"/>
              </a:rPr>
              <a:t>נֻסְחָתָה</a:t>
            </a:r>
            <a:r>
              <a:rPr lang="he-IL" b="1" dirty="0">
                <a:effectLst/>
                <a:latin typeface="Garamond" panose="02020404030301010803" pitchFamily="18" charset="0"/>
                <a:ea typeface="Times New Roman" panose="02020603050405020304" pitchFamily="18" charset="0"/>
                <a:cs typeface="David" panose="020E0502060401010101" pitchFamily="34" charset="-79"/>
              </a:rPr>
              <a:t>ּ הַמְּקוֹרִית הַמְּשַׁתֶּפֶת אֶת הַפְּרָט </a:t>
            </a:r>
            <a:r>
              <a:rPr lang="he-IL" b="1" dirty="0" err="1">
                <a:effectLst/>
                <a:latin typeface="Garamond" panose="02020404030301010803" pitchFamily="18" charset="0"/>
                <a:ea typeface="Times New Roman" panose="02020603050405020304" pitchFamily="18" charset="0"/>
                <a:cs typeface="David" panose="020E0502060401010101" pitchFamily="34" charset="-79"/>
              </a:rPr>
              <a:t>בַּחֲוָיַת</a:t>
            </a:r>
            <a:r>
              <a:rPr lang="he-IL" b="1" dirty="0">
                <a:effectLst/>
                <a:latin typeface="Garamond" panose="02020404030301010803" pitchFamily="18" charset="0"/>
                <a:ea typeface="Times New Roman" panose="02020603050405020304" pitchFamily="18" charset="0"/>
                <a:cs typeface="David" panose="020E0502060401010101" pitchFamily="34" charset="-79"/>
              </a:rPr>
              <a:t> הַכְּלָל וּלְהָבִין אֶת הָאִידֵאָה שֶׁל חֶסֶד הַמִּתְגַּשֶּׁמֶת עַל יְדֵי הַמִּתְפַּלֵּל בְּהַעֲלָאַת יִחוּד אִישִׁי לְיַחֲדוּת </a:t>
            </a:r>
            <a:r>
              <a:rPr lang="he-IL" b="1" dirty="0" err="1">
                <a:effectLst/>
                <a:latin typeface="Garamond" panose="02020404030301010803" pitchFamily="18" charset="0"/>
                <a:ea typeface="Times New Roman" panose="02020603050405020304" pitchFamily="18" charset="0"/>
                <a:cs typeface="David" panose="020E0502060401010101" pitchFamily="34" charset="-79"/>
              </a:rPr>
              <a:t>צִבּוּרִית</a:t>
            </a:r>
            <a:r>
              <a:rPr lang="he-IL" dirty="0">
                <a:effectLst/>
                <a:latin typeface="Garamond" panose="02020404030301010803" pitchFamily="18" charset="0"/>
                <a:ea typeface="Times New Roman" panose="02020603050405020304" pitchFamily="18" charset="0"/>
                <a:cs typeface="David" panose="020E0502060401010101" pitchFamily="34" charset="-79"/>
              </a:rPr>
              <a:t>. בְּפִזּוּר אֲגוֹרוֹת נוֹקְשׁוֹת </a:t>
            </a:r>
            <a:r>
              <a:rPr lang="he-IL" dirty="0" err="1">
                <a:effectLst/>
                <a:latin typeface="Garamond" panose="02020404030301010803" pitchFamily="18" charset="0"/>
                <a:ea typeface="Times New Roman" panose="02020603050405020304" pitchFamily="18" charset="0"/>
                <a:cs typeface="David" panose="020E0502060401010101" pitchFamily="34" charset="-79"/>
              </a:rPr>
              <a:t>שֶׁנִּתְבָּרַכְת</a:t>
            </a:r>
            <a:r>
              <a:rPr lang="he-IL" dirty="0">
                <a:effectLst/>
                <a:latin typeface="Garamond" panose="02020404030301010803" pitchFamily="18" charset="0"/>
                <a:ea typeface="Times New Roman" panose="02020603050405020304" pitchFamily="18" charset="0"/>
                <a:cs typeface="David" panose="020E0502060401010101" pitchFamily="34" charset="-79"/>
              </a:rPr>
              <a:t>ָּ בָּהֶן בְּשֶׁפַע לֹא תֵּצֵא יְדֵי חוֹבָתְךָ. רַק עַל יְדֵי הַתְּפִלָּה בַּת </a:t>
            </a:r>
            <a:r>
              <a:rPr lang="he-IL" dirty="0" err="1">
                <a:effectLst/>
                <a:latin typeface="Garamond" panose="02020404030301010803" pitchFamily="18" charset="0"/>
                <a:ea typeface="Times New Roman" panose="02020603050405020304" pitchFamily="18" charset="0"/>
                <a:cs typeface="David" panose="020E0502060401010101" pitchFamily="34" charset="-79"/>
              </a:rPr>
              <a:t>חֲוָיַת</a:t>
            </a:r>
            <a:r>
              <a:rPr lang="he-IL" dirty="0">
                <a:effectLst/>
                <a:latin typeface="Garamond" panose="02020404030301010803" pitchFamily="18" charset="0"/>
                <a:ea typeface="Times New Roman" panose="02020603050405020304" pitchFamily="18" charset="0"/>
                <a:cs typeface="David" panose="020E0502060401010101" pitchFamily="34" charset="-79"/>
              </a:rPr>
              <a:t> הַסֵּבֶל הַכְּלָלִי </a:t>
            </a:r>
            <a:r>
              <a:rPr lang="he-IL" dirty="0" err="1">
                <a:effectLst/>
                <a:latin typeface="Garamond" panose="02020404030301010803" pitchFamily="18" charset="0"/>
                <a:ea typeface="Times New Roman" panose="02020603050405020304" pitchFamily="18" charset="0"/>
                <a:cs typeface="David" panose="020E0502060401010101" pitchFamily="34" charset="-79"/>
              </a:rPr>
              <a:t>תִּוָּשַׁע</a:t>
            </a:r>
            <a:r>
              <a:rPr lang="he-IL" dirty="0">
                <a:effectLst/>
                <a:latin typeface="Garamond" panose="02020404030301010803" pitchFamily="18" charset="0"/>
                <a:ea typeface="Times New Roman" panose="02020603050405020304" pitchFamily="18" charset="0"/>
                <a:cs typeface="David" panose="020E0502060401010101" pitchFamily="34" charset="-79"/>
              </a:rPr>
              <a:t>. אֶת תּוֹרַת הַחֶסֶד לֹא הֵבַנְתָּ וּבִזְבַּזְתָּ אֶת בִּרְכָתִי אֲשֶׁר </a:t>
            </a:r>
            <a:r>
              <a:rPr lang="he-IL" dirty="0" err="1">
                <a:effectLst/>
                <a:latin typeface="Garamond" panose="02020404030301010803" pitchFamily="18" charset="0"/>
                <a:ea typeface="Times New Roman" panose="02020603050405020304" pitchFamily="18" charset="0"/>
                <a:cs typeface="David" panose="020E0502060401010101" pitchFamily="34" charset="-79"/>
              </a:rPr>
              <a:t>צִוִּיתִי</a:t>
            </a:r>
            <a:r>
              <a:rPr lang="he-IL" dirty="0">
                <a:effectLst/>
                <a:latin typeface="Garamond" panose="02020404030301010803" pitchFamily="18" charset="0"/>
                <a:ea typeface="Times New Roman" panose="02020603050405020304" pitchFamily="18" charset="0"/>
                <a:cs typeface="David" panose="020E0502060401010101" pitchFamily="34" charset="-79"/>
              </a:rPr>
              <a:t> אֵלֶיךָ. הִשְׁתַּדֵּל עַתָּה לְהַשִּׂיג אֶת תּוֹרַת הַסֵּבֶל. אוּלַי תְּתַקֵּן </a:t>
            </a:r>
            <a:r>
              <a:rPr lang="he-IL" dirty="0" err="1">
                <a:effectLst/>
                <a:latin typeface="Garamond" panose="02020404030301010803" pitchFamily="18" charset="0"/>
                <a:ea typeface="Times New Roman" panose="02020603050405020304" pitchFamily="18" charset="0"/>
                <a:cs typeface="David" panose="020E0502060401010101" pitchFamily="34" charset="-79"/>
              </a:rPr>
              <a:t>עַכְשָׁו</a:t>
            </a:r>
            <a:r>
              <a:rPr lang="he-IL" dirty="0">
                <a:effectLst/>
                <a:latin typeface="Garamond" panose="02020404030301010803" pitchFamily="18" charset="0"/>
                <a:ea typeface="Times New Roman" panose="02020603050405020304" pitchFamily="18" charset="0"/>
                <a:cs typeface="David" panose="020E0502060401010101" pitchFamily="34" charset="-79"/>
              </a:rPr>
              <a:t>, מִתּוֹךְ צַעַר </a:t>
            </a:r>
            <a:r>
              <a:rPr lang="he-IL" dirty="0" err="1">
                <a:effectLst/>
                <a:latin typeface="Garamond" panose="02020404030301010803" pitchFamily="18" charset="0"/>
                <a:ea typeface="Times New Roman" panose="02020603050405020304" pitchFamily="18" charset="0"/>
                <a:cs typeface="David" panose="020E0502060401010101" pitchFamily="34" charset="-79"/>
              </a:rPr>
              <a:t>וְעָגְמָה</a:t>
            </a:r>
            <a:r>
              <a:rPr lang="he-IL" dirty="0">
                <a:effectLst/>
                <a:latin typeface="Garamond" panose="02020404030301010803" pitchFamily="18" charset="0"/>
                <a:ea typeface="Times New Roman" panose="02020603050405020304" pitchFamily="18" charset="0"/>
                <a:cs typeface="David" panose="020E0502060401010101" pitchFamily="34" charset="-79"/>
              </a:rPr>
              <a:t>, אֶת אֲשֶׁר חָטָאתָ לְפָנִים מִתּוֹךְ הַרְחָבַת הַלֵּב וְגִיל מְדֻמֶּה.</a:t>
            </a:r>
            <a:endParaRPr lang="en-US" dirty="0">
              <a:effectLst/>
              <a:latin typeface="Garamond" panose="02020404030301010803" pitchFamily="18" charset="0"/>
              <a:ea typeface="Times New Roman" panose="02020603050405020304" pitchFamily="18" charset="0"/>
              <a:cs typeface="Miriam" panose="020B0502050101010101" pitchFamily="34" charset="-79"/>
            </a:endParaRPr>
          </a:p>
          <a:p>
            <a:pPr algn="just" rtl="1">
              <a:lnSpc>
                <a:spcPct val="150000"/>
              </a:lnSpc>
            </a:pPr>
            <a:r>
              <a:rPr lang="he-IL" dirty="0">
                <a:effectLst/>
                <a:latin typeface="Garamond" panose="02020404030301010803" pitchFamily="18" charset="0"/>
                <a:ea typeface="Times New Roman" panose="02020603050405020304" pitchFamily="18" charset="0"/>
                <a:cs typeface="David" panose="020E0502060401010101" pitchFamily="34" charset="-79"/>
              </a:rPr>
              <a:t>הקב"ה אוֹמֵר לְחַבְרֵי אִיּוֹב: "וְעַתָּה קְחוּ לָכֶם שִׁבְעָה פָרִים וְשִׁבְעָה אֵילִים וּלְכוּ אֶל עַבְדִּי אִיּוֹב וְהַעֲלִיתֶם עוֹלָה בַּעַדְכֶם וְאִיּוֹב עַבְדִּי יִתְפַּלֵּל עֲלֵיכֶם". הִנְנִי מְנַסֶּה אֶת אִיּוֹב עוֹד הַפַּעַם. יִבָּחֵן נָא </a:t>
            </a:r>
            <a:r>
              <a:rPr lang="he-IL" dirty="0" err="1">
                <a:effectLst/>
                <a:latin typeface="Garamond" panose="02020404030301010803" pitchFamily="18" charset="0"/>
                <a:ea typeface="Times New Roman" panose="02020603050405020304" pitchFamily="18" charset="0"/>
                <a:cs typeface="David" panose="020E0502060401010101" pitchFamily="34" charset="-79"/>
              </a:rPr>
              <a:t>בְּפֻמְבֵּי</a:t>
            </a:r>
            <a:r>
              <a:rPr lang="he-IL" dirty="0">
                <a:effectLst/>
                <a:latin typeface="Garamond" panose="02020404030301010803" pitchFamily="18" charset="0"/>
                <a:ea typeface="Times New Roman" panose="02020603050405020304" pitchFamily="18" charset="0"/>
                <a:cs typeface="David" panose="020E0502060401010101" pitchFamily="34" charset="-79"/>
              </a:rPr>
              <a:t>; הֲיוֹדֵעַ הוּא לְהִתְפַּלֵּל עַתָּה עַל הַזּוּלַת וּלְהִשְׁתַּתֵּף בְּסִבְלוֹ? הֲלָמַד דְּבַר מַה בִּשְׁעַת </a:t>
            </a:r>
            <a:r>
              <a:rPr lang="he-IL" dirty="0" err="1">
                <a:effectLst/>
                <a:latin typeface="Garamond" panose="02020404030301010803" pitchFamily="18" charset="0"/>
                <a:ea typeface="Times New Roman" panose="02020603050405020304" pitchFamily="18" charset="0"/>
                <a:cs typeface="David" panose="020E0502060401010101" pitchFamily="34" charset="-79"/>
              </a:rPr>
              <a:t>פֻּרְעָנֻיּוֹת</a:t>
            </a:r>
            <a:r>
              <a:rPr lang="he-IL" dirty="0">
                <a:effectLst/>
                <a:latin typeface="Garamond" panose="02020404030301010803" pitchFamily="18" charset="0"/>
                <a:ea typeface="Times New Roman" panose="02020603050405020304" pitchFamily="18" charset="0"/>
                <a:cs typeface="David" panose="020E0502060401010101" pitchFamily="34" charset="-79"/>
              </a:rPr>
              <a:t> וְחָרוֹן אַף? הַאִם סִגֵּל לְעַצְמוֹ מַטְבֵּעַ חֲדָשָׁה שֶׁל הַתְּפִלָּה הַכּוֹלֶלֶת וְהַמַּקִּיפָה אֶת הָרַבִּים? אִם יִתְחַנֵּן בַּעַדְכֶם, אָז תָּבוֹא </a:t>
            </a:r>
            <a:r>
              <a:rPr lang="he-IL" dirty="0" err="1">
                <a:effectLst/>
                <a:latin typeface="Garamond" panose="02020404030301010803" pitchFamily="18" charset="0"/>
                <a:ea typeface="Times New Roman" panose="02020603050405020304" pitchFamily="18" charset="0"/>
                <a:cs typeface="David" panose="020E0502060401010101" pitchFamily="34" charset="-79"/>
              </a:rPr>
              <a:t>גְּאֻלָּתו</a:t>
            </a:r>
            <a:r>
              <a:rPr lang="he-IL" dirty="0">
                <a:effectLst/>
                <a:latin typeface="Garamond" panose="02020404030301010803" pitchFamily="18" charset="0"/>
                <a:ea typeface="Times New Roman" panose="02020603050405020304" pitchFamily="18" charset="0"/>
                <a:cs typeface="David" panose="020E0502060401010101" pitchFamily="34" charset="-79"/>
              </a:rPr>
              <a:t>ֹ וְגַם </a:t>
            </a:r>
            <a:r>
              <a:rPr lang="he-IL" dirty="0" err="1">
                <a:effectLst/>
                <a:latin typeface="Garamond" panose="02020404030301010803" pitchFamily="18" charset="0"/>
                <a:ea typeface="Times New Roman" panose="02020603050405020304" pitchFamily="18" charset="0"/>
                <a:cs typeface="David" panose="020E0502060401010101" pitchFamily="34" charset="-79"/>
              </a:rPr>
              <a:t>גְּאֻלַּתְכֶם</a:t>
            </a:r>
            <a:r>
              <a:rPr lang="he-IL" dirty="0">
                <a:effectLst/>
                <a:latin typeface="Garamond" panose="02020404030301010803" pitchFamily="18" charset="0"/>
                <a:ea typeface="Times New Roman" panose="02020603050405020304" pitchFamily="18" charset="0"/>
                <a:cs typeface="David" panose="020E0502060401010101" pitchFamily="34" charset="-79"/>
              </a:rPr>
              <a:t> – "כִּי אִם פָּנָיו אֶשָּׂא". אָז תֵּדְעוּ, כִּי אִיּוֹב נִפְדָּה מִן הַמֵּצַר הָאֶגוֹאִיסְטִי וְנִכְנַס לְמֶרְחַב הַסִּימְפַּטְיָה עִם הַצִּבּוּר וְהַהִצְטָרְפוּת לַזּוּלַת, וְכִי </a:t>
            </a:r>
            <a:r>
              <a:rPr lang="he-IL" b="1" dirty="0">
                <a:effectLst/>
                <a:latin typeface="Garamond" panose="02020404030301010803" pitchFamily="18" charset="0"/>
                <a:ea typeface="Times New Roman" panose="02020603050405020304" pitchFamily="18" charset="0"/>
                <a:cs typeface="David" panose="020E0502060401010101" pitchFamily="34" charset="-79"/>
              </a:rPr>
              <a:t>הַהִתְבַּדְּלוּת הֻפְקְעָה, וּבִמְקוֹמָהּ הוֹפִיעָה הַהִתְחַבְּרוּת</a:t>
            </a:r>
            <a:r>
              <a:rPr lang="he-IL" dirty="0">
                <a:effectLst/>
                <a:latin typeface="Garamond" panose="02020404030301010803" pitchFamily="18" charset="0"/>
                <a:ea typeface="Times New Roman" panose="02020603050405020304" pitchFamily="18" charset="0"/>
                <a:cs typeface="David" panose="020E0502060401010101" pitchFamily="34" charset="-79"/>
              </a:rPr>
              <a:t>. הַפֶּלֶא הַגָּדוֹל הִתְרַחֵשׁ; אִיּוֹב עָמַד פִּתְאוֹם עַל טִיבָהּ שֶׁל הַתְּפִלָּה הַיְּהוּדִית. הוּא גִּלָּה בְּשָׁעָה אַחַת אֶת לְשׁוֹן הָרַבִּים, אֶת מִדַּת הַחֶסֶד הַסּוֹחֶפֶת אֶת הָאָדָם מֵרְשׁוּת הַיָּחִיד לִרְשׁוּת הָרַבִּים. הוּא הִתְחִיל לִחְיוֹת אֶת חַיֵּי הַכְּלָל, לִכְאֹב אֶת מַכְאוֹבָיו, לְהִתְאַבֵּל עַל אֲסוֹנוֹ וְלִשְׂמֹחַ בְּשִׂמְחָתוֹ. </a:t>
            </a:r>
            <a:r>
              <a:rPr lang="he-IL" b="1" dirty="0" err="1">
                <a:effectLst/>
                <a:latin typeface="Garamond" panose="02020404030301010803" pitchFamily="18" charset="0"/>
                <a:ea typeface="Times New Roman" panose="02020603050405020304" pitchFamily="18" charset="0"/>
                <a:cs typeface="David" panose="020E0502060401010101" pitchFamily="34" charset="-79"/>
              </a:rPr>
              <a:t>יִסּוּרֵי</a:t>
            </a:r>
            <a:r>
              <a:rPr lang="he-IL" b="1" dirty="0">
                <a:effectLst/>
                <a:latin typeface="Garamond" panose="02020404030301010803" pitchFamily="18" charset="0"/>
                <a:ea typeface="Times New Roman" panose="02020603050405020304" pitchFamily="18" charset="0"/>
                <a:cs typeface="David" panose="020E0502060401010101" pitchFamily="34" charset="-79"/>
              </a:rPr>
              <a:t> אִיּוֹב מָצְאוּ אֶת </a:t>
            </a:r>
            <a:r>
              <a:rPr lang="he-IL" b="1" dirty="0" err="1">
                <a:effectLst/>
                <a:latin typeface="Garamond" panose="02020404030301010803" pitchFamily="18" charset="0"/>
                <a:ea typeface="Times New Roman" panose="02020603050405020304" pitchFamily="18" charset="0"/>
                <a:cs typeface="David" panose="020E0502060401010101" pitchFamily="34" charset="-79"/>
              </a:rPr>
              <a:t>תִּקּוּנָם</a:t>
            </a:r>
            <a:r>
              <a:rPr lang="he-IL" b="1" dirty="0">
                <a:effectLst/>
                <a:latin typeface="Garamond" panose="02020404030301010803" pitchFamily="18" charset="0"/>
                <a:ea typeface="Times New Roman" panose="02020603050405020304" pitchFamily="18" charset="0"/>
                <a:cs typeface="David" panose="020E0502060401010101" pitchFamily="34" charset="-79"/>
              </a:rPr>
              <a:t> הָאֲמִתִּי </a:t>
            </a:r>
            <a:r>
              <a:rPr lang="he-IL" b="1" dirty="0" err="1">
                <a:effectLst/>
                <a:latin typeface="Garamond" panose="02020404030301010803" pitchFamily="18" charset="0"/>
                <a:ea typeface="Times New Roman" panose="02020603050405020304" pitchFamily="18" charset="0"/>
                <a:cs typeface="David" panose="020E0502060401010101" pitchFamily="34" charset="-79"/>
              </a:rPr>
              <a:t>בְּהֵחָלְצו</a:t>
            </a:r>
            <a:r>
              <a:rPr lang="he-IL" b="1" dirty="0">
                <a:effectLst/>
                <a:latin typeface="Garamond" panose="02020404030301010803" pitchFamily="18" charset="0"/>
                <a:ea typeface="Times New Roman" panose="02020603050405020304" pitchFamily="18" charset="0"/>
                <a:cs typeface="David" panose="020E0502060401010101" pitchFamily="34" charset="-79"/>
              </a:rPr>
              <a:t>ֹ מִן הַהֶסְגֵּר שֶׁהָיָה נָתוּן בּוֹ, וַחֲמַת </a:t>
            </a:r>
            <a:r>
              <a:rPr lang="he-IL" b="1" dirty="0" err="1">
                <a:effectLst/>
                <a:latin typeface="Garamond" panose="02020404030301010803" pitchFamily="18" charset="0"/>
                <a:ea typeface="Times New Roman" panose="02020603050405020304" pitchFamily="18" charset="0"/>
                <a:cs typeface="David" panose="020E0502060401010101" pitchFamily="34" charset="-79"/>
              </a:rPr>
              <a:t>אֱלֹהִים</a:t>
            </a:r>
            <a:r>
              <a:rPr lang="he-IL" b="1" dirty="0">
                <a:effectLst/>
                <a:latin typeface="Garamond" panose="02020404030301010803" pitchFamily="18" charset="0"/>
                <a:ea typeface="Times New Roman" panose="02020603050405020304" pitchFamily="18" charset="0"/>
                <a:cs typeface="David" panose="020E0502060401010101" pitchFamily="34" charset="-79"/>
              </a:rPr>
              <a:t> שָׁכְכָה. "וה' שָׁב אֶת שְׁבוּת אִיּוֹב בְּהִתְפַּלְלוֹ בְּעַד רֵעֵהוּ".</a:t>
            </a:r>
            <a:endParaRPr lang="en-US" dirty="0">
              <a:effectLst/>
              <a:latin typeface="Garamond" panose="02020404030301010803" pitchFamily="18" charset="0"/>
              <a:ea typeface="Times New Roman" panose="02020603050405020304" pitchFamily="18" charset="0"/>
              <a:cs typeface="David" panose="020E0502060401010101" pitchFamily="34" charset="-79"/>
            </a:endParaRPr>
          </a:p>
        </p:txBody>
      </p:sp>
    </p:spTree>
    <p:extLst>
      <p:ext uri="{BB962C8B-B14F-4D97-AF65-F5344CB8AC3E}">
        <p14:creationId xmlns:p14="http://schemas.microsoft.com/office/powerpoint/2010/main" val="2815851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subTitle" idx="1"/>
          </p:nvPr>
        </p:nvSpPr>
        <p:spPr>
          <a:xfrm>
            <a:off x="971600" y="2276872"/>
            <a:ext cx="7560840" cy="2688704"/>
          </a:xfrm>
          <a:prstGeom prst="rect">
            <a:avLst/>
          </a:prstGeom>
          <a:noFill/>
          <a:ln>
            <a:noFill/>
          </a:ln>
        </p:spPr>
        <p:txBody>
          <a:bodyPr spcFirstLastPara="1" wrap="square" lIns="45700" tIns="45700" rIns="45700" bIns="45700" anchor="b" anchorCtr="0">
            <a:noAutofit/>
          </a:bodyPr>
          <a:lstStyle/>
          <a:p>
            <a:pPr marL="0" marR="0" lvl="0" indent="0" algn="ctr" rtl="1">
              <a:spcBef>
                <a:spcPts val="0"/>
              </a:spcBef>
              <a:spcAft>
                <a:spcPts val="0"/>
              </a:spcAft>
              <a:buClr>
                <a:schemeClr val="accent1"/>
              </a:buClr>
              <a:buFont typeface="Noto Sans Symbols"/>
              <a:buNone/>
            </a:pPr>
            <a:r>
              <a:rPr lang="iw-IL" sz="4000" b="1" i="0" u="none" strike="noStrike" cap="none" dirty="0">
                <a:solidFill>
                  <a:srgbClr val="191D34"/>
                </a:solidFill>
                <a:latin typeface="Verdana"/>
                <a:ea typeface="Verdana"/>
                <a:cs typeface="Verdana"/>
                <a:sym typeface="Verdana"/>
              </a:rPr>
              <a:t>לפניכם רשימה של תלמידים שמועמדים להשתלב בכיתה / בבית ספרכם – התבוננו ברשימה והעריכו את הסיכויים של כל אחד מהתלמידים להפוך ולהיות בוגר שמצליח בחברה.</a:t>
            </a:r>
            <a:endParaRPr sz="4000" b="1" i="0" u="none" strike="noStrike" cap="none" dirty="0">
              <a:solidFill>
                <a:srgbClr val="191D34"/>
              </a:solidFill>
              <a:latin typeface="Verdana"/>
              <a:ea typeface="Verdana"/>
              <a:cs typeface="Verdana"/>
              <a:sym typeface="Verdana"/>
            </a:endParaRPr>
          </a:p>
        </p:txBody>
      </p:sp>
      <p:sp>
        <p:nvSpPr>
          <p:cNvPr id="100" name="Google Shape;100;p14"/>
          <p:cNvSpPr txBox="1">
            <a:spLocks noGrp="1"/>
          </p:cNvSpPr>
          <p:nvPr>
            <p:ph type="ftr" idx="11"/>
          </p:nvPr>
        </p:nvSpPr>
        <p:spPr>
          <a:xfrm>
            <a:off x="3124200" y="6214404"/>
            <a:ext cx="2895600" cy="365760"/>
          </a:xfrm>
          <a:prstGeom prst="rect">
            <a:avLst/>
          </a:prstGeom>
          <a:noFill/>
          <a:ln>
            <a:noFill/>
          </a:ln>
        </p:spPr>
        <p:txBody>
          <a:bodyPr spcFirstLastPara="1" wrap="square" lIns="91425" tIns="45700" rIns="91425" bIns="45700" anchor="b" anchorCtr="0">
            <a:noAutofit/>
          </a:bodyPr>
          <a:lstStyle/>
          <a:p>
            <a:pPr marL="0" marR="0" lvl="0" indent="0" algn="ctr" rtl="1">
              <a:spcBef>
                <a:spcPts val="0"/>
              </a:spcBef>
              <a:spcAft>
                <a:spcPts val="0"/>
              </a:spcAft>
              <a:buNone/>
            </a:pPr>
            <a:r>
              <a:rPr lang="iw-IL" sz="1000" b="0" i="0" u="none" strike="noStrike" cap="none">
                <a:solidFill>
                  <a:srgbClr val="888994"/>
                </a:solidFill>
                <a:latin typeface="Verdana"/>
                <a:ea typeface="Verdana"/>
                <a:cs typeface="Verdana"/>
                <a:sym typeface="Verdana"/>
              </a:rPr>
              <a:t>מנהיגות-תל"י נופי הסלע מעלה אדומים שרית אנג'ל אור ועינת שבתאי</a:t>
            </a:r>
            <a:endParaRPr sz="1000" b="0" i="0" u="none" strike="noStrike" cap="none">
              <a:solidFill>
                <a:srgbClr val="888994"/>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אליפסה 3">
            <a:extLst>
              <a:ext uri="{FF2B5EF4-FFF2-40B4-BE49-F238E27FC236}">
                <a16:creationId xmlns:a16="http://schemas.microsoft.com/office/drawing/2014/main" id="{D9813D9F-4333-4388-9B41-EF465A75357A}"/>
              </a:ext>
            </a:extLst>
          </p:cNvPr>
          <p:cNvSpPr/>
          <p:nvPr/>
        </p:nvSpPr>
        <p:spPr>
          <a:xfrm>
            <a:off x="6154994" y="275303"/>
            <a:ext cx="2713702" cy="259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rtl="1">
              <a:lnSpc>
                <a:spcPct val="80000"/>
              </a:lnSpc>
              <a:spcBef>
                <a:spcPts val="0"/>
              </a:spcBef>
              <a:spcAft>
                <a:spcPts val="0"/>
              </a:spcAft>
              <a:buClr>
                <a:schemeClr val="accent1"/>
              </a:buClr>
              <a:buFont typeface="Noto Sans Symbols"/>
              <a:buNone/>
            </a:pPr>
            <a:r>
              <a:rPr lang="he-IL" sz="1400" b="1" i="0" u="none" strike="noStrike" cap="none" dirty="0">
                <a:solidFill>
                  <a:schemeClr val="dk1"/>
                </a:solidFill>
                <a:latin typeface="Verdana"/>
                <a:ea typeface="Verdana"/>
                <a:cs typeface="Verdana"/>
                <a:sym typeface="Verdana"/>
              </a:rPr>
              <a:t>בני!</a:t>
            </a:r>
          </a:p>
          <a:p>
            <a:pPr marL="0" marR="0" lvl="0" indent="0" algn="ctr" rtl="1">
              <a:lnSpc>
                <a:spcPct val="80000"/>
              </a:lnSpc>
              <a:spcBef>
                <a:spcPts val="0"/>
              </a:spcBef>
              <a:spcAft>
                <a:spcPts val="0"/>
              </a:spcAft>
              <a:buClr>
                <a:schemeClr val="accent1"/>
              </a:buClr>
              <a:buFont typeface="Noto Sans Symbols"/>
              <a:buNone/>
            </a:pPr>
            <a:r>
              <a:rPr lang="he-IL" sz="1400" b="1" i="0" u="none" strike="noStrike" cap="none" dirty="0">
                <a:solidFill>
                  <a:schemeClr val="dk1"/>
                </a:solidFill>
                <a:latin typeface="Verdana"/>
                <a:ea typeface="Verdana"/>
                <a:cs typeface="Verdana"/>
                <a:sym typeface="Verdana"/>
              </a:rPr>
              <a:t>נולד בדרום. אביו נהרג בתאונת דרכים לפני שבני נולד . האם נישאה בשנית אך האבא החורג הינו שתיין, אלים ומכור להימורים. מכיוון שכך , הוא גדל אצל הסבא והסבתא ואחר  כך בפנימייה . </a:t>
            </a:r>
            <a:endParaRPr lang="he-IL" dirty="0"/>
          </a:p>
        </p:txBody>
      </p:sp>
      <p:sp>
        <p:nvSpPr>
          <p:cNvPr id="5" name="אליפסה 4">
            <a:extLst>
              <a:ext uri="{FF2B5EF4-FFF2-40B4-BE49-F238E27FC236}">
                <a16:creationId xmlns:a16="http://schemas.microsoft.com/office/drawing/2014/main" id="{61DC8389-16B8-44CA-804C-28088D457379}"/>
              </a:ext>
            </a:extLst>
          </p:cNvPr>
          <p:cNvSpPr/>
          <p:nvPr/>
        </p:nvSpPr>
        <p:spPr>
          <a:xfrm>
            <a:off x="3180737" y="3234813"/>
            <a:ext cx="3018504" cy="28218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rtl="1">
              <a:spcBef>
                <a:spcPts val="0"/>
              </a:spcBef>
              <a:spcAft>
                <a:spcPts val="0"/>
              </a:spcAft>
              <a:buClr>
                <a:schemeClr val="accent1"/>
              </a:buClr>
              <a:buFont typeface="Noto Sans Symbols"/>
              <a:buNone/>
            </a:pPr>
            <a:r>
              <a:rPr lang="he-IL" b="1" dirty="0">
                <a:solidFill>
                  <a:schemeClr val="dk1"/>
                </a:solidFill>
                <a:latin typeface="Verdana"/>
                <a:ea typeface="Verdana"/>
                <a:cs typeface="Verdana"/>
                <a:sym typeface="Verdana"/>
              </a:rPr>
              <a:t>אלון!</a:t>
            </a:r>
            <a:endParaRPr lang="he-IL" sz="1400" b="1" i="0" u="none" strike="noStrike" cap="none" dirty="0">
              <a:solidFill>
                <a:schemeClr val="dk1"/>
              </a:solidFill>
              <a:latin typeface="Verdana"/>
              <a:ea typeface="Verdana"/>
              <a:cs typeface="Verdana"/>
              <a:sym typeface="Verdana"/>
            </a:endParaRPr>
          </a:p>
          <a:p>
            <a:pPr marL="0" marR="0" lvl="0" indent="0" algn="ctr" rtl="1">
              <a:spcBef>
                <a:spcPts val="0"/>
              </a:spcBef>
              <a:spcAft>
                <a:spcPts val="0"/>
              </a:spcAft>
              <a:buClr>
                <a:schemeClr val="accent1"/>
              </a:buClr>
              <a:buFont typeface="Noto Sans Symbols"/>
              <a:buNone/>
            </a:pPr>
            <a:r>
              <a:rPr lang="he-IL" sz="1400" b="1" i="0" u="none" strike="noStrike" cap="none" dirty="0">
                <a:solidFill>
                  <a:schemeClr val="dk1"/>
                </a:solidFill>
                <a:latin typeface="Verdana"/>
                <a:ea typeface="Verdana"/>
                <a:cs typeface="Verdana"/>
                <a:sym typeface="Verdana"/>
              </a:rPr>
              <a:t>אינו יליד הארץ. שולב במסגרת חוץ ביתית כדי לאפשר לו הטמעה  של התרבות הישראלית. אלון  מספר על פער בין  התרבות הנהוגה בבית לבין זו בחברה הקולטת. הוא חש בקונפליקט ומספר על מתח וקושי רגשי להשתלב.</a:t>
            </a:r>
            <a:endParaRPr lang="he-IL" dirty="0"/>
          </a:p>
        </p:txBody>
      </p:sp>
      <p:sp>
        <p:nvSpPr>
          <p:cNvPr id="6" name="אליפסה 5">
            <a:extLst>
              <a:ext uri="{FF2B5EF4-FFF2-40B4-BE49-F238E27FC236}">
                <a16:creationId xmlns:a16="http://schemas.microsoft.com/office/drawing/2014/main" id="{C5074E03-909D-4F78-80F6-17B4FA4C4134}"/>
              </a:ext>
            </a:extLst>
          </p:cNvPr>
          <p:cNvSpPr/>
          <p:nvPr/>
        </p:nvSpPr>
        <p:spPr>
          <a:xfrm>
            <a:off x="3441292" y="189271"/>
            <a:ext cx="2713702" cy="28218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i="0" u="none" strike="noStrike" cap="none" dirty="0">
                <a:solidFill>
                  <a:schemeClr val="dk1"/>
                </a:solidFill>
                <a:latin typeface="Verdana"/>
                <a:ea typeface="Verdana"/>
                <a:cs typeface="Verdana"/>
                <a:sym typeface="Verdana"/>
              </a:rPr>
              <a:t>ברוך!</a:t>
            </a:r>
          </a:p>
          <a:p>
            <a:pPr algn="ctr"/>
            <a:r>
              <a:rPr lang="iw-IL" sz="1400" b="1" i="0" u="none" strike="noStrike" cap="none" dirty="0">
                <a:solidFill>
                  <a:schemeClr val="dk1"/>
                </a:solidFill>
                <a:latin typeface="Verdana"/>
                <a:ea typeface="Verdana"/>
                <a:cs typeface="Verdana"/>
                <a:sym typeface="Verdana"/>
              </a:rPr>
              <a:t>בן לעדה מקופחת ומופלת לרעה. הוריו של ברוך גרושים. האב, בן דת שונה, עבר לגור במרחק רב כאשר ברוך היה בן שנתיים, ולא שומר על קשר עם בנו. האם גם נישאה לאדם אחר, והותירה את ברוך לגור אצל הוריה</a:t>
            </a:r>
            <a:endParaRPr lang="he-IL" dirty="0"/>
          </a:p>
        </p:txBody>
      </p:sp>
      <p:sp>
        <p:nvSpPr>
          <p:cNvPr id="7" name="אליפסה 6">
            <a:extLst>
              <a:ext uri="{FF2B5EF4-FFF2-40B4-BE49-F238E27FC236}">
                <a16:creationId xmlns:a16="http://schemas.microsoft.com/office/drawing/2014/main" id="{535079E2-0FB4-4393-BE4E-4AEB1EADDD7A}"/>
              </a:ext>
            </a:extLst>
          </p:cNvPr>
          <p:cNvSpPr/>
          <p:nvPr/>
        </p:nvSpPr>
        <p:spPr>
          <a:xfrm>
            <a:off x="6154994" y="3018503"/>
            <a:ext cx="2713702" cy="2728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rtl="1">
              <a:lnSpc>
                <a:spcPct val="80000"/>
              </a:lnSpc>
              <a:spcBef>
                <a:spcPts val="0"/>
              </a:spcBef>
              <a:spcAft>
                <a:spcPts val="0"/>
              </a:spcAft>
              <a:buClr>
                <a:schemeClr val="accent1"/>
              </a:buClr>
              <a:buFont typeface="Noto Sans Symbols"/>
              <a:buNone/>
            </a:pPr>
            <a:r>
              <a:rPr lang="he-IL" sz="1400" b="1" i="0" u="none" strike="noStrike" cap="none" dirty="0">
                <a:solidFill>
                  <a:schemeClr val="dk1"/>
                </a:solidFill>
                <a:latin typeface="Verdana"/>
                <a:ea typeface="Verdana"/>
                <a:cs typeface="Verdana"/>
                <a:sym typeface="Verdana"/>
              </a:rPr>
              <a:t>יורם!</a:t>
            </a:r>
          </a:p>
          <a:p>
            <a:pPr marL="0" marR="0" lvl="0" indent="0" algn="ctr" rtl="1">
              <a:lnSpc>
                <a:spcPct val="80000"/>
              </a:lnSpc>
              <a:spcBef>
                <a:spcPts val="0"/>
              </a:spcBef>
              <a:spcAft>
                <a:spcPts val="0"/>
              </a:spcAft>
              <a:buClr>
                <a:schemeClr val="accent1"/>
              </a:buClr>
              <a:buFont typeface="Noto Sans Symbols"/>
              <a:buNone/>
            </a:pPr>
            <a:r>
              <a:rPr lang="he-IL" sz="1400" b="1" i="0" u="none" strike="noStrike" cap="none" dirty="0">
                <a:solidFill>
                  <a:schemeClr val="dk1"/>
                </a:solidFill>
                <a:latin typeface="Verdana"/>
                <a:ea typeface="Verdana"/>
                <a:cs typeface="Verdana"/>
                <a:sym typeface="Verdana"/>
              </a:rPr>
              <a:t>הוריו נרצחו כאשר היה ילד. ואחיו הגדול לקח  עליו חסות. יורם נחשף לגילויים קשים של  אלימות וגזענות, והתמודדו לאורך שנים עם צורך להגן על עצמו מאיומים ומסכנות. </a:t>
            </a:r>
            <a:endParaRPr lang="he-IL" dirty="0"/>
          </a:p>
        </p:txBody>
      </p:sp>
      <p:sp>
        <p:nvSpPr>
          <p:cNvPr id="8" name="אליפסה 7">
            <a:extLst>
              <a:ext uri="{FF2B5EF4-FFF2-40B4-BE49-F238E27FC236}">
                <a16:creationId xmlns:a16="http://schemas.microsoft.com/office/drawing/2014/main" id="{6FA22DC9-D651-420B-888F-12892E3F02CA}"/>
              </a:ext>
            </a:extLst>
          </p:cNvPr>
          <p:cNvSpPr/>
          <p:nvPr/>
        </p:nvSpPr>
        <p:spPr>
          <a:xfrm>
            <a:off x="471948" y="3365090"/>
            <a:ext cx="2708789" cy="26030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rtl="1">
              <a:spcBef>
                <a:spcPts val="0"/>
              </a:spcBef>
              <a:spcAft>
                <a:spcPts val="0"/>
              </a:spcAft>
              <a:buClr>
                <a:schemeClr val="accent1"/>
              </a:buClr>
              <a:buFont typeface="Noto Sans Symbols"/>
              <a:buNone/>
            </a:pPr>
            <a:r>
              <a:rPr lang="he-IL" sz="1400" b="1" i="0" u="none" strike="noStrike" cap="none" dirty="0">
                <a:solidFill>
                  <a:schemeClr val="dk1"/>
                </a:solidFill>
                <a:latin typeface="Verdana"/>
                <a:ea typeface="Verdana"/>
                <a:cs typeface="Verdana"/>
                <a:sym typeface="Verdana"/>
              </a:rPr>
              <a:t>בן עמי!</a:t>
            </a:r>
          </a:p>
          <a:p>
            <a:pPr marL="0" marR="0" lvl="0" indent="0" algn="ctr" rtl="1">
              <a:spcBef>
                <a:spcPts val="0"/>
              </a:spcBef>
              <a:spcAft>
                <a:spcPts val="0"/>
              </a:spcAft>
              <a:buClr>
                <a:schemeClr val="accent1"/>
              </a:buClr>
              <a:buFont typeface="Noto Sans Symbols"/>
              <a:buNone/>
            </a:pPr>
            <a:r>
              <a:rPr lang="he-IL" sz="1400" b="1" i="0" u="none" strike="noStrike" cap="none" dirty="0">
                <a:solidFill>
                  <a:schemeClr val="dk1"/>
                </a:solidFill>
                <a:latin typeface="Verdana"/>
                <a:ea typeface="Verdana"/>
                <a:cs typeface="Verdana"/>
                <a:sym typeface="Verdana"/>
              </a:rPr>
              <a:t>כתינוק היה בסכנת חיים, אימו מסרה אותו למשפחה מאמצת עשירה, השתתף בהרג אדם, נמלט מחשש לעונש, סובל מגמגום</a:t>
            </a:r>
            <a:endParaRPr lang="he-IL" dirty="0"/>
          </a:p>
        </p:txBody>
      </p:sp>
      <p:sp>
        <p:nvSpPr>
          <p:cNvPr id="9" name="אליפסה 8">
            <a:extLst>
              <a:ext uri="{FF2B5EF4-FFF2-40B4-BE49-F238E27FC236}">
                <a16:creationId xmlns:a16="http://schemas.microsoft.com/office/drawing/2014/main" id="{FCB6FA0F-B744-4D05-97B0-65D7352F0132}"/>
              </a:ext>
            </a:extLst>
          </p:cNvPr>
          <p:cNvSpPr/>
          <p:nvPr/>
        </p:nvSpPr>
        <p:spPr>
          <a:xfrm>
            <a:off x="471948" y="260555"/>
            <a:ext cx="3018504" cy="28218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rtl="1">
              <a:spcBef>
                <a:spcPts val="0"/>
              </a:spcBef>
              <a:spcAft>
                <a:spcPts val="0"/>
              </a:spcAft>
              <a:buClr>
                <a:schemeClr val="accent1"/>
              </a:buClr>
              <a:buFont typeface="Noto Sans Symbols"/>
              <a:buNone/>
            </a:pPr>
            <a:r>
              <a:rPr lang="he-IL" sz="1400" b="1" i="0" u="none" strike="noStrike" cap="none" dirty="0">
                <a:solidFill>
                  <a:schemeClr val="dk1"/>
                </a:solidFill>
                <a:latin typeface="Verdana"/>
                <a:ea typeface="Verdana"/>
                <a:cs typeface="Verdana"/>
                <a:sym typeface="Verdana"/>
              </a:rPr>
              <a:t>דני!</a:t>
            </a:r>
          </a:p>
          <a:p>
            <a:pPr marL="0" marR="0" lvl="0" indent="0" algn="ctr" rtl="1">
              <a:spcBef>
                <a:spcPts val="0"/>
              </a:spcBef>
              <a:spcAft>
                <a:spcPts val="0"/>
              </a:spcAft>
              <a:buClr>
                <a:schemeClr val="accent1"/>
              </a:buClr>
              <a:buFont typeface="Noto Sans Symbols"/>
              <a:buNone/>
            </a:pPr>
            <a:r>
              <a:rPr lang="he-IL" sz="1400" b="1" i="0" u="none" strike="noStrike" cap="none" dirty="0">
                <a:solidFill>
                  <a:schemeClr val="dk1"/>
                </a:solidFill>
                <a:latin typeface="Verdana"/>
                <a:ea typeface="Verdana"/>
                <a:cs typeface="Verdana"/>
                <a:sym typeface="Verdana"/>
              </a:rPr>
              <a:t>גדל בעיירת פיתוח. אביו נכנס ויצא מבתי כלא. </a:t>
            </a:r>
            <a:r>
              <a:rPr lang="he-IL" sz="1400" b="1" i="0" u="none" strike="noStrike" cap="none" dirty="0" err="1">
                <a:solidFill>
                  <a:schemeClr val="dk1"/>
                </a:solidFill>
                <a:latin typeface="Verdana"/>
                <a:ea typeface="Verdana"/>
                <a:cs typeface="Verdana"/>
                <a:sym typeface="Verdana"/>
              </a:rPr>
              <a:t>אמו</a:t>
            </a:r>
            <a:r>
              <a:rPr lang="he-IL" sz="1400" b="1" i="0" u="none" strike="noStrike" cap="none" dirty="0">
                <a:solidFill>
                  <a:schemeClr val="dk1"/>
                </a:solidFill>
                <a:latin typeface="Verdana"/>
                <a:ea typeface="Verdana"/>
                <a:cs typeface="Verdana"/>
                <a:sym typeface="Verdana"/>
              </a:rPr>
              <a:t> חולנית ומדוכאת ולעיתים אין לה כוח לטפל בילדים. </a:t>
            </a:r>
            <a:endParaRPr lang="he-IL" dirty="0"/>
          </a:p>
          <a:p>
            <a:pPr marL="0" marR="0" lvl="0" indent="0" algn="ctr" rtl="1">
              <a:spcBef>
                <a:spcPts val="0"/>
              </a:spcBef>
              <a:spcAft>
                <a:spcPts val="0"/>
              </a:spcAft>
              <a:buClr>
                <a:schemeClr val="accent1"/>
              </a:buClr>
              <a:buFont typeface="Noto Sans Symbols"/>
              <a:buNone/>
            </a:pPr>
            <a:r>
              <a:rPr lang="he-IL" sz="1400" b="1" i="0" u="none" strike="noStrike" cap="none" dirty="0">
                <a:solidFill>
                  <a:schemeClr val="dk1"/>
                </a:solidFill>
                <a:latin typeface="Verdana"/>
                <a:ea typeface="Verdana"/>
                <a:cs typeface="Verdana"/>
                <a:sym typeface="Verdana"/>
              </a:rPr>
              <a:t>דני מתמודד עם עודף משקל ולעיתים הילדים לועגים לו.</a:t>
            </a:r>
            <a:endParaRPr lang="he-IL" dirty="0"/>
          </a:p>
          <a:p>
            <a:pPr marL="0" marR="0" lvl="0" indent="0" algn="ctr" rtl="1">
              <a:spcBef>
                <a:spcPts val="0"/>
              </a:spcBef>
              <a:spcAft>
                <a:spcPts val="0"/>
              </a:spcAft>
              <a:buClr>
                <a:schemeClr val="accent1"/>
              </a:buClr>
              <a:buFont typeface="Noto Sans Symbols"/>
              <a:buNone/>
            </a:pPr>
            <a:r>
              <a:rPr lang="he-IL" sz="1400" b="1" i="0" u="none" strike="noStrike" cap="none" dirty="0">
                <a:solidFill>
                  <a:schemeClr val="dk1"/>
                </a:solidFill>
                <a:latin typeface="Verdana"/>
                <a:ea typeface="Verdana"/>
                <a:cs typeface="Verdana"/>
                <a:sym typeface="Verdana"/>
              </a:rPr>
              <a:t>מדווח גם על פחדים , חששות וסיוטי לילה.</a:t>
            </a:r>
            <a:endParaRPr lang="he-IL" dirty="0"/>
          </a:p>
        </p:txBody>
      </p:sp>
    </p:spTree>
    <p:extLst>
      <p:ext uri="{BB962C8B-B14F-4D97-AF65-F5344CB8AC3E}">
        <p14:creationId xmlns:p14="http://schemas.microsoft.com/office/powerpoint/2010/main" val="1332084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2"/>
          <p:cNvPicPr preferRelativeResize="0"/>
          <p:nvPr/>
        </p:nvPicPr>
        <p:blipFill rotWithShape="1">
          <a:blip r:embed="rId3">
            <a:alphaModFix/>
          </a:blip>
          <a:srcRect/>
          <a:stretch/>
        </p:blipFill>
        <p:spPr>
          <a:xfrm>
            <a:off x="2602672" y="1015068"/>
            <a:ext cx="3794640" cy="2845980"/>
          </a:xfrm>
          <a:prstGeom prst="rect">
            <a:avLst/>
          </a:prstGeom>
          <a:solidFill>
            <a:srgbClr val="ECECEC"/>
          </a:solidFill>
          <a:ln w="88900" cap="sq" cmpd="sng">
            <a:solidFill>
              <a:srgbClr val="FFFFFF"/>
            </a:solidFill>
            <a:prstDash val="solid"/>
            <a:miter lim="8000"/>
            <a:headEnd type="none" w="sm" len="sm"/>
            <a:tailEnd type="none" w="sm" len="sm"/>
          </a:ln>
          <a:effectLst>
            <a:outerShdw blurRad="55000" dist="18000" dir="5400000" algn="tl" rotWithShape="0">
              <a:srgbClr val="000000">
                <a:alpha val="40000"/>
              </a:srgbClr>
            </a:outerShdw>
          </a:effectLst>
        </p:spPr>
      </p:pic>
      <p:sp>
        <p:nvSpPr>
          <p:cNvPr id="155" name="Google Shape;155;p22"/>
          <p:cNvSpPr/>
          <p:nvPr/>
        </p:nvSpPr>
        <p:spPr>
          <a:xfrm>
            <a:off x="2029169" y="-27384"/>
            <a:ext cx="5423918" cy="861774"/>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iw-IL" sz="5000" b="1" i="0" u="none" strike="noStrike" cap="none">
                <a:solidFill>
                  <a:srgbClr val="FF5D4F"/>
                </a:solidFill>
                <a:latin typeface="Verdana"/>
                <a:ea typeface="Verdana"/>
                <a:cs typeface="Verdana"/>
                <a:sym typeface="Verdana"/>
              </a:rPr>
              <a:t>בני/ביל קלינטון</a:t>
            </a:r>
            <a:endParaRPr sz="5000" b="1" i="0" u="none" strike="noStrike" cap="none">
              <a:solidFill>
                <a:srgbClr val="FF5D4F"/>
              </a:solidFill>
              <a:latin typeface="Verdana"/>
              <a:ea typeface="Verdana"/>
              <a:cs typeface="Verdana"/>
              <a:sym typeface="Verdana"/>
            </a:endParaRPr>
          </a:p>
        </p:txBody>
      </p:sp>
      <p:sp>
        <p:nvSpPr>
          <p:cNvPr id="156" name="Google Shape;156;p22"/>
          <p:cNvSpPr/>
          <p:nvPr/>
        </p:nvSpPr>
        <p:spPr>
          <a:xfrm>
            <a:off x="755576" y="3861048"/>
            <a:ext cx="7488832" cy="2592288"/>
          </a:xfrm>
          <a:prstGeom prst="horizontalScroll">
            <a:avLst>
              <a:gd name="adj" fmla="val 12500"/>
            </a:avLst>
          </a:prstGeom>
          <a:gradFill>
            <a:gsLst>
              <a:gs pos="0">
                <a:srgbClr val="888888"/>
              </a:gs>
              <a:gs pos="37000">
                <a:srgbClr val="BABABA"/>
              </a:gs>
              <a:gs pos="50000">
                <a:srgbClr val="C1C1C1"/>
              </a:gs>
              <a:gs pos="64000">
                <a:srgbClr val="BABABA"/>
              </a:gs>
              <a:gs pos="100000">
                <a:srgbClr val="888888"/>
              </a:gs>
            </a:gsLst>
            <a:lin ang="5400000" scaled="0"/>
          </a:gradFill>
          <a:ln w="9525" cap="flat" cmpd="sng">
            <a:solidFill>
              <a:schemeClr val="dk1"/>
            </a:solidFill>
            <a:prstDash val="solid"/>
            <a:round/>
            <a:headEnd type="none" w="sm" len="sm"/>
            <a:tailEnd type="none" w="sm" len="sm"/>
          </a:ln>
          <a:effectLst>
            <a:outerShdw blurRad="39000" dist="25400" dir="5400000">
              <a:srgbClr val="1A0000">
                <a:alpha val="34901"/>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iw-IL" sz="2400" b="1" i="0" u="none" strike="noStrike" cap="none">
                <a:solidFill>
                  <a:schemeClr val="dk1"/>
                </a:solidFill>
                <a:latin typeface="Verdana"/>
                <a:ea typeface="Verdana"/>
                <a:cs typeface="Verdana"/>
                <a:sym typeface="Verdana"/>
              </a:rPr>
              <a:t>נולד ב-19 באוגוסט 1946 היה הנשיא ה-42 של ארצות הברית. קלינטון, שכיהן קודם כמושל מדינת ארקנסו, כיהן כנשיא למשך שתי קדנציות בין השנים 1993 - 2001.</a:t>
            </a:r>
            <a:endParaRPr/>
          </a:p>
          <a:p>
            <a:pPr marL="0" marR="0" lvl="0" indent="0" algn="ctr" rtl="1">
              <a:spcBef>
                <a:spcPts val="0"/>
              </a:spcBef>
              <a:spcAft>
                <a:spcPts val="0"/>
              </a:spcAft>
              <a:buNone/>
            </a:pPr>
            <a:endParaRPr sz="1800" b="0" i="0" u="none" strike="noStrike" cap="none">
              <a:solidFill>
                <a:schemeClr val="dk1"/>
              </a:solidFill>
              <a:latin typeface="Verdana"/>
              <a:ea typeface="Verdana"/>
              <a:cs typeface="Verdana"/>
              <a:sym typeface="Verdana"/>
            </a:endParaRPr>
          </a:p>
        </p:txBody>
      </p:sp>
      <p:sp>
        <p:nvSpPr>
          <p:cNvPr id="157" name="Google Shape;157;p22"/>
          <p:cNvSpPr txBox="1">
            <a:spLocks noGrp="1"/>
          </p:cNvSpPr>
          <p:nvPr>
            <p:ph type="body" idx="1"/>
          </p:nvPr>
        </p:nvSpPr>
        <p:spPr>
          <a:xfrm>
            <a:off x="6659365" y="951963"/>
            <a:ext cx="2016224" cy="2880320"/>
          </a:xfrm>
          <a:prstGeom prst="rect">
            <a:avLst/>
          </a:prstGeom>
          <a:noFill/>
          <a:ln>
            <a:noFill/>
          </a:ln>
        </p:spPr>
        <p:txBody>
          <a:bodyPr spcFirstLastPara="1" wrap="square" lIns="45700" tIns="45700" rIns="45700" bIns="45700" anchor="t" anchorCtr="0">
            <a:noAutofit/>
          </a:bodyPr>
          <a:lstStyle/>
          <a:p>
            <a:pPr marL="0" marR="0" lvl="0" indent="0" algn="ctr" rtl="1">
              <a:spcBef>
                <a:spcPts val="0"/>
              </a:spcBef>
              <a:spcAft>
                <a:spcPts val="0"/>
              </a:spcAft>
              <a:buClr>
                <a:schemeClr val="accent1"/>
              </a:buClr>
              <a:buFont typeface="Noto Sans Symbols"/>
              <a:buNone/>
            </a:pPr>
            <a:r>
              <a:rPr lang="iw-IL" sz="1800" b="1" i="0" u="none" strike="noStrike" cap="none">
                <a:solidFill>
                  <a:schemeClr val="dk1"/>
                </a:solidFill>
                <a:latin typeface="Verdana"/>
                <a:ea typeface="Verdana"/>
                <a:cs typeface="Verdana"/>
                <a:sym typeface="Verdana"/>
              </a:rPr>
              <a:t>נולד בדרום. אביו נהרג בתאונת דרכים לפני שבני נולד . האם נישאה בשנית אך האבא החורג הינו שתיין, אלים ומכור להימורים. מכיוון שכך, הוא גדל אצל הסבא והסבתא ואחר  כך בפנימייה . </a:t>
            </a:r>
            <a:endParaRPr/>
          </a:p>
        </p:txBody>
      </p:sp>
      <p:sp>
        <p:nvSpPr>
          <p:cNvPr id="158" name="Google Shape;158;p22"/>
          <p:cNvSpPr txBox="1">
            <a:spLocks noGrp="1"/>
          </p:cNvSpPr>
          <p:nvPr>
            <p:ph type="ftr" idx="11"/>
          </p:nvPr>
        </p:nvSpPr>
        <p:spPr>
          <a:xfrm>
            <a:off x="3124200" y="6214404"/>
            <a:ext cx="2895600" cy="365760"/>
          </a:xfrm>
          <a:prstGeom prst="rect">
            <a:avLst/>
          </a:prstGeom>
          <a:noFill/>
          <a:ln>
            <a:noFill/>
          </a:ln>
        </p:spPr>
        <p:txBody>
          <a:bodyPr spcFirstLastPara="1" wrap="square" lIns="91425" tIns="45700" rIns="91425" bIns="45700" anchor="b" anchorCtr="0">
            <a:noAutofit/>
          </a:bodyPr>
          <a:lstStyle/>
          <a:p>
            <a:pPr marL="0" marR="0" lvl="0" indent="0" algn="ctr" rtl="1">
              <a:spcBef>
                <a:spcPts val="0"/>
              </a:spcBef>
              <a:spcAft>
                <a:spcPts val="0"/>
              </a:spcAft>
              <a:buNone/>
            </a:pPr>
            <a:r>
              <a:rPr lang="iw-IL" sz="1000" b="0" i="0" u="none" strike="noStrike" cap="none">
                <a:solidFill>
                  <a:srgbClr val="888994"/>
                </a:solidFill>
                <a:latin typeface="Verdana"/>
                <a:ea typeface="Verdana"/>
                <a:cs typeface="Verdana"/>
                <a:sym typeface="Verdana"/>
              </a:rPr>
              <a:t>מנהיגות-תל"י נופי הסלע מעלה אדומים שרית אנג'ל אור ועינת שבתאי</a:t>
            </a:r>
            <a:endParaRPr sz="1000" b="0" i="0" u="none" strike="noStrike" cap="none">
              <a:solidFill>
                <a:srgbClr val="888994"/>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3"/>
          <p:cNvPicPr preferRelativeResize="0"/>
          <p:nvPr/>
        </p:nvPicPr>
        <p:blipFill rotWithShape="1">
          <a:blip r:embed="rId3">
            <a:alphaModFix/>
          </a:blip>
          <a:srcRect/>
          <a:stretch/>
        </p:blipFill>
        <p:spPr>
          <a:xfrm>
            <a:off x="3339704" y="692696"/>
            <a:ext cx="2940087" cy="2779212"/>
          </a:xfrm>
          <a:prstGeom prst="rect">
            <a:avLst/>
          </a:prstGeom>
          <a:solidFill>
            <a:srgbClr val="ECECEC"/>
          </a:solidFill>
          <a:ln w="88900" cap="sq" cmpd="sng">
            <a:solidFill>
              <a:srgbClr val="FFFFFF"/>
            </a:solidFill>
            <a:prstDash val="solid"/>
            <a:miter lim="8000"/>
            <a:headEnd type="none" w="sm" len="sm"/>
            <a:tailEnd type="none" w="sm" len="sm"/>
          </a:ln>
          <a:effectLst>
            <a:outerShdw blurRad="55000" dist="18000" dir="5400000" algn="tl" rotWithShape="0">
              <a:srgbClr val="000000">
                <a:alpha val="40000"/>
              </a:srgbClr>
            </a:outerShdw>
          </a:effectLst>
        </p:spPr>
      </p:pic>
      <p:sp>
        <p:nvSpPr>
          <p:cNvPr id="164" name="Google Shape;164;p23"/>
          <p:cNvSpPr/>
          <p:nvPr/>
        </p:nvSpPr>
        <p:spPr>
          <a:xfrm>
            <a:off x="2345272" y="-171400"/>
            <a:ext cx="4928952" cy="861774"/>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iw-IL" sz="5000" b="1" i="0" u="none" strike="noStrike" cap="none">
                <a:solidFill>
                  <a:srgbClr val="FF5D4F"/>
                </a:solidFill>
                <a:latin typeface="Verdana"/>
                <a:ea typeface="Verdana"/>
                <a:cs typeface="Verdana"/>
                <a:sym typeface="Verdana"/>
              </a:rPr>
              <a:t>ברוך/ברק אובמה</a:t>
            </a:r>
            <a:endParaRPr/>
          </a:p>
        </p:txBody>
      </p:sp>
      <p:sp>
        <p:nvSpPr>
          <p:cNvPr id="165" name="Google Shape;165;p23"/>
          <p:cNvSpPr/>
          <p:nvPr/>
        </p:nvSpPr>
        <p:spPr>
          <a:xfrm>
            <a:off x="755576" y="3471908"/>
            <a:ext cx="7488832" cy="3386092"/>
          </a:xfrm>
          <a:prstGeom prst="horizontalScroll">
            <a:avLst>
              <a:gd name="adj" fmla="val 12500"/>
            </a:avLst>
          </a:prstGeom>
          <a:gradFill>
            <a:gsLst>
              <a:gs pos="0">
                <a:srgbClr val="888888"/>
              </a:gs>
              <a:gs pos="37000">
                <a:srgbClr val="BABABA"/>
              </a:gs>
              <a:gs pos="50000">
                <a:srgbClr val="C1C1C1"/>
              </a:gs>
              <a:gs pos="64000">
                <a:srgbClr val="BABABA"/>
              </a:gs>
              <a:gs pos="100000">
                <a:srgbClr val="888888"/>
              </a:gs>
            </a:gsLst>
            <a:lin ang="5400000" scaled="0"/>
          </a:gradFill>
          <a:ln w="9525" cap="flat" cmpd="sng">
            <a:solidFill>
              <a:schemeClr val="dk1"/>
            </a:solidFill>
            <a:prstDash val="solid"/>
            <a:round/>
            <a:headEnd type="none" w="sm" len="sm"/>
            <a:tailEnd type="none" w="sm" len="sm"/>
          </a:ln>
          <a:effectLst>
            <a:outerShdw blurRad="39000" dist="25400" dir="5400000">
              <a:srgbClr val="1A0000">
                <a:alpha val="34901"/>
              </a:srgbClr>
            </a:outerShdw>
          </a:effectLst>
        </p:spPr>
        <p:txBody>
          <a:bodyPr spcFirstLastPara="1" wrap="square" lIns="91425" tIns="45700" rIns="91425" bIns="45700" anchor="ctr" anchorCtr="0">
            <a:noAutofit/>
          </a:bodyPr>
          <a:lstStyle/>
          <a:p>
            <a:pPr marL="0" marR="0" lvl="0" indent="0" algn="r" rtl="1">
              <a:spcBef>
                <a:spcPts val="0"/>
              </a:spcBef>
              <a:spcAft>
                <a:spcPts val="0"/>
              </a:spcAft>
              <a:buNone/>
            </a:pPr>
            <a:r>
              <a:rPr lang="iw-IL" sz="2000" b="1" i="0" u="none" strike="noStrike" cap="none">
                <a:solidFill>
                  <a:schemeClr val="dk1"/>
                </a:solidFill>
                <a:latin typeface="Verdana"/>
                <a:ea typeface="Verdana"/>
                <a:cs typeface="Verdana"/>
                <a:sym typeface="Verdana"/>
              </a:rPr>
              <a:t>נולד ב-4 באוגוסט 1961) הוא נשיאה הארבעים וארבעה של ארצות הברית (מאז שנת 2009). אובמה הוא האמריקאי-אפריקאי הראשון המכהן בתפקיד זה. לפני בחירתו לנשיא כיהן אובמה בסנאט של ארצות הברית מטעם מדינת אילינוי (2005–2008).</a:t>
            </a:r>
            <a:endParaRPr/>
          </a:p>
          <a:p>
            <a:pPr marL="0" marR="0" lvl="0" indent="0" algn="r" rtl="1">
              <a:spcBef>
                <a:spcPts val="0"/>
              </a:spcBef>
              <a:spcAft>
                <a:spcPts val="0"/>
              </a:spcAft>
              <a:buNone/>
            </a:pPr>
            <a:r>
              <a:rPr lang="iw-IL" sz="2000" b="1">
                <a:solidFill>
                  <a:schemeClr val="dk1"/>
                </a:solidFill>
                <a:latin typeface="Verdana"/>
                <a:ea typeface="Verdana"/>
                <a:cs typeface="Verdana"/>
                <a:sym typeface="Verdana"/>
              </a:rPr>
              <a:t>בשנת 2009, זמן קצר לאחר בחירתו לנשיא, הוענק לאובמה פרס נובל לשלום על "תרומתו המיוחדת למאמצים לחזק את הדיפלומטיה הבינלאומית ואת שיתוף הפעולה בין העמים".</a:t>
            </a:r>
            <a:endParaRPr/>
          </a:p>
          <a:p>
            <a:pPr marL="0" marR="0" lvl="0" indent="0" algn="ctr" rtl="1">
              <a:spcBef>
                <a:spcPts val="0"/>
              </a:spcBef>
              <a:spcAft>
                <a:spcPts val="0"/>
              </a:spcAft>
              <a:buNone/>
            </a:pPr>
            <a:endParaRPr sz="2000" b="1">
              <a:solidFill>
                <a:schemeClr val="dk1"/>
              </a:solidFill>
              <a:latin typeface="Verdana"/>
              <a:ea typeface="Verdana"/>
              <a:cs typeface="Verdana"/>
              <a:sym typeface="Verdana"/>
            </a:endParaRPr>
          </a:p>
        </p:txBody>
      </p:sp>
      <p:sp>
        <p:nvSpPr>
          <p:cNvPr id="166" name="Google Shape;166;p23"/>
          <p:cNvSpPr txBox="1">
            <a:spLocks noGrp="1"/>
          </p:cNvSpPr>
          <p:nvPr>
            <p:ph type="ftr" idx="11"/>
          </p:nvPr>
        </p:nvSpPr>
        <p:spPr>
          <a:xfrm>
            <a:off x="3124200" y="6214404"/>
            <a:ext cx="2895600" cy="365760"/>
          </a:xfrm>
          <a:prstGeom prst="rect">
            <a:avLst/>
          </a:prstGeom>
          <a:noFill/>
          <a:ln>
            <a:noFill/>
          </a:ln>
        </p:spPr>
        <p:txBody>
          <a:bodyPr spcFirstLastPara="1" wrap="square" lIns="91425" tIns="45700" rIns="91425" bIns="45700" anchor="b" anchorCtr="0">
            <a:noAutofit/>
          </a:bodyPr>
          <a:lstStyle/>
          <a:p>
            <a:pPr marL="0" marR="0" lvl="0" indent="0" algn="ctr" rtl="1">
              <a:spcBef>
                <a:spcPts val="0"/>
              </a:spcBef>
              <a:spcAft>
                <a:spcPts val="0"/>
              </a:spcAft>
              <a:buNone/>
            </a:pPr>
            <a:r>
              <a:rPr lang="iw-IL" sz="1000" b="0">
                <a:solidFill>
                  <a:srgbClr val="888994"/>
                </a:solidFill>
                <a:latin typeface="Verdana"/>
                <a:ea typeface="Verdana"/>
                <a:cs typeface="Verdana"/>
                <a:sym typeface="Verdana"/>
              </a:rPr>
              <a:t>מנהיגות-תל"י נופי הסלע מעלה אדומים שרית אנג'ל אור ועינת שבתאי</a:t>
            </a:r>
            <a:endParaRPr sz="1000" b="0">
              <a:solidFill>
                <a:srgbClr val="888994"/>
              </a:solidFill>
              <a:latin typeface="Verdana"/>
              <a:ea typeface="Verdana"/>
              <a:cs typeface="Verdana"/>
              <a:sym typeface="Verdana"/>
            </a:endParaRPr>
          </a:p>
        </p:txBody>
      </p:sp>
      <p:sp>
        <p:nvSpPr>
          <p:cNvPr id="167" name="Google Shape;167;p23"/>
          <p:cNvSpPr txBox="1">
            <a:spLocks noGrp="1"/>
          </p:cNvSpPr>
          <p:nvPr>
            <p:ph type="body" idx="1"/>
          </p:nvPr>
        </p:nvSpPr>
        <p:spPr>
          <a:xfrm>
            <a:off x="6588224" y="675333"/>
            <a:ext cx="2088232" cy="3041699"/>
          </a:xfrm>
          <a:prstGeom prst="rect">
            <a:avLst/>
          </a:prstGeom>
          <a:noFill/>
          <a:ln>
            <a:noFill/>
          </a:ln>
        </p:spPr>
        <p:txBody>
          <a:bodyPr spcFirstLastPara="1" wrap="square" lIns="45700" tIns="45700" rIns="45700" bIns="45700" anchor="t" anchorCtr="0">
            <a:noAutofit/>
          </a:bodyPr>
          <a:lstStyle/>
          <a:p>
            <a:pPr marL="0" marR="0" lvl="0" indent="0" algn="ctr" rtl="1">
              <a:spcBef>
                <a:spcPts val="0"/>
              </a:spcBef>
              <a:spcAft>
                <a:spcPts val="0"/>
              </a:spcAft>
              <a:buClr>
                <a:schemeClr val="accent1"/>
              </a:buClr>
              <a:buFont typeface="Noto Sans Symbols"/>
              <a:buNone/>
            </a:pPr>
            <a:r>
              <a:rPr lang="iw-IL" sz="1800" b="1" i="0" u="none" strike="noStrike" cap="none">
                <a:solidFill>
                  <a:schemeClr val="dk1"/>
                </a:solidFill>
                <a:latin typeface="Verdana"/>
                <a:ea typeface="Verdana"/>
                <a:cs typeface="Verdana"/>
                <a:sym typeface="Verdana"/>
              </a:rPr>
              <a:t>בן לעדה מקופחת ומופלת לרעה. הוריו של ברוך גרושים. האב, בן דת שונה, עבר לגור במרחק רב כאשר ברוך היה בן שנתיים, ולא שומר על קשר עם בנו. האם גם נישאה לאדם אחר, והותירה את ברוך לגור אצל הוריה.</a:t>
            </a:r>
            <a:endParaRPr/>
          </a:p>
          <a:p>
            <a:pPr marL="0" marR="0" lvl="0" indent="0" algn="r" rtl="1">
              <a:spcBef>
                <a:spcPts val="0"/>
              </a:spcBef>
              <a:spcAft>
                <a:spcPts val="0"/>
              </a:spcAft>
              <a:buClr>
                <a:schemeClr val="accent1"/>
              </a:buClr>
              <a:buFont typeface="Noto Sans Symbols"/>
              <a:buNone/>
            </a:pPr>
            <a:endParaRPr sz="1800" b="1" i="0" u="none" strike="noStrike" cap="none">
              <a:solidFill>
                <a:schemeClr val="dk1"/>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24"/>
          <p:cNvPicPr preferRelativeResize="0"/>
          <p:nvPr/>
        </p:nvPicPr>
        <p:blipFill rotWithShape="1">
          <a:blip r:embed="rId3">
            <a:alphaModFix/>
          </a:blip>
          <a:srcRect/>
          <a:stretch/>
        </p:blipFill>
        <p:spPr>
          <a:xfrm>
            <a:off x="3258294" y="908720"/>
            <a:ext cx="2613467" cy="2563188"/>
          </a:xfrm>
          <a:prstGeom prst="rect">
            <a:avLst/>
          </a:prstGeom>
          <a:solidFill>
            <a:srgbClr val="ECECEC"/>
          </a:solidFill>
          <a:ln w="88900" cap="sq" cmpd="sng">
            <a:solidFill>
              <a:srgbClr val="FFFFFF"/>
            </a:solidFill>
            <a:prstDash val="solid"/>
            <a:miter lim="8000"/>
            <a:headEnd type="none" w="sm" len="sm"/>
            <a:tailEnd type="none" w="sm" len="sm"/>
          </a:ln>
          <a:effectLst>
            <a:outerShdw blurRad="55000" dist="18000" dir="5400000" algn="tl" rotWithShape="0">
              <a:srgbClr val="000000">
                <a:alpha val="40000"/>
              </a:srgbClr>
            </a:outerShdw>
          </a:effectLst>
        </p:spPr>
      </p:pic>
      <p:sp>
        <p:nvSpPr>
          <p:cNvPr id="173" name="Google Shape;173;p24"/>
          <p:cNvSpPr/>
          <p:nvPr/>
        </p:nvSpPr>
        <p:spPr>
          <a:xfrm>
            <a:off x="2454095" y="-97070"/>
            <a:ext cx="4559875" cy="861774"/>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iw-IL" sz="5000" b="1">
                <a:solidFill>
                  <a:srgbClr val="FF5D4F"/>
                </a:solidFill>
                <a:latin typeface="Verdana"/>
                <a:ea typeface="Verdana"/>
                <a:cs typeface="Verdana"/>
                <a:sym typeface="Verdana"/>
              </a:rPr>
              <a:t>דני/דודו דותן</a:t>
            </a:r>
            <a:endParaRPr sz="5000" b="1">
              <a:solidFill>
                <a:srgbClr val="FF5D4F"/>
              </a:solidFill>
              <a:latin typeface="Verdana"/>
              <a:ea typeface="Verdana"/>
              <a:cs typeface="Verdana"/>
              <a:sym typeface="Verdana"/>
            </a:endParaRPr>
          </a:p>
        </p:txBody>
      </p:sp>
      <p:sp>
        <p:nvSpPr>
          <p:cNvPr id="174" name="Google Shape;174;p24"/>
          <p:cNvSpPr/>
          <p:nvPr/>
        </p:nvSpPr>
        <p:spPr>
          <a:xfrm>
            <a:off x="971600" y="3355276"/>
            <a:ext cx="7488832" cy="3386092"/>
          </a:xfrm>
          <a:prstGeom prst="horizontalScroll">
            <a:avLst>
              <a:gd name="adj" fmla="val 12500"/>
            </a:avLst>
          </a:prstGeom>
          <a:gradFill>
            <a:gsLst>
              <a:gs pos="0">
                <a:srgbClr val="888888"/>
              </a:gs>
              <a:gs pos="37000">
                <a:srgbClr val="BABABA"/>
              </a:gs>
              <a:gs pos="50000">
                <a:srgbClr val="C1C1C1"/>
              </a:gs>
              <a:gs pos="64000">
                <a:srgbClr val="BABABA"/>
              </a:gs>
              <a:gs pos="100000">
                <a:srgbClr val="888888"/>
              </a:gs>
            </a:gsLst>
            <a:lin ang="5400000" scaled="0"/>
          </a:gradFill>
          <a:ln w="9525" cap="flat" cmpd="sng">
            <a:solidFill>
              <a:schemeClr val="dk1"/>
            </a:solidFill>
            <a:prstDash val="solid"/>
            <a:round/>
            <a:headEnd type="none" w="sm" len="sm"/>
            <a:tailEnd type="none" w="sm" len="sm"/>
          </a:ln>
          <a:effectLst>
            <a:outerShdw blurRad="39000" dist="25400" dir="5400000">
              <a:srgbClr val="1A0000">
                <a:alpha val="34901"/>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iw-IL" sz="2000">
                <a:solidFill>
                  <a:schemeClr val="dk1"/>
                </a:solidFill>
                <a:latin typeface="Verdana"/>
                <a:ea typeface="Verdana"/>
                <a:cs typeface="Verdana"/>
                <a:sym typeface="Verdana"/>
              </a:rPr>
              <a:t>דודו דותן האיש שהצחיק, סיפר, כתב, שיחק, כתב ספרים והצגות והיה היושב ראש של ארגון אמני ישראל, ויותר מכל היה חבר לכל האמנים, האיש שתמיד חש לעזור, להתנדב, האיש שאוזנו הייתה תמיד כרויה לשמוע את כל אחד ופיו שימש את כולנו, האיש היקר הזה שכולנו אהבנו ללא מצרים נפטר מדום לב בעת שנפש בטורקיה אמני ישראל מרכינים ראשם ומבכים את חברם שהלך לעולמו.</a:t>
            </a:r>
            <a:endParaRPr/>
          </a:p>
          <a:p>
            <a:pPr marL="0" marR="0" lvl="0" indent="0" algn="ctr" rtl="1">
              <a:spcBef>
                <a:spcPts val="0"/>
              </a:spcBef>
              <a:spcAft>
                <a:spcPts val="0"/>
              </a:spcAft>
              <a:buNone/>
            </a:pPr>
            <a:endParaRPr sz="2000" b="1">
              <a:solidFill>
                <a:schemeClr val="dk1"/>
              </a:solidFill>
              <a:latin typeface="Verdana"/>
              <a:ea typeface="Verdana"/>
              <a:cs typeface="Verdana"/>
              <a:sym typeface="Verdana"/>
            </a:endParaRPr>
          </a:p>
        </p:txBody>
      </p:sp>
      <p:pic>
        <p:nvPicPr>
          <p:cNvPr id="175" name="Google Shape;175;p24" descr="Cquote1.svg"/>
          <p:cNvPicPr preferRelativeResize="0"/>
          <p:nvPr/>
        </p:nvPicPr>
        <p:blipFill rotWithShape="1">
          <a:blip r:embed="rId4">
            <a:alphaModFix/>
          </a:blip>
          <a:srcRect/>
          <a:stretch/>
        </p:blipFill>
        <p:spPr>
          <a:xfrm>
            <a:off x="3225800" y="731838"/>
            <a:ext cx="142875" cy="104775"/>
          </a:xfrm>
          <a:prstGeom prst="rect">
            <a:avLst/>
          </a:prstGeom>
          <a:noFill/>
          <a:ln>
            <a:noFill/>
          </a:ln>
        </p:spPr>
      </p:pic>
      <p:pic>
        <p:nvPicPr>
          <p:cNvPr id="176" name="Google Shape;176;p24" descr="Cquote1.svg"/>
          <p:cNvPicPr preferRelativeResize="0"/>
          <p:nvPr/>
        </p:nvPicPr>
        <p:blipFill rotWithShape="1">
          <a:blip r:embed="rId4">
            <a:alphaModFix/>
          </a:blip>
          <a:srcRect/>
          <a:stretch/>
        </p:blipFill>
        <p:spPr>
          <a:xfrm>
            <a:off x="3225800" y="731838"/>
            <a:ext cx="142875" cy="104775"/>
          </a:xfrm>
          <a:prstGeom prst="rect">
            <a:avLst/>
          </a:prstGeom>
          <a:noFill/>
          <a:ln>
            <a:noFill/>
          </a:ln>
        </p:spPr>
      </p:pic>
      <p:sp>
        <p:nvSpPr>
          <p:cNvPr id="177" name="Google Shape;177;p24"/>
          <p:cNvSpPr txBox="1">
            <a:spLocks noGrp="1"/>
          </p:cNvSpPr>
          <p:nvPr>
            <p:ph type="ftr" idx="11"/>
          </p:nvPr>
        </p:nvSpPr>
        <p:spPr>
          <a:xfrm>
            <a:off x="3124200" y="6214404"/>
            <a:ext cx="2895600" cy="365760"/>
          </a:xfrm>
          <a:prstGeom prst="rect">
            <a:avLst/>
          </a:prstGeom>
          <a:noFill/>
          <a:ln>
            <a:noFill/>
          </a:ln>
        </p:spPr>
        <p:txBody>
          <a:bodyPr spcFirstLastPara="1" wrap="square" lIns="91425" tIns="45700" rIns="91425" bIns="45700" anchor="b" anchorCtr="0">
            <a:noAutofit/>
          </a:bodyPr>
          <a:lstStyle/>
          <a:p>
            <a:pPr marL="0" marR="0" lvl="0" indent="0" algn="ctr" rtl="1">
              <a:spcBef>
                <a:spcPts val="0"/>
              </a:spcBef>
              <a:spcAft>
                <a:spcPts val="0"/>
              </a:spcAft>
              <a:buNone/>
            </a:pPr>
            <a:r>
              <a:rPr lang="iw-IL" sz="1000" b="0">
                <a:solidFill>
                  <a:srgbClr val="888994"/>
                </a:solidFill>
                <a:latin typeface="Verdana"/>
                <a:ea typeface="Verdana"/>
                <a:cs typeface="Verdana"/>
                <a:sym typeface="Verdana"/>
              </a:rPr>
              <a:t>מנהיגות-תל"י נופי הסלע מעלה אדומים שרית אנג'ל אור ועינת שבתאי</a:t>
            </a:r>
            <a:endParaRPr sz="1000" b="0">
              <a:solidFill>
                <a:srgbClr val="888994"/>
              </a:solidFill>
              <a:latin typeface="Verdana"/>
              <a:ea typeface="Verdana"/>
              <a:cs typeface="Verdana"/>
              <a:sym typeface="Verdana"/>
            </a:endParaRPr>
          </a:p>
        </p:txBody>
      </p:sp>
      <p:sp>
        <p:nvSpPr>
          <p:cNvPr id="178" name="Google Shape;178;p24"/>
          <p:cNvSpPr txBox="1">
            <a:spLocks noGrp="1"/>
          </p:cNvSpPr>
          <p:nvPr>
            <p:ph type="body" idx="1"/>
          </p:nvPr>
        </p:nvSpPr>
        <p:spPr>
          <a:xfrm>
            <a:off x="6156176" y="920581"/>
            <a:ext cx="2736304" cy="2342284"/>
          </a:xfrm>
          <a:prstGeom prst="rect">
            <a:avLst/>
          </a:prstGeom>
          <a:noFill/>
          <a:ln>
            <a:noFill/>
          </a:ln>
        </p:spPr>
        <p:txBody>
          <a:bodyPr spcFirstLastPara="1" wrap="square" lIns="45700" tIns="45700" rIns="45700" bIns="45700" anchor="t" anchorCtr="0">
            <a:noAutofit/>
          </a:bodyPr>
          <a:lstStyle/>
          <a:p>
            <a:pPr marL="0" marR="0" lvl="0" indent="0" algn="ctr" rtl="1">
              <a:spcBef>
                <a:spcPts val="0"/>
              </a:spcBef>
              <a:spcAft>
                <a:spcPts val="0"/>
              </a:spcAft>
              <a:buClr>
                <a:schemeClr val="accent1"/>
              </a:buClr>
              <a:buFont typeface="Noto Sans Symbols"/>
              <a:buNone/>
            </a:pPr>
            <a:r>
              <a:rPr lang="iw-IL" sz="1800" b="1" i="0" u="none" strike="noStrike" cap="none">
                <a:solidFill>
                  <a:schemeClr val="dk1"/>
                </a:solidFill>
                <a:latin typeface="Verdana"/>
                <a:ea typeface="Verdana"/>
                <a:cs typeface="Verdana"/>
                <a:sym typeface="Verdana"/>
              </a:rPr>
              <a:t>גדל בעיירת פיתוח. אביו נכנס ויצא מבתי כלא. אמו חולנית ומדוכאת ולעיתים אין לה כוח לטפל בילדים. </a:t>
            </a:r>
            <a:endParaRPr/>
          </a:p>
          <a:p>
            <a:pPr marL="0" marR="0" lvl="0" indent="0" algn="ctr" rtl="1">
              <a:spcBef>
                <a:spcPts val="0"/>
              </a:spcBef>
              <a:spcAft>
                <a:spcPts val="0"/>
              </a:spcAft>
              <a:buClr>
                <a:schemeClr val="accent1"/>
              </a:buClr>
              <a:buFont typeface="Noto Sans Symbols"/>
              <a:buNone/>
            </a:pPr>
            <a:r>
              <a:rPr lang="iw-IL" sz="1800" b="1" i="0" u="none" strike="noStrike" cap="none">
                <a:solidFill>
                  <a:schemeClr val="dk1"/>
                </a:solidFill>
                <a:latin typeface="Verdana"/>
                <a:ea typeface="Verdana"/>
                <a:cs typeface="Verdana"/>
                <a:sym typeface="Verdana"/>
              </a:rPr>
              <a:t>דני מתמודד עם עודף משקל ולעיתים הילדים לועגים לו.</a:t>
            </a:r>
            <a:endParaRPr/>
          </a:p>
          <a:p>
            <a:pPr marL="0" marR="0" lvl="0" indent="0" algn="ctr" rtl="1">
              <a:spcBef>
                <a:spcPts val="0"/>
              </a:spcBef>
              <a:spcAft>
                <a:spcPts val="0"/>
              </a:spcAft>
              <a:buClr>
                <a:schemeClr val="accent1"/>
              </a:buClr>
              <a:buFont typeface="Noto Sans Symbols"/>
              <a:buNone/>
            </a:pPr>
            <a:r>
              <a:rPr lang="iw-IL" sz="1800" b="1" i="0" u="none" strike="noStrike" cap="none">
                <a:solidFill>
                  <a:schemeClr val="dk1"/>
                </a:solidFill>
                <a:latin typeface="Verdana"/>
                <a:ea typeface="Verdana"/>
                <a:cs typeface="Verdana"/>
                <a:sym typeface="Verdana"/>
              </a:rPr>
              <a:t>מדווח גם על פחדים , חששות וסיוטי לילה.</a:t>
            </a:r>
            <a:endParaRPr/>
          </a:p>
          <a:p>
            <a:pPr marL="0" marR="0" lvl="0" indent="0" algn="ctr" rtl="1">
              <a:spcBef>
                <a:spcPts val="0"/>
              </a:spcBef>
              <a:spcAft>
                <a:spcPts val="0"/>
              </a:spcAft>
              <a:buClr>
                <a:schemeClr val="accent1"/>
              </a:buClr>
              <a:buFont typeface="Noto Sans Symbols"/>
              <a:buNone/>
            </a:pPr>
            <a:endParaRPr sz="1800" b="1" i="0" u="none" strike="noStrike" cap="none">
              <a:solidFill>
                <a:schemeClr val="dk1"/>
              </a:solidFill>
              <a:latin typeface="Verdana"/>
              <a:ea typeface="Verdana"/>
              <a:cs typeface="Verdana"/>
              <a:sym typeface="Verdana"/>
            </a:endParaRPr>
          </a:p>
          <a:p>
            <a:pPr marL="0" marR="0" lvl="0" indent="0" algn="ctr" rtl="1">
              <a:spcBef>
                <a:spcPts val="0"/>
              </a:spcBef>
              <a:spcAft>
                <a:spcPts val="0"/>
              </a:spcAft>
              <a:buClr>
                <a:schemeClr val="accent1"/>
              </a:buClr>
              <a:buFont typeface="Noto Sans Symbols"/>
              <a:buNone/>
            </a:pPr>
            <a:endParaRPr sz="1800" b="1" i="0" u="none" strike="noStrike" cap="none">
              <a:solidFill>
                <a:schemeClr val="dk1"/>
              </a:solidFill>
              <a:latin typeface="Verdana"/>
              <a:ea typeface="Verdana"/>
              <a:cs typeface="Verdana"/>
              <a:sym typeface="Verdana"/>
            </a:endParaRPr>
          </a:p>
          <a:p>
            <a:pPr marL="0" marR="0" lvl="0" indent="0" algn="ctr" rtl="1">
              <a:spcBef>
                <a:spcPts val="0"/>
              </a:spcBef>
              <a:spcAft>
                <a:spcPts val="0"/>
              </a:spcAft>
              <a:buClr>
                <a:schemeClr val="accent1"/>
              </a:buClr>
              <a:buFont typeface="Noto Sans Symbols"/>
              <a:buNone/>
            </a:pPr>
            <a:endParaRPr sz="1800" b="1" i="0" u="none" strike="noStrike" cap="none">
              <a:solidFill>
                <a:schemeClr val="dk1"/>
              </a:solidFill>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27"/>
          <p:cNvPicPr preferRelativeResize="0"/>
          <p:nvPr/>
        </p:nvPicPr>
        <p:blipFill rotWithShape="1">
          <a:blip r:embed="rId3">
            <a:alphaModFix/>
          </a:blip>
          <a:srcRect/>
          <a:stretch/>
        </p:blipFill>
        <p:spPr>
          <a:xfrm>
            <a:off x="3923928" y="1048827"/>
            <a:ext cx="1929931" cy="2567924"/>
          </a:xfrm>
          <a:prstGeom prst="rect">
            <a:avLst/>
          </a:prstGeom>
          <a:solidFill>
            <a:srgbClr val="ECECEC"/>
          </a:solidFill>
          <a:ln w="88900" cap="sq" cmpd="sng">
            <a:solidFill>
              <a:srgbClr val="FFFFFF"/>
            </a:solidFill>
            <a:prstDash val="solid"/>
            <a:miter lim="8000"/>
            <a:headEnd type="none" w="sm" len="sm"/>
            <a:tailEnd type="none" w="sm" len="sm"/>
          </a:ln>
          <a:effectLst>
            <a:outerShdw blurRad="55000" dist="18000" dir="5400000" algn="tl" rotWithShape="0">
              <a:srgbClr val="000000">
                <a:alpha val="40000"/>
              </a:srgbClr>
            </a:outerShdw>
          </a:effectLst>
        </p:spPr>
      </p:pic>
      <p:sp>
        <p:nvSpPr>
          <p:cNvPr id="199" name="Google Shape;199;p27"/>
          <p:cNvSpPr/>
          <p:nvPr/>
        </p:nvSpPr>
        <p:spPr>
          <a:xfrm>
            <a:off x="835571" y="0"/>
            <a:ext cx="7776864" cy="1015663"/>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iw-IL" sz="6000" b="1">
                <a:solidFill>
                  <a:srgbClr val="FF5D4F"/>
                </a:solidFill>
                <a:latin typeface="Verdana"/>
                <a:ea typeface="Verdana"/>
                <a:cs typeface="Verdana"/>
                <a:sym typeface="Verdana"/>
              </a:rPr>
              <a:t>יורם/הרב ישראל לאו</a:t>
            </a:r>
            <a:endParaRPr sz="6000" b="1">
              <a:solidFill>
                <a:srgbClr val="FF5D4F"/>
              </a:solidFill>
              <a:latin typeface="Verdana"/>
              <a:ea typeface="Verdana"/>
              <a:cs typeface="Verdana"/>
              <a:sym typeface="Verdana"/>
            </a:endParaRPr>
          </a:p>
        </p:txBody>
      </p:sp>
      <p:sp>
        <p:nvSpPr>
          <p:cNvPr id="200" name="Google Shape;200;p27"/>
          <p:cNvSpPr/>
          <p:nvPr/>
        </p:nvSpPr>
        <p:spPr>
          <a:xfrm>
            <a:off x="979587" y="3623597"/>
            <a:ext cx="7488832" cy="2952328"/>
          </a:xfrm>
          <a:prstGeom prst="horizontalScroll">
            <a:avLst>
              <a:gd name="adj" fmla="val 12500"/>
            </a:avLst>
          </a:prstGeom>
          <a:gradFill>
            <a:gsLst>
              <a:gs pos="0">
                <a:srgbClr val="888888"/>
              </a:gs>
              <a:gs pos="37000">
                <a:srgbClr val="BABABA"/>
              </a:gs>
              <a:gs pos="50000">
                <a:srgbClr val="C1C1C1"/>
              </a:gs>
              <a:gs pos="64000">
                <a:srgbClr val="BABABA"/>
              </a:gs>
              <a:gs pos="100000">
                <a:srgbClr val="888888"/>
              </a:gs>
            </a:gsLst>
            <a:lin ang="5400000" scaled="0"/>
          </a:gradFill>
          <a:ln w="9525" cap="flat" cmpd="sng">
            <a:solidFill>
              <a:schemeClr val="dk1"/>
            </a:solidFill>
            <a:prstDash val="solid"/>
            <a:round/>
            <a:headEnd type="none" w="sm" len="sm"/>
            <a:tailEnd type="none" w="sm" len="sm"/>
          </a:ln>
          <a:effectLst>
            <a:outerShdw blurRad="39000" dist="25400" dir="5400000">
              <a:srgbClr val="1A0000">
                <a:alpha val="34901"/>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iw-IL" sz="2000">
                <a:solidFill>
                  <a:schemeClr val="dk1"/>
                </a:solidFill>
                <a:latin typeface="Verdana"/>
                <a:ea typeface="Verdana"/>
                <a:cs typeface="Verdana"/>
                <a:sym typeface="Verdana"/>
              </a:rPr>
              <a:t>הרב </a:t>
            </a:r>
            <a:r>
              <a:rPr lang="iw-IL" sz="2000" b="1">
                <a:solidFill>
                  <a:schemeClr val="dk1"/>
                </a:solidFill>
                <a:latin typeface="Verdana"/>
                <a:ea typeface="Verdana"/>
                <a:cs typeface="Verdana"/>
                <a:sym typeface="Verdana"/>
              </a:rPr>
              <a:t>ישראל מאיר לאו</a:t>
            </a:r>
            <a:r>
              <a:rPr lang="iw-IL" sz="2000">
                <a:solidFill>
                  <a:schemeClr val="dk1"/>
                </a:solidFill>
                <a:latin typeface="Verdana"/>
                <a:ea typeface="Verdana"/>
                <a:cs typeface="Verdana"/>
                <a:sym typeface="Verdana"/>
              </a:rPr>
              <a:t> (נולד בכ"ב בסיוון ה'תרצ"ז, 1 ביוני 1937) שימש כרב הראשי לישראל בשנים 1993–2003, וכרבה של תל אביב-יפו מ-1988 עד 1993 ומשנת 2005 עד היום. יו"ר מועצת יד ושם. חתן פרס ישראל למפעל חיים לשנת ה'תשס"ה.</a:t>
            </a:r>
            <a:endParaRPr/>
          </a:p>
          <a:p>
            <a:pPr marL="0" marR="0" lvl="0" indent="0" algn="ctr" rtl="1">
              <a:spcBef>
                <a:spcPts val="0"/>
              </a:spcBef>
              <a:spcAft>
                <a:spcPts val="0"/>
              </a:spcAft>
              <a:buNone/>
            </a:pPr>
            <a:endParaRPr sz="2200" b="1">
              <a:solidFill>
                <a:schemeClr val="dk1"/>
              </a:solidFill>
              <a:latin typeface="Verdana"/>
              <a:ea typeface="Verdana"/>
              <a:cs typeface="Verdana"/>
              <a:sym typeface="Verdana"/>
            </a:endParaRPr>
          </a:p>
        </p:txBody>
      </p:sp>
      <p:sp>
        <p:nvSpPr>
          <p:cNvPr id="201" name="Google Shape;201;p27"/>
          <p:cNvSpPr txBox="1">
            <a:spLocks noGrp="1"/>
          </p:cNvSpPr>
          <p:nvPr>
            <p:ph type="ftr" idx="11"/>
          </p:nvPr>
        </p:nvSpPr>
        <p:spPr>
          <a:xfrm>
            <a:off x="3124200" y="6214404"/>
            <a:ext cx="2895600" cy="365760"/>
          </a:xfrm>
          <a:prstGeom prst="rect">
            <a:avLst/>
          </a:prstGeom>
          <a:noFill/>
          <a:ln>
            <a:noFill/>
          </a:ln>
        </p:spPr>
        <p:txBody>
          <a:bodyPr spcFirstLastPara="1" wrap="square" lIns="91425" tIns="45700" rIns="91425" bIns="45700" anchor="b" anchorCtr="0">
            <a:noAutofit/>
          </a:bodyPr>
          <a:lstStyle/>
          <a:p>
            <a:pPr marL="0" marR="0" lvl="0" indent="0" algn="ctr" rtl="1">
              <a:spcBef>
                <a:spcPts val="0"/>
              </a:spcBef>
              <a:spcAft>
                <a:spcPts val="0"/>
              </a:spcAft>
              <a:buNone/>
            </a:pPr>
            <a:r>
              <a:rPr lang="iw-IL" sz="1000" b="0">
                <a:solidFill>
                  <a:srgbClr val="888994"/>
                </a:solidFill>
                <a:latin typeface="Verdana"/>
                <a:ea typeface="Verdana"/>
                <a:cs typeface="Verdana"/>
                <a:sym typeface="Verdana"/>
              </a:rPr>
              <a:t>מנהיגות-תל"י נופי הסלע מעלה אדומים שרית אנג'ל אור ועינת שבתאי</a:t>
            </a:r>
            <a:endParaRPr sz="1000" b="0">
              <a:solidFill>
                <a:srgbClr val="888994"/>
              </a:solidFill>
              <a:latin typeface="Verdana"/>
              <a:ea typeface="Verdana"/>
              <a:cs typeface="Verdana"/>
              <a:sym typeface="Verdana"/>
            </a:endParaRPr>
          </a:p>
        </p:txBody>
      </p:sp>
      <p:sp>
        <p:nvSpPr>
          <p:cNvPr id="202" name="Google Shape;202;p27"/>
          <p:cNvSpPr txBox="1">
            <a:spLocks noGrp="1"/>
          </p:cNvSpPr>
          <p:nvPr>
            <p:ph type="body" idx="1"/>
          </p:nvPr>
        </p:nvSpPr>
        <p:spPr>
          <a:xfrm>
            <a:off x="831677" y="1196752"/>
            <a:ext cx="2304256" cy="2760126"/>
          </a:xfrm>
          <a:prstGeom prst="rect">
            <a:avLst/>
          </a:prstGeom>
          <a:noFill/>
          <a:ln>
            <a:noFill/>
          </a:ln>
        </p:spPr>
        <p:txBody>
          <a:bodyPr spcFirstLastPara="1" wrap="square" lIns="45700" tIns="45700" rIns="45700" bIns="45700" anchor="t" anchorCtr="0">
            <a:noAutofit/>
          </a:bodyPr>
          <a:lstStyle/>
          <a:p>
            <a:pPr marL="0" marR="0" lvl="0" indent="0" algn="ctr" rtl="1">
              <a:lnSpc>
                <a:spcPct val="90000"/>
              </a:lnSpc>
              <a:spcBef>
                <a:spcPts val="0"/>
              </a:spcBef>
              <a:spcAft>
                <a:spcPts val="0"/>
              </a:spcAft>
              <a:buClr>
                <a:schemeClr val="accent1"/>
              </a:buClr>
              <a:buFont typeface="Noto Sans Symbols"/>
              <a:buNone/>
            </a:pPr>
            <a:r>
              <a:rPr lang="iw-IL" sz="1800" b="1" i="0" u="none" strike="noStrike" cap="none">
                <a:solidFill>
                  <a:schemeClr val="dk1"/>
                </a:solidFill>
                <a:latin typeface="Verdana"/>
                <a:ea typeface="Verdana"/>
                <a:cs typeface="Verdana"/>
                <a:sym typeface="Verdana"/>
              </a:rPr>
              <a:t>הוריו נרצחו כאשר היה ילד. ואחיו הגדול לקח  עליו חסות. יורם נחשף לגילויים קשים של  אלימות וגזענות, והתמודדו לאורך שנים עם צורך להגן על עצמו מאיומים ומסכנות. </a:t>
            </a:r>
            <a:endParaRPr/>
          </a:p>
          <a:p>
            <a:pPr marL="0" marR="0" lvl="0" indent="0" algn="r" rtl="1">
              <a:lnSpc>
                <a:spcPct val="90000"/>
              </a:lnSpc>
              <a:spcBef>
                <a:spcPts val="0"/>
              </a:spcBef>
              <a:spcAft>
                <a:spcPts val="0"/>
              </a:spcAft>
              <a:buClr>
                <a:schemeClr val="accent1"/>
              </a:buClr>
              <a:buFont typeface="Noto Sans Symbols"/>
              <a:buNone/>
            </a:pPr>
            <a:endParaRPr sz="1800" b="1" i="0" u="none" strike="noStrike" cap="none">
              <a:solidFill>
                <a:schemeClr val="dk1"/>
              </a:solidFill>
              <a:latin typeface="Verdana"/>
              <a:ea typeface="Verdana"/>
              <a:cs typeface="Verdana"/>
              <a:sym typeface="Verdana"/>
            </a:endParaRPr>
          </a:p>
          <a:p>
            <a:pPr marL="0" marR="0" lvl="0" indent="0" algn="r" rtl="1">
              <a:lnSpc>
                <a:spcPct val="90000"/>
              </a:lnSpc>
              <a:spcBef>
                <a:spcPts val="0"/>
              </a:spcBef>
              <a:spcAft>
                <a:spcPts val="0"/>
              </a:spcAft>
              <a:buClr>
                <a:schemeClr val="accent1"/>
              </a:buClr>
              <a:buFont typeface="Noto Sans Symbols"/>
              <a:buNone/>
            </a:pPr>
            <a:r>
              <a:rPr lang="iw-IL" sz="1800" b="1" i="0" u="none" strike="noStrike" cap="none">
                <a:solidFill>
                  <a:schemeClr val="dk1"/>
                </a:solidFill>
                <a:latin typeface="Verdana"/>
                <a:ea typeface="Verdana"/>
                <a:cs typeface="Verdana"/>
                <a:sym typeface="Verdana"/>
              </a:rPr>
              <a:t> </a:t>
            </a:r>
            <a:endParaRPr sz="1800" b="1" i="0" u="none" strike="noStrike" cap="none">
              <a:solidFill>
                <a:schemeClr val="dk1"/>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28"/>
          <p:cNvPicPr preferRelativeResize="0"/>
          <p:nvPr/>
        </p:nvPicPr>
        <p:blipFill rotWithShape="1">
          <a:blip r:embed="rId3">
            <a:alphaModFix/>
          </a:blip>
          <a:srcRect/>
          <a:stretch/>
        </p:blipFill>
        <p:spPr>
          <a:xfrm>
            <a:off x="3635896" y="916271"/>
            <a:ext cx="2353905" cy="2659525"/>
          </a:xfrm>
          <a:prstGeom prst="rect">
            <a:avLst/>
          </a:prstGeom>
          <a:solidFill>
            <a:srgbClr val="ECECEC"/>
          </a:solidFill>
          <a:ln w="88900" cap="sq" cmpd="sng">
            <a:solidFill>
              <a:srgbClr val="FFFFFF"/>
            </a:solidFill>
            <a:prstDash val="solid"/>
            <a:miter lim="8000"/>
            <a:headEnd type="none" w="sm" len="sm"/>
            <a:tailEnd type="none" w="sm" len="sm"/>
          </a:ln>
          <a:effectLst>
            <a:outerShdw blurRad="55000" dist="18000" dir="5400000" algn="tl" rotWithShape="0">
              <a:srgbClr val="000000">
                <a:alpha val="40000"/>
              </a:srgbClr>
            </a:outerShdw>
          </a:effectLst>
        </p:spPr>
      </p:pic>
      <p:sp>
        <p:nvSpPr>
          <p:cNvPr id="208" name="Google Shape;208;p28"/>
          <p:cNvSpPr/>
          <p:nvPr/>
        </p:nvSpPr>
        <p:spPr>
          <a:xfrm>
            <a:off x="2509253" y="-99392"/>
            <a:ext cx="4414991" cy="1015663"/>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iw-IL" sz="6000" b="1">
                <a:solidFill>
                  <a:srgbClr val="FF5D4F"/>
                </a:solidFill>
                <a:latin typeface="Verdana"/>
                <a:ea typeface="Verdana"/>
                <a:cs typeface="Verdana"/>
                <a:sym typeface="Verdana"/>
              </a:rPr>
              <a:t>אלון/אלי עמיר</a:t>
            </a:r>
            <a:endParaRPr sz="6000" b="1">
              <a:solidFill>
                <a:srgbClr val="FF5D4F"/>
              </a:solidFill>
              <a:latin typeface="Verdana"/>
              <a:ea typeface="Verdana"/>
              <a:cs typeface="Verdana"/>
              <a:sym typeface="Verdana"/>
            </a:endParaRPr>
          </a:p>
        </p:txBody>
      </p:sp>
      <p:sp>
        <p:nvSpPr>
          <p:cNvPr id="209" name="Google Shape;209;p28"/>
          <p:cNvSpPr/>
          <p:nvPr/>
        </p:nvSpPr>
        <p:spPr>
          <a:xfrm>
            <a:off x="322982" y="3312368"/>
            <a:ext cx="8568952" cy="3717032"/>
          </a:xfrm>
          <a:prstGeom prst="horizontalScroll">
            <a:avLst>
              <a:gd name="adj" fmla="val 12500"/>
            </a:avLst>
          </a:prstGeom>
          <a:gradFill>
            <a:gsLst>
              <a:gs pos="0">
                <a:srgbClr val="888888"/>
              </a:gs>
              <a:gs pos="37000">
                <a:srgbClr val="BABABA"/>
              </a:gs>
              <a:gs pos="50000">
                <a:srgbClr val="C1C1C1"/>
              </a:gs>
              <a:gs pos="64000">
                <a:srgbClr val="BABABA"/>
              </a:gs>
              <a:gs pos="100000">
                <a:srgbClr val="888888"/>
              </a:gs>
            </a:gsLst>
            <a:lin ang="5400000" scaled="0"/>
          </a:gradFill>
          <a:ln w="9525" cap="flat" cmpd="sng">
            <a:solidFill>
              <a:schemeClr val="dk1"/>
            </a:solidFill>
            <a:prstDash val="solid"/>
            <a:round/>
            <a:headEnd type="none" w="sm" len="sm"/>
            <a:tailEnd type="none" w="sm" len="sm"/>
          </a:ln>
          <a:effectLst>
            <a:outerShdw blurRad="39000" dist="25400" dir="5400000">
              <a:srgbClr val="1A0000">
                <a:alpha val="34901"/>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a:solidFill>
                  <a:schemeClr val="dk1"/>
                </a:solidFill>
                <a:latin typeface="Verdana"/>
                <a:ea typeface="Verdana"/>
                <a:cs typeface="Verdana"/>
                <a:sym typeface="Verdana"/>
              </a:rPr>
              <a:t>עמיר נולד בבגדד כפואד אליאס נאצח ח'לסצ'י ובגיל 13 עלה לישראל והתחנך בשומריה שבקיבוץ משמר העמק. בשנת 1954 החל לעבוד כשליח במשרד ראש הממשלה ולאחר השירות בצה"ל עבד כמנהל הארכיון במשרד. בשנים 1964–1968 שימש כעוזר ראשי ליועץ ראש הממשלה לענייני ערבים. מילא כמה תפקידים בכירים במשרד הקליטה, ובהם גם המשנה למנכ"ל והמנכ"ל בפועל. לאחר מכן, ניהל את עליית הנוער ועבד במשך כעשרים שנה בסוכנות היהודית. בשנים 1975 - 1978 היה שליח ומנהל הפדרציה הספרדית בארצות הברית ופעל להשבת יורדים לארץ. כיום גר בשכונת גילה שבירושלים. בשנת 2013 ביום ירושלים העניק ראש העיר ירושלים ניר ברקת את עיטור "יקיר ירושלים" לעמיר על פועלו.</a:t>
            </a:r>
            <a:endParaRPr/>
          </a:p>
        </p:txBody>
      </p:sp>
      <p:sp>
        <p:nvSpPr>
          <p:cNvPr id="210" name="Google Shape;210;p28"/>
          <p:cNvSpPr txBox="1">
            <a:spLocks noGrp="1"/>
          </p:cNvSpPr>
          <p:nvPr>
            <p:ph type="ftr" idx="11"/>
          </p:nvPr>
        </p:nvSpPr>
        <p:spPr>
          <a:xfrm>
            <a:off x="3124200" y="6214404"/>
            <a:ext cx="2895600" cy="365760"/>
          </a:xfrm>
          <a:prstGeom prst="rect">
            <a:avLst/>
          </a:prstGeom>
          <a:noFill/>
          <a:ln>
            <a:noFill/>
          </a:ln>
        </p:spPr>
        <p:txBody>
          <a:bodyPr spcFirstLastPara="1" wrap="square" lIns="91425" tIns="45700" rIns="91425" bIns="45700" anchor="b" anchorCtr="0">
            <a:noAutofit/>
          </a:bodyPr>
          <a:lstStyle/>
          <a:p>
            <a:pPr marL="0" marR="0" lvl="0" indent="0" algn="ctr" rtl="1">
              <a:spcBef>
                <a:spcPts val="0"/>
              </a:spcBef>
              <a:spcAft>
                <a:spcPts val="0"/>
              </a:spcAft>
              <a:buNone/>
            </a:pPr>
            <a:r>
              <a:rPr lang="iw-IL" sz="1000" b="0">
                <a:solidFill>
                  <a:srgbClr val="888994"/>
                </a:solidFill>
                <a:latin typeface="Verdana"/>
                <a:ea typeface="Verdana"/>
                <a:cs typeface="Verdana"/>
                <a:sym typeface="Verdana"/>
              </a:rPr>
              <a:t>מנהיגות-תל"י נופי הסלע מעלה אדומים שרית אנג'ל אור ועינת שבתאי</a:t>
            </a:r>
            <a:endParaRPr sz="1000" b="0">
              <a:solidFill>
                <a:srgbClr val="888994"/>
              </a:solidFill>
              <a:latin typeface="Verdana"/>
              <a:ea typeface="Verdana"/>
              <a:cs typeface="Verdana"/>
              <a:sym typeface="Verdana"/>
            </a:endParaRPr>
          </a:p>
        </p:txBody>
      </p:sp>
      <p:sp>
        <p:nvSpPr>
          <p:cNvPr id="211" name="Google Shape;211;p28"/>
          <p:cNvSpPr txBox="1">
            <a:spLocks noGrp="1"/>
          </p:cNvSpPr>
          <p:nvPr>
            <p:ph type="body" idx="1"/>
          </p:nvPr>
        </p:nvSpPr>
        <p:spPr>
          <a:xfrm>
            <a:off x="539552" y="913448"/>
            <a:ext cx="2736304" cy="2662347"/>
          </a:xfrm>
          <a:prstGeom prst="rect">
            <a:avLst/>
          </a:prstGeom>
          <a:noFill/>
          <a:ln>
            <a:noFill/>
          </a:ln>
        </p:spPr>
        <p:txBody>
          <a:bodyPr spcFirstLastPara="1" wrap="square" lIns="45700" tIns="45700" rIns="45700" bIns="45700" anchor="t" anchorCtr="0">
            <a:noAutofit/>
          </a:bodyPr>
          <a:lstStyle/>
          <a:p>
            <a:pPr marL="0" marR="0" lvl="0" indent="0" algn="ctr" rtl="1">
              <a:spcBef>
                <a:spcPts val="0"/>
              </a:spcBef>
              <a:spcAft>
                <a:spcPts val="0"/>
              </a:spcAft>
              <a:buClr>
                <a:schemeClr val="accent1"/>
              </a:buClr>
              <a:buFont typeface="Noto Sans Symbols"/>
              <a:buNone/>
            </a:pPr>
            <a:r>
              <a:rPr lang="iw-IL" sz="1800" b="1" i="0" u="none" strike="noStrike" cap="none">
                <a:solidFill>
                  <a:schemeClr val="dk1"/>
                </a:solidFill>
                <a:latin typeface="Verdana"/>
                <a:ea typeface="Verdana"/>
                <a:cs typeface="Verdana"/>
                <a:sym typeface="Verdana"/>
              </a:rPr>
              <a:t>אינו יליד הארץ. שולב במסגרת חוץ ביתית כדי לאפשר לו הטמעה  של התרבות הישראלית. אלון  מספר על פער בין  התרבות הנהוגה בבית לבין זו בחברה הקולטת. הוא חש בקונפליקט ומספר על מתח וקושי רגשי להשתלב.</a:t>
            </a:r>
            <a:endParaRPr/>
          </a:p>
          <a:p>
            <a:pPr marL="0" marR="0" lvl="0" indent="0" algn="ctr" rtl="1">
              <a:spcBef>
                <a:spcPts val="0"/>
              </a:spcBef>
              <a:spcAft>
                <a:spcPts val="0"/>
              </a:spcAft>
              <a:buClr>
                <a:schemeClr val="accent1"/>
              </a:buClr>
              <a:buFont typeface="Noto Sans Symbols"/>
              <a:buNone/>
            </a:pPr>
            <a:endParaRPr sz="1800" b="1" i="0" u="none" strike="noStrike" cap="none">
              <a:solidFill>
                <a:schemeClr val="dk1"/>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29"/>
          <p:cNvPicPr preferRelativeResize="0"/>
          <p:nvPr/>
        </p:nvPicPr>
        <p:blipFill rotWithShape="1">
          <a:blip r:embed="rId3">
            <a:alphaModFix/>
          </a:blip>
          <a:srcRect/>
          <a:stretch/>
        </p:blipFill>
        <p:spPr>
          <a:xfrm>
            <a:off x="3635896" y="916271"/>
            <a:ext cx="2353905" cy="2659525"/>
          </a:xfrm>
          <a:prstGeom prst="rect">
            <a:avLst/>
          </a:prstGeom>
          <a:solidFill>
            <a:srgbClr val="ECECEC"/>
          </a:solidFill>
          <a:ln w="88900" cap="sq" cmpd="sng">
            <a:solidFill>
              <a:srgbClr val="FFFFFF"/>
            </a:solidFill>
            <a:prstDash val="solid"/>
            <a:miter lim="8000"/>
            <a:headEnd type="none" w="sm" len="sm"/>
            <a:tailEnd type="none" w="sm" len="sm"/>
          </a:ln>
          <a:effectLst>
            <a:outerShdw blurRad="55000" dist="18000" dir="5400000" algn="tl" rotWithShape="0">
              <a:srgbClr val="000000">
                <a:alpha val="40000"/>
              </a:srgbClr>
            </a:outerShdw>
          </a:effectLst>
        </p:spPr>
      </p:pic>
      <p:sp>
        <p:nvSpPr>
          <p:cNvPr id="217" name="Google Shape;217;p29"/>
          <p:cNvSpPr/>
          <p:nvPr/>
        </p:nvSpPr>
        <p:spPr>
          <a:xfrm>
            <a:off x="1865649" y="-99392"/>
            <a:ext cx="5702203" cy="1015663"/>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iw-IL" sz="6000" b="1">
                <a:solidFill>
                  <a:srgbClr val="FF5D4F"/>
                </a:solidFill>
                <a:latin typeface="Verdana"/>
                <a:ea typeface="Verdana"/>
                <a:cs typeface="Verdana"/>
                <a:sym typeface="Verdana"/>
              </a:rPr>
              <a:t>בן -עמי/משה רבנו</a:t>
            </a:r>
            <a:endParaRPr sz="6000" b="1">
              <a:solidFill>
                <a:srgbClr val="FF5D4F"/>
              </a:solidFill>
              <a:latin typeface="Verdana"/>
              <a:ea typeface="Verdana"/>
              <a:cs typeface="Verdana"/>
              <a:sym typeface="Verdana"/>
            </a:endParaRPr>
          </a:p>
        </p:txBody>
      </p:sp>
      <p:sp>
        <p:nvSpPr>
          <p:cNvPr id="218" name="Google Shape;218;p29"/>
          <p:cNvSpPr/>
          <p:nvPr/>
        </p:nvSpPr>
        <p:spPr>
          <a:xfrm>
            <a:off x="322982" y="3312368"/>
            <a:ext cx="8568952" cy="3717032"/>
          </a:xfrm>
          <a:prstGeom prst="horizontalScroll">
            <a:avLst>
              <a:gd name="adj" fmla="val 12500"/>
            </a:avLst>
          </a:prstGeom>
          <a:gradFill>
            <a:gsLst>
              <a:gs pos="0">
                <a:srgbClr val="888888"/>
              </a:gs>
              <a:gs pos="37000">
                <a:srgbClr val="BABABA"/>
              </a:gs>
              <a:gs pos="50000">
                <a:srgbClr val="C1C1C1"/>
              </a:gs>
              <a:gs pos="64000">
                <a:srgbClr val="BABABA"/>
              </a:gs>
              <a:gs pos="100000">
                <a:srgbClr val="888888"/>
              </a:gs>
            </a:gsLst>
            <a:lin ang="5400000" scaled="0"/>
          </a:gradFill>
          <a:ln w="9525" cap="flat" cmpd="sng">
            <a:solidFill>
              <a:schemeClr val="dk1"/>
            </a:solidFill>
            <a:prstDash val="solid"/>
            <a:round/>
            <a:headEnd type="none" w="sm" len="sm"/>
            <a:tailEnd type="none" w="sm" len="sm"/>
          </a:ln>
          <a:effectLst>
            <a:outerShdw blurRad="39000" dist="25400" dir="5400000">
              <a:srgbClr val="1A0000">
                <a:alpha val="34901"/>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a:solidFill>
                  <a:schemeClr val="dk1"/>
                </a:solidFill>
                <a:latin typeface="Verdana"/>
                <a:ea typeface="Verdana"/>
                <a:cs typeface="Verdana"/>
                <a:sym typeface="Verdana"/>
              </a:rPr>
              <a:t>משה רבנו נולד במצרים ליוכבד ולעמרם, עבדים עבריים, בעקבות גזרות של המלך פרעה, הוסתר בתיבה שהושטה על היאור, בת פרעה גילתה אותו, וגידלה אותו בארמון, כשבגר ה' נגלה אליו, ובחר בו למנהיג שיוביל את יציאת העם ממצרים, למרות גמגומו.</a:t>
            </a:r>
            <a:endParaRPr/>
          </a:p>
          <a:p>
            <a:pPr marL="0" marR="0" lvl="0" indent="0" algn="ctr" rtl="1">
              <a:spcBef>
                <a:spcPts val="0"/>
              </a:spcBef>
              <a:spcAft>
                <a:spcPts val="0"/>
              </a:spcAft>
              <a:buNone/>
            </a:pPr>
            <a:r>
              <a:rPr lang="iw-IL" sz="1800" b="1">
                <a:solidFill>
                  <a:schemeClr val="dk1"/>
                </a:solidFill>
                <a:latin typeface="Verdana"/>
                <a:ea typeface="Verdana"/>
                <a:cs typeface="Verdana"/>
                <a:sym typeface="Verdana"/>
              </a:rPr>
              <a:t>היה צנוע , עניו, חכם, מנהיג דגול שעליו נאמר: "ממשה עד משה לא קם כמשה".</a:t>
            </a:r>
            <a:endParaRPr sz="1800" b="1">
              <a:solidFill>
                <a:schemeClr val="dk1"/>
              </a:solidFill>
              <a:latin typeface="Verdana"/>
              <a:ea typeface="Verdana"/>
              <a:cs typeface="Verdana"/>
              <a:sym typeface="Verdana"/>
            </a:endParaRPr>
          </a:p>
        </p:txBody>
      </p:sp>
      <p:pic>
        <p:nvPicPr>
          <p:cNvPr id="219" name="Google Shape;219;p29"/>
          <p:cNvPicPr preferRelativeResize="0"/>
          <p:nvPr/>
        </p:nvPicPr>
        <p:blipFill rotWithShape="1">
          <a:blip r:embed="rId4">
            <a:alphaModFix/>
          </a:blip>
          <a:srcRect/>
          <a:stretch/>
        </p:blipFill>
        <p:spPr>
          <a:xfrm>
            <a:off x="3701526" y="960625"/>
            <a:ext cx="2288275" cy="2615171"/>
          </a:xfrm>
          <a:prstGeom prst="rect">
            <a:avLst/>
          </a:prstGeom>
          <a:noFill/>
          <a:ln>
            <a:noFill/>
          </a:ln>
        </p:spPr>
      </p:pic>
      <p:sp>
        <p:nvSpPr>
          <p:cNvPr id="220" name="Google Shape;220;p29"/>
          <p:cNvSpPr txBox="1">
            <a:spLocks noGrp="1"/>
          </p:cNvSpPr>
          <p:nvPr>
            <p:ph type="ftr" idx="11"/>
          </p:nvPr>
        </p:nvSpPr>
        <p:spPr>
          <a:xfrm>
            <a:off x="3124200" y="6214404"/>
            <a:ext cx="2895600" cy="365760"/>
          </a:xfrm>
          <a:prstGeom prst="rect">
            <a:avLst/>
          </a:prstGeom>
          <a:noFill/>
          <a:ln>
            <a:noFill/>
          </a:ln>
        </p:spPr>
        <p:txBody>
          <a:bodyPr spcFirstLastPara="1" wrap="square" lIns="91425" tIns="45700" rIns="91425" bIns="45700" anchor="b" anchorCtr="0">
            <a:noAutofit/>
          </a:bodyPr>
          <a:lstStyle/>
          <a:p>
            <a:pPr marL="0" marR="0" lvl="0" indent="0" algn="ctr" rtl="1">
              <a:spcBef>
                <a:spcPts val="0"/>
              </a:spcBef>
              <a:spcAft>
                <a:spcPts val="0"/>
              </a:spcAft>
              <a:buNone/>
            </a:pPr>
            <a:r>
              <a:rPr lang="iw-IL" sz="1000" b="0">
                <a:solidFill>
                  <a:srgbClr val="888994"/>
                </a:solidFill>
                <a:latin typeface="Verdana"/>
                <a:ea typeface="Verdana"/>
                <a:cs typeface="Verdana"/>
                <a:sym typeface="Verdana"/>
              </a:rPr>
              <a:t>מנהיגות-תל"י נופי הסלע מעלה אדומים שרית אנג'ל אור ועינת שבתאי</a:t>
            </a:r>
            <a:endParaRPr sz="1000" b="0">
              <a:solidFill>
                <a:srgbClr val="888994"/>
              </a:solidFill>
              <a:latin typeface="Verdana"/>
              <a:ea typeface="Verdana"/>
              <a:cs typeface="Verdana"/>
              <a:sym typeface="Verdana"/>
            </a:endParaRPr>
          </a:p>
        </p:txBody>
      </p:sp>
      <p:sp>
        <p:nvSpPr>
          <p:cNvPr id="221" name="Google Shape;221;p29"/>
          <p:cNvSpPr txBox="1">
            <a:spLocks noGrp="1"/>
          </p:cNvSpPr>
          <p:nvPr>
            <p:ph type="body" idx="1"/>
          </p:nvPr>
        </p:nvSpPr>
        <p:spPr>
          <a:xfrm>
            <a:off x="497497" y="1132025"/>
            <a:ext cx="2736304" cy="2180343"/>
          </a:xfrm>
          <a:prstGeom prst="rect">
            <a:avLst/>
          </a:prstGeom>
          <a:noFill/>
          <a:ln>
            <a:noFill/>
          </a:ln>
        </p:spPr>
        <p:txBody>
          <a:bodyPr spcFirstLastPara="1" wrap="square" lIns="45700" tIns="45700" rIns="45700" bIns="45700" anchor="t" anchorCtr="0">
            <a:noAutofit/>
          </a:bodyPr>
          <a:lstStyle/>
          <a:p>
            <a:pPr marL="0" marR="0" lvl="0" indent="0" algn="ctr" rtl="1">
              <a:spcBef>
                <a:spcPts val="0"/>
              </a:spcBef>
              <a:spcAft>
                <a:spcPts val="0"/>
              </a:spcAft>
              <a:buClr>
                <a:schemeClr val="accent1"/>
              </a:buClr>
              <a:buFont typeface="Noto Sans Symbols"/>
              <a:buNone/>
            </a:pPr>
            <a:r>
              <a:rPr lang="iw-IL" sz="2200" b="1" i="0" u="none" strike="noStrike" cap="none">
                <a:solidFill>
                  <a:schemeClr val="dk1"/>
                </a:solidFill>
                <a:latin typeface="Verdana"/>
                <a:ea typeface="Verdana"/>
                <a:cs typeface="Verdana"/>
                <a:sym typeface="Verdana"/>
              </a:rPr>
              <a:t>כתינוק היה בסכנת חיים, אימו מסרה אותו למשפחה מאמצת עשירה, השתתף בהרג אדם, נמלט מחשש לעונש, סובל מגמגום</a:t>
            </a:r>
            <a:endParaRPr/>
          </a:p>
          <a:p>
            <a:pPr marL="0" marR="0" lvl="0" indent="0" algn="ctr" rtl="1">
              <a:spcBef>
                <a:spcPts val="0"/>
              </a:spcBef>
              <a:spcAft>
                <a:spcPts val="0"/>
              </a:spcAft>
              <a:buClr>
                <a:schemeClr val="accent1"/>
              </a:buClr>
              <a:buFont typeface="Noto Sans Symbols"/>
              <a:buNone/>
            </a:pPr>
            <a:endParaRPr sz="2200" b="1" i="0" u="none" strike="noStrike" cap="none">
              <a:solidFill>
                <a:schemeClr val="dk1"/>
              </a:solidFill>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name="Carnival">
  <a:themeElements>
    <a:clrScheme name="זרם מדחף">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2363</Words>
  <Application>Microsoft Office PowerPoint</Application>
  <PresentationFormat>‫הצגה על המסך (4:3)</PresentationFormat>
  <Paragraphs>109</Paragraphs>
  <Slides>19</Slides>
  <Notes>12</Notes>
  <HiddenSlides>0</HiddenSlides>
  <MMClips>0</MMClips>
  <ScaleCrop>false</ScaleCrop>
  <HeadingPairs>
    <vt:vector size="6" baseType="variant">
      <vt:variant>
        <vt:lpstr>גופנים בשימוש</vt:lpstr>
      </vt:variant>
      <vt:variant>
        <vt:i4>10</vt:i4>
      </vt:variant>
      <vt:variant>
        <vt:lpstr>ערכת נושא</vt:lpstr>
      </vt:variant>
      <vt:variant>
        <vt:i4>1</vt:i4>
      </vt:variant>
      <vt:variant>
        <vt:lpstr>כותרות שקופיות</vt:lpstr>
      </vt:variant>
      <vt:variant>
        <vt:i4>19</vt:i4>
      </vt:variant>
    </vt:vector>
  </HeadingPairs>
  <TitlesOfParts>
    <vt:vector size="30" baseType="lpstr">
      <vt:lpstr>Corbel</vt:lpstr>
      <vt:lpstr>Cantata One</vt:lpstr>
      <vt:lpstr>Calibri</vt:lpstr>
      <vt:lpstr>Times New Roman</vt:lpstr>
      <vt:lpstr>Noto Sans Symbols</vt:lpstr>
      <vt:lpstr>Arial</vt:lpstr>
      <vt:lpstr>Guttman Yad-Brush</vt:lpstr>
      <vt:lpstr>Miriam</vt:lpstr>
      <vt:lpstr>Garamond</vt:lpstr>
      <vt:lpstr>Verdana</vt:lpstr>
      <vt:lpstr>Carnival</vt:lpstr>
      <vt:lpstr>הרב יוסף דב סולובייצ'יק-איש האמונה גורל ויעוד</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מה היה חטאו של איוב?</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הרב יוסף דב סולובייצ'יק-איש האמונה גורל ויעוד</dc:title>
  <dc:creator>user</dc:creator>
  <cp:lastModifiedBy>user</cp:lastModifiedBy>
  <cp:revision>5</cp:revision>
  <dcterms:modified xsi:type="dcterms:W3CDTF">2021-09-30T20:48:08Z</dcterms:modified>
</cp:coreProperties>
</file>