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110" d="100"/>
          <a:sy n="110" d="100"/>
        </p:scale>
        <p:origin x="6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D1A0D8-0CB7-4CB2-AD4B-ACA36FF0676D}"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DA17731A-4310-4FBA-B7FE-9C193E5A0A08}">
      <dgm:prSet/>
      <dgm:spPr/>
      <dgm:t>
        <a:bodyPr/>
        <a:lstStyle/>
        <a:p>
          <a:r>
            <a:rPr lang="he-IL" dirty="0">
              <a:latin typeface="Assistant" panose="00000500000000000000" pitchFamily="2" charset="-79"/>
              <a:cs typeface="Assistant" panose="00000500000000000000" pitchFamily="2" charset="-79"/>
            </a:rPr>
            <a:t>הגדרת המצווה- המקור בתורה ובחז"ל</a:t>
          </a:r>
          <a:endParaRPr lang="en-US" dirty="0">
            <a:latin typeface="Assistant" panose="00000500000000000000" pitchFamily="2" charset="-79"/>
            <a:cs typeface="Assistant" panose="00000500000000000000" pitchFamily="2" charset="-79"/>
          </a:endParaRPr>
        </a:p>
      </dgm:t>
    </dgm:pt>
    <dgm:pt modelId="{A1AF50C4-228E-405E-8BC1-F35CD044C1FF}" type="parTrans" cxnId="{A61AB59A-7893-485F-942A-FDC53BE9961C}">
      <dgm:prSet/>
      <dgm:spPr/>
      <dgm:t>
        <a:bodyPr/>
        <a:lstStyle/>
        <a:p>
          <a:endParaRPr lang="en-US">
            <a:latin typeface="Assistant" panose="00000500000000000000" pitchFamily="2" charset="-79"/>
            <a:cs typeface="Assistant" panose="00000500000000000000" pitchFamily="2" charset="-79"/>
          </a:endParaRPr>
        </a:p>
      </dgm:t>
    </dgm:pt>
    <dgm:pt modelId="{60B16745-B0A4-4F14-BBB4-0590912F54AE}" type="sibTrans" cxnId="{A61AB59A-7893-485F-942A-FDC53BE9961C}">
      <dgm:prSet/>
      <dgm:spPr/>
      <dgm:t>
        <a:bodyPr/>
        <a:lstStyle/>
        <a:p>
          <a:endParaRPr lang="en-US">
            <a:latin typeface="Assistant" panose="00000500000000000000" pitchFamily="2" charset="-79"/>
            <a:cs typeface="Assistant" panose="00000500000000000000" pitchFamily="2" charset="-79"/>
          </a:endParaRPr>
        </a:p>
      </dgm:t>
    </dgm:pt>
    <dgm:pt modelId="{5DA0A94F-72F7-49D4-9615-D8481238062F}">
      <dgm:prSet/>
      <dgm:spPr/>
      <dgm:t>
        <a:bodyPr/>
        <a:lstStyle/>
        <a:p>
          <a:r>
            <a:rPr lang="he-IL">
              <a:latin typeface="Assistant" panose="00000500000000000000" pitchFamily="2" charset="-79"/>
              <a:cs typeface="Assistant" panose="00000500000000000000" pitchFamily="2" charset="-79"/>
            </a:rPr>
            <a:t>שורש המצווה- ההסבר, הטעם למצווה הזו</a:t>
          </a:r>
          <a:endParaRPr lang="en-US">
            <a:latin typeface="Assistant" panose="00000500000000000000" pitchFamily="2" charset="-79"/>
            <a:cs typeface="Assistant" panose="00000500000000000000" pitchFamily="2" charset="-79"/>
          </a:endParaRPr>
        </a:p>
      </dgm:t>
    </dgm:pt>
    <dgm:pt modelId="{60EDC498-8451-49CE-9708-955F9EF87F1F}" type="parTrans" cxnId="{9B88BCBB-9641-4523-8B60-E7A8385C1F50}">
      <dgm:prSet/>
      <dgm:spPr/>
      <dgm:t>
        <a:bodyPr/>
        <a:lstStyle/>
        <a:p>
          <a:endParaRPr lang="en-US">
            <a:latin typeface="Assistant" panose="00000500000000000000" pitchFamily="2" charset="-79"/>
            <a:cs typeface="Assistant" panose="00000500000000000000" pitchFamily="2" charset="-79"/>
          </a:endParaRPr>
        </a:p>
      </dgm:t>
    </dgm:pt>
    <dgm:pt modelId="{4857AA51-F648-42DF-BE8A-0EC7D0308101}" type="sibTrans" cxnId="{9B88BCBB-9641-4523-8B60-E7A8385C1F50}">
      <dgm:prSet/>
      <dgm:spPr/>
      <dgm:t>
        <a:bodyPr/>
        <a:lstStyle/>
        <a:p>
          <a:endParaRPr lang="en-US">
            <a:latin typeface="Assistant" panose="00000500000000000000" pitchFamily="2" charset="-79"/>
            <a:cs typeface="Assistant" panose="00000500000000000000" pitchFamily="2" charset="-79"/>
          </a:endParaRPr>
        </a:p>
      </dgm:t>
    </dgm:pt>
    <dgm:pt modelId="{E456B64D-A9ED-4256-AAFB-1A40A1BB6445}">
      <dgm:prSet/>
      <dgm:spPr/>
      <dgm:t>
        <a:bodyPr/>
        <a:lstStyle/>
        <a:p>
          <a:r>
            <a:rPr lang="he-IL" dirty="0">
              <a:latin typeface="Assistant" panose="00000500000000000000" pitchFamily="2" charset="-79"/>
              <a:cs typeface="Assistant" panose="00000500000000000000" pitchFamily="2" charset="-79"/>
            </a:rPr>
            <a:t>דיני המצווה- ההלכות שנלמדות מהמצווה</a:t>
          </a:r>
          <a:endParaRPr lang="en-US" dirty="0">
            <a:latin typeface="Assistant" panose="00000500000000000000" pitchFamily="2" charset="-79"/>
            <a:cs typeface="Assistant" panose="00000500000000000000" pitchFamily="2" charset="-79"/>
          </a:endParaRPr>
        </a:p>
      </dgm:t>
    </dgm:pt>
    <dgm:pt modelId="{70C89C0C-CF25-4A66-99E3-C83E438AAA45}" type="parTrans" cxnId="{CA032663-870D-4759-897D-458B63FE5617}">
      <dgm:prSet/>
      <dgm:spPr/>
      <dgm:t>
        <a:bodyPr/>
        <a:lstStyle/>
        <a:p>
          <a:endParaRPr lang="en-US">
            <a:latin typeface="Assistant" panose="00000500000000000000" pitchFamily="2" charset="-79"/>
            <a:cs typeface="Assistant" panose="00000500000000000000" pitchFamily="2" charset="-79"/>
          </a:endParaRPr>
        </a:p>
      </dgm:t>
    </dgm:pt>
    <dgm:pt modelId="{2D24F132-C193-4C08-8BF1-4204117DD4DC}" type="sibTrans" cxnId="{CA032663-870D-4759-897D-458B63FE5617}">
      <dgm:prSet/>
      <dgm:spPr/>
      <dgm:t>
        <a:bodyPr/>
        <a:lstStyle/>
        <a:p>
          <a:endParaRPr lang="en-US">
            <a:latin typeface="Assistant" panose="00000500000000000000" pitchFamily="2" charset="-79"/>
            <a:cs typeface="Assistant" panose="00000500000000000000" pitchFamily="2" charset="-79"/>
          </a:endParaRPr>
        </a:p>
      </dgm:t>
    </dgm:pt>
    <dgm:pt modelId="{D1780AC5-10A3-4DB4-A636-86AED5DD9330}">
      <dgm:prSet/>
      <dgm:spPr/>
      <dgm:t>
        <a:bodyPr/>
        <a:lstStyle/>
        <a:p>
          <a:r>
            <a:rPr lang="he-IL" dirty="0">
              <a:latin typeface="Assistant" panose="00000500000000000000" pitchFamily="2" charset="-79"/>
              <a:cs typeface="Assistant" panose="00000500000000000000" pitchFamily="2" charset="-79"/>
            </a:rPr>
            <a:t>למעשה- מתי עושים אותה, היכן היא נוהגת את מי היא מחייבת ומה העונש. </a:t>
          </a:r>
          <a:endParaRPr lang="en-US" dirty="0">
            <a:latin typeface="Assistant" panose="00000500000000000000" pitchFamily="2" charset="-79"/>
            <a:cs typeface="Assistant" panose="00000500000000000000" pitchFamily="2" charset="-79"/>
          </a:endParaRPr>
        </a:p>
      </dgm:t>
    </dgm:pt>
    <dgm:pt modelId="{F3609DC0-E0EA-422B-A865-9E4279D8610E}" type="parTrans" cxnId="{999A6B6D-7393-4426-8BDD-7DBD0C56D75C}">
      <dgm:prSet/>
      <dgm:spPr/>
      <dgm:t>
        <a:bodyPr/>
        <a:lstStyle/>
        <a:p>
          <a:endParaRPr lang="en-US">
            <a:latin typeface="Assistant" panose="00000500000000000000" pitchFamily="2" charset="-79"/>
            <a:cs typeface="Assistant" panose="00000500000000000000" pitchFamily="2" charset="-79"/>
          </a:endParaRPr>
        </a:p>
      </dgm:t>
    </dgm:pt>
    <dgm:pt modelId="{ADF28171-6A15-4D51-8412-5EC79CA4434B}" type="sibTrans" cxnId="{999A6B6D-7393-4426-8BDD-7DBD0C56D75C}">
      <dgm:prSet/>
      <dgm:spPr/>
      <dgm:t>
        <a:bodyPr/>
        <a:lstStyle/>
        <a:p>
          <a:endParaRPr lang="en-US">
            <a:latin typeface="Assistant" panose="00000500000000000000" pitchFamily="2" charset="-79"/>
            <a:cs typeface="Assistant" panose="00000500000000000000" pitchFamily="2" charset="-79"/>
          </a:endParaRPr>
        </a:p>
      </dgm:t>
    </dgm:pt>
    <dgm:pt modelId="{B6722550-90A6-4AF0-A88B-405FA135A2C6}" type="pres">
      <dgm:prSet presAssocID="{A0D1A0D8-0CB7-4CB2-AD4B-ACA36FF0676D}" presName="outerComposite" presStyleCnt="0">
        <dgm:presLayoutVars>
          <dgm:chMax val="5"/>
          <dgm:dir/>
          <dgm:resizeHandles val="exact"/>
        </dgm:presLayoutVars>
      </dgm:prSet>
      <dgm:spPr/>
    </dgm:pt>
    <dgm:pt modelId="{817EDEA5-C3D5-4004-9EF8-9CE7DD63F8AB}" type="pres">
      <dgm:prSet presAssocID="{A0D1A0D8-0CB7-4CB2-AD4B-ACA36FF0676D}" presName="dummyMaxCanvas" presStyleCnt="0">
        <dgm:presLayoutVars/>
      </dgm:prSet>
      <dgm:spPr/>
    </dgm:pt>
    <dgm:pt modelId="{B0F831B0-279A-4BA6-A802-05C6B22A1A19}" type="pres">
      <dgm:prSet presAssocID="{A0D1A0D8-0CB7-4CB2-AD4B-ACA36FF0676D}" presName="FourNodes_1" presStyleLbl="node1" presStyleIdx="0" presStyleCnt="4">
        <dgm:presLayoutVars>
          <dgm:bulletEnabled val="1"/>
        </dgm:presLayoutVars>
      </dgm:prSet>
      <dgm:spPr/>
    </dgm:pt>
    <dgm:pt modelId="{F2DCC05C-E1DE-46FD-8297-5AF5C53A208E}" type="pres">
      <dgm:prSet presAssocID="{A0D1A0D8-0CB7-4CB2-AD4B-ACA36FF0676D}" presName="FourNodes_2" presStyleLbl="node1" presStyleIdx="1" presStyleCnt="4">
        <dgm:presLayoutVars>
          <dgm:bulletEnabled val="1"/>
        </dgm:presLayoutVars>
      </dgm:prSet>
      <dgm:spPr/>
    </dgm:pt>
    <dgm:pt modelId="{439EAE60-0C22-4EFF-8D3D-14525E6F5C99}" type="pres">
      <dgm:prSet presAssocID="{A0D1A0D8-0CB7-4CB2-AD4B-ACA36FF0676D}" presName="FourNodes_3" presStyleLbl="node1" presStyleIdx="2" presStyleCnt="4">
        <dgm:presLayoutVars>
          <dgm:bulletEnabled val="1"/>
        </dgm:presLayoutVars>
      </dgm:prSet>
      <dgm:spPr/>
    </dgm:pt>
    <dgm:pt modelId="{BA008E45-B7CC-41D8-AFBC-802095066C22}" type="pres">
      <dgm:prSet presAssocID="{A0D1A0D8-0CB7-4CB2-AD4B-ACA36FF0676D}" presName="FourNodes_4" presStyleLbl="node1" presStyleIdx="3" presStyleCnt="4">
        <dgm:presLayoutVars>
          <dgm:bulletEnabled val="1"/>
        </dgm:presLayoutVars>
      </dgm:prSet>
      <dgm:spPr/>
    </dgm:pt>
    <dgm:pt modelId="{FDB4E4E3-6D6C-47A9-BD6D-F5B630A70E59}" type="pres">
      <dgm:prSet presAssocID="{A0D1A0D8-0CB7-4CB2-AD4B-ACA36FF0676D}" presName="FourConn_1-2" presStyleLbl="fgAccFollowNode1" presStyleIdx="0" presStyleCnt="3">
        <dgm:presLayoutVars>
          <dgm:bulletEnabled val="1"/>
        </dgm:presLayoutVars>
      </dgm:prSet>
      <dgm:spPr/>
    </dgm:pt>
    <dgm:pt modelId="{3B0B84EB-5F8F-40CF-B815-7DFF6C1D4AE7}" type="pres">
      <dgm:prSet presAssocID="{A0D1A0D8-0CB7-4CB2-AD4B-ACA36FF0676D}" presName="FourConn_2-3" presStyleLbl="fgAccFollowNode1" presStyleIdx="1" presStyleCnt="3">
        <dgm:presLayoutVars>
          <dgm:bulletEnabled val="1"/>
        </dgm:presLayoutVars>
      </dgm:prSet>
      <dgm:spPr/>
    </dgm:pt>
    <dgm:pt modelId="{495656A7-27F9-4D8B-9A38-F976AA3CBEDE}" type="pres">
      <dgm:prSet presAssocID="{A0D1A0D8-0CB7-4CB2-AD4B-ACA36FF0676D}" presName="FourConn_3-4" presStyleLbl="fgAccFollowNode1" presStyleIdx="2" presStyleCnt="3">
        <dgm:presLayoutVars>
          <dgm:bulletEnabled val="1"/>
        </dgm:presLayoutVars>
      </dgm:prSet>
      <dgm:spPr/>
    </dgm:pt>
    <dgm:pt modelId="{719C0E79-885F-4777-80D5-F1F366E46E7A}" type="pres">
      <dgm:prSet presAssocID="{A0D1A0D8-0CB7-4CB2-AD4B-ACA36FF0676D}" presName="FourNodes_1_text" presStyleLbl="node1" presStyleIdx="3" presStyleCnt="4">
        <dgm:presLayoutVars>
          <dgm:bulletEnabled val="1"/>
        </dgm:presLayoutVars>
      </dgm:prSet>
      <dgm:spPr/>
    </dgm:pt>
    <dgm:pt modelId="{ECC2C7D5-6CED-49B4-8A4F-28DF0C702B85}" type="pres">
      <dgm:prSet presAssocID="{A0D1A0D8-0CB7-4CB2-AD4B-ACA36FF0676D}" presName="FourNodes_2_text" presStyleLbl="node1" presStyleIdx="3" presStyleCnt="4">
        <dgm:presLayoutVars>
          <dgm:bulletEnabled val="1"/>
        </dgm:presLayoutVars>
      </dgm:prSet>
      <dgm:spPr/>
    </dgm:pt>
    <dgm:pt modelId="{7CDDA1F7-6CED-45AC-B3D5-ADD582A9B3D9}" type="pres">
      <dgm:prSet presAssocID="{A0D1A0D8-0CB7-4CB2-AD4B-ACA36FF0676D}" presName="FourNodes_3_text" presStyleLbl="node1" presStyleIdx="3" presStyleCnt="4">
        <dgm:presLayoutVars>
          <dgm:bulletEnabled val="1"/>
        </dgm:presLayoutVars>
      </dgm:prSet>
      <dgm:spPr/>
    </dgm:pt>
    <dgm:pt modelId="{5DCE10BF-ED57-4558-9D3A-4FDAEB32D497}" type="pres">
      <dgm:prSet presAssocID="{A0D1A0D8-0CB7-4CB2-AD4B-ACA36FF0676D}" presName="FourNodes_4_text" presStyleLbl="node1" presStyleIdx="3" presStyleCnt="4">
        <dgm:presLayoutVars>
          <dgm:bulletEnabled val="1"/>
        </dgm:presLayoutVars>
      </dgm:prSet>
      <dgm:spPr/>
    </dgm:pt>
  </dgm:ptLst>
  <dgm:cxnLst>
    <dgm:cxn modelId="{72D8831A-CFB8-4016-9EB4-AA3698633153}" type="presOf" srcId="{E456B64D-A9ED-4256-AAFB-1A40A1BB6445}" destId="{439EAE60-0C22-4EFF-8D3D-14525E6F5C99}" srcOrd="0" destOrd="0" presId="urn:microsoft.com/office/officeart/2005/8/layout/vProcess5"/>
    <dgm:cxn modelId="{CA2FE71D-274F-43B2-9DC2-25F3CAFD11AC}" type="presOf" srcId="{D1780AC5-10A3-4DB4-A636-86AED5DD9330}" destId="{5DCE10BF-ED57-4558-9D3A-4FDAEB32D497}" srcOrd="1" destOrd="0" presId="urn:microsoft.com/office/officeart/2005/8/layout/vProcess5"/>
    <dgm:cxn modelId="{D34B9528-A6DA-4CF0-B22A-D9C3471A9A7E}" type="presOf" srcId="{DA17731A-4310-4FBA-B7FE-9C193E5A0A08}" destId="{B0F831B0-279A-4BA6-A802-05C6B22A1A19}" srcOrd="0" destOrd="0" presId="urn:microsoft.com/office/officeart/2005/8/layout/vProcess5"/>
    <dgm:cxn modelId="{9287C940-2A66-4FFF-B1B0-C374C6FF874D}" type="presOf" srcId="{DA17731A-4310-4FBA-B7FE-9C193E5A0A08}" destId="{719C0E79-885F-4777-80D5-F1F366E46E7A}" srcOrd="1" destOrd="0" presId="urn:microsoft.com/office/officeart/2005/8/layout/vProcess5"/>
    <dgm:cxn modelId="{CA032663-870D-4759-897D-458B63FE5617}" srcId="{A0D1A0D8-0CB7-4CB2-AD4B-ACA36FF0676D}" destId="{E456B64D-A9ED-4256-AAFB-1A40A1BB6445}" srcOrd="2" destOrd="0" parTransId="{70C89C0C-CF25-4A66-99E3-C83E438AAA45}" sibTransId="{2D24F132-C193-4C08-8BF1-4204117DD4DC}"/>
    <dgm:cxn modelId="{999A6B6D-7393-4426-8BDD-7DBD0C56D75C}" srcId="{A0D1A0D8-0CB7-4CB2-AD4B-ACA36FF0676D}" destId="{D1780AC5-10A3-4DB4-A636-86AED5DD9330}" srcOrd="3" destOrd="0" parTransId="{F3609DC0-E0EA-422B-A865-9E4279D8610E}" sibTransId="{ADF28171-6A15-4D51-8412-5EC79CA4434B}"/>
    <dgm:cxn modelId="{C68D3281-F99F-42FD-86A1-B96605814E0E}" type="presOf" srcId="{2D24F132-C193-4C08-8BF1-4204117DD4DC}" destId="{495656A7-27F9-4D8B-9A38-F976AA3CBEDE}" srcOrd="0" destOrd="0" presId="urn:microsoft.com/office/officeart/2005/8/layout/vProcess5"/>
    <dgm:cxn modelId="{551C0288-38C2-455C-B3EA-27AC763B21F9}" type="presOf" srcId="{E456B64D-A9ED-4256-AAFB-1A40A1BB6445}" destId="{7CDDA1F7-6CED-45AC-B3D5-ADD582A9B3D9}" srcOrd="1" destOrd="0" presId="urn:microsoft.com/office/officeart/2005/8/layout/vProcess5"/>
    <dgm:cxn modelId="{E53E6C89-9525-4CBE-B6AA-EB37DDC22C1F}" type="presOf" srcId="{A0D1A0D8-0CB7-4CB2-AD4B-ACA36FF0676D}" destId="{B6722550-90A6-4AF0-A88B-405FA135A2C6}" srcOrd="0" destOrd="0" presId="urn:microsoft.com/office/officeart/2005/8/layout/vProcess5"/>
    <dgm:cxn modelId="{1B8DF491-3BDB-491E-8F9E-A5B6B5FE53D3}" type="presOf" srcId="{5DA0A94F-72F7-49D4-9615-D8481238062F}" destId="{ECC2C7D5-6CED-49B4-8A4F-28DF0C702B85}" srcOrd="1" destOrd="0" presId="urn:microsoft.com/office/officeart/2005/8/layout/vProcess5"/>
    <dgm:cxn modelId="{D4304D92-320F-4BFF-B5D4-57E75AD75884}" type="presOf" srcId="{4857AA51-F648-42DF-BE8A-0EC7D0308101}" destId="{3B0B84EB-5F8F-40CF-B815-7DFF6C1D4AE7}" srcOrd="0" destOrd="0" presId="urn:microsoft.com/office/officeart/2005/8/layout/vProcess5"/>
    <dgm:cxn modelId="{A61AB59A-7893-485F-942A-FDC53BE9961C}" srcId="{A0D1A0D8-0CB7-4CB2-AD4B-ACA36FF0676D}" destId="{DA17731A-4310-4FBA-B7FE-9C193E5A0A08}" srcOrd="0" destOrd="0" parTransId="{A1AF50C4-228E-405E-8BC1-F35CD044C1FF}" sibTransId="{60B16745-B0A4-4F14-BBB4-0590912F54AE}"/>
    <dgm:cxn modelId="{49808FA6-EC6B-43BA-8B3A-CDB387A6171E}" type="presOf" srcId="{60B16745-B0A4-4F14-BBB4-0590912F54AE}" destId="{FDB4E4E3-6D6C-47A9-BD6D-F5B630A70E59}" srcOrd="0" destOrd="0" presId="urn:microsoft.com/office/officeart/2005/8/layout/vProcess5"/>
    <dgm:cxn modelId="{9B88BCBB-9641-4523-8B60-E7A8385C1F50}" srcId="{A0D1A0D8-0CB7-4CB2-AD4B-ACA36FF0676D}" destId="{5DA0A94F-72F7-49D4-9615-D8481238062F}" srcOrd="1" destOrd="0" parTransId="{60EDC498-8451-49CE-9708-955F9EF87F1F}" sibTransId="{4857AA51-F648-42DF-BE8A-0EC7D0308101}"/>
    <dgm:cxn modelId="{8255CAED-ADA9-4329-BEB3-4DA7F94FEEC1}" type="presOf" srcId="{5DA0A94F-72F7-49D4-9615-D8481238062F}" destId="{F2DCC05C-E1DE-46FD-8297-5AF5C53A208E}" srcOrd="0" destOrd="0" presId="urn:microsoft.com/office/officeart/2005/8/layout/vProcess5"/>
    <dgm:cxn modelId="{F9C3B1EE-A047-4904-AE6B-BDC9B666C4C0}" type="presOf" srcId="{D1780AC5-10A3-4DB4-A636-86AED5DD9330}" destId="{BA008E45-B7CC-41D8-AFBC-802095066C22}" srcOrd="0" destOrd="0" presId="urn:microsoft.com/office/officeart/2005/8/layout/vProcess5"/>
    <dgm:cxn modelId="{D592FED6-9146-4B16-B238-9E5892F5A69D}" type="presParOf" srcId="{B6722550-90A6-4AF0-A88B-405FA135A2C6}" destId="{817EDEA5-C3D5-4004-9EF8-9CE7DD63F8AB}" srcOrd="0" destOrd="0" presId="urn:microsoft.com/office/officeart/2005/8/layout/vProcess5"/>
    <dgm:cxn modelId="{DFA8FB0C-3DEC-4844-BA31-7E6520276BC4}" type="presParOf" srcId="{B6722550-90A6-4AF0-A88B-405FA135A2C6}" destId="{B0F831B0-279A-4BA6-A802-05C6B22A1A19}" srcOrd="1" destOrd="0" presId="urn:microsoft.com/office/officeart/2005/8/layout/vProcess5"/>
    <dgm:cxn modelId="{82EA210C-6CFD-446E-9F52-EE34B22F519F}" type="presParOf" srcId="{B6722550-90A6-4AF0-A88B-405FA135A2C6}" destId="{F2DCC05C-E1DE-46FD-8297-5AF5C53A208E}" srcOrd="2" destOrd="0" presId="urn:microsoft.com/office/officeart/2005/8/layout/vProcess5"/>
    <dgm:cxn modelId="{7639F6FD-A2A4-4EEC-8DCC-0C10A37F5738}" type="presParOf" srcId="{B6722550-90A6-4AF0-A88B-405FA135A2C6}" destId="{439EAE60-0C22-4EFF-8D3D-14525E6F5C99}" srcOrd="3" destOrd="0" presId="urn:microsoft.com/office/officeart/2005/8/layout/vProcess5"/>
    <dgm:cxn modelId="{95DC2C07-B303-4369-BB39-6BB870BB0DBB}" type="presParOf" srcId="{B6722550-90A6-4AF0-A88B-405FA135A2C6}" destId="{BA008E45-B7CC-41D8-AFBC-802095066C22}" srcOrd="4" destOrd="0" presId="urn:microsoft.com/office/officeart/2005/8/layout/vProcess5"/>
    <dgm:cxn modelId="{A8719300-67EF-4971-A5D7-D78B8DA7D189}" type="presParOf" srcId="{B6722550-90A6-4AF0-A88B-405FA135A2C6}" destId="{FDB4E4E3-6D6C-47A9-BD6D-F5B630A70E59}" srcOrd="5" destOrd="0" presId="urn:microsoft.com/office/officeart/2005/8/layout/vProcess5"/>
    <dgm:cxn modelId="{8B5B8D7F-E044-4AC3-8CC5-B0CECEBA37FF}" type="presParOf" srcId="{B6722550-90A6-4AF0-A88B-405FA135A2C6}" destId="{3B0B84EB-5F8F-40CF-B815-7DFF6C1D4AE7}" srcOrd="6" destOrd="0" presId="urn:microsoft.com/office/officeart/2005/8/layout/vProcess5"/>
    <dgm:cxn modelId="{C4C9B6DD-3124-40F5-888B-CC5EC6355437}" type="presParOf" srcId="{B6722550-90A6-4AF0-A88B-405FA135A2C6}" destId="{495656A7-27F9-4D8B-9A38-F976AA3CBEDE}" srcOrd="7" destOrd="0" presId="urn:microsoft.com/office/officeart/2005/8/layout/vProcess5"/>
    <dgm:cxn modelId="{6844CD81-7B5B-4200-8061-5EC088685F19}" type="presParOf" srcId="{B6722550-90A6-4AF0-A88B-405FA135A2C6}" destId="{719C0E79-885F-4777-80D5-F1F366E46E7A}" srcOrd="8" destOrd="0" presId="urn:microsoft.com/office/officeart/2005/8/layout/vProcess5"/>
    <dgm:cxn modelId="{E1B1E443-DF43-4192-A08A-4D1B7956725F}" type="presParOf" srcId="{B6722550-90A6-4AF0-A88B-405FA135A2C6}" destId="{ECC2C7D5-6CED-49B4-8A4F-28DF0C702B85}" srcOrd="9" destOrd="0" presId="urn:microsoft.com/office/officeart/2005/8/layout/vProcess5"/>
    <dgm:cxn modelId="{EDAA470E-17EC-472D-B10B-8E87347AB92E}" type="presParOf" srcId="{B6722550-90A6-4AF0-A88B-405FA135A2C6}" destId="{7CDDA1F7-6CED-45AC-B3D5-ADD582A9B3D9}" srcOrd="10" destOrd="0" presId="urn:microsoft.com/office/officeart/2005/8/layout/vProcess5"/>
    <dgm:cxn modelId="{2E7B03AB-7937-4458-9538-C993FC01C95D}" type="presParOf" srcId="{B6722550-90A6-4AF0-A88B-405FA135A2C6}" destId="{5DCE10BF-ED57-4558-9D3A-4FDAEB32D497}"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D1A0D8-0CB7-4CB2-AD4B-ACA36FF0676D}"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DA17731A-4310-4FBA-B7FE-9C193E5A0A08}">
      <dgm:prSet/>
      <dgm:spPr/>
      <dgm:t>
        <a:bodyPr/>
        <a:lstStyle/>
        <a:p>
          <a:r>
            <a:rPr lang="he-IL" dirty="0">
              <a:latin typeface="Assistant" panose="00000500000000000000" pitchFamily="2" charset="-79"/>
              <a:cs typeface="Assistant" panose="00000500000000000000" pitchFamily="2" charset="-79"/>
            </a:rPr>
            <a:t>הגדרת המצווה- המקור בתורה ובחז"ל</a:t>
          </a:r>
          <a:endParaRPr lang="en-US" dirty="0">
            <a:latin typeface="Assistant" panose="00000500000000000000" pitchFamily="2" charset="-79"/>
            <a:cs typeface="Assistant" panose="00000500000000000000" pitchFamily="2" charset="-79"/>
          </a:endParaRPr>
        </a:p>
      </dgm:t>
    </dgm:pt>
    <dgm:pt modelId="{60B16745-B0A4-4F14-BBB4-0590912F54AE}" type="sibTrans" cxnId="{A61AB59A-7893-485F-942A-FDC53BE9961C}">
      <dgm:prSet/>
      <dgm:spPr/>
      <dgm:t>
        <a:bodyPr/>
        <a:lstStyle/>
        <a:p>
          <a:endParaRPr lang="en-US"/>
        </a:p>
      </dgm:t>
    </dgm:pt>
    <dgm:pt modelId="{A1AF50C4-228E-405E-8BC1-F35CD044C1FF}" type="parTrans" cxnId="{A61AB59A-7893-485F-942A-FDC53BE9961C}">
      <dgm:prSet/>
      <dgm:spPr/>
      <dgm:t>
        <a:bodyPr/>
        <a:lstStyle/>
        <a:p>
          <a:endParaRPr lang="en-US"/>
        </a:p>
      </dgm:t>
    </dgm:pt>
    <dgm:pt modelId="{B6722550-90A6-4AF0-A88B-405FA135A2C6}" type="pres">
      <dgm:prSet presAssocID="{A0D1A0D8-0CB7-4CB2-AD4B-ACA36FF0676D}" presName="outerComposite" presStyleCnt="0">
        <dgm:presLayoutVars>
          <dgm:chMax val="5"/>
          <dgm:dir/>
          <dgm:resizeHandles val="exact"/>
        </dgm:presLayoutVars>
      </dgm:prSet>
      <dgm:spPr/>
    </dgm:pt>
    <dgm:pt modelId="{817EDEA5-C3D5-4004-9EF8-9CE7DD63F8AB}" type="pres">
      <dgm:prSet presAssocID="{A0D1A0D8-0CB7-4CB2-AD4B-ACA36FF0676D}" presName="dummyMaxCanvas" presStyleCnt="0">
        <dgm:presLayoutVars/>
      </dgm:prSet>
      <dgm:spPr/>
    </dgm:pt>
    <dgm:pt modelId="{E86110B4-746A-4C70-91AE-D8C5E0E9D006}" type="pres">
      <dgm:prSet presAssocID="{A0D1A0D8-0CB7-4CB2-AD4B-ACA36FF0676D}" presName="OneNode_1" presStyleLbl="node1" presStyleIdx="0" presStyleCnt="1">
        <dgm:presLayoutVars>
          <dgm:bulletEnabled val="1"/>
        </dgm:presLayoutVars>
      </dgm:prSet>
      <dgm:spPr/>
    </dgm:pt>
  </dgm:ptLst>
  <dgm:cxnLst>
    <dgm:cxn modelId="{6AE5052D-3EDC-43B9-BB33-8FBC7B672CE4}" type="presOf" srcId="{DA17731A-4310-4FBA-B7FE-9C193E5A0A08}" destId="{E86110B4-746A-4C70-91AE-D8C5E0E9D006}" srcOrd="0" destOrd="0" presId="urn:microsoft.com/office/officeart/2005/8/layout/vProcess5"/>
    <dgm:cxn modelId="{E53E6C89-9525-4CBE-B6AA-EB37DDC22C1F}" type="presOf" srcId="{A0D1A0D8-0CB7-4CB2-AD4B-ACA36FF0676D}" destId="{B6722550-90A6-4AF0-A88B-405FA135A2C6}" srcOrd="0" destOrd="0" presId="urn:microsoft.com/office/officeart/2005/8/layout/vProcess5"/>
    <dgm:cxn modelId="{A61AB59A-7893-485F-942A-FDC53BE9961C}" srcId="{A0D1A0D8-0CB7-4CB2-AD4B-ACA36FF0676D}" destId="{DA17731A-4310-4FBA-B7FE-9C193E5A0A08}" srcOrd="0" destOrd="0" parTransId="{A1AF50C4-228E-405E-8BC1-F35CD044C1FF}" sibTransId="{60B16745-B0A4-4F14-BBB4-0590912F54AE}"/>
    <dgm:cxn modelId="{D592FED6-9146-4B16-B238-9E5892F5A69D}" type="presParOf" srcId="{B6722550-90A6-4AF0-A88B-405FA135A2C6}" destId="{817EDEA5-C3D5-4004-9EF8-9CE7DD63F8AB}" srcOrd="0" destOrd="0" presId="urn:microsoft.com/office/officeart/2005/8/layout/vProcess5"/>
    <dgm:cxn modelId="{CE1206E7-4A5C-4D63-A1B0-F3D2AC277B2C}" type="presParOf" srcId="{B6722550-90A6-4AF0-A88B-405FA135A2C6}" destId="{E86110B4-746A-4C70-91AE-D8C5E0E9D006}" srcOrd="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831B0-279A-4BA6-A802-05C6B22A1A19}">
      <dsp:nvSpPr>
        <dsp:cNvPr id="0" name=""/>
        <dsp:cNvSpPr/>
      </dsp:nvSpPr>
      <dsp:spPr>
        <a:xfrm>
          <a:off x="0" y="0"/>
          <a:ext cx="8185708" cy="95353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e-IL" sz="2300" kern="1200" dirty="0">
              <a:latin typeface="Assistant" panose="00000500000000000000" pitchFamily="2" charset="-79"/>
              <a:cs typeface="Assistant" panose="00000500000000000000" pitchFamily="2" charset="-79"/>
            </a:rPr>
            <a:t>הגדרת המצווה- המקור בתורה ובחז"ל</a:t>
          </a:r>
          <a:endParaRPr lang="en-US" sz="2300" kern="1200" dirty="0">
            <a:latin typeface="Assistant" panose="00000500000000000000" pitchFamily="2" charset="-79"/>
            <a:cs typeface="Assistant" panose="00000500000000000000" pitchFamily="2" charset="-79"/>
          </a:endParaRPr>
        </a:p>
      </dsp:txBody>
      <dsp:txXfrm>
        <a:off x="27928" y="27928"/>
        <a:ext cx="7076195" cy="897680"/>
      </dsp:txXfrm>
    </dsp:sp>
    <dsp:sp modelId="{F2DCC05C-E1DE-46FD-8297-5AF5C53A208E}">
      <dsp:nvSpPr>
        <dsp:cNvPr id="0" name=""/>
        <dsp:cNvSpPr/>
      </dsp:nvSpPr>
      <dsp:spPr>
        <a:xfrm>
          <a:off x="685553" y="1126906"/>
          <a:ext cx="8185708" cy="953536"/>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e-IL" sz="2300" kern="1200">
              <a:latin typeface="Assistant" panose="00000500000000000000" pitchFamily="2" charset="-79"/>
              <a:cs typeface="Assistant" panose="00000500000000000000" pitchFamily="2" charset="-79"/>
            </a:rPr>
            <a:t>שורש המצווה- ההסבר, הטעם למצווה הזו</a:t>
          </a:r>
          <a:endParaRPr lang="en-US" sz="2300" kern="1200">
            <a:latin typeface="Assistant" panose="00000500000000000000" pitchFamily="2" charset="-79"/>
            <a:cs typeface="Assistant" panose="00000500000000000000" pitchFamily="2" charset="-79"/>
          </a:endParaRPr>
        </a:p>
      </dsp:txBody>
      <dsp:txXfrm>
        <a:off x="713481" y="1154834"/>
        <a:ext cx="6824501" cy="897680"/>
      </dsp:txXfrm>
    </dsp:sp>
    <dsp:sp modelId="{439EAE60-0C22-4EFF-8D3D-14525E6F5C99}">
      <dsp:nvSpPr>
        <dsp:cNvPr id="0" name=""/>
        <dsp:cNvSpPr/>
      </dsp:nvSpPr>
      <dsp:spPr>
        <a:xfrm>
          <a:off x="1360874" y="2253813"/>
          <a:ext cx="8185708" cy="953536"/>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e-IL" sz="2300" kern="1200" dirty="0">
              <a:latin typeface="Assistant" panose="00000500000000000000" pitchFamily="2" charset="-79"/>
              <a:cs typeface="Assistant" panose="00000500000000000000" pitchFamily="2" charset="-79"/>
            </a:rPr>
            <a:t>דיני המצווה- ההלכות שנלמדות מהמצווה</a:t>
          </a:r>
          <a:endParaRPr lang="en-US" sz="2300" kern="1200" dirty="0">
            <a:latin typeface="Assistant" panose="00000500000000000000" pitchFamily="2" charset="-79"/>
            <a:cs typeface="Assistant" panose="00000500000000000000" pitchFamily="2" charset="-79"/>
          </a:endParaRPr>
        </a:p>
      </dsp:txBody>
      <dsp:txXfrm>
        <a:off x="1388802" y="2281741"/>
        <a:ext cx="6834733" cy="897680"/>
      </dsp:txXfrm>
    </dsp:sp>
    <dsp:sp modelId="{BA008E45-B7CC-41D8-AFBC-802095066C22}">
      <dsp:nvSpPr>
        <dsp:cNvPr id="0" name=""/>
        <dsp:cNvSpPr/>
      </dsp:nvSpPr>
      <dsp:spPr>
        <a:xfrm>
          <a:off x="2046427" y="3380719"/>
          <a:ext cx="8185708" cy="953536"/>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e-IL" sz="2300" kern="1200" dirty="0">
              <a:latin typeface="Assistant" panose="00000500000000000000" pitchFamily="2" charset="-79"/>
              <a:cs typeface="Assistant" panose="00000500000000000000" pitchFamily="2" charset="-79"/>
            </a:rPr>
            <a:t>למעשה- מתי עושים אותה, היכן היא נוהגת את מי היא מחייבת ומה העונש. </a:t>
          </a:r>
          <a:endParaRPr lang="en-US" sz="2300" kern="1200" dirty="0">
            <a:latin typeface="Assistant" panose="00000500000000000000" pitchFamily="2" charset="-79"/>
            <a:cs typeface="Assistant" panose="00000500000000000000" pitchFamily="2" charset="-79"/>
          </a:endParaRPr>
        </a:p>
      </dsp:txBody>
      <dsp:txXfrm>
        <a:off x="2074355" y="3408647"/>
        <a:ext cx="6824501" cy="897680"/>
      </dsp:txXfrm>
    </dsp:sp>
    <dsp:sp modelId="{FDB4E4E3-6D6C-47A9-BD6D-F5B630A70E59}">
      <dsp:nvSpPr>
        <dsp:cNvPr id="0" name=""/>
        <dsp:cNvSpPr/>
      </dsp:nvSpPr>
      <dsp:spPr>
        <a:xfrm>
          <a:off x="7565910" y="730322"/>
          <a:ext cx="619798" cy="619798"/>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latin typeface="Assistant" panose="00000500000000000000" pitchFamily="2" charset="-79"/>
            <a:cs typeface="Assistant" panose="00000500000000000000" pitchFamily="2" charset="-79"/>
          </a:endParaRPr>
        </a:p>
      </dsp:txBody>
      <dsp:txXfrm>
        <a:off x="7705365" y="730322"/>
        <a:ext cx="340888" cy="466398"/>
      </dsp:txXfrm>
    </dsp:sp>
    <dsp:sp modelId="{3B0B84EB-5F8F-40CF-B815-7DFF6C1D4AE7}">
      <dsp:nvSpPr>
        <dsp:cNvPr id="0" name=""/>
        <dsp:cNvSpPr/>
      </dsp:nvSpPr>
      <dsp:spPr>
        <a:xfrm>
          <a:off x="8251463" y="1857228"/>
          <a:ext cx="619798" cy="619798"/>
        </a:xfrm>
        <a:prstGeom prst="downArrow">
          <a:avLst>
            <a:gd name="adj1" fmla="val 55000"/>
            <a:gd name="adj2" fmla="val 45000"/>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latin typeface="Assistant" panose="00000500000000000000" pitchFamily="2" charset="-79"/>
            <a:cs typeface="Assistant" panose="00000500000000000000" pitchFamily="2" charset="-79"/>
          </a:endParaRPr>
        </a:p>
      </dsp:txBody>
      <dsp:txXfrm>
        <a:off x="8390918" y="1857228"/>
        <a:ext cx="340888" cy="466398"/>
      </dsp:txXfrm>
    </dsp:sp>
    <dsp:sp modelId="{495656A7-27F9-4D8B-9A38-F976AA3CBEDE}">
      <dsp:nvSpPr>
        <dsp:cNvPr id="0" name=""/>
        <dsp:cNvSpPr/>
      </dsp:nvSpPr>
      <dsp:spPr>
        <a:xfrm>
          <a:off x="8926784" y="2984135"/>
          <a:ext cx="619798" cy="619798"/>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latin typeface="Assistant" panose="00000500000000000000" pitchFamily="2" charset="-79"/>
            <a:cs typeface="Assistant" panose="00000500000000000000" pitchFamily="2" charset="-79"/>
          </a:endParaRPr>
        </a:p>
      </dsp:txBody>
      <dsp:txXfrm>
        <a:off x="9066239" y="2984135"/>
        <a:ext cx="340888" cy="4663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110B4-746A-4C70-91AE-D8C5E0E9D006}">
      <dsp:nvSpPr>
        <dsp:cNvPr id="0" name=""/>
        <dsp:cNvSpPr/>
      </dsp:nvSpPr>
      <dsp:spPr>
        <a:xfrm>
          <a:off x="0" y="681799"/>
          <a:ext cx="6947154" cy="136359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he-IL" sz="3700" kern="1200" dirty="0">
              <a:latin typeface="Assistant" panose="00000500000000000000" pitchFamily="2" charset="-79"/>
              <a:cs typeface="Assistant" panose="00000500000000000000" pitchFamily="2" charset="-79"/>
            </a:rPr>
            <a:t>הגדרת המצווה- המקור בתורה ובחז"ל</a:t>
          </a:r>
          <a:endParaRPr lang="en-US" sz="3700" kern="1200" dirty="0">
            <a:latin typeface="Assistant" panose="00000500000000000000" pitchFamily="2" charset="-79"/>
            <a:cs typeface="Assistant" panose="00000500000000000000" pitchFamily="2" charset="-79"/>
          </a:endParaRPr>
        </a:p>
      </dsp:txBody>
      <dsp:txXfrm>
        <a:off x="39938" y="721737"/>
        <a:ext cx="6867278" cy="128372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9EFF4B8-F84A-433F-813B-CEFBAB430397}"/>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CC1C6CBA-AB14-4603-84BF-20AA84B165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3EE2B26C-B4A1-473F-A4BE-5755A262B202}"/>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5" name="מציין מיקום של כותרת תחתונה 4">
            <a:extLst>
              <a:ext uri="{FF2B5EF4-FFF2-40B4-BE49-F238E27FC236}">
                <a16:creationId xmlns:a16="http://schemas.microsoft.com/office/drawing/2014/main" id="{C65465B6-0AA8-4C57-A8A5-990204BA59F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9676549-02FD-41BD-A8EA-C4FCC9A9CCAA}"/>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2581784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798188E-550E-4249-AD81-7B2860079A3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E82400F1-6084-48D0-8729-D200D149F6A9}"/>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3C5C40B-0B93-49CA-A9E6-7BFEB4C04C01}"/>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5" name="מציין מיקום של כותרת תחתונה 4">
            <a:extLst>
              <a:ext uri="{FF2B5EF4-FFF2-40B4-BE49-F238E27FC236}">
                <a16:creationId xmlns:a16="http://schemas.microsoft.com/office/drawing/2014/main" id="{53C6B3A6-F1A3-4399-B0AB-C5997857165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ABE19B7B-4610-4B05-AE91-ED7CC127FFBF}"/>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2644217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78756BA6-6F3C-4E5E-B022-9C5737E2AF09}"/>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07D1039D-97FB-421A-83E9-3C98FCA820E4}"/>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96F2765-F5E1-483B-92FA-2F513A209CDC}"/>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5" name="מציין מיקום של כותרת תחתונה 4">
            <a:extLst>
              <a:ext uri="{FF2B5EF4-FFF2-40B4-BE49-F238E27FC236}">
                <a16:creationId xmlns:a16="http://schemas.microsoft.com/office/drawing/2014/main" id="{8184CD0E-3B78-4282-9D47-6C86B96F475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4357189-D31C-4B25-A4D6-AD36244A9736}"/>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2936121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D49D215-F1A2-4071-8B69-30C93A40CC6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75841E9-E972-45CB-9431-A26553C1E560}"/>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3365AD6-EEBE-4981-91FE-75C25C21C08F}"/>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5" name="מציין מיקום של כותרת תחתונה 4">
            <a:extLst>
              <a:ext uri="{FF2B5EF4-FFF2-40B4-BE49-F238E27FC236}">
                <a16:creationId xmlns:a16="http://schemas.microsoft.com/office/drawing/2014/main" id="{9BF50785-95F7-422A-820C-4E02A0F3AC9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DAA280E-4C45-4166-9756-528F9DDFE77C}"/>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1236830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F5244C9-98B5-4EE3-B583-A5504398D90A}"/>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1968AF1-079D-4941-9B16-5FFEC93A36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D81608D3-385B-4405-B5D5-99891CA89E92}"/>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5" name="מציין מיקום של כותרת תחתונה 4">
            <a:extLst>
              <a:ext uri="{FF2B5EF4-FFF2-40B4-BE49-F238E27FC236}">
                <a16:creationId xmlns:a16="http://schemas.microsoft.com/office/drawing/2014/main" id="{1B77FCB4-3750-413F-8C70-7639BD5CCFB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F4F6C12-93BB-469B-9E0B-5D67C0DCB17E}"/>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1992240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6A339BE-2446-4242-AF3F-0EBB26204A7C}"/>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2103B86-67F8-482E-8060-7B0FB4107240}"/>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8D1507DC-D203-49D5-ADFD-CA5BBAE093F8}"/>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074842CA-9D5F-4D36-A85F-5542268D1DD0}"/>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6" name="מציין מיקום של כותרת תחתונה 5">
            <a:extLst>
              <a:ext uri="{FF2B5EF4-FFF2-40B4-BE49-F238E27FC236}">
                <a16:creationId xmlns:a16="http://schemas.microsoft.com/office/drawing/2014/main" id="{776D853D-EAB8-48F5-AC27-E13C5BE784AF}"/>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EEECEBA-1981-4924-8EDA-39156050BB33}"/>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1451607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E85FFA9-F582-41FC-8135-5E834DA1B3E8}"/>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AFD4FDC-6581-4995-AF7A-ADC1E0DCF4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9E8A8CC7-9354-48F2-BFA5-D35703B02B2D}"/>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38FBFDE4-F8B6-4BCF-819E-18E95C323C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30484E4B-4AEF-4B71-A1DE-46E7F26DEE82}"/>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5047BC7F-80AC-4935-A92F-80ACFCE0516A}"/>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8" name="מציין מיקום של כותרת תחתונה 7">
            <a:extLst>
              <a:ext uri="{FF2B5EF4-FFF2-40B4-BE49-F238E27FC236}">
                <a16:creationId xmlns:a16="http://schemas.microsoft.com/office/drawing/2014/main" id="{C666A77B-8CBF-4AA5-B2A3-E5AEA7E4329A}"/>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3D607AAB-7F25-49A7-9775-732B4D2EA4DD}"/>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325406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9F1A936-71F4-49A5-830F-79230E13C42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45E555A4-1E5E-46D9-81E1-A619D8B8FD9D}"/>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4" name="מציין מיקום של כותרת תחתונה 3">
            <a:extLst>
              <a:ext uri="{FF2B5EF4-FFF2-40B4-BE49-F238E27FC236}">
                <a16:creationId xmlns:a16="http://schemas.microsoft.com/office/drawing/2014/main" id="{5FCB1274-6CBE-42F0-A789-AA652567CC5F}"/>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8806CDF6-5EDD-44EE-8565-F34C3C236168}"/>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1449721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DBF41805-55DD-4ADC-80FB-E7581315A1DC}"/>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3" name="מציין מיקום של כותרת תחתונה 2">
            <a:extLst>
              <a:ext uri="{FF2B5EF4-FFF2-40B4-BE49-F238E27FC236}">
                <a16:creationId xmlns:a16="http://schemas.microsoft.com/office/drawing/2014/main" id="{01C0DB22-1840-4B09-B91D-96D403806B0A}"/>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24CAC02B-3A9E-4079-ADE8-AC1A945E3395}"/>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181222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7F3324C-1609-4F27-81B5-DB5248D7BBA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9B26F15-F93C-452B-97F9-589AF4E74F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BF8A1886-B030-43BC-9DB4-4A768CFD3A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0CF10FE5-065E-4AE6-BAF0-2BAB3ADD3309}"/>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6" name="מציין מיקום של כותרת תחתונה 5">
            <a:extLst>
              <a:ext uri="{FF2B5EF4-FFF2-40B4-BE49-F238E27FC236}">
                <a16:creationId xmlns:a16="http://schemas.microsoft.com/office/drawing/2014/main" id="{BE12CC53-EA10-49C9-8897-F703CDC55F8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4829A9E0-E073-4754-943E-62B2CEE61E06}"/>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291896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B557019-B3DE-4EC4-8DAD-F69874AF719C}"/>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B3C74D7E-2343-43E1-880D-ED3CBD79F0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BCF97075-A1B9-40C2-9597-855261E3AD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0A3AE495-42A1-4081-BDAD-69B16016D54A}"/>
              </a:ext>
            </a:extLst>
          </p:cNvPr>
          <p:cNvSpPr>
            <a:spLocks noGrp="1"/>
          </p:cNvSpPr>
          <p:nvPr>
            <p:ph type="dt" sz="half" idx="10"/>
          </p:nvPr>
        </p:nvSpPr>
        <p:spPr/>
        <p:txBody>
          <a:bodyPr/>
          <a:lstStyle/>
          <a:p>
            <a:fld id="{96CB789E-5AB8-4AB1-8936-FA9EBB2279C7}" type="datetimeFigureOut">
              <a:rPr lang="he-IL" smtClean="0"/>
              <a:t>ט"ז/חשון/תשפ"א</a:t>
            </a:fld>
            <a:endParaRPr lang="he-IL"/>
          </a:p>
        </p:txBody>
      </p:sp>
      <p:sp>
        <p:nvSpPr>
          <p:cNvPr id="6" name="מציין מיקום של כותרת תחתונה 5">
            <a:extLst>
              <a:ext uri="{FF2B5EF4-FFF2-40B4-BE49-F238E27FC236}">
                <a16:creationId xmlns:a16="http://schemas.microsoft.com/office/drawing/2014/main" id="{814977F0-143A-4FC9-B5F6-FC5364478B8D}"/>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907FFD1D-4143-4938-97FE-538129E421F5}"/>
              </a:ext>
            </a:extLst>
          </p:cNvPr>
          <p:cNvSpPr>
            <a:spLocks noGrp="1"/>
          </p:cNvSpPr>
          <p:nvPr>
            <p:ph type="sldNum" sz="quarter" idx="12"/>
          </p:nvPr>
        </p:nvSpPr>
        <p:spPr/>
        <p:txBody>
          <a:bodyPr/>
          <a:lstStyle/>
          <a:p>
            <a:fld id="{A5903310-EB66-4D3F-920A-CFBC7933C8BA}" type="slidenum">
              <a:rPr lang="he-IL" smtClean="0"/>
              <a:t>‹#›</a:t>
            </a:fld>
            <a:endParaRPr lang="he-IL"/>
          </a:p>
        </p:txBody>
      </p:sp>
    </p:spTree>
    <p:extLst>
      <p:ext uri="{BB962C8B-B14F-4D97-AF65-F5344CB8AC3E}">
        <p14:creationId xmlns:p14="http://schemas.microsoft.com/office/powerpoint/2010/main" val="2557596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7F7C2186-BCDC-424D-ABB6-08F23C05BAFB}"/>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EFF107C-D702-4762-A48C-C10F417B46B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B49757B-789B-4537-92FC-232C2F006E56}"/>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6CB789E-5AB8-4AB1-8936-FA9EBB2279C7}" type="datetimeFigureOut">
              <a:rPr lang="he-IL" smtClean="0"/>
              <a:t>ט"ז/חשון/תשפ"א</a:t>
            </a:fld>
            <a:endParaRPr lang="he-IL"/>
          </a:p>
        </p:txBody>
      </p:sp>
      <p:sp>
        <p:nvSpPr>
          <p:cNvPr id="5" name="מציין מיקום של כותרת תחתונה 4">
            <a:extLst>
              <a:ext uri="{FF2B5EF4-FFF2-40B4-BE49-F238E27FC236}">
                <a16:creationId xmlns:a16="http://schemas.microsoft.com/office/drawing/2014/main" id="{590194F1-79E3-4D58-AD7E-B60B52F6E9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151AD049-0068-4520-A692-98ADF27F2102}"/>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5903310-EB66-4D3F-920A-CFBC7933C8BA}" type="slidenum">
              <a:rPr lang="he-IL" smtClean="0"/>
              <a:t>‹#›</a:t>
            </a:fld>
            <a:endParaRPr lang="he-IL"/>
          </a:p>
        </p:txBody>
      </p:sp>
    </p:spTree>
    <p:extLst>
      <p:ext uri="{BB962C8B-B14F-4D97-AF65-F5344CB8AC3E}">
        <p14:creationId xmlns:p14="http://schemas.microsoft.com/office/powerpoint/2010/main" val="2322308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CA815F2C-4E80-4019-8E59-FAD3F7F847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009304" cy="6858000"/>
          </a:xfrm>
          <a:custGeom>
            <a:avLst/>
            <a:gdLst>
              <a:gd name="connsiteX0" fmla="*/ 8239723 w 12009304"/>
              <a:gd name="connsiteY0" fmla="*/ 5083103 h 6858000"/>
              <a:gd name="connsiteX1" fmla="*/ 9505105 w 12009304"/>
              <a:gd name="connsiteY1" fmla="*/ 5083103 h 6858000"/>
              <a:gd name="connsiteX2" fmla="*/ 9564676 w 12009304"/>
              <a:gd name="connsiteY2" fmla="*/ 5091016 h 6858000"/>
              <a:gd name="connsiteX3" fmla="*/ 9605648 w 12009304"/>
              <a:gd name="connsiteY3" fmla="*/ 5108194 h 6858000"/>
              <a:gd name="connsiteX4" fmla="*/ 9580608 w 12009304"/>
              <a:gd name="connsiteY4" fmla="*/ 5151499 h 6858000"/>
              <a:gd name="connsiteX5" fmla="*/ 8693486 w 12009304"/>
              <a:gd name="connsiteY5" fmla="*/ 6685800 h 6858000"/>
              <a:gd name="connsiteX6" fmla="*/ 8595419 w 12009304"/>
              <a:gd name="connsiteY6" fmla="*/ 6814017 h 6858000"/>
              <a:gd name="connsiteX7" fmla="*/ 8545620 w 12009304"/>
              <a:gd name="connsiteY7" fmla="*/ 6858000 h 6858000"/>
              <a:gd name="connsiteX8" fmla="*/ 7612173 w 12009304"/>
              <a:gd name="connsiteY8" fmla="*/ 6858000 h 6858000"/>
              <a:gd name="connsiteX9" fmla="*/ 7591825 w 12009304"/>
              <a:gd name="connsiteY9" fmla="*/ 6822959 h 6858000"/>
              <a:gd name="connsiteX10" fmla="*/ 7411622 w 12009304"/>
              <a:gd name="connsiteY10" fmla="*/ 6512633 h 6858000"/>
              <a:gd name="connsiteX11" fmla="*/ 7411622 w 12009304"/>
              <a:gd name="connsiteY11" fmla="*/ 6289354 h 6858000"/>
              <a:gd name="connsiteX12" fmla="*/ 8045680 w 12009304"/>
              <a:gd name="connsiteY12" fmla="*/ 5197465 h 6858000"/>
              <a:gd name="connsiteX13" fmla="*/ 8239723 w 12009304"/>
              <a:gd name="connsiteY13" fmla="*/ 5083103 h 6858000"/>
              <a:gd name="connsiteX14" fmla="*/ 10622296 w 12009304"/>
              <a:gd name="connsiteY14" fmla="*/ 1326563 h 6858000"/>
              <a:gd name="connsiteX15" fmla="*/ 11448522 w 12009304"/>
              <a:gd name="connsiteY15" fmla="*/ 1326563 h 6858000"/>
              <a:gd name="connsiteX16" fmla="*/ 11577006 w 12009304"/>
              <a:gd name="connsiteY16" fmla="*/ 1401233 h 6858000"/>
              <a:gd name="connsiteX17" fmla="*/ 11989228 w 12009304"/>
              <a:gd name="connsiteY17" fmla="*/ 2114179 h 6858000"/>
              <a:gd name="connsiteX18" fmla="*/ 11989228 w 12009304"/>
              <a:gd name="connsiteY18" fmla="*/ 2259969 h 6858000"/>
              <a:gd name="connsiteX19" fmla="*/ 11577006 w 12009304"/>
              <a:gd name="connsiteY19" fmla="*/ 2972914 h 6858000"/>
              <a:gd name="connsiteX20" fmla="*/ 11448522 w 12009304"/>
              <a:gd name="connsiteY20" fmla="*/ 3047587 h 6858000"/>
              <a:gd name="connsiteX21" fmla="*/ 10622296 w 12009304"/>
              <a:gd name="connsiteY21" fmla="*/ 3047587 h 6858000"/>
              <a:gd name="connsiteX22" fmla="*/ 10495594 w 12009304"/>
              <a:gd name="connsiteY22" fmla="*/ 2972914 h 6858000"/>
              <a:gd name="connsiteX23" fmla="*/ 10081589 w 12009304"/>
              <a:gd name="connsiteY23" fmla="*/ 2259969 h 6858000"/>
              <a:gd name="connsiteX24" fmla="*/ 10081589 w 12009304"/>
              <a:gd name="connsiteY24" fmla="*/ 2114179 h 6858000"/>
              <a:gd name="connsiteX25" fmla="*/ 10495594 w 12009304"/>
              <a:gd name="connsiteY25" fmla="*/ 1401233 h 6858000"/>
              <a:gd name="connsiteX26" fmla="*/ 10622296 w 12009304"/>
              <a:gd name="connsiteY26" fmla="*/ 1326563 h 6858000"/>
              <a:gd name="connsiteX27" fmla="*/ 0 w 12009304"/>
              <a:gd name="connsiteY27" fmla="*/ 0 h 6858000"/>
              <a:gd name="connsiteX28" fmla="*/ 4457990 w 12009304"/>
              <a:gd name="connsiteY28" fmla="*/ 0 h 6858000"/>
              <a:gd name="connsiteX29" fmla="*/ 5902610 w 12009304"/>
              <a:gd name="connsiteY29" fmla="*/ 0 h 6858000"/>
              <a:gd name="connsiteX30" fmla="*/ 8476869 w 12009304"/>
              <a:gd name="connsiteY30" fmla="*/ 0 h 6858000"/>
              <a:gd name="connsiteX31" fmla="*/ 8535933 w 12009304"/>
              <a:gd name="connsiteY31" fmla="*/ 39849 h 6858000"/>
              <a:gd name="connsiteX32" fmla="*/ 8693486 w 12009304"/>
              <a:gd name="connsiteY32" fmla="*/ 220603 h 6858000"/>
              <a:gd name="connsiteX33" fmla="*/ 10389180 w 12009304"/>
              <a:gd name="connsiteY33" fmla="*/ 3153347 h 6858000"/>
              <a:gd name="connsiteX34" fmla="*/ 10389180 w 12009304"/>
              <a:gd name="connsiteY34" fmla="*/ 3753061 h 6858000"/>
              <a:gd name="connsiteX35" fmla="*/ 9759557 w 12009304"/>
              <a:gd name="connsiteY35" fmla="*/ 4842009 h 6858000"/>
              <a:gd name="connsiteX36" fmla="*/ 9706493 w 12009304"/>
              <a:gd name="connsiteY36" fmla="*/ 4933778 h 6858000"/>
              <a:gd name="connsiteX37" fmla="*/ 9708360 w 12009304"/>
              <a:gd name="connsiteY37" fmla="*/ 4934561 h 6858000"/>
              <a:gd name="connsiteX38" fmla="*/ 9802002 w 12009304"/>
              <a:gd name="connsiteY38" fmla="*/ 5029008 h 6858000"/>
              <a:gd name="connsiteX39" fmla="*/ 10514131 w 12009304"/>
              <a:gd name="connsiteY39" fmla="*/ 6260653 h 6858000"/>
              <a:gd name="connsiteX40" fmla="*/ 10514131 w 12009304"/>
              <a:gd name="connsiteY40" fmla="*/ 6512512 h 6858000"/>
              <a:gd name="connsiteX41" fmla="*/ 10340271 w 12009304"/>
              <a:gd name="connsiteY41" fmla="*/ 6813206 h 6858000"/>
              <a:gd name="connsiteX42" fmla="*/ 10314372 w 12009304"/>
              <a:gd name="connsiteY42" fmla="*/ 6858000 h 6858000"/>
              <a:gd name="connsiteX43" fmla="*/ 10119136 w 12009304"/>
              <a:gd name="connsiteY43" fmla="*/ 6858000 h 6858000"/>
              <a:gd name="connsiteX44" fmla="*/ 10122008 w 12009304"/>
              <a:gd name="connsiteY44" fmla="*/ 6853033 h 6858000"/>
              <a:gd name="connsiteX45" fmla="*/ 10327158 w 12009304"/>
              <a:gd name="connsiteY45" fmla="*/ 6498223 h 6858000"/>
              <a:gd name="connsiteX46" fmla="*/ 10327158 w 12009304"/>
              <a:gd name="connsiteY46" fmla="*/ 6274942 h 6858000"/>
              <a:gd name="connsiteX47" fmla="*/ 9695832 w 12009304"/>
              <a:gd name="connsiteY47" fmla="*/ 5183053 h 6858000"/>
              <a:gd name="connsiteX48" fmla="*/ 9612819 w 12009304"/>
              <a:gd name="connsiteY48" fmla="*/ 5099323 h 6858000"/>
              <a:gd name="connsiteX49" fmla="*/ 9603213 w 12009304"/>
              <a:gd name="connsiteY49" fmla="*/ 5095298 h 6858000"/>
              <a:gd name="connsiteX50" fmla="*/ 9654707 w 12009304"/>
              <a:gd name="connsiteY50" fmla="*/ 5006238 h 6858000"/>
              <a:gd name="connsiteX51" fmla="*/ 9693004 w 12009304"/>
              <a:gd name="connsiteY51" fmla="*/ 4940002 h 6858000"/>
              <a:gd name="connsiteX52" fmla="*/ 9653283 w 12009304"/>
              <a:gd name="connsiteY52" fmla="*/ 4923348 h 6858000"/>
              <a:gd name="connsiteX53" fmla="*/ 9586087 w 12009304"/>
              <a:gd name="connsiteY53" fmla="*/ 4914420 h 6858000"/>
              <a:gd name="connsiteX54" fmla="*/ 8158743 w 12009304"/>
              <a:gd name="connsiteY54" fmla="*/ 4914420 h 6858000"/>
              <a:gd name="connsiteX55" fmla="*/ 7939863 w 12009304"/>
              <a:gd name="connsiteY55" fmla="*/ 5043420 h 6858000"/>
              <a:gd name="connsiteX56" fmla="*/ 7224650 w 12009304"/>
              <a:gd name="connsiteY56" fmla="*/ 6275065 h 6858000"/>
              <a:gd name="connsiteX57" fmla="*/ 7224650 w 12009304"/>
              <a:gd name="connsiteY57" fmla="*/ 6526922 h 6858000"/>
              <a:gd name="connsiteX58" fmla="*/ 7350544 w 12009304"/>
              <a:gd name="connsiteY58" fmla="*/ 6743723 h 6858000"/>
              <a:gd name="connsiteX59" fmla="*/ 7416905 w 12009304"/>
              <a:gd name="connsiteY59" fmla="*/ 6858000 h 6858000"/>
              <a:gd name="connsiteX60" fmla="*/ 5902610 w 12009304"/>
              <a:gd name="connsiteY60" fmla="*/ 6858000 h 6858000"/>
              <a:gd name="connsiteX61" fmla="*/ 4389357 w 12009304"/>
              <a:gd name="connsiteY61" fmla="*/ 6858000 h 6858000"/>
              <a:gd name="connsiteX62" fmla="*/ 0 w 12009304"/>
              <a:gd name="connsiteY6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2009304" h="6858000">
                <a:moveTo>
                  <a:pt x="8239723" y="5083103"/>
                </a:moveTo>
                <a:cubicBezTo>
                  <a:pt x="8239723" y="5083103"/>
                  <a:pt x="8239723" y="5083103"/>
                  <a:pt x="9505105" y="5083103"/>
                </a:cubicBezTo>
                <a:cubicBezTo>
                  <a:pt x="9525601" y="5083103"/>
                  <a:pt x="9545588" y="5085825"/>
                  <a:pt x="9564676" y="5091016"/>
                </a:cubicBezTo>
                <a:lnTo>
                  <a:pt x="9605648" y="5108194"/>
                </a:lnTo>
                <a:lnTo>
                  <a:pt x="9580608" y="5151499"/>
                </a:lnTo>
                <a:cubicBezTo>
                  <a:pt x="9354208" y="5543062"/>
                  <a:pt x="9064418" y="6044264"/>
                  <a:pt x="8693486" y="6685800"/>
                </a:cubicBezTo>
                <a:cubicBezTo>
                  <a:pt x="8665958" y="6733339"/>
                  <a:pt x="8632925" y="6776306"/>
                  <a:pt x="8595419" y="6814017"/>
                </a:cubicBezTo>
                <a:lnTo>
                  <a:pt x="8545620" y="6858000"/>
                </a:lnTo>
                <a:lnTo>
                  <a:pt x="7612173" y="6858000"/>
                </a:lnTo>
                <a:lnTo>
                  <a:pt x="7591825" y="6822959"/>
                </a:lnTo>
                <a:cubicBezTo>
                  <a:pt x="7538315" y="6730809"/>
                  <a:pt x="7478495" y="6627794"/>
                  <a:pt x="7411622" y="6512633"/>
                </a:cubicBezTo>
                <a:cubicBezTo>
                  <a:pt x="7370628" y="6444560"/>
                  <a:pt x="7370628" y="6357427"/>
                  <a:pt x="7411622" y="6289354"/>
                </a:cubicBezTo>
                <a:cubicBezTo>
                  <a:pt x="7411622" y="6289354"/>
                  <a:pt x="7411622" y="6289354"/>
                  <a:pt x="8045680" y="5197465"/>
                </a:cubicBezTo>
                <a:cubicBezTo>
                  <a:pt x="8083943" y="5126669"/>
                  <a:pt x="8160465" y="5083103"/>
                  <a:pt x="8239723" y="5083103"/>
                </a:cubicBezTo>
                <a:close/>
                <a:moveTo>
                  <a:pt x="10622296" y="1326563"/>
                </a:moveTo>
                <a:cubicBezTo>
                  <a:pt x="10622296" y="1326563"/>
                  <a:pt x="10622296" y="1326563"/>
                  <a:pt x="11448522" y="1326563"/>
                </a:cubicBezTo>
                <a:cubicBezTo>
                  <a:pt x="11502058" y="1326563"/>
                  <a:pt x="11550238" y="1355009"/>
                  <a:pt x="11577006" y="1401233"/>
                </a:cubicBezTo>
                <a:cubicBezTo>
                  <a:pt x="11577006" y="1401233"/>
                  <a:pt x="11577006" y="1401233"/>
                  <a:pt x="11989228" y="2114179"/>
                </a:cubicBezTo>
                <a:cubicBezTo>
                  <a:pt x="12015996" y="2158629"/>
                  <a:pt x="12015996" y="2215522"/>
                  <a:pt x="11989228" y="2259969"/>
                </a:cubicBezTo>
                <a:cubicBezTo>
                  <a:pt x="11989228" y="2259969"/>
                  <a:pt x="11989228" y="2259969"/>
                  <a:pt x="11577006" y="2972914"/>
                </a:cubicBezTo>
                <a:cubicBezTo>
                  <a:pt x="11550238" y="3019141"/>
                  <a:pt x="11502058" y="3047587"/>
                  <a:pt x="11448522" y="3047587"/>
                </a:cubicBezTo>
                <a:cubicBezTo>
                  <a:pt x="11448522" y="3047587"/>
                  <a:pt x="11448522" y="3047587"/>
                  <a:pt x="10622296" y="3047587"/>
                </a:cubicBezTo>
                <a:cubicBezTo>
                  <a:pt x="10570544" y="3047587"/>
                  <a:pt x="10520578" y="3019141"/>
                  <a:pt x="10495594" y="2972914"/>
                </a:cubicBezTo>
                <a:cubicBezTo>
                  <a:pt x="10495594" y="2972914"/>
                  <a:pt x="10495594" y="2972914"/>
                  <a:pt x="10081589" y="2259969"/>
                </a:cubicBezTo>
                <a:cubicBezTo>
                  <a:pt x="10054821" y="2215522"/>
                  <a:pt x="10054821" y="2158629"/>
                  <a:pt x="10081589" y="2114179"/>
                </a:cubicBezTo>
                <a:cubicBezTo>
                  <a:pt x="10081589" y="2114179"/>
                  <a:pt x="10081589" y="2114179"/>
                  <a:pt x="10495594" y="1401233"/>
                </a:cubicBezTo>
                <a:cubicBezTo>
                  <a:pt x="10520578" y="1355009"/>
                  <a:pt x="10570544" y="1326563"/>
                  <a:pt x="10622296" y="1326563"/>
                </a:cubicBezTo>
                <a:close/>
                <a:moveTo>
                  <a:pt x="0" y="0"/>
                </a:moveTo>
                <a:lnTo>
                  <a:pt x="4457990" y="0"/>
                </a:lnTo>
                <a:lnTo>
                  <a:pt x="5902610" y="0"/>
                </a:lnTo>
                <a:lnTo>
                  <a:pt x="8476869" y="0"/>
                </a:lnTo>
                <a:lnTo>
                  <a:pt x="8535933" y="39849"/>
                </a:lnTo>
                <a:cubicBezTo>
                  <a:pt x="8598516" y="88273"/>
                  <a:pt x="8652195" y="149296"/>
                  <a:pt x="8693486" y="220603"/>
                </a:cubicBezTo>
                <a:cubicBezTo>
                  <a:pt x="8693486" y="220603"/>
                  <a:pt x="8693486" y="220603"/>
                  <a:pt x="10389180" y="3153347"/>
                </a:cubicBezTo>
                <a:cubicBezTo>
                  <a:pt x="10499291" y="3336185"/>
                  <a:pt x="10499291" y="3570221"/>
                  <a:pt x="10389180" y="3753061"/>
                </a:cubicBezTo>
                <a:cubicBezTo>
                  <a:pt x="10389180" y="3753061"/>
                  <a:pt x="10389180" y="3753061"/>
                  <a:pt x="9759557" y="4842009"/>
                </a:cubicBezTo>
                <a:lnTo>
                  <a:pt x="9706493" y="4933778"/>
                </a:lnTo>
                <a:lnTo>
                  <a:pt x="9708360" y="4934561"/>
                </a:lnTo>
                <a:cubicBezTo>
                  <a:pt x="9746510" y="4956830"/>
                  <a:pt x="9778880" y="4989078"/>
                  <a:pt x="9802002" y="5029008"/>
                </a:cubicBezTo>
                <a:cubicBezTo>
                  <a:pt x="9802002" y="5029008"/>
                  <a:pt x="9802002" y="5029008"/>
                  <a:pt x="10514131" y="6260653"/>
                </a:cubicBezTo>
                <a:cubicBezTo>
                  <a:pt x="10560376" y="6337439"/>
                  <a:pt x="10560376" y="6435725"/>
                  <a:pt x="10514131" y="6512512"/>
                </a:cubicBezTo>
                <a:cubicBezTo>
                  <a:pt x="10514131" y="6512512"/>
                  <a:pt x="10514131" y="6512512"/>
                  <a:pt x="10340271" y="6813206"/>
                </a:cubicBezTo>
                <a:lnTo>
                  <a:pt x="10314372" y="6858000"/>
                </a:lnTo>
                <a:lnTo>
                  <a:pt x="10119136" y="6858000"/>
                </a:lnTo>
                <a:lnTo>
                  <a:pt x="10122008" y="6853033"/>
                </a:lnTo>
                <a:cubicBezTo>
                  <a:pt x="10327158" y="6498223"/>
                  <a:pt x="10327158" y="6498223"/>
                  <a:pt x="10327158" y="6498223"/>
                </a:cubicBezTo>
                <a:cubicBezTo>
                  <a:pt x="10368154" y="6430148"/>
                  <a:pt x="10368154" y="6343015"/>
                  <a:pt x="10327158" y="6274942"/>
                </a:cubicBezTo>
                <a:cubicBezTo>
                  <a:pt x="9695832" y="5183053"/>
                  <a:pt x="9695832" y="5183053"/>
                  <a:pt x="9695832" y="5183053"/>
                </a:cubicBezTo>
                <a:cubicBezTo>
                  <a:pt x="9675334" y="5147654"/>
                  <a:pt x="9646640" y="5119063"/>
                  <a:pt x="9612819" y="5099323"/>
                </a:cubicBezTo>
                <a:lnTo>
                  <a:pt x="9603213" y="5095298"/>
                </a:lnTo>
                <a:lnTo>
                  <a:pt x="9654707" y="5006238"/>
                </a:lnTo>
                <a:lnTo>
                  <a:pt x="9693004" y="4940002"/>
                </a:lnTo>
                <a:lnTo>
                  <a:pt x="9653283" y="4923348"/>
                </a:lnTo>
                <a:cubicBezTo>
                  <a:pt x="9631750" y="4917491"/>
                  <a:pt x="9609208" y="4914420"/>
                  <a:pt x="9586087" y="4914420"/>
                </a:cubicBezTo>
                <a:cubicBezTo>
                  <a:pt x="8158743" y="4914420"/>
                  <a:pt x="8158743" y="4914420"/>
                  <a:pt x="8158743" y="4914420"/>
                </a:cubicBezTo>
                <a:cubicBezTo>
                  <a:pt x="8069341" y="4914420"/>
                  <a:pt x="7983024" y="4963563"/>
                  <a:pt x="7939863" y="5043420"/>
                </a:cubicBezTo>
                <a:cubicBezTo>
                  <a:pt x="7224650" y="6275065"/>
                  <a:pt x="7224650" y="6275065"/>
                  <a:pt x="7224650" y="6275065"/>
                </a:cubicBezTo>
                <a:cubicBezTo>
                  <a:pt x="7178407" y="6351849"/>
                  <a:pt x="7178407" y="6450135"/>
                  <a:pt x="7224650" y="6526922"/>
                </a:cubicBezTo>
                <a:cubicBezTo>
                  <a:pt x="7269350" y="6603900"/>
                  <a:pt x="7311257" y="6676067"/>
                  <a:pt x="7350544" y="6743723"/>
                </a:cubicBezTo>
                <a:lnTo>
                  <a:pt x="7416905" y="6858000"/>
                </a:lnTo>
                <a:lnTo>
                  <a:pt x="5902610" y="6858000"/>
                </a:lnTo>
                <a:lnTo>
                  <a:pt x="4389357" y="6858000"/>
                </a:lnTo>
                <a:lnTo>
                  <a:pt x="0" y="6858000"/>
                </a:ln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8" name="Picture 4" descr="ספר החינוך - מנוקד - חדש - גדול - שי למורא">
            <a:extLst>
              <a:ext uri="{FF2B5EF4-FFF2-40B4-BE49-F238E27FC236}">
                <a16:creationId xmlns:a16="http://schemas.microsoft.com/office/drawing/2014/main" id="{2F51A595-FA72-4726-B8C5-1249CE51E21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94140" y="965201"/>
            <a:ext cx="4911568" cy="491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5625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DB2EEA6-8452-46A8-B3A8-CA5CD0659FB9}"/>
              </a:ext>
            </a:extLst>
          </p:cNvPr>
          <p:cNvSpPr>
            <a:spLocks noGrp="1"/>
          </p:cNvSpPr>
          <p:nvPr>
            <p:ph type="title"/>
          </p:nvPr>
        </p:nvSpPr>
        <p:spPr/>
        <p:txBody>
          <a:bodyPr/>
          <a:lstStyle/>
          <a:p>
            <a:endParaRPr lang="he-IL" dirty="0"/>
          </a:p>
        </p:txBody>
      </p:sp>
      <p:sp>
        <p:nvSpPr>
          <p:cNvPr id="3" name="מציין מיקום תוכן 2">
            <a:extLst>
              <a:ext uri="{FF2B5EF4-FFF2-40B4-BE49-F238E27FC236}">
                <a16:creationId xmlns:a16="http://schemas.microsoft.com/office/drawing/2014/main" id="{D8A55917-6047-4D22-AFFF-48C8A6806F03}"/>
              </a:ext>
            </a:extLst>
          </p:cNvPr>
          <p:cNvSpPr>
            <a:spLocks noGrp="1"/>
          </p:cNvSpPr>
          <p:nvPr>
            <p:ph idx="1"/>
          </p:nvPr>
        </p:nvSpPr>
        <p:spPr/>
        <p:txBody>
          <a:bodyPr/>
          <a:lstStyle/>
          <a:p>
            <a:r>
              <a:rPr lang="he-IL" sz="2800" b="1" dirty="0">
                <a:latin typeface="Assistant" panose="00000500000000000000" pitchFamily="2" charset="-79"/>
                <a:cs typeface="Assistant" panose="00000500000000000000" pitchFamily="2" charset="-79"/>
              </a:rPr>
              <a:t>ואחר דעתך זה, </a:t>
            </a:r>
          </a:p>
          <a:p>
            <a:pPr marL="0" indent="0">
              <a:buNone/>
            </a:pPr>
            <a:r>
              <a:rPr lang="he-IL" sz="2800" b="1" dirty="0">
                <a:latin typeface="Assistant" panose="00000500000000000000" pitchFamily="2" charset="-79"/>
                <a:cs typeface="Assistant" panose="00000500000000000000" pitchFamily="2" charset="-79"/>
              </a:rPr>
              <a:t>אל יקשה עליך מעתה ריבוי המצות בעניין זכירת נסי מצרים, שהם עמוד גדול בתורתנו, כי ברבות עסקינו בהם, נתפעל אל הדבר, כמו שאמרנו.</a:t>
            </a:r>
            <a:endParaRPr lang="he-IL" dirty="0"/>
          </a:p>
        </p:txBody>
      </p:sp>
      <p:grpSp>
        <p:nvGrpSpPr>
          <p:cNvPr id="4" name="קבוצה 3">
            <a:extLst>
              <a:ext uri="{FF2B5EF4-FFF2-40B4-BE49-F238E27FC236}">
                <a16:creationId xmlns:a16="http://schemas.microsoft.com/office/drawing/2014/main" id="{2ACEC8FD-BF31-4657-8D0A-7149A7C95AD3}"/>
              </a:ext>
            </a:extLst>
          </p:cNvPr>
          <p:cNvGrpSpPr/>
          <p:nvPr/>
        </p:nvGrpSpPr>
        <p:grpSpPr>
          <a:xfrm>
            <a:off x="2276475" y="441325"/>
            <a:ext cx="9077325" cy="953536"/>
            <a:chOff x="685553" y="1126906"/>
            <a:chExt cx="8185708" cy="953536"/>
          </a:xfrm>
        </p:grpSpPr>
        <p:sp>
          <p:nvSpPr>
            <p:cNvPr id="5" name="מלבן: פינות מעוגלות 4">
              <a:extLst>
                <a:ext uri="{FF2B5EF4-FFF2-40B4-BE49-F238E27FC236}">
                  <a16:creationId xmlns:a16="http://schemas.microsoft.com/office/drawing/2014/main" id="{A93F9003-AFA2-4AC3-96BD-D03DE88BC3FA}"/>
                </a:ext>
              </a:extLst>
            </p:cNvPr>
            <p:cNvSpPr/>
            <p:nvPr/>
          </p:nvSpPr>
          <p:spPr>
            <a:xfrm>
              <a:off x="685553" y="1126906"/>
              <a:ext cx="8185708" cy="953536"/>
            </a:xfrm>
            <a:prstGeom prst="roundRect">
              <a:avLst>
                <a:gd name="adj" fmla="val 10000"/>
              </a:avLst>
            </a:prstGeom>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sp>
        <p:sp>
          <p:nvSpPr>
            <p:cNvPr id="6" name="מלבן: פינות מעוגלות 4">
              <a:extLst>
                <a:ext uri="{FF2B5EF4-FFF2-40B4-BE49-F238E27FC236}">
                  <a16:creationId xmlns:a16="http://schemas.microsoft.com/office/drawing/2014/main" id="{5A8EE786-53D4-4A64-AABB-AA80E974BC81}"/>
                </a:ext>
              </a:extLst>
            </p:cNvPr>
            <p:cNvSpPr txBox="1"/>
            <p:nvPr/>
          </p:nvSpPr>
          <p:spPr>
            <a:xfrm>
              <a:off x="713481" y="1154834"/>
              <a:ext cx="6824501" cy="897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he-IL" sz="3800" dirty="0">
                  <a:solidFill>
                    <a:prstClr val="white"/>
                  </a:solidFill>
                  <a:latin typeface="Assistant" panose="00000500000000000000" pitchFamily="2" charset="-79"/>
                  <a:cs typeface="Assistant" panose="00000500000000000000" pitchFamily="2" charset="-79"/>
                </a:rPr>
                <a:t>שורש המצווה- ההסבר, הטעם למצווה הזו- המשך</a:t>
              </a:r>
              <a:endParaRPr lang="en-US" sz="3800" dirty="0">
                <a:solidFill>
                  <a:prstClr val="white"/>
                </a:solidFill>
                <a:latin typeface="Assistant" panose="00000500000000000000" pitchFamily="2" charset="-79"/>
                <a:cs typeface="Assistant" panose="00000500000000000000" pitchFamily="2" charset="-79"/>
              </a:endParaRPr>
            </a:p>
          </p:txBody>
        </p:sp>
      </p:grpSp>
      <p:pic>
        <p:nvPicPr>
          <p:cNvPr id="7170" name="Picture 2" descr="סיפור יציאת מצרים">
            <a:extLst>
              <a:ext uri="{FF2B5EF4-FFF2-40B4-BE49-F238E27FC236}">
                <a16:creationId xmlns:a16="http://schemas.microsoft.com/office/drawing/2014/main" id="{5BE74BC1-452C-4888-8580-C4A549482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9807" y="4033838"/>
            <a:ext cx="2143125" cy="21431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2047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E3E4964D-4ADA-4FAD-BFD7-3C9F3B8F6DF4}"/>
              </a:ext>
            </a:extLst>
          </p:cNvPr>
          <p:cNvSpPr>
            <a:spLocks noGrp="1"/>
          </p:cNvSpPr>
          <p:nvPr>
            <p:ph idx="1"/>
          </p:nvPr>
        </p:nvSpPr>
        <p:spPr/>
        <p:txBody>
          <a:bodyPr/>
          <a:lstStyle/>
          <a:p>
            <a:r>
              <a:rPr lang="he-IL" b="1" i="0" dirty="0">
                <a:solidFill>
                  <a:srgbClr val="202122"/>
                </a:solidFill>
                <a:effectLst/>
                <a:latin typeface="Assistant" panose="00000500000000000000" pitchFamily="2" charset="-79"/>
                <a:cs typeface="Assistant" panose="00000500000000000000" pitchFamily="2" charset="-79"/>
              </a:rPr>
              <a:t>דיני </a:t>
            </a:r>
            <a:r>
              <a:rPr lang="he-IL" b="1" i="0" dirty="0" err="1">
                <a:solidFill>
                  <a:srgbClr val="202122"/>
                </a:solidFill>
                <a:effectLst/>
                <a:latin typeface="Assistant" panose="00000500000000000000" pitchFamily="2" charset="-79"/>
                <a:cs typeface="Assistant" panose="00000500000000000000" pitchFamily="2" charset="-79"/>
              </a:rPr>
              <a:t>המצוה</a:t>
            </a:r>
            <a:r>
              <a:rPr lang="he-IL" b="1" i="0" dirty="0">
                <a:solidFill>
                  <a:srgbClr val="202122"/>
                </a:solidFill>
                <a:effectLst/>
                <a:latin typeface="Assistant" panose="00000500000000000000" pitchFamily="2" charset="-79"/>
                <a:cs typeface="Assistant" panose="00000500000000000000" pitchFamily="2" charset="-79"/>
              </a:rPr>
              <a:t> כגון שובר עצם ממנו, אפילו אחר זמן אכילתו, (= מה הדין של מי ששבר עצם של קרבן לא תוך כדי המצווה אלא אחריה)</a:t>
            </a:r>
          </a:p>
          <a:p>
            <a:r>
              <a:rPr lang="he-IL" b="1" i="0" dirty="0">
                <a:solidFill>
                  <a:srgbClr val="202122"/>
                </a:solidFill>
                <a:effectLst/>
                <a:latin typeface="Assistant" panose="00000500000000000000" pitchFamily="2" charset="-79"/>
                <a:cs typeface="Assistant" panose="00000500000000000000" pitchFamily="2" charset="-79"/>
              </a:rPr>
              <a:t> ודין אם יש כזית בשר עליו מה דינו, (מה ההגדרה של העצם שאסור לשבור? רק אם יש עליה כזית בשר)</a:t>
            </a:r>
          </a:p>
          <a:p>
            <a:r>
              <a:rPr lang="he-IL" b="1" i="0" dirty="0">
                <a:solidFill>
                  <a:srgbClr val="202122"/>
                </a:solidFill>
                <a:effectLst/>
                <a:latin typeface="Assistant" panose="00000500000000000000" pitchFamily="2" charset="-79"/>
                <a:cs typeface="Assistant" panose="00000500000000000000" pitchFamily="2" charset="-79"/>
              </a:rPr>
              <a:t> ודין הסחוסים וגידים הרכים שסופם להתקשות, (מה הדין עם דברים אחרים שהם לא בדיוק עצמות? )</a:t>
            </a:r>
          </a:p>
          <a:p>
            <a:r>
              <a:rPr lang="he-IL" b="1" i="0" dirty="0">
                <a:solidFill>
                  <a:srgbClr val="202122"/>
                </a:solidFill>
                <a:effectLst/>
                <a:latin typeface="Assistant" panose="00000500000000000000" pitchFamily="2" charset="-79"/>
                <a:cs typeface="Assistant" panose="00000500000000000000" pitchFamily="2" charset="-79"/>
              </a:rPr>
              <a:t>ויתר פרטיו מבוארים בפסחים.</a:t>
            </a:r>
          </a:p>
          <a:p>
            <a:endParaRPr lang="he-IL" b="1" dirty="0">
              <a:latin typeface="Assistant SemiBold" panose="00000700000000000000" pitchFamily="2" charset="-79"/>
              <a:cs typeface="Assistant SemiBold" panose="00000700000000000000" pitchFamily="2" charset="-79"/>
            </a:endParaRPr>
          </a:p>
        </p:txBody>
      </p:sp>
      <p:grpSp>
        <p:nvGrpSpPr>
          <p:cNvPr id="4" name="קבוצה 3">
            <a:extLst>
              <a:ext uri="{FF2B5EF4-FFF2-40B4-BE49-F238E27FC236}">
                <a16:creationId xmlns:a16="http://schemas.microsoft.com/office/drawing/2014/main" id="{00EF544F-DF5B-4A3E-A191-2C0D5A1A186D}"/>
              </a:ext>
            </a:extLst>
          </p:cNvPr>
          <p:cNvGrpSpPr/>
          <p:nvPr/>
        </p:nvGrpSpPr>
        <p:grpSpPr>
          <a:xfrm>
            <a:off x="3168092" y="513832"/>
            <a:ext cx="8185708" cy="953536"/>
            <a:chOff x="1360874" y="2253813"/>
            <a:chExt cx="8185708" cy="953536"/>
          </a:xfrm>
        </p:grpSpPr>
        <p:sp>
          <p:nvSpPr>
            <p:cNvPr id="5" name="מלבן: פינות מעוגלות 4">
              <a:extLst>
                <a:ext uri="{FF2B5EF4-FFF2-40B4-BE49-F238E27FC236}">
                  <a16:creationId xmlns:a16="http://schemas.microsoft.com/office/drawing/2014/main" id="{C7ECC334-2CB7-4F90-B285-F1ADF9D39567}"/>
                </a:ext>
              </a:extLst>
            </p:cNvPr>
            <p:cNvSpPr/>
            <p:nvPr/>
          </p:nvSpPr>
          <p:spPr>
            <a:xfrm>
              <a:off x="1360874" y="2253813"/>
              <a:ext cx="8185708" cy="953536"/>
            </a:xfrm>
            <a:prstGeom prst="roundRect">
              <a:avLst>
                <a:gd name="adj" fmla="val 10000"/>
              </a:avLst>
            </a:prstGeom>
          </p:spPr>
          <p:style>
            <a:lnRef idx="2">
              <a:schemeClr val="lt1">
                <a:hueOff val="0"/>
                <a:satOff val="0"/>
                <a:lumOff val="0"/>
                <a:alphaOff val="0"/>
              </a:schemeClr>
            </a:lnRef>
            <a:fillRef idx="1">
              <a:schemeClr val="accent2">
                <a:hueOff val="-970242"/>
                <a:satOff val="-55952"/>
                <a:lumOff val="5752"/>
                <a:alphaOff val="0"/>
              </a:schemeClr>
            </a:fillRef>
            <a:effectRef idx="0">
              <a:schemeClr val="accent2">
                <a:hueOff val="-970242"/>
                <a:satOff val="-55952"/>
                <a:lumOff val="5752"/>
                <a:alphaOff val="0"/>
              </a:schemeClr>
            </a:effectRef>
            <a:fontRef idx="minor">
              <a:schemeClr val="lt1"/>
            </a:fontRef>
          </p:style>
        </p:sp>
        <p:sp>
          <p:nvSpPr>
            <p:cNvPr id="6" name="מלבן: פינות מעוגלות 4">
              <a:extLst>
                <a:ext uri="{FF2B5EF4-FFF2-40B4-BE49-F238E27FC236}">
                  <a16:creationId xmlns:a16="http://schemas.microsoft.com/office/drawing/2014/main" id="{971D02D2-F28F-4F52-A055-5C2F7B74A911}"/>
                </a:ext>
              </a:extLst>
            </p:cNvPr>
            <p:cNvSpPr txBox="1"/>
            <p:nvPr/>
          </p:nvSpPr>
          <p:spPr>
            <a:xfrm>
              <a:off x="1388802" y="2281741"/>
              <a:ext cx="6834733" cy="897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e-IL" sz="2800" kern="1200" dirty="0">
                  <a:latin typeface="Assistant" panose="00000500000000000000" pitchFamily="2" charset="-79"/>
                  <a:cs typeface="Assistant" panose="00000500000000000000" pitchFamily="2" charset="-79"/>
                </a:rPr>
                <a:t>דיני המצווה- ההלכות שנלמדות מהמצווה</a:t>
              </a:r>
              <a:endParaRPr lang="en-US" sz="2800" kern="1200" dirty="0">
                <a:latin typeface="Assistant" panose="00000500000000000000" pitchFamily="2" charset="-79"/>
                <a:cs typeface="Assistant" panose="00000500000000000000" pitchFamily="2" charset="-79"/>
              </a:endParaRPr>
            </a:p>
          </p:txBody>
        </p:sp>
      </p:grpSp>
    </p:spTree>
    <p:extLst>
      <p:ext uri="{BB962C8B-B14F-4D97-AF65-F5344CB8AC3E}">
        <p14:creationId xmlns:p14="http://schemas.microsoft.com/office/powerpoint/2010/main" val="3411366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9DDC8F4F-0650-41FC-80AB-A1F97BF25BE0}"/>
              </a:ext>
            </a:extLst>
          </p:cNvPr>
          <p:cNvSpPr>
            <a:spLocks noGrp="1"/>
          </p:cNvSpPr>
          <p:nvPr>
            <p:ph idx="1"/>
          </p:nvPr>
        </p:nvSpPr>
        <p:spPr>
          <a:xfrm>
            <a:off x="838199" y="1825625"/>
            <a:ext cx="10515600" cy="4351338"/>
          </a:xfrm>
        </p:spPr>
        <p:txBody>
          <a:bodyPr/>
          <a:lstStyle/>
          <a:p>
            <a:r>
              <a:rPr lang="he-IL" b="1" i="0" dirty="0">
                <a:solidFill>
                  <a:srgbClr val="202122"/>
                </a:solidFill>
                <a:effectLst/>
                <a:latin typeface="Assistant" panose="00000500000000000000" pitchFamily="2" charset="-79"/>
                <a:cs typeface="Assistant" panose="00000500000000000000" pitchFamily="2" charset="-79"/>
              </a:rPr>
              <a:t>ונוהגת בזכרים ובנקבות </a:t>
            </a:r>
          </a:p>
          <a:p>
            <a:r>
              <a:rPr lang="he-IL" b="1" i="0" dirty="0">
                <a:solidFill>
                  <a:srgbClr val="202122"/>
                </a:solidFill>
                <a:effectLst/>
                <a:latin typeface="Assistant" panose="00000500000000000000" pitchFamily="2" charset="-79"/>
                <a:cs typeface="Assistant" panose="00000500000000000000" pitchFamily="2" charset="-79"/>
              </a:rPr>
              <a:t>בזמן הבית (רק כשבית המקדש בנוי...כי רק אז יש </a:t>
            </a:r>
            <a:r>
              <a:rPr lang="he-IL" b="1" i="0" dirty="0" err="1">
                <a:solidFill>
                  <a:srgbClr val="202122"/>
                </a:solidFill>
                <a:effectLst/>
                <a:latin typeface="Assistant" panose="00000500000000000000" pitchFamily="2" charset="-79"/>
                <a:cs typeface="Assistant" panose="00000500000000000000" pitchFamily="2" charset="-79"/>
              </a:rPr>
              <a:t>קרבנות</a:t>
            </a:r>
            <a:r>
              <a:rPr lang="he-IL" b="1" i="0" dirty="0">
                <a:solidFill>
                  <a:srgbClr val="202122"/>
                </a:solidFill>
                <a:effectLst/>
                <a:latin typeface="Assistant" panose="00000500000000000000" pitchFamily="2" charset="-79"/>
                <a:cs typeface="Assistant" panose="00000500000000000000" pitchFamily="2" charset="-79"/>
              </a:rPr>
              <a:t>         ) </a:t>
            </a:r>
          </a:p>
          <a:p>
            <a:r>
              <a:rPr lang="he-IL" b="1" i="0" dirty="0">
                <a:solidFill>
                  <a:srgbClr val="202122"/>
                </a:solidFill>
                <a:effectLst/>
                <a:latin typeface="Assistant" panose="00000500000000000000" pitchFamily="2" charset="-79"/>
                <a:cs typeface="Assistant" panose="00000500000000000000" pitchFamily="2" charset="-79"/>
              </a:rPr>
              <a:t>ועובר עליה ושבר עצם בפסח טהור* — לוקה. (העונש הוא מלקות- מכיוון שזו מצוות לא תעשה)</a:t>
            </a:r>
          </a:p>
          <a:p>
            <a:endParaRPr lang="he-IL" b="1" dirty="0">
              <a:solidFill>
                <a:srgbClr val="202122"/>
              </a:solidFill>
              <a:latin typeface="Assistant" panose="00000500000000000000" pitchFamily="2" charset="-79"/>
              <a:cs typeface="Assistant" panose="00000500000000000000" pitchFamily="2" charset="-79"/>
            </a:endParaRPr>
          </a:p>
          <a:p>
            <a:endParaRPr lang="he-IL" b="1" i="0" dirty="0">
              <a:solidFill>
                <a:srgbClr val="202122"/>
              </a:solidFill>
              <a:effectLst/>
              <a:latin typeface="Assistant" panose="00000500000000000000" pitchFamily="2" charset="-79"/>
              <a:cs typeface="Assistant" panose="00000500000000000000" pitchFamily="2" charset="-79"/>
            </a:endParaRPr>
          </a:p>
          <a:p>
            <a:r>
              <a:rPr lang="he-IL" b="1" dirty="0">
                <a:solidFill>
                  <a:srgbClr val="202122"/>
                </a:solidFill>
                <a:latin typeface="Assistant" panose="00000500000000000000" pitchFamily="2" charset="-79"/>
                <a:cs typeface="Assistant" panose="00000500000000000000" pitchFamily="2" charset="-79"/>
              </a:rPr>
              <a:t>*</a:t>
            </a:r>
            <a:r>
              <a:rPr lang="he-IL" sz="2400" b="1" dirty="0">
                <a:solidFill>
                  <a:srgbClr val="202122"/>
                </a:solidFill>
                <a:latin typeface="Assistant" panose="00000500000000000000" pitchFamily="2" charset="-79"/>
                <a:cs typeface="Assistant" panose="00000500000000000000" pitchFamily="2" charset="-79"/>
              </a:rPr>
              <a:t>פסח טהור- קרבן פסח שמוקרב בזמן </a:t>
            </a:r>
            <a:r>
              <a:rPr lang="he-IL" sz="2400" b="1" dirty="0" err="1">
                <a:solidFill>
                  <a:srgbClr val="202122"/>
                </a:solidFill>
                <a:latin typeface="Assistant" panose="00000500000000000000" pitchFamily="2" charset="-79"/>
                <a:cs typeface="Assistant" panose="00000500000000000000" pitchFamily="2" charset="-79"/>
              </a:rPr>
              <a:t>בביהמ"ק</a:t>
            </a:r>
            <a:r>
              <a:rPr lang="he-IL" sz="2400" b="1" dirty="0">
                <a:solidFill>
                  <a:srgbClr val="202122"/>
                </a:solidFill>
                <a:latin typeface="Assistant" panose="00000500000000000000" pitchFamily="2" charset="-79"/>
                <a:cs typeface="Assistant" panose="00000500000000000000" pitchFamily="2" charset="-79"/>
              </a:rPr>
              <a:t> כשהציבור טהור.  האידיאל</a:t>
            </a:r>
            <a:r>
              <a:rPr lang="he-IL" b="1" dirty="0">
                <a:solidFill>
                  <a:srgbClr val="202122"/>
                </a:solidFill>
                <a:latin typeface="Assistant" panose="00000500000000000000" pitchFamily="2" charset="-79"/>
                <a:cs typeface="Assistant" panose="00000500000000000000" pitchFamily="2" charset="-79"/>
              </a:rPr>
              <a:t>.</a:t>
            </a:r>
            <a:endParaRPr lang="he-IL" b="1" i="0" dirty="0">
              <a:solidFill>
                <a:srgbClr val="202122"/>
              </a:solidFill>
              <a:effectLst/>
              <a:latin typeface="Assistant" panose="00000500000000000000" pitchFamily="2" charset="-79"/>
              <a:cs typeface="Assistant" panose="00000500000000000000" pitchFamily="2" charset="-79"/>
            </a:endParaRPr>
          </a:p>
          <a:p>
            <a:endParaRPr lang="he-IL" dirty="0"/>
          </a:p>
        </p:txBody>
      </p:sp>
      <p:grpSp>
        <p:nvGrpSpPr>
          <p:cNvPr id="4" name="קבוצה 3">
            <a:extLst>
              <a:ext uri="{FF2B5EF4-FFF2-40B4-BE49-F238E27FC236}">
                <a16:creationId xmlns:a16="http://schemas.microsoft.com/office/drawing/2014/main" id="{80D55EC0-F2D9-412A-89A1-E2AC8A068EC8}"/>
              </a:ext>
            </a:extLst>
          </p:cNvPr>
          <p:cNvGrpSpPr/>
          <p:nvPr/>
        </p:nvGrpSpPr>
        <p:grpSpPr>
          <a:xfrm>
            <a:off x="3003271" y="456682"/>
            <a:ext cx="8185708" cy="953536"/>
            <a:chOff x="2046427" y="3380719"/>
            <a:chExt cx="8185708" cy="953536"/>
          </a:xfrm>
        </p:grpSpPr>
        <p:sp>
          <p:nvSpPr>
            <p:cNvPr id="5" name="מלבן: פינות מעוגלות 4">
              <a:extLst>
                <a:ext uri="{FF2B5EF4-FFF2-40B4-BE49-F238E27FC236}">
                  <a16:creationId xmlns:a16="http://schemas.microsoft.com/office/drawing/2014/main" id="{D06B6A3C-61A6-4443-B21B-F87A996E816E}"/>
                </a:ext>
              </a:extLst>
            </p:cNvPr>
            <p:cNvSpPr/>
            <p:nvPr/>
          </p:nvSpPr>
          <p:spPr>
            <a:xfrm>
              <a:off x="2046427" y="3380719"/>
              <a:ext cx="8185708" cy="953536"/>
            </a:xfrm>
            <a:prstGeom prst="roundRect">
              <a:avLst>
                <a:gd name="adj" fmla="val 10000"/>
              </a:avLst>
            </a:pr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sp>
        <p:sp>
          <p:nvSpPr>
            <p:cNvPr id="6" name="מלבן: פינות מעוגלות 4">
              <a:extLst>
                <a:ext uri="{FF2B5EF4-FFF2-40B4-BE49-F238E27FC236}">
                  <a16:creationId xmlns:a16="http://schemas.microsoft.com/office/drawing/2014/main" id="{ED7DE3C9-CECD-4F19-8AD7-55ECDCF08270}"/>
                </a:ext>
              </a:extLst>
            </p:cNvPr>
            <p:cNvSpPr txBox="1"/>
            <p:nvPr/>
          </p:nvSpPr>
          <p:spPr>
            <a:xfrm>
              <a:off x="2074355" y="3408647"/>
              <a:ext cx="6824501" cy="897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e-IL" sz="3200" kern="1200" dirty="0">
                  <a:latin typeface="Assistant" panose="00000500000000000000" pitchFamily="2" charset="-79"/>
                  <a:cs typeface="Assistant" panose="00000500000000000000" pitchFamily="2" charset="-79"/>
                </a:rPr>
                <a:t>למעשה- מתי עושים אותה, היכן היא נוהגת את מי היא מחייבת ומה העונש. </a:t>
              </a:r>
              <a:endParaRPr lang="en-US" sz="3200" kern="1200" dirty="0">
                <a:latin typeface="Assistant" panose="00000500000000000000" pitchFamily="2" charset="-79"/>
                <a:cs typeface="Assistant" panose="00000500000000000000" pitchFamily="2" charset="-79"/>
              </a:endParaRPr>
            </a:p>
          </p:txBody>
        </p:sp>
      </p:grpSp>
      <p:pic>
        <p:nvPicPr>
          <p:cNvPr id="1026" name="Picture 2" descr="lovepik_400526834 גרפיקה_תמונה חינם נורה">
            <a:extLst>
              <a:ext uri="{FF2B5EF4-FFF2-40B4-BE49-F238E27FC236}">
                <a16:creationId xmlns:a16="http://schemas.microsoft.com/office/drawing/2014/main" id="{61D5D032-216C-44EF-A75B-F2C69563A7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7576" y="2262868"/>
            <a:ext cx="409301"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14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24A1DD6E-7A28-497E-BAA3-6CAE2FB817F9}"/>
              </a:ext>
            </a:extLst>
          </p:cNvPr>
          <p:cNvSpPr>
            <a:spLocks noGrp="1"/>
          </p:cNvSpPr>
          <p:nvPr>
            <p:ph type="title"/>
          </p:nvPr>
        </p:nvSpPr>
        <p:spPr>
          <a:xfrm>
            <a:off x="1075767" y="1188637"/>
            <a:ext cx="2988234" cy="4480726"/>
          </a:xfrm>
        </p:spPr>
        <p:txBody>
          <a:bodyPr>
            <a:normAutofit/>
          </a:bodyPr>
          <a:lstStyle/>
          <a:p>
            <a:r>
              <a:rPr lang="he-IL" sz="6600" b="1">
                <a:latin typeface="Gisha" panose="020B0502040204020203" pitchFamily="34" charset="-79"/>
                <a:ea typeface="+mn-ea"/>
                <a:cs typeface="Gisha" panose="020B0502040204020203" pitchFamily="34" charset="-79"/>
              </a:rPr>
              <a:t>מבנה הספר: </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מציין מיקום תוכן 2">
            <a:extLst>
              <a:ext uri="{FF2B5EF4-FFF2-40B4-BE49-F238E27FC236}">
                <a16:creationId xmlns:a16="http://schemas.microsoft.com/office/drawing/2014/main" id="{19CDFD65-0D4C-42AD-AABF-BF0FE3013727}"/>
              </a:ext>
            </a:extLst>
          </p:cNvPr>
          <p:cNvSpPr>
            <a:spLocks noGrp="1"/>
          </p:cNvSpPr>
          <p:nvPr>
            <p:ph idx="1"/>
          </p:nvPr>
        </p:nvSpPr>
        <p:spPr>
          <a:xfrm>
            <a:off x="5255260" y="1648870"/>
            <a:ext cx="4702848" cy="3560260"/>
          </a:xfrm>
        </p:spPr>
        <p:txBody>
          <a:bodyPr anchor="ctr">
            <a:normAutofit/>
          </a:bodyPr>
          <a:lstStyle/>
          <a:p>
            <a:pPr marL="0" indent="0">
              <a:buNone/>
            </a:pPr>
            <a:r>
              <a:rPr lang="he-IL" sz="2000" dirty="0">
                <a:latin typeface="Gisha" panose="020B0502040204020203" pitchFamily="34" charset="-79"/>
                <a:cs typeface="Gisha" panose="020B0502040204020203" pitchFamily="34" charset="-79"/>
              </a:rPr>
              <a:t>הספר מחולק למצוות על פי הפרשות בהן הן מופיעות בתורה, ובנוי </a:t>
            </a:r>
            <a:r>
              <a:rPr lang="he-IL" sz="2000" dirty="0" err="1">
                <a:latin typeface="Gisha" panose="020B0502040204020203" pitchFamily="34" charset="-79"/>
                <a:cs typeface="Gisha" panose="020B0502040204020203" pitchFamily="34" charset="-79"/>
              </a:rPr>
              <a:t>מתרי"ג</a:t>
            </a:r>
            <a:r>
              <a:rPr lang="he-IL" sz="2000" dirty="0">
                <a:latin typeface="Gisha" panose="020B0502040204020203" pitchFamily="34" charset="-79"/>
                <a:cs typeface="Gisha" panose="020B0502040204020203" pitchFamily="34" charset="-79"/>
              </a:rPr>
              <a:t> מצוות. כל מצווה כוללת את הסעיפים הבאים: </a:t>
            </a:r>
            <a:br>
              <a:rPr lang="en-US" sz="2000" dirty="0">
                <a:latin typeface="Gisha" panose="020B0502040204020203" pitchFamily="34" charset="-79"/>
                <a:cs typeface="Gisha" panose="020B0502040204020203" pitchFamily="34" charset="-79"/>
              </a:rPr>
            </a:br>
            <a:endParaRPr lang="he-IL" sz="2000" dirty="0">
              <a:latin typeface="Gisha" panose="020B0502040204020203" pitchFamily="34" charset="-79"/>
              <a:cs typeface="Gisha" panose="020B0502040204020203" pitchFamily="34" charset="-79"/>
            </a:endParaRPr>
          </a:p>
          <a:p>
            <a:r>
              <a:rPr lang="he-IL" sz="2000" dirty="0">
                <a:latin typeface="Gisha" panose="020B0502040204020203" pitchFamily="34" charset="-79"/>
                <a:cs typeface="Gisha" panose="020B0502040204020203" pitchFamily="34" charset="-79"/>
              </a:rPr>
              <a:t>הגדרת המצווה- המקור בתורה ובחז"ל</a:t>
            </a:r>
          </a:p>
          <a:p>
            <a:r>
              <a:rPr lang="he-IL" sz="2000" dirty="0">
                <a:latin typeface="Gisha" panose="020B0502040204020203" pitchFamily="34" charset="-79"/>
                <a:cs typeface="Gisha" panose="020B0502040204020203" pitchFamily="34" charset="-79"/>
              </a:rPr>
              <a:t>שורש המצווה- ההסבר, הטעם למצווה הזו</a:t>
            </a:r>
          </a:p>
          <a:p>
            <a:r>
              <a:rPr lang="he-IL" sz="2000" dirty="0">
                <a:latin typeface="Gisha" panose="020B0502040204020203" pitchFamily="34" charset="-79"/>
                <a:cs typeface="Gisha" panose="020B0502040204020203" pitchFamily="34" charset="-79"/>
              </a:rPr>
              <a:t>דיני המצווה- ההלכות שנלמדות מהמצווה</a:t>
            </a:r>
          </a:p>
          <a:p>
            <a:r>
              <a:rPr lang="he-IL" sz="2000" dirty="0">
                <a:latin typeface="Gisha" panose="020B0502040204020203" pitchFamily="34" charset="-79"/>
                <a:cs typeface="Gisha" panose="020B0502040204020203" pitchFamily="34" charset="-79"/>
              </a:rPr>
              <a:t>למעשה- מתי עושים אותה, היכן היא נוהגת את מי היא מחייבת ומה העונש. </a:t>
            </a:r>
          </a:p>
        </p:txBody>
      </p:sp>
    </p:spTree>
    <p:extLst>
      <p:ext uri="{BB962C8B-B14F-4D97-AF65-F5344CB8AC3E}">
        <p14:creationId xmlns:p14="http://schemas.microsoft.com/office/powerpoint/2010/main" val="2373663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7" name="תיבת טקסט 4">
            <a:extLst>
              <a:ext uri="{FF2B5EF4-FFF2-40B4-BE49-F238E27FC236}">
                <a16:creationId xmlns:a16="http://schemas.microsoft.com/office/drawing/2014/main" id="{B88066BE-7087-4341-A911-E4EB3A5EA9D1}"/>
              </a:ext>
            </a:extLst>
          </p:cNvPr>
          <p:cNvGraphicFramePr/>
          <p:nvPr>
            <p:extLst>
              <p:ext uri="{D42A27DB-BD31-4B8C-83A1-F6EECF244321}">
                <p14:modId xmlns:p14="http://schemas.microsoft.com/office/powerpoint/2010/main" val="353979350"/>
              </p:ext>
            </p:extLst>
          </p:nvPr>
        </p:nvGraphicFramePr>
        <p:xfrm>
          <a:off x="1115568" y="1673352"/>
          <a:ext cx="10232136" cy="4334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6759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תיבת טקסט 4">
            <a:extLst>
              <a:ext uri="{FF2B5EF4-FFF2-40B4-BE49-F238E27FC236}">
                <a16:creationId xmlns:a16="http://schemas.microsoft.com/office/drawing/2014/main" id="{B88066BE-7087-4341-A911-E4EB3A5EA9D1}"/>
              </a:ext>
            </a:extLst>
          </p:cNvPr>
          <p:cNvGraphicFramePr/>
          <p:nvPr>
            <p:extLst>
              <p:ext uri="{D42A27DB-BD31-4B8C-83A1-F6EECF244321}">
                <p14:modId xmlns:p14="http://schemas.microsoft.com/office/powerpoint/2010/main" val="2652439855"/>
              </p:ext>
            </p:extLst>
          </p:nvPr>
        </p:nvGraphicFramePr>
        <p:xfrm>
          <a:off x="4010025" y="-203073"/>
          <a:ext cx="6947154" cy="2727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תיבת טקסט 1">
            <a:extLst>
              <a:ext uri="{FF2B5EF4-FFF2-40B4-BE49-F238E27FC236}">
                <a16:creationId xmlns:a16="http://schemas.microsoft.com/office/drawing/2014/main" id="{80DFE314-E65F-4BFF-8ED9-152F0FEB548E}"/>
              </a:ext>
            </a:extLst>
          </p:cNvPr>
          <p:cNvSpPr txBox="1"/>
          <p:nvPr/>
        </p:nvSpPr>
        <p:spPr>
          <a:xfrm>
            <a:off x="2229394" y="2233136"/>
            <a:ext cx="7361646" cy="2246769"/>
          </a:xfrm>
          <a:prstGeom prst="rect">
            <a:avLst/>
          </a:prstGeom>
          <a:noFill/>
        </p:spPr>
        <p:txBody>
          <a:bodyPr wrap="square" rtlCol="1">
            <a:spAutoFit/>
          </a:bodyPr>
          <a:lstStyle/>
          <a:p>
            <a:pPr algn="just" rtl="1">
              <a:lnSpc>
                <a:spcPct val="200000"/>
              </a:lnSpc>
            </a:pPr>
            <a:r>
              <a:rPr lang="he-IL" sz="2800" b="1" dirty="0">
                <a:effectLst/>
                <a:latin typeface="Assistant" panose="00000500000000000000" pitchFamily="2" charset="-79"/>
                <a:ea typeface="Times New Roman" panose="02020603050405020304" pitchFamily="18" charset="0"/>
                <a:cs typeface="Assistant" panose="00000500000000000000" pitchFamily="2" charset="-79"/>
              </a:rPr>
              <a:t>שלא לשבור עצם מכל עצמות הפסח </a:t>
            </a:r>
            <a:endParaRPr lang="en-US" sz="2800" b="1" dirty="0">
              <a:effectLst/>
              <a:latin typeface="Assistant" panose="00000500000000000000" pitchFamily="2" charset="-79"/>
              <a:ea typeface="Times New Roman" panose="02020603050405020304" pitchFamily="18" charset="0"/>
              <a:cs typeface="Assistant" panose="00000500000000000000" pitchFamily="2" charset="-79"/>
            </a:endParaRPr>
          </a:p>
          <a:p>
            <a:pPr algn="just" rtl="1">
              <a:lnSpc>
                <a:spcPct val="200000"/>
              </a:lnSpc>
            </a:pPr>
            <a:r>
              <a:rPr lang="he-IL" sz="2800" b="0" dirty="0">
                <a:effectLst/>
                <a:latin typeface="Assistant" panose="00000500000000000000" pitchFamily="2" charset="-79"/>
                <a:ea typeface="Times New Roman" panose="02020603050405020304" pitchFamily="18" charset="0"/>
                <a:cs typeface="Assistant" panose="00000500000000000000" pitchFamily="2" charset="-79"/>
              </a:rPr>
              <a:t>שנאמר:</a:t>
            </a:r>
            <a:r>
              <a:rPr lang="he-IL" sz="2800" b="1" dirty="0">
                <a:effectLst/>
                <a:latin typeface="Assistant" panose="00000500000000000000" pitchFamily="2" charset="-79"/>
                <a:ea typeface="Times New Roman" panose="02020603050405020304" pitchFamily="18" charset="0"/>
                <a:cs typeface="Assistant" panose="00000500000000000000" pitchFamily="2" charset="-79"/>
              </a:rPr>
              <a:t> "ועצם לא תשברו בו" </a:t>
            </a:r>
            <a:r>
              <a:rPr lang="he-IL" sz="2800" b="0" dirty="0">
                <a:effectLst/>
                <a:latin typeface="Assistant" panose="00000500000000000000" pitchFamily="2" charset="-79"/>
                <a:ea typeface="Times New Roman" panose="02020603050405020304" pitchFamily="18" charset="0"/>
                <a:cs typeface="Assistant" panose="00000500000000000000" pitchFamily="2" charset="-79"/>
              </a:rPr>
              <a:t>[שמות י"ב, מ"ו]</a:t>
            </a:r>
            <a:r>
              <a:rPr lang="he-IL" sz="2800" b="1" dirty="0">
                <a:effectLst/>
                <a:latin typeface="Assistant" panose="00000500000000000000" pitchFamily="2" charset="-79"/>
                <a:ea typeface="Times New Roman" panose="02020603050405020304" pitchFamily="18" charset="0"/>
                <a:cs typeface="Assistant" panose="00000500000000000000" pitchFamily="2" charset="-79"/>
              </a:rPr>
              <a:t>. </a:t>
            </a:r>
            <a:endParaRPr lang="en-US" sz="2800" b="1" dirty="0">
              <a:effectLst/>
              <a:latin typeface="Assistant" panose="00000500000000000000" pitchFamily="2" charset="-79"/>
              <a:ea typeface="Times New Roman" panose="02020603050405020304" pitchFamily="18" charset="0"/>
              <a:cs typeface="Assistant" panose="00000500000000000000" pitchFamily="2" charset="-79"/>
            </a:endParaRPr>
          </a:p>
          <a:p>
            <a:endParaRPr lang="he-IL" sz="2800" dirty="0">
              <a:latin typeface="Assistant" panose="00000500000000000000" pitchFamily="2" charset="-79"/>
              <a:cs typeface="Assistant" panose="00000500000000000000" pitchFamily="2" charset="-79"/>
            </a:endParaRPr>
          </a:p>
        </p:txBody>
      </p:sp>
      <p:pic>
        <p:nvPicPr>
          <p:cNvPr id="1026" name="Picture 2" descr="כלב, דוגמה, וקטור, white., ציור היתולי, עצם.">
            <a:extLst>
              <a:ext uri="{FF2B5EF4-FFF2-40B4-BE49-F238E27FC236}">
                <a16:creationId xmlns:a16="http://schemas.microsoft.com/office/drawing/2014/main" id="{FB8681DC-7865-468D-B2C4-B505BA53A9B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2280" y="4125595"/>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71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DF9A2FD-EF46-4874-8BB9-EAC0982722E7}"/>
              </a:ext>
            </a:extLst>
          </p:cNvPr>
          <p:cNvSpPr>
            <a:spLocks noGrp="1"/>
          </p:cNvSpPr>
          <p:nvPr>
            <p:ph type="title"/>
          </p:nvPr>
        </p:nvSpPr>
        <p:spPr/>
        <p:txBody>
          <a:bodyPr/>
          <a:lstStyle/>
          <a:p>
            <a:endParaRPr lang="he-IL"/>
          </a:p>
        </p:txBody>
      </p:sp>
      <p:pic>
        <p:nvPicPr>
          <p:cNvPr id="2050" name="Picture 2" descr="פיה, מלכה. יפה, התלבש, של ימי הביניים, שלה, איצטלה, מלכה, הכתר, שים, מראה.">
            <a:extLst>
              <a:ext uri="{FF2B5EF4-FFF2-40B4-BE49-F238E27FC236}">
                <a16:creationId xmlns:a16="http://schemas.microsoft.com/office/drawing/2014/main" id="{65D6C81B-76F9-422C-8E3C-74BB7F827C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538" y="4424270"/>
            <a:ext cx="1042987" cy="2249580"/>
          </a:xfrm>
          <a:prstGeom prst="rect">
            <a:avLst/>
          </a:prstGeom>
          <a:noFill/>
          <a:extLst>
            <a:ext uri="{909E8E84-426E-40DD-AFC4-6F175D3DCCD1}">
              <a14:hiddenFill xmlns:a14="http://schemas.microsoft.com/office/drawing/2010/main">
                <a:solidFill>
                  <a:srgbClr val="FFFFFF"/>
                </a:solidFill>
              </a14:hiddenFill>
            </a:ext>
          </a:extLst>
        </p:spPr>
      </p:pic>
      <p:sp>
        <p:nvSpPr>
          <p:cNvPr id="3" name="מציין מיקום תוכן 2">
            <a:extLst>
              <a:ext uri="{FF2B5EF4-FFF2-40B4-BE49-F238E27FC236}">
                <a16:creationId xmlns:a16="http://schemas.microsoft.com/office/drawing/2014/main" id="{B3B1AF12-484A-4A51-8F63-24DBB6EFA322}"/>
              </a:ext>
            </a:extLst>
          </p:cNvPr>
          <p:cNvSpPr>
            <a:spLocks noGrp="1"/>
          </p:cNvSpPr>
          <p:nvPr>
            <p:ph idx="1"/>
          </p:nvPr>
        </p:nvSpPr>
        <p:spPr>
          <a:xfrm>
            <a:off x="742950" y="2006600"/>
            <a:ext cx="10515600" cy="4351338"/>
          </a:xfrm>
        </p:spPr>
        <p:txBody>
          <a:bodyPr/>
          <a:lstStyle/>
          <a:p>
            <a:r>
              <a:rPr lang="he-IL" b="1" dirty="0">
                <a:latin typeface="Assistant" panose="00000500000000000000" pitchFamily="2" charset="-79"/>
                <a:cs typeface="Assistant" panose="00000500000000000000" pitchFamily="2" charset="-79"/>
              </a:rPr>
              <a:t>לזכור נסי מצרים כמו שכתבנו באחרות. </a:t>
            </a:r>
          </a:p>
          <a:p>
            <a:r>
              <a:rPr lang="he-IL" b="1" dirty="0">
                <a:latin typeface="Assistant" panose="00000500000000000000" pitchFamily="2" charset="-79"/>
                <a:cs typeface="Assistant" panose="00000500000000000000" pitchFamily="2" charset="-79"/>
              </a:rPr>
              <a:t>וגם זה גזע מן השורש הנזכר, שאין כבוד לבני מלכים ויועצי ארץ לגרור העצמות ולשוברם ככלבים, לא יאות לעשות ככה, כי אם לעניי העם הרעבים. </a:t>
            </a:r>
          </a:p>
          <a:p>
            <a:r>
              <a:rPr lang="he-IL" b="1" dirty="0">
                <a:latin typeface="Assistant" panose="00000500000000000000" pitchFamily="2" charset="-79"/>
                <a:cs typeface="Assistant" panose="00000500000000000000" pitchFamily="2" charset="-79"/>
              </a:rPr>
              <a:t>ועל כן בתחילת בואנו להיות סגולת כל העמים, ממלכת כהנים וגוי קדוש (שם </a:t>
            </a:r>
            <a:r>
              <a:rPr lang="he-IL" b="1" dirty="0" err="1">
                <a:latin typeface="Assistant" panose="00000500000000000000" pitchFamily="2" charset="-79"/>
                <a:cs typeface="Assistant" panose="00000500000000000000" pitchFamily="2" charset="-79"/>
              </a:rPr>
              <a:t>יט</a:t>
            </a:r>
            <a:r>
              <a:rPr lang="he-IL" b="1" dirty="0">
                <a:latin typeface="Assistant" panose="00000500000000000000" pitchFamily="2" charset="-79"/>
                <a:cs typeface="Assistant" panose="00000500000000000000" pitchFamily="2" charset="-79"/>
              </a:rPr>
              <a:t> ו), ובכל שנה ושנה באותו הזמן, ראוי לנו לעשות מעשים המראים בנו המעלה הגדולה שעלינו בה באותה שעה. ומתוך המעשה והדמיון שאנחנו </a:t>
            </a:r>
            <a:r>
              <a:rPr lang="he-IL" b="1" dirty="0" err="1">
                <a:latin typeface="Assistant" panose="00000500000000000000" pitchFamily="2" charset="-79"/>
                <a:cs typeface="Assistant" panose="00000500000000000000" pitchFamily="2" charset="-79"/>
              </a:rPr>
              <a:t>עושין</a:t>
            </a:r>
            <a:r>
              <a:rPr lang="he-IL" b="1" dirty="0">
                <a:latin typeface="Assistant" panose="00000500000000000000" pitchFamily="2" charset="-79"/>
                <a:cs typeface="Assistant" panose="00000500000000000000" pitchFamily="2" charset="-79"/>
              </a:rPr>
              <a:t>, נקבע בנפשותינו הדבר לעולם.</a:t>
            </a:r>
            <a:br>
              <a:rPr lang="he-IL" b="1" dirty="0">
                <a:latin typeface="Assistant" panose="00000500000000000000" pitchFamily="2" charset="-79"/>
                <a:cs typeface="Assistant" panose="00000500000000000000" pitchFamily="2" charset="-79"/>
              </a:rPr>
            </a:br>
            <a:endParaRPr lang="he-IL" b="1" dirty="0">
              <a:latin typeface="Assistant" panose="00000500000000000000" pitchFamily="2" charset="-79"/>
              <a:cs typeface="Assistant" panose="00000500000000000000" pitchFamily="2" charset="-79"/>
            </a:endParaRPr>
          </a:p>
        </p:txBody>
      </p:sp>
      <p:grpSp>
        <p:nvGrpSpPr>
          <p:cNvPr id="4" name="קבוצה 3">
            <a:extLst>
              <a:ext uri="{FF2B5EF4-FFF2-40B4-BE49-F238E27FC236}">
                <a16:creationId xmlns:a16="http://schemas.microsoft.com/office/drawing/2014/main" id="{2B2B7128-C759-4AC8-A783-73B34F8ACEDA}"/>
              </a:ext>
            </a:extLst>
          </p:cNvPr>
          <p:cNvGrpSpPr/>
          <p:nvPr/>
        </p:nvGrpSpPr>
        <p:grpSpPr>
          <a:xfrm>
            <a:off x="2276475" y="681037"/>
            <a:ext cx="9077325" cy="953536"/>
            <a:chOff x="685553" y="1126906"/>
            <a:chExt cx="8185708" cy="953536"/>
          </a:xfrm>
        </p:grpSpPr>
        <p:sp>
          <p:nvSpPr>
            <p:cNvPr id="5" name="מלבן: פינות מעוגלות 4">
              <a:extLst>
                <a:ext uri="{FF2B5EF4-FFF2-40B4-BE49-F238E27FC236}">
                  <a16:creationId xmlns:a16="http://schemas.microsoft.com/office/drawing/2014/main" id="{06D1D30D-149A-4395-9D15-E8D3E7C1C5EF}"/>
                </a:ext>
              </a:extLst>
            </p:cNvPr>
            <p:cNvSpPr/>
            <p:nvPr/>
          </p:nvSpPr>
          <p:spPr>
            <a:xfrm>
              <a:off x="685553" y="1126906"/>
              <a:ext cx="8185708" cy="953536"/>
            </a:xfrm>
            <a:prstGeom prst="roundRect">
              <a:avLst>
                <a:gd name="adj" fmla="val 10000"/>
              </a:avLst>
            </a:prstGeom>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sp>
        <p:sp>
          <p:nvSpPr>
            <p:cNvPr id="6" name="מלבן: פינות מעוגלות 4">
              <a:extLst>
                <a:ext uri="{FF2B5EF4-FFF2-40B4-BE49-F238E27FC236}">
                  <a16:creationId xmlns:a16="http://schemas.microsoft.com/office/drawing/2014/main" id="{349E0082-3DA5-4799-B7C7-D1F96C8BDBAE}"/>
                </a:ext>
              </a:extLst>
            </p:cNvPr>
            <p:cNvSpPr txBox="1"/>
            <p:nvPr/>
          </p:nvSpPr>
          <p:spPr>
            <a:xfrm>
              <a:off x="713481" y="1154834"/>
              <a:ext cx="6824501" cy="897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he-IL" sz="3800" dirty="0">
                  <a:solidFill>
                    <a:prstClr val="white"/>
                  </a:solidFill>
                  <a:latin typeface="Assistant" panose="00000500000000000000" pitchFamily="2" charset="-79"/>
                  <a:cs typeface="Assistant" panose="00000500000000000000" pitchFamily="2" charset="-79"/>
                </a:rPr>
                <a:t>שורש המצווה- ההסבר, הטעם למצווה הזו</a:t>
              </a:r>
              <a:endParaRPr lang="en-US" sz="3800" dirty="0">
                <a:solidFill>
                  <a:prstClr val="white"/>
                </a:solidFill>
                <a:latin typeface="Assistant" panose="00000500000000000000" pitchFamily="2" charset="-79"/>
                <a:cs typeface="Assistant" panose="00000500000000000000" pitchFamily="2" charset="-79"/>
              </a:endParaRPr>
            </a:p>
          </p:txBody>
        </p:sp>
      </p:grpSp>
    </p:spTree>
    <p:extLst>
      <p:ext uri="{BB962C8B-B14F-4D97-AF65-F5344CB8AC3E}">
        <p14:creationId xmlns:p14="http://schemas.microsoft.com/office/powerpoint/2010/main" val="119467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7D1552C-7F0B-468B-AC35-4CB47448F6A1}"/>
              </a:ext>
            </a:extLst>
          </p:cNvPr>
          <p:cNvSpPr>
            <a:spLocks noGrp="1"/>
          </p:cNvSpPr>
          <p:nvPr>
            <p:ph type="title"/>
          </p:nvPr>
        </p:nvSpPr>
        <p:spPr/>
        <p:txBody>
          <a:bodyPr/>
          <a:lstStyle/>
          <a:p>
            <a:endParaRPr lang="he-IL"/>
          </a:p>
        </p:txBody>
      </p:sp>
      <p:sp>
        <p:nvSpPr>
          <p:cNvPr id="3" name="מציין מיקום תוכן 2">
            <a:extLst>
              <a:ext uri="{FF2B5EF4-FFF2-40B4-BE49-F238E27FC236}">
                <a16:creationId xmlns:a16="http://schemas.microsoft.com/office/drawing/2014/main" id="{FBE26EC5-3FF4-4F21-9CD2-BA331FFE514E}"/>
              </a:ext>
            </a:extLst>
          </p:cNvPr>
          <p:cNvSpPr>
            <a:spLocks noGrp="1"/>
          </p:cNvSpPr>
          <p:nvPr>
            <p:ph idx="1"/>
          </p:nvPr>
        </p:nvSpPr>
        <p:spPr/>
        <p:txBody>
          <a:bodyPr/>
          <a:lstStyle/>
          <a:p>
            <a:r>
              <a:rPr lang="he-IL" b="1" dirty="0">
                <a:latin typeface="Assistant" panose="00000500000000000000" pitchFamily="2" charset="-79"/>
                <a:cs typeface="Assistant" panose="00000500000000000000" pitchFamily="2" charset="-79"/>
              </a:rPr>
              <a:t>ואל תחשב בני לתפוש על דברי ולומר: </a:t>
            </a:r>
            <a:br>
              <a:rPr lang="en-US" b="1" dirty="0">
                <a:latin typeface="Assistant" panose="00000500000000000000" pitchFamily="2" charset="-79"/>
                <a:cs typeface="Assistant" panose="00000500000000000000" pitchFamily="2" charset="-79"/>
              </a:rPr>
            </a:br>
            <a:r>
              <a:rPr lang="he-IL" b="1" dirty="0">
                <a:latin typeface="Assistant" panose="00000500000000000000" pitchFamily="2" charset="-79"/>
                <a:cs typeface="Assistant" panose="00000500000000000000" pitchFamily="2" charset="-79"/>
              </a:rPr>
              <a:t>ולמה </a:t>
            </a:r>
            <a:r>
              <a:rPr lang="he-IL" b="1" dirty="0" err="1">
                <a:latin typeface="Assistant" panose="00000500000000000000" pitchFamily="2" charset="-79"/>
                <a:cs typeface="Assistant" panose="00000500000000000000" pitchFamily="2" charset="-79"/>
              </a:rPr>
              <a:t>יצוה</a:t>
            </a:r>
            <a:r>
              <a:rPr lang="he-IL" b="1" dirty="0">
                <a:latin typeface="Assistant" panose="00000500000000000000" pitchFamily="2" charset="-79"/>
                <a:cs typeface="Assistant" panose="00000500000000000000" pitchFamily="2" charset="-79"/>
              </a:rPr>
              <a:t> אותנו ה’ יתברך לעשות כל אלה לזיכרון אותו הנס, והלא </a:t>
            </a:r>
            <a:r>
              <a:rPr lang="he-IL" b="1" dirty="0" err="1">
                <a:latin typeface="Assistant" panose="00000500000000000000" pitchFamily="2" charset="-79"/>
                <a:cs typeface="Assistant" panose="00000500000000000000" pitchFamily="2" charset="-79"/>
              </a:rPr>
              <a:t>בזכרון</a:t>
            </a:r>
            <a:r>
              <a:rPr lang="he-IL" b="1" dirty="0">
                <a:latin typeface="Assistant" panose="00000500000000000000" pitchFamily="2" charset="-79"/>
                <a:cs typeface="Assistant" panose="00000500000000000000" pitchFamily="2" charset="-79"/>
              </a:rPr>
              <a:t> אחד יעלה הדבר במחשבתנו ולא ישכח מפי זרענו? </a:t>
            </a:r>
            <a:br>
              <a:rPr lang="en-US" b="1" dirty="0">
                <a:latin typeface="Assistant" panose="00000500000000000000" pitchFamily="2" charset="-79"/>
                <a:cs typeface="Assistant" panose="00000500000000000000" pitchFamily="2" charset="-79"/>
              </a:rPr>
            </a:br>
            <a:r>
              <a:rPr lang="he-IL" b="1" dirty="0">
                <a:latin typeface="Assistant" panose="00000500000000000000" pitchFamily="2" charset="-79"/>
                <a:cs typeface="Assistant" panose="00000500000000000000" pitchFamily="2" charset="-79"/>
              </a:rPr>
              <a:t>דע, כי לא מחכמה תתפשני על זה, ומחשבת הנוער ישיאך לדבר כן. ועתה בני, אם בינה שמעה זאת, והטה אזנך ושמע (משלי </a:t>
            </a:r>
            <a:r>
              <a:rPr lang="he-IL" b="1" dirty="0" err="1">
                <a:latin typeface="Assistant" panose="00000500000000000000" pitchFamily="2" charset="-79"/>
                <a:cs typeface="Assistant" panose="00000500000000000000" pitchFamily="2" charset="-79"/>
              </a:rPr>
              <a:t>כב</a:t>
            </a:r>
            <a:r>
              <a:rPr lang="he-IL" b="1" dirty="0">
                <a:latin typeface="Assistant" panose="00000500000000000000" pitchFamily="2" charset="-79"/>
                <a:cs typeface="Assistant" panose="00000500000000000000" pitchFamily="2" charset="-79"/>
              </a:rPr>
              <a:t> </a:t>
            </a:r>
            <a:r>
              <a:rPr lang="he-IL" b="1" dirty="0" err="1">
                <a:latin typeface="Assistant" panose="00000500000000000000" pitchFamily="2" charset="-79"/>
                <a:cs typeface="Assistant" panose="00000500000000000000" pitchFamily="2" charset="-79"/>
              </a:rPr>
              <a:t>יז</a:t>
            </a:r>
            <a:r>
              <a:rPr lang="he-IL" b="1" dirty="0">
                <a:latin typeface="Assistant" panose="00000500000000000000" pitchFamily="2" charset="-79"/>
                <a:cs typeface="Assistant" panose="00000500000000000000" pitchFamily="2" charset="-79"/>
              </a:rPr>
              <a:t>),   אלמדך להועיל בתורה ובמצות</a:t>
            </a:r>
            <a:r>
              <a:rPr lang="he-IL" sz="2800" b="0" i="1" dirty="0">
                <a:solidFill>
                  <a:srgbClr val="444444"/>
                </a:solidFill>
                <a:effectLst/>
                <a:latin typeface="inherit"/>
              </a:rPr>
              <a:t>.</a:t>
            </a:r>
            <a:br>
              <a:rPr lang="he-IL" sz="2800" b="0" i="0" dirty="0">
                <a:solidFill>
                  <a:srgbClr val="444444"/>
                </a:solidFill>
                <a:effectLst/>
                <a:latin typeface="meodedsans"/>
              </a:rPr>
            </a:br>
            <a:endParaRPr lang="he-IL" dirty="0"/>
          </a:p>
        </p:txBody>
      </p:sp>
      <p:grpSp>
        <p:nvGrpSpPr>
          <p:cNvPr id="4" name="קבוצה 3">
            <a:extLst>
              <a:ext uri="{FF2B5EF4-FFF2-40B4-BE49-F238E27FC236}">
                <a16:creationId xmlns:a16="http://schemas.microsoft.com/office/drawing/2014/main" id="{2BDB4FFE-594F-4959-AAF3-008184F707A7}"/>
              </a:ext>
            </a:extLst>
          </p:cNvPr>
          <p:cNvGrpSpPr/>
          <p:nvPr/>
        </p:nvGrpSpPr>
        <p:grpSpPr>
          <a:xfrm>
            <a:off x="2276475" y="681037"/>
            <a:ext cx="9077325" cy="953536"/>
            <a:chOff x="685553" y="1126906"/>
            <a:chExt cx="8185708" cy="953536"/>
          </a:xfrm>
        </p:grpSpPr>
        <p:sp>
          <p:nvSpPr>
            <p:cNvPr id="5" name="מלבן: פינות מעוגלות 4">
              <a:extLst>
                <a:ext uri="{FF2B5EF4-FFF2-40B4-BE49-F238E27FC236}">
                  <a16:creationId xmlns:a16="http://schemas.microsoft.com/office/drawing/2014/main" id="{6FE4B5E4-69D7-4F24-8FE9-8F9A11FC1C22}"/>
                </a:ext>
              </a:extLst>
            </p:cNvPr>
            <p:cNvSpPr/>
            <p:nvPr/>
          </p:nvSpPr>
          <p:spPr>
            <a:xfrm>
              <a:off x="685553" y="1126906"/>
              <a:ext cx="8185708" cy="953536"/>
            </a:xfrm>
            <a:prstGeom prst="roundRect">
              <a:avLst>
                <a:gd name="adj" fmla="val 10000"/>
              </a:avLst>
            </a:prstGeom>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sp>
        <p:sp>
          <p:nvSpPr>
            <p:cNvPr id="6" name="מלבן: פינות מעוגלות 4">
              <a:extLst>
                <a:ext uri="{FF2B5EF4-FFF2-40B4-BE49-F238E27FC236}">
                  <a16:creationId xmlns:a16="http://schemas.microsoft.com/office/drawing/2014/main" id="{8238DBEF-54F8-4184-BB6F-E505F79F7735}"/>
                </a:ext>
              </a:extLst>
            </p:cNvPr>
            <p:cNvSpPr txBox="1"/>
            <p:nvPr/>
          </p:nvSpPr>
          <p:spPr>
            <a:xfrm>
              <a:off x="713481" y="1154834"/>
              <a:ext cx="6824501" cy="897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he-IL" sz="3800" dirty="0">
                  <a:solidFill>
                    <a:prstClr val="white"/>
                  </a:solidFill>
                  <a:latin typeface="Assistant" panose="00000500000000000000" pitchFamily="2" charset="-79"/>
                  <a:cs typeface="Assistant" panose="00000500000000000000" pitchFamily="2" charset="-79"/>
                </a:rPr>
                <a:t>שורש המצווה- ההסבר, הטעם למצווה הזו- המשך</a:t>
              </a:r>
              <a:endParaRPr lang="en-US" sz="3800" dirty="0">
                <a:solidFill>
                  <a:prstClr val="white"/>
                </a:solidFill>
                <a:latin typeface="Assistant" panose="00000500000000000000" pitchFamily="2" charset="-79"/>
                <a:cs typeface="Assistant" panose="00000500000000000000" pitchFamily="2" charset="-79"/>
              </a:endParaRPr>
            </a:p>
          </p:txBody>
        </p:sp>
      </p:grpSp>
      <p:pic>
        <p:nvPicPr>
          <p:cNvPr id="4098" name="Picture 2" descr="רכבת-מצוות | פרוג - דף הבית של היוצרים החרדים">
            <a:extLst>
              <a:ext uri="{FF2B5EF4-FFF2-40B4-BE49-F238E27FC236}">
                <a16:creationId xmlns:a16="http://schemas.microsoft.com/office/drawing/2014/main" id="{2BAE4050-A0A5-430C-872E-70C366586DE1}"/>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028" b="99306" l="0" r="99430">
                        <a14:foregroundMark x1="98575" y1="96528" x2="87749" y2="86806"/>
                        <a14:foregroundMark x1="87749" y1="86806" x2="29060" y2="91667"/>
                        <a14:foregroundMark x1="29060" y1="91667" x2="17949" y2="81944"/>
                        <a14:foregroundMark x1="17949" y1="81944" x2="7692" y2="98611"/>
                        <a14:foregroundMark x1="7692" y1="98611" x2="5698" y2="99306"/>
                        <a14:foregroundMark x1="855" y1="91667" x2="11396" y2="89583"/>
                        <a14:foregroundMark x1="99715" y1="97222" x2="95726" y2="89583"/>
                        <a14:foregroundMark x1="94587" y1="79861" x2="96296" y2="52778"/>
                        <a14:foregroundMark x1="96296" y1="52778" x2="90883" y2="26389"/>
                        <a14:foregroundMark x1="90883" y1="26389" x2="66667" y2="41667"/>
                        <a14:foregroundMark x1="66667" y1="41667" x2="24217" y2="35417"/>
                        <a14:foregroundMark x1="24217" y1="35417" x2="13960" y2="43750"/>
                        <a14:foregroundMark x1="13960" y1="43750" x2="5698" y2="62500"/>
                        <a14:foregroundMark x1="5698" y1="62500" x2="8547" y2="59722"/>
                        <a14:foregroundMark x1="5698" y1="64583" x2="0" y2="82639"/>
                        <a14:backgroundMark x1="42450" y1="11806" x2="72934" y2="13889"/>
                      </a14:backgroundRemoval>
                    </a14:imgEffect>
                  </a14:imgLayer>
                </a14:imgProps>
              </a:ext>
              <a:ext uri="{28A0092B-C50C-407E-A947-70E740481C1C}">
                <a14:useLocalDpi xmlns:a14="http://schemas.microsoft.com/office/drawing/2010/main" val="0"/>
              </a:ext>
            </a:extLst>
          </a:blip>
          <a:srcRect/>
          <a:stretch>
            <a:fillRect/>
          </a:stretch>
        </p:blipFill>
        <p:spPr bwMode="auto">
          <a:xfrm>
            <a:off x="328613" y="4705106"/>
            <a:ext cx="4357687" cy="17877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935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CB59AC9-80A2-49E9-88C8-7A98AF2190D7}"/>
              </a:ext>
            </a:extLst>
          </p:cNvPr>
          <p:cNvSpPr>
            <a:spLocks noGrp="1"/>
          </p:cNvSpPr>
          <p:nvPr>
            <p:ph type="title"/>
          </p:nvPr>
        </p:nvSpPr>
        <p:spPr/>
        <p:txBody>
          <a:bodyPr/>
          <a:lstStyle/>
          <a:p>
            <a:endParaRPr lang="he-IL"/>
          </a:p>
        </p:txBody>
      </p:sp>
      <p:sp>
        <p:nvSpPr>
          <p:cNvPr id="3" name="מציין מיקום תוכן 2">
            <a:extLst>
              <a:ext uri="{FF2B5EF4-FFF2-40B4-BE49-F238E27FC236}">
                <a16:creationId xmlns:a16="http://schemas.microsoft.com/office/drawing/2014/main" id="{8A0788B3-72E1-467A-B418-180C82C99EC6}"/>
              </a:ext>
            </a:extLst>
          </p:cNvPr>
          <p:cNvSpPr>
            <a:spLocks noGrp="1"/>
          </p:cNvSpPr>
          <p:nvPr>
            <p:ph idx="1"/>
          </p:nvPr>
        </p:nvSpPr>
        <p:spPr/>
        <p:txBody>
          <a:bodyPr>
            <a:normAutofit lnSpcReduction="10000"/>
          </a:bodyPr>
          <a:lstStyle/>
          <a:p>
            <a:r>
              <a:rPr lang="he-IL" b="1" dirty="0">
                <a:latin typeface="Assistant" panose="00000500000000000000" pitchFamily="2" charset="-79"/>
                <a:cs typeface="Assistant" panose="00000500000000000000" pitchFamily="2" charset="-79"/>
              </a:rPr>
              <a:t>דע, כי </a:t>
            </a:r>
            <a:r>
              <a:rPr lang="he-IL" b="1" dirty="0">
                <a:solidFill>
                  <a:schemeClr val="accent5">
                    <a:lumMod val="75000"/>
                  </a:schemeClr>
                </a:solidFill>
                <a:latin typeface="Assistant" panose="00000500000000000000" pitchFamily="2" charset="-79"/>
                <a:cs typeface="Assistant" panose="00000500000000000000" pitchFamily="2" charset="-79"/>
              </a:rPr>
              <a:t>האדם נפעל כפי פעולותיו</a:t>
            </a:r>
            <a:r>
              <a:rPr lang="he-IL" b="1" dirty="0">
                <a:latin typeface="Assistant" panose="00000500000000000000" pitchFamily="2" charset="-79"/>
                <a:cs typeface="Assistant" panose="00000500000000000000" pitchFamily="2" charset="-79"/>
              </a:rPr>
              <a:t>, ולבו וכל מחשבתיו תמיד אחר מעשיו שהוא עוסק בהם אם טוב ואם רע.</a:t>
            </a:r>
          </a:p>
          <a:p>
            <a:r>
              <a:rPr lang="he-IL" b="1" dirty="0">
                <a:latin typeface="Assistant" panose="00000500000000000000" pitchFamily="2" charset="-79"/>
                <a:cs typeface="Assistant" panose="00000500000000000000" pitchFamily="2" charset="-79"/>
              </a:rPr>
              <a:t> ואפילו </a:t>
            </a:r>
            <a:r>
              <a:rPr lang="he-IL" b="1" dirty="0">
                <a:solidFill>
                  <a:schemeClr val="accent2">
                    <a:lumMod val="75000"/>
                  </a:schemeClr>
                </a:solidFill>
                <a:latin typeface="Assistant" panose="00000500000000000000" pitchFamily="2" charset="-79"/>
                <a:cs typeface="Assistant" panose="00000500000000000000" pitchFamily="2" charset="-79"/>
              </a:rPr>
              <a:t>רשע גמור </a:t>
            </a:r>
            <a:r>
              <a:rPr lang="he-IL" b="1" dirty="0">
                <a:latin typeface="Assistant" panose="00000500000000000000" pitchFamily="2" charset="-79"/>
                <a:cs typeface="Assistant" panose="00000500000000000000" pitchFamily="2" charset="-79"/>
              </a:rPr>
              <a:t>בלבבו וכל יצר מחשבות לבו רק רע כל היום, אם יערה רוחו וישים השתדלותו ועסקו בהתמדה בתורה ובמצות, ואפילו שלא לשם שמים, מיד </a:t>
            </a:r>
            <a:r>
              <a:rPr lang="he-IL" b="1" dirty="0" err="1">
                <a:latin typeface="Assistant" panose="00000500000000000000" pitchFamily="2" charset="-79"/>
                <a:cs typeface="Assistant" panose="00000500000000000000" pitchFamily="2" charset="-79"/>
              </a:rPr>
              <a:t>ינטה</a:t>
            </a:r>
            <a:r>
              <a:rPr lang="he-IL" b="1" dirty="0">
                <a:latin typeface="Assistant" panose="00000500000000000000" pitchFamily="2" charset="-79"/>
                <a:cs typeface="Assistant" panose="00000500000000000000" pitchFamily="2" charset="-79"/>
              </a:rPr>
              <a:t> אל הטוב, ומתוך שלא לשמה בא לשמה, ובכוח מעשיו ימית היצר הרע, כי </a:t>
            </a:r>
            <a:r>
              <a:rPr lang="he-IL" b="1" dirty="0">
                <a:solidFill>
                  <a:schemeClr val="accent5">
                    <a:lumMod val="75000"/>
                  </a:schemeClr>
                </a:solidFill>
                <a:latin typeface="Assistant" panose="00000500000000000000" pitchFamily="2" charset="-79"/>
                <a:cs typeface="Assistant" panose="00000500000000000000" pitchFamily="2" charset="-79"/>
              </a:rPr>
              <a:t>אחרי הפעולות נמשכים הלבבות</a:t>
            </a:r>
            <a:r>
              <a:rPr lang="he-IL" b="1" dirty="0">
                <a:latin typeface="Assistant" panose="00000500000000000000" pitchFamily="2" charset="-79"/>
                <a:cs typeface="Assistant" panose="00000500000000000000" pitchFamily="2" charset="-79"/>
              </a:rPr>
              <a:t>. </a:t>
            </a:r>
          </a:p>
          <a:p>
            <a:r>
              <a:rPr lang="he-IL" b="1" dirty="0">
                <a:latin typeface="Assistant" panose="00000500000000000000" pitchFamily="2" charset="-79"/>
                <a:cs typeface="Assistant" panose="00000500000000000000" pitchFamily="2" charset="-79"/>
              </a:rPr>
              <a:t>ואפילו אם יהיה אדם </a:t>
            </a:r>
            <a:r>
              <a:rPr lang="he-IL" b="1" dirty="0">
                <a:solidFill>
                  <a:schemeClr val="accent2">
                    <a:lumMod val="75000"/>
                  </a:schemeClr>
                </a:solidFill>
                <a:latin typeface="Assistant" panose="00000500000000000000" pitchFamily="2" charset="-79"/>
                <a:cs typeface="Assistant" panose="00000500000000000000" pitchFamily="2" charset="-79"/>
              </a:rPr>
              <a:t>צדיק גמור </a:t>
            </a:r>
            <a:r>
              <a:rPr lang="he-IL" b="1" dirty="0">
                <a:latin typeface="Assistant" panose="00000500000000000000" pitchFamily="2" charset="-79"/>
                <a:cs typeface="Assistant" panose="00000500000000000000" pitchFamily="2" charset="-79"/>
              </a:rPr>
              <a:t>ולבבו ישר ותמים, חפץ בתורה ובמצות, אם יעסוק תמיד בדברים של דופי, כאלו תאמר דרך משל שהכריחו המלך ומינהו באמנות רעה, באמת אם כל עסקו תמיד כל היום באותו אמנות, ישוב לזמן מן הזמנים מצדקת לבו להיות רשע גמור, </a:t>
            </a:r>
            <a:r>
              <a:rPr lang="he-IL" b="1" dirty="0">
                <a:solidFill>
                  <a:schemeClr val="accent1"/>
                </a:solidFill>
                <a:latin typeface="Assistant" panose="00000500000000000000" pitchFamily="2" charset="-79"/>
                <a:cs typeface="Assistant" panose="00000500000000000000" pitchFamily="2" charset="-79"/>
              </a:rPr>
              <a:t>כי ידוע הדבר ואמת שכל האדם נפעל כפי פעולותיו </a:t>
            </a:r>
            <a:r>
              <a:rPr lang="he-IL" b="1" dirty="0">
                <a:latin typeface="Assistant" panose="00000500000000000000" pitchFamily="2" charset="-79"/>
                <a:cs typeface="Assistant" panose="00000500000000000000" pitchFamily="2" charset="-79"/>
              </a:rPr>
              <a:t>כמו שאמרנו.</a:t>
            </a:r>
          </a:p>
        </p:txBody>
      </p:sp>
      <p:grpSp>
        <p:nvGrpSpPr>
          <p:cNvPr id="4" name="קבוצה 3">
            <a:extLst>
              <a:ext uri="{FF2B5EF4-FFF2-40B4-BE49-F238E27FC236}">
                <a16:creationId xmlns:a16="http://schemas.microsoft.com/office/drawing/2014/main" id="{C6BCD53C-DC12-4FA9-B95F-9650800BAC71}"/>
              </a:ext>
            </a:extLst>
          </p:cNvPr>
          <p:cNvGrpSpPr/>
          <p:nvPr/>
        </p:nvGrpSpPr>
        <p:grpSpPr>
          <a:xfrm>
            <a:off x="2276475" y="365125"/>
            <a:ext cx="9077325" cy="953536"/>
            <a:chOff x="685553" y="1126906"/>
            <a:chExt cx="8185708" cy="953536"/>
          </a:xfrm>
        </p:grpSpPr>
        <p:sp>
          <p:nvSpPr>
            <p:cNvPr id="5" name="מלבן: פינות מעוגלות 4">
              <a:extLst>
                <a:ext uri="{FF2B5EF4-FFF2-40B4-BE49-F238E27FC236}">
                  <a16:creationId xmlns:a16="http://schemas.microsoft.com/office/drawing/2014/main" id="{BD187AF6-CB32-4CDF-A31F-115CC34F5201}"/>
                </a:ext>
              </a:extLst>
            </p:cNvPr>
            <p:cNvSpPr/>
            <p:nvPr/>
          </p:nvSpPr>
          <p:spPr>
            <a:xfrm>
              <a:off x="685553" y="1126906"/>
              <a:ext cx="8185708" cy="953536"/>
            </a:xfrm>
            <a:prstGeom prst="roundRect">
              <a:avLst>
                <a:gd name="adj" fmla="val 10000"/>
              </a:avLst>
            </a:prstGeom>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sp>
        <p:sp>
          <p:nvSpPr>
            <p:cNvPr id="6" name="מלבן: פינות מעוגלות 4">
              <a:extLst>
                <a:ext uri="{FF2B5EF4-FFF2-40B4-BE49-F238E27FC236}">
                  <a16:creationId xmlns:a16="http://schemas.microsoft.com/office/drawing/2014/main" id="{B2EDD384-700C-4EA6-8387-D64711BA2B7F}"/>
                </a:ext>
              </a:extLst>
            </p:cNvPr>
            <p:cNvSpPr txBox="1"/>
            <p:nvPr/>
          </p:nvSpPr>
          <p:spPr>
            <a:xfrm>
              <a:off x="713481" y="1154834"/>
              <a:ext cx="6824501" cy="897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he-IL" sz="3800" dirty="0">
                  <a:solidFill>
                    <a:prstClr val="white"/>
                  </a:solidFill>
                  <a:latin typeface="Assistant" panose="00000500000000000000" pitchFamily="2" charset="-79"/>
                  <a:cs typeface="Assistant" panose="00000500000000000000" pitchFamily="2" charset="-79"/>
                </a:rPr>
                <a:t>שורש המצווה- ההסבר, הטעם למצווה הזו- המשך</a:t>
              </a:r>
              <a:endParaRPr lang="en-US" sz="3800" dirty="0">
                <a:solidFill>
                  <a:prstClr val="white"/>
                </a:solidFill>
                <a:latin typeface="Assistant" panose="00000500000000000000" pitchFamily="2" charset="-79"/>
                <a:cs typeface="Assistant" panose="00000500000000000000" pitchFamily="2" charset="-79"/>
              </a:endParaRPr>
            </a:p>
          </p:txBody>
        </p:sp>
      </p:grpSp>
      <p:pic>
        <p:nvPicPr>
          <p:cNvPr id="3074" name="Picture 2" descr="אחר המעשים נמשכים הלבבות - הידברות">
            <a:extLst>
              <a:ext uri="{FF2B5EF4-FFF2-40B4-BE49-F238E27FC236}">
                <a16:creationId xmlns:a16="http://schemas.microsoft.com/office/drawing/2014/main" id="{CFB5F669-34F0-4810-B911-EA84640BC80B}"/>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140" b="97312" l="9225" r="98155">
                        <a14:foregroundMark x1="51292" y1="74194" x2="68635" y2="87097"/>
                        <a14:foregroundMark x1="68635" y1="87097" x2="88561" y2="86559"/>
                        <a14:foregroundMark x1="88561" y1="86559" x2="93727" y2="59677"/>
                        <a14:foregroundMark x1="93727" y1="59677" x2="93358" y2="49462"/>
                        <a14:foregroundMark x1="98155" y1="66667" x2="98155" y2="93548"/>
                        <a14:foregroundMark x1="98155" y1="93548" x2="49815" y2="96237"/>
                        <a14:foregroundMark x1="50185" y1="97312" x2="37638" y2="75806"/>
                        <a14:foregroundMark x1="37638" y1="75806" x2="37269" y2="47312"/>
                        <a14:foregroundMark x1="37269" y1="47312" x2="54244" y2="25269"/>
                        <a14:foregroundMark x1="54244" y1="25269" x2="65656" y2="20563"/>
                        <a14:foregroundMark x1="83854" y1="21993" x2="92989" y2="26344"/>
                        <a14:foregroundMark x1="92989" y1="26344" x2="96679" y2="53763"/>
                        <a14:foregroundMark x1="96679" y1="53763" x2="96310" y2="57527"/>
                        <a14:foregroundMark x1="66421" y1="23656" x2="85978" y2="29032"/>
                        <a14:foregroundMark x1="65683" y1="21505" x2="86716" y2="30645"/>
                        <a14:foregroundMark x1="70849" y1="19892" x2="76384" y2="22043"/>
                        <a14:backgroundMark x1="75435" y1="11137" x2="56458" y2="8065"/>
                      </a14:backgroundRemoval>
                    </a14:imgEffect>
                  </a14:imgLayer>
                </a14:imgProps>
              </a:ext>
              <a:ext uri="{28A0092B-C50C-407E-A947-70E740481C1C}">
                <a14:useLocalDpi xmlns:a14="http://schemas.microsoft.com/office/drawing/2010/main" val="0"/>
              </a:ext>
            </a:extLst>
          </a:blip>
          <a:srcRect/>
          <a:stretch>
            <a:fillRect/>
          </a:stretch>
        </p:blipFill>
        <p:spPr bwMode="auto">
          <a:xfrm>
            <a:off x="10146369" y="5427661"/>
            <a:ext cx="1931331" cy="1325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257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58D7DB3-5335-4375-8AA1-1D30C41F4CE3}"/>
              </a:ext>
            </a:extLst>
          </p:cNvPr>
          <p:cNvSpPr>
            <a:spLocks noGrp="1"/>
          </p:cNvSpPr>
          <p:nvPr>
            <p:ph type="title"/>
          </p:nvPr>
        </p:nvSpPr>
        <p:spPr/>
        <p:txBody>
          <a:bodyPr/>
          <a:lstStyle/>
          <a:p>
            <a:endParaRPr lang="he-IL" dirty="0"/>
          </a:p>
        </p:txBody>
      </p:sp>
      <p:sp>
        <p:nvSpPr>
          <p:cNvPr id="3" name="מציין מיקום תוכן 2">
            <a:extLst>
              <a:ext uri="{FF2B5EF4-FFF2-40B4-BE49-F238E27FC236}">
                <a16:creationId xmlns:a16="http://schemas.microsoft.com/office/drawing/2014/main" id="{A043F51E-CDB0-44C5-A666-6115BF4694B6}"/>
              </a:ext>
            </a:extLst>
          </p:cNvPr>
          <p:cNvSpPr>
            <a:spLocks noGrp="1"/>
          </p:cNvSpPr>
          <p:nvPr>
            <p:ph idx="1"/>
          </p:nvPr>
        </p:nvSpPr>
        <p:spPr/>
        <p:txBody>
          <a:bodyPr>
            <a:normAutofit/>
          </a:bodyPr>
          <a:lstStyle/>
          <a:p>
            <a:r>
              <a:rPr lang="he-IL" sz="2800" b="1" dirty="0">
                <a:latin typeface="Assistant" panose="00000500000000000000" pitchFamily="2" charset="-79"/>
                <a:cs typeface="Assistant" panose="00000500000000000000" pitchFamily="2" charset="-79"/>
              </a:rPr>
              <a:t> ועל כן אמרו חכמים </a:t>
            </a:r>
            <a:r>
              <a:rPr lang="he-IL" sz="2800" b="1" dirty="0" err="1">
                <a:latin typeface="Assistant" panose="00000500000000000000" pitchFamily="2" charset="-79"/>
                <a:cs typeface="Assistant" panose="00000500000000000000" pitchFamily="2" charset="-79"/>
              </a:rPr>
              <a:t>ז''ל</a:t>
            </a:r>
            <a:r>
              <a:rPr lang="he-IL" sz="2800" b="1" dirty="0">
                <a:latin typeface="Assistant" panose="00000500000000000000" pitchFamily="2" charset="-79"/>
                <a:cs typeface="Assistant" panose="00000500000000000000" pitchFamily="2" charset="-79"/>
              </a:rPr>
              <a:t> (מכות </a:t>
            </a:r>
            <a:r>
              <a:rPr lang="he-IL" sz="2800" b="1" dirty="0" err="1">
                <a:latin typeface="Assistant" panose="00000500000000000000" pitchFamily="2" charset="-79"/>
                <a:cs typeface="Assistant" panose="00000500000000000000" pitchFamily="2" charset="-79"/>
              </a:rPr>
              <a:t>כג</a:t>
            </a:r>
            <a:r>
              <a:rPr lang="he-IL" sz="2800" b="1" dirty="0">
                <a:latin typeface="Assistant" panose="00000500000000000000" pitchFamily="2" charset="-79"/>
                <a:cs typeface="Assistant" panose="00000500000000000000" pitchFamily="2" charset="-79"/>
              </a:rPr>
              <a:t>, ב</a:t>
            </a:r>
            <a:r>
              <a:rPr lang="he-IL" sz="2800" b="1" dirty="0">
                <a:solidFill>
                  <a:schemeClr val="accent6">
                    <a:lumMod val="75000"/>
                  </a:schemeClr>
                </a:solidFill>
                <a:latin typeface="Assistant" panose="00000500000000000000" pitchFamily="2" charset="-79"/>
                <a:cs typeface="Assistant" panose="00000500000000000000" pitchFamily="2" charset="-79"/>
              </a:rPr>
              <a:t>) :</a:t>
            </a:r>
          </a:p>
          <a:p>
            <a:pPr marL="0" indent="0">
              <a:buNone/>
            </a:pPr>
            <a:r>
              <a:rPr lang="he-IL" sz="2800" b="1" dirty="0">
                <a:solidFill>
                  <a:schemeClr val="accent6">
                    <a:lumMod val="75000"/>
                  </a:schemeClr>
                </a:solidFill>
                <a:latin typeface="Assistant" panose="00000500000000000000" pitchFamily="2" charset="-79"/>
                <a:cs typeface="Assistant" panose="00000500000000000000" pitchFamily="2" charset="-79"/>
              </a:rPr>
              <a:t>רצה </a:t>
            </a:r>
            <a:r>
              <a:rPr lang="he-IL" sz="2800" b="1" dirty="0" err="1">
                <a:solidFill>
                  <a:schemeClr val="accent6">
                    <a:lumMod val="75000"/>
                  </a:schemeClr>
                </a:solidFill>
                <a:latin typeface="Assistant" panose="00000500000000000000" pitchFamily="2" charset="-79"/>
                <a:cs typeface="Assistant" panose="00000500000000000000" pitchFamily="2" charset="-79"/>
              </a:rPr>
              <a:t>הקב''ה</a:t>
            </a:r>
            <a:r>
              <a:rPr lang="he-IL" sz="2800" b="1" dirty="0">
                <a:solidFill>
                  <a:schemeClr val="accent6">
                    <a:lumMod val="75000"/>
                  </a:schemeClr>
                </a:solidFill>
                <a:latin typeface="Assistant" panose="00000500000000000000" pitchFamily="2" charset="-79"/>
                <a:cs typeface="Assistant" panose="00000500000000000000" pitchFamily="2" charset="-79"/>
              </a:rPr>
              <a:t> לזכות את ישראל לפיכך הרבה להם תורה ומצות</a:t>
            </a:r>
            <a:r>
              <a:rPr lang="he-IL" sz="2800" b="1" dirty="0">
                <a:latin typeface="Assistant" panose="00000500000000000000" pitchFamily="2" charset="-79"/>
                <a:cs typeface="Assistant" panose="00000500000000000000" pitchFamily="2" charset="-79"/>
              </a:rPr>
              <a:t>,</a:t>
            </a:r>
            <a:br>
              <a:rPr lang="en-US" sz="2800" b="1" dirty="0">
                <a:latin typeface="Assistant" panose="00000500000000000000" pitchFamily="2" charset="-79"/>
                <a:cs typeface="Assistant" panose="00000500000000000000" pitchFamily="2" charset="-79"/>
              </a:rPr>
            </a:br>
            <a:r>
              <a:rPr lang="he-IL" sz="2800" b="1" dirty="0">
                <a:latin typeface="Assistant" panose="00000500000000000000" pitchFamily="2" charset="-79"/>
                <a:cs typeface="Assistant" panose="00000500000000000000" pitchFamily="2" charset="-79"/>
              </a:rPr>
              <a:t> כדי </a:t>
            </a:r>
            <a:r>
              <a:rPr lang="he-IL" sz="2800" b="1" dirty="0" err="1">
                <a:latin typeface="Assistant" panose="00000500000000000000" pitchFamily="2" charset="-79"/>
                <a:cs typeface="Assistant" panose="00000500000000000000" pitchFamily="2" charset="-79"/>
              </a:rPr>
              <a:t>להתפיס</a:t>
            </a:r>
            <a:r>
              <a:rPr lang="he-IL" sz="2800" b="1" dirty="0">
                <a:latin typeface="Assistant" panose="00000500000000000000" pitchFamily="2" charset="-79"/>
                <a:cs typeface="Assistant" panose="00000500000000000000" pitchFamily="2" charset="-79"/>
              </a:rPr>
              <a:t> בהן כל מחשבותינו ולהיות בהן כל עסקינו להטיב לנו באחריתנו. </a:t>
            </a:r>
          </a:p>
          <a:p>
            <a:r>
              <a:rPr lang="he-IL" sz="2800" b="1" dirty="0">
                <a:latin typeface="Assistant" panose="00000500000000000000" pitchFamily="2" charset="-79"/>
                <a:cs typeface="Assistant" panose="00000500000000000000" pitchFamily="2" charset="-79"/>
              </a:rPr>
              <a:t>כי </a:t>
            </a:r>
            <a:r>
              <a:rPr lang="he-IL" sz="2800" b="1" dirty="0">
                <a:solidFill>
                  <a:srgbClr val="0070C0"/>
                </a:solidFill>
                <a:latin typeface="Assistant" panose="00000500000000000000" pitchFamily="2" charset="-79"/>
                <a:cs typeface="Assistant" panose="00000500000000000000" pitchFamily="2" charset="-79"/>
              </a:rPr>
              <a:t>מתוך הפעולות הטובות אנחנו נפעלים להיות טובים וזוכים לחיי עד</a:t>
            </a:r>
            <a:r>
              <a:rPr lang="he-IL" sz="2800" b="1" dirty="0">
                <a:latin typeface="Assistant" panose="00000500000000000000" pitchFamily="2" charset="-79"/>
                <a:cs typeface="Assistant" panose="00000500000000000000" pitchFamily="2" charset="-79"/>
              </a:rPr>
              <a:t>. </a:t>
            </a:r>
          </a:p>
          <a:p>
            <a:pPr marL="0" indent="0">
              <a:buNone/>
            </a:pPr>
            <a:r>
              <a:rPr lang="he-IL" sz="2800" b="1" dirty="0">
                <a:latin typeface="Assistant" panose="00000500000000000000" pitchFamily="2" charset="-79"/>
                <a:cs typeface="Assistant" panose="00000500000000000000" pitchFamily="2" charset="-79"/>
              </a:rPr>
              <a:t>ורמזו </a:t>
            </a:r>
            <a:r>
              <a:rPr lang="he-IL" sz="2800" b="1" dirty="0" err="1">
                <a:latin typeface="Assistant" panose="00000500000000000000" pitchFamily="2" charset="-79"/>
                <a:cs typeface="Assistant" panose="00000500000000000000" pitchFamily="2" charset="-79"/>
              </a:rPr>
              <a:t>ז''ל</a:t>
            </a:r>
            <a:r>
              <a:rPr lang="he-IL" sz="2800" b="1" dirty="0">
                <a:latin typeface="Assistant" panose="00000500000000000000" pitchFamily="2" charset="-79"/>
                <a:cs typeface="Assistant" panose="00000500000000000000" pitchFamily="2" charset="-79"/>
              </a:rPr>
              <a:t> על זה (מנחות מג, ב), באומרם:</a:t>
            </a:r>
          </a:p>
          <a:p>
            <a:r>
              <a:rPr lang="he-IL" sz="2800" b="1" dirty="0">
                <a:latin typeface="Assistant" panose="00000500000000000000" pitchFamily="2" charset="-79"/>
                <a:cs typeface="Assistant" panose="00000500000000000000" pitchFamily="2" charset="-79"/>
              </a:rPr>
              <a:t> </a:t>
            </a:r>
            <a:r>
              <a:rPr lang="he-IL" sz="2800" b="1" dirty="0">
                <a:solidFill>
                  <a:schemeClr val="accent6"/>
                </a:solidFill>
                <a:latin typeface="Assistant" panose="00000500000000000000" pitchFamily="2" charset="-79"/>
                <a:cs typeface="Assistant" panose="00000500000000000000" pitchFamily="2" charset="-79"/>
              </a:rPr>
              <a:t>כל מי שיש לו מזוזה בפתחו וציצית בבגדו ותפלין בראשו, מובטח לו שלא יחטא, לפי שאלו מצות תמידיות, ונפעל בהן תמיד.</a:t>
            </a:r>
            <a:br>
              <a:rPr lang="he-IL" sz="2800" b="1" dirty="0">
                <a:solidFill>
                  <a:schemeClr val="accent6"/>
                </a:solidFill>
                <a:latin typeface="Assistant" panose="00000500000000000000" pitchFamily="2" charset="-79"/>
                <a:cs typeface="Assistant" panose="00000500000000000000" pitchFamily="2" charset="-79"/>
              </a:rPr>
            </a:br>
            <a:r>
              <a:rPr lang="he-IL" sz="2800" b="1" dirty="0">
                <a:latin typeface="Assistant" panose="00000500000000000000" pitchFamily="2" charset="-79"/>
                <a:cs typeface="Assistant" panose="00000500000000000000" pitchFamily="2" charset="-79"/>
              </a:rPr>
              <a:t>.</a:t>
            </a:r>
            <a:endParaRPr lang="he-IL" dirty="0"/>
          </a:p>
        </p:txBody>
      </p:sp>
      <p:sp>
        <p:nvSpPr>
          <p:cNvPr id="5" name="תיבת טקסט 4">
            <a:extLst>
              <a:ext uri="{FF2B5EF4-FFF2-40B4-BE49-F238E27FC236}">
                <a16:creationId xmlns:a16="http://schemas.microsoft.com/office/drawing/2014/main" id="{B1D7226E-B17C-4AF7-B50C-DA623DA5AFE4}"/>
              </a:ext>
            </a:extLst>
          </p:cNvPr>
          <p:cNvSpPr txBox="1"/>
          <p:nvPr/>
        </p:nvSpPr>
        <p:spPr>
          <a:xfrm>
            <a:off x="3048000" y="889844"/>
            <a:ext cx="8305800" cy="553998"/>
          </a:xfrm>
          <a:prstGeom prst="rect">
            <a:avLst/>
          </a:prstGeom>
          <a:noFill/>
        </p:spPr>
        <p:txBody>
          <a:bodyPr wrap="square">
            <a:spAutoFit/>
          </a:bodyPr>
          <a:lstStyle/>
          <a:p>
            <a:br>
              <a:rPr lang="he-IL" sz="1200" b="0" i="0" dirty="0">
                <a:solidFill>
                  <a:srgbClr val="444444"/>
                </a:solidFill>
                <a:effectLst/>
                <a:latin typeface="meodedsans"/>
              </a:rPr>
            </a:br>
            <a:endParaRPr lang="he-IL" dirty="0"/>
          </a:p>
        </p:txBody>
      </p:sp>
      <p:grpSp>
        <p:nvGrpSpPr>
          <p:cNvPr id="6" name="קבוצה 5">
            <a:extLst>
              <a:ext uri="{FF2B5EF4-FFF2-40B4-BE49-F238E27FC236}">
                <a16:creationId xmlns:a16="http://schemas.microsoft.com/office/drawing/2014/main" id="{D0CF4695-F918-40D1-80B3-D83046A4EEE7}"/>
              </a:ext>
            </a:extLst>
          </p:cNvPr>
          <p:cNvGrpSpPr/>
          <p:nvPr/>
        </p:nvGrpSpPr>
        <p:grpSpPr>
          <a:xfrm>
            <a:off x="2276475" y="365125"/>
            <a:ext cx="9077325" cy="953536"/>
            <a:chOff x="685553" y="1126906"/>
            <a:chExt cx="8185708" cy="953536"/>
          </a:xfrm>
        </p:grpSpPr>
        <p:sp>
          <p:nvSpPr>
            <p:cNvPr id="7" name="מלבן: פינות מעוגלות 6">
              <a:extLst>
                <a:ext uri="{FF2B5EF4-FFF2-40B4-BE49-F238E27FC236}">
                  <a16:creationId xmlns:a16="http://schemas.microsoft.com/office/drawing/2014/main" id="{54C07388-551C-40EF-85A6-B61526B0AEE0}"/>
                </a:ext>
              </a:extLst>
            </p:cNvPr>
            <p:cNvSpPr/>
            <p:nvPr/>
          </p:nvSpPr>
          <p:spPr>
            <a:xfrm>
              <a:off x="685553" y="1126906"/>
              <a:ext cx="8185708" cy="953536"/>
            </a:xfrm>
            <a:prstGeom prst="roundRect">
              <a:avLst>
                <a:gd name="adj" fmla="val 10000"/>
              </a:avLst>
            </a:prstGeom>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sp>
        <p:sp>
          <p:nvSpPr>
            <p:cNvPr id="8" name="מלבן: פינות מעוגלות 4">
              <a:extLst>
                <a:ext uri="{FF2B5EF4-FFF2-40B4-BE49-F238E27FC236}">
                  <a16:creationId xmlns:a16="http://schemas.microsoft.com/office/drawing/2014/main" id="{3AD53E51-9C2D-42BF-945E-D669F23D7789}"/>
                </a:ext>
              </a:extLst>
            </p:cNvPr>
            <p:cNvSpPr txBox="1"/>
            <p:nvPr/>
          </p:nvSpPr>
          <p:spPr>
            <a:xfrm>
              <a:off x="713481" y="1154834"/>
              <a:ext cx="6824501" cy="897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he-IL" sz="3800" dirty="0">
                  <a:solidFill>
                    <a:prstClr val="white"/>
                  </a:solidFill>
                  <a:latin typeface="Assistant" panose="00000500000000000000" pitchFamily="2" charset="-79"/>
                  <a:cs typeface="Assistant" panose="00000500000000000000" pitchFamily="2" charset="-79"/>
                </a:rPr>
                <a:t>שורש המצווה- ההסבר, הטעם למצווה הזו- המשך</a:t>
              </a:r>
              <a:endParaRPr lang="en-US" sz="3800" dirty="0">
                <a:solidFill>
                  <a:prstClr val="white"/>
                </a:solidFill>
                <a:latin typeface="Assistant" panose="00000500000000000000" pitchFamily="2" charset="-79"/>
                <a:cs typeface="Assistant" panose="00000500000000000000" pitchFamily="2" charset="-79"/>
              </a:endParaRPr>
            </a:p>
          </p:txBody>
        </p:sp>
      </p:grpSp>
    </p:spTree>
    <p:extLst>
      <p:ext uri="{BB962C8B-B14F-4D97-AF65-F5344CB8AC3E}">
        <p14:creationId xmlns:p14="http://schemas.microsoft.com/office/powerpoint/2010/main" val="1531680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AACE1DE-0638-4A31-AC0E-109FC48F5D2F}"/>
              </a:ext>
            </a:extLst>
          </p:cNvPr>
          <p:cNvSpPr>
            <a:spLocks noGrp="1"/>
          </p:cNvSpPr>
          <p:nvPr>
            <p:ph type="title"/>
          </p:nvPr>
        </p:nvSpPr>
        <p:spPr/>
        <p:txBody>
          <a:bodyPr/>
          <a:lstStyle/>
          <a:p>
            <a:endParaRPr lang="he-IL" dirty="0"/>
          </a:p>
        </p:txBody>
      </p:sp>
      <p:sp>
        <p:nvSpPr>
          <p:cNvPr id="3" name="מציין מיקום תוכן 2">
            <a:extLst>
              <a:ext uri="{FF2B5EF4-FFF2-40B4-BE49-F238E27FC236}">
                <a16:creationId xmlns:a16="http://schemas.microsoft.com/office/drawing/2014/main" id="{AC609817-0E9D-4E02-A907-F1898ABFC693}"/>
              </a:ext>
            </a:extLst>
          </p:cNvPr>
          <p:cNvSpPr>
            <a:spLocks noGrp="1"/>
          </p:cNvSpPr>
          <p:nvPr>
            <p:ph idx="1"/>
          </p:nvPr>
        </p:nvSpPr>
        <p:spPr/>
        <p:txBody>
          <a:bodyPr>
            <a:normAutofit/>
          </a:bodyPr>
          <a:lstStyle/>
          <a:p>
            <a:r>
              <a:rPr lang="he-IL" sz="2800" b="1" dirty="0">
                <a:latin typeface="Assistant" panose="00000500000000000000" pitchFamily="2" charset="-79"/>
                <a:cs typeface="Assistant" panose="00000500000000000000" pitchFamily="2" charset="-79"/>
              </a:rPr>
              <a:t>לכן אתה ראה גם ראה, מה מלאכתך ועסקך, כי אחריהם תמשך ואתה לא תמשכם. </a:t>
            </a:r>
          </a:p>
          <a:p>
            <a:r>
              <a:rPr lang="he-IL" sz="2800" b="1" dirty="0">
                <a:latin typeface="Assistant" panose="00000500000000000000" pitchFamily="2" charset="-79"/>
                <a:cs typeface="Assistant" panose="00000500000000000000" pitchFamily="2" charset="-79"/>
              </a:rPr>
              <a:t>ואל יבטיחך יצרך לומר, "אחרי היות לבי שלם ותמים באמונת </a:t>
            </a:r>
            <a:r>
              <a:rPr lang="he-IL" sz="2800" b="1" dirty="0" err="1">
                <a:latin typeface="Assistant" panose="00000500000000000000" pitchFamily="2" charset="-79"/>
                <a:cs typeface="Assistant" panose="00000500000000000000" pitchFamily="2" charset="-79"/>
              </a:rPr>
              <a:t>אלהים</a:t>
            </a:r>
            <a:r>
              <a:rPr lang="he-IL" sz="2800" b="1" dirty="0">
                <a:latin typeface="Assistant" panose="00000500000000000000" pitchFamily="2" charset="-79"/>
                <a:cs typeface="Assistant" panose="00000500000000000000" pitchFamily="2" charset="-79"/>
              </a:rPr>
              <a:t>, מה הפסד יש כי אתענג לפעמים בתענוגי אנשים, בשווקים וברחובות, להתלוצץ עם הלצים, ולדבר צחות, וכיוצא באלו הדברים שאין </a:t>
            </a:r>
            <a:r>
              <a:rPr lang="he-IL" sz="2800" b="1" dirty="0" err="1">
                <a:latin typeface="Assistant" panose="00000500000000000000" pitchFamily="2" charset="-79"/>
                <a:cs typeface="Assistant" panose="00000500000000000000" pitchFamily="2" charset="-79"/>
              </a:rPr>
              <a:t>מביאין</a:t>
            </a:r>
            <a:r>
              <a:rPr lang="he-IL" sz="2800" b="1" dirty="0">
                <a:latin typeface="Assistant" panose="00000500000000000000" pitchFamily="2" charset="-79"/>
                <a:cs typeface="Assistant" panose="00000500000000000000" pitchFamily="2" charset="-79"/>
              </a:rPr>
              <a:t> עליהן אשמות וחטאות?</a:t>
            </a:r>
            <a:br>
              <a:rPr lang="en-US" sz="2800" b="1" dirty="0">
                <a:latin typeface="Assistant" panose="00000500000000000000" pitchFamily="2" charset="-79"/>
                <a:cs typeface="Assistant" panose="00000500000000000000" pitchFamily="2" charset="-79"/>
              </a:rPr>
            </a:br>
            <a:r>
              <a:rPr lang="he-IL" sz="2800" b="1" dirty="0">
                <a:latin typeface="Assistant" panose="00000500000000000000" pitchFamily="2" charset="-79"/>
                <a:cs typeface="Assistant" panose="00000500000000000000" pitchFamily="2" charset="-79"/>
              </a:rPr>
              <a:t>הלא גם לי לבב כמו הם, קטני עבה ממותניהם, ומדוע ימשכוני הם אחריהם? </a:t>
            </a:r>
          </a:p>
          <a:p>
            <a:r>
              <a:rPr lang="he-IL" sz="2800" b="1" dirty="0">
                <a:latin typeface="Assistant" panose="00000500000000000000" pitchFamily="2" charset="-79"/>
                <a:cs typeface="Assistant" panose="00000500000000000000" pitchFamily="2" charset="-79"/>
              </a:rPr>
              <a:t>אל בני, השמר מפניהם, פן תלכד ברשתם!! רבים שתו מתוך כך כוס </a:t>
            </a:r>
            <a:r>
              <a:rPr lang="he-IL" sz="2800" b="1" dirty="0" err="1">
                <a:latin typeface="Assistant" panose="00000500000000000000" pitchFamily="2" charset="-79"/>
                <a:cs typeface="Assistant" panose="00000500000000000000" pitchFamily="2" charset="-79"/>
              </a:rPr>
              <a:t>תרעלתם</a:t>
            </a:r>
            <a:r>
              <a:rPr lang="he-IL" sz="2800" b="1" dirty="0">
                <a:latin typeface="Assistant" panose="00000500000000000000" pitchFamily="2" charset="-79"/>
                <a:cs typeface="Assistant" panose="00000500000000000000" pitchFamily="2" charset="-79"/>
              </a:rPr>
              <a:t>, ואתה את נפשך תציל. </a:t>
            </a:r>
            <a:endParaRPr lang="he-IL" dirty="0"/>
          </a:p>
        </p:txBody>
      </p:sp>
      <p:grpSp>
        <p:nvGrpSpPr>
          <p:cNvPr id="4" name="קבוצה 3">
            <a:extLst>
              <a:ext uri="{FF2B5EF4-FFF2-40B4-BE49-F238E27FC236}">
                <a16:creationId xmlns:a16="http://schemas.microsoft.com/office/drawing/2014/main" id="{42CF1202-47F4-46DC-B39B-B6D92EBD25B9}"/>
              </a:ext>
            </a:extLst>
          </p:cNvPr>
          <p:cNvGrpSpPr/>
          <p:nvPr/>
        </p:nvGrpSpPr>
        <p:grpSpPr>
          <a:xfrm>
            <a:off x="2276475" y="365125"/>
            <a:ext cx="9077325" cy="953536"/>
            <a:chOff x="685553" y="1126906"/>
            <a:chExt cx="8185708" cy="953536"/>
          </a:xfrm>
        </p:grpSpPr>
        <p:sp>
          <p:nvSpPr>
            <p:cNvPr id="5" name="מלבן: פינות מעוגלות 4">
              <a:extLst>
                <a:ext uri="{FF2B5EF4-FFF2-40B4-BE49-F238E27FC236}">
                  <a16:creationId xmlns:a16="http://schemas.microsoft.com/office/drawing/2014/main" id="{05A9EFF5-F5AF-40A0-B28F-FBA6FB681A60}"/>
                </a:ext>
              </a:extLst>
            </p:cNvPr>
            <p:cNvSpPr/>
            <p:nvPr/>
          </p:nvSpPr>
          <p:spPr>
            <a:xfrm>
              <a:off x="685553" y="1126906"/>
              <a:ext cx="8185708" cy="953536"/>
            </a:xfrm>
            <a:prstGeom prst="roundRect">
              <a:avLst>
                <a:gd name="adj" fmla="val 10000"/>
              </a:avLst>
            </a:prstGeom>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sp>
        <p:sp>
          <p:nvSpPr>
            <p:cNvPr id="6" name="מלבן: פינות מעוגלות 4">
              <a:extLst>
                <a:ext uri="{FF2B5EF4-FFF2-40B4-BE49-F238E27FC236}">
                  <a16:creationId xmlns:a16="http://schemas.microsoft.com/office/drawing/2014/main" id="{6B3A98A0-16AF-420A-B6FA-3232A4FBCC64}"/>
                </a:ext>
              </a:extLst>
            </p:cNvPr>
            <p:cNvSpPr txBox="1"/>
            <p:nvPr/>
          </p:nvSpPr>
          <p:spPr>
            <a:xfrm>
              <a:off x="713481" y="1154834"/>
              <a:ext cx="6824501" cy="897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he-IL" sz="3800" dirty="0">
                  <a:solidFill>
                    <a:prstClr val="white"/>
                  </a:solidFill>
                  <a:latin typeface="Assistant" panose="00000500000000000000" pitchFamily="2" charset="-79"/>
                  <a:cs typeface="Assistant" panose="00000500000000000000" pitchFamily="2" charset="-79"/>
                </a:rPr>
                <a:t>שורש המצווה- ההסבר, הטעם למצווה הזו- המשך</a:t>
              </a:r>
              <a:endParaRPr lang="en-US" sz="3800" dirty="0">
                <a:solidFill>
                  <a:prstClr val="white"/>
                </a:solidFill>
                <a:latin typeface="Assistant" panose="00000500000000000000" pitchFamily="2" charset="-79"/>
                <a:cs typeface="Assistant" panose="00000500000000000000" pitchFamily="2" charset="-79"/>
              </a:endParaRPr>
            </a:p>
          </p:txBody>
        </p:sp>
      </p:grpSp>
      <p:pic>
        <p:nvPicPr>
          <p:cNvPr id="5122" name="Picture 2" descr="ציור היתולי, אמוטיכון, שטן. דוגמה, שטן, וקטור, ציור היתולי, אמוטיכון.">
            <a:extLst>
              <a:ext uri="{FF2B5EF4-FFF2-40B4-BE49-F238E27FC236}">
                <a16:creationId xmlns:a16="http://schemas.microsoft.com/office/drawing/2014/main" id="{501AF271-0686-4335-9023-F278C71541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103746"/>
            <a:ext cx="1028700" cy="101504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מדבקת תמרור עצור">
            <a:extLst>
              <a:ext uri="{FF2B5EF4-FFF2-40B4-BE49-F238E27FC236}">
                <a16:creationId xmlns:a16="http://schemas.microsoft.com/office/drawing/2014/main" id="{DBBE6DF0-C8E8-4A1D-90F0-4178AF6B1F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01400" y="4679950"/>
            <a:ext cx="785269" cy="747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71728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831</Words>
  <Application>Microsoft Office PowerPoint</Application>
  <PresentationFormat>מסך רחב</PresentationFormat>
  <Paragraphs>49</Paragraphs>
  <Slides>12</Slides>
  <Notes>0</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12</vt:i4>
      </vt:variant>
    </vt:vector>
  </HeadingPairs>
  <TitlesOfParts>
    <vt:vector size="21" baseType="lpstr">
      <vt:lpstr>Arial</vt:lpstr>
      <vt:lpstr>Assistant</vt:lpstr>
      <vt:lpstr>Assistant SemiBold</vt:lpstr>
      <vt:lpstr>Calibri</vt:lpstr>
      <vt:lpstr>Calibri Light</vt:lpstr>
      <vt:lpstr>Gisha</vt:lpstr>
      <vt:lpstr>inherit</vt:lpstr>
      <vt:lpstr>meodedsans</vt:lpstr>
      <vt:lpstr>ערכת נושא Office</vt:lpstr>
      <vt:lpstr>מצגת של PowerPoint‏</vt:lpstr>
      <vt:lpstr>מבנה הספר: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אבנר פניני</dc:creator>
  <cp:lastModifiedBy>תמר גבאי</cp:lastModifiedBy>
  <cp:revision>6</cp:revision>
  <dcterms:created xsi:type="dcterms:W3CDTF">2020-10-13T17:53:48Z</dcterms:created>
  <dcterms:modified xsi:type="dcterms:W3CDTF">2020-11-03T20:38:49Z</dcterms:modified>
</cp:coreProperties>
</file>