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3" r:id="rId1"/>
  </p:sldMasterIdLst>
  <p:notesMasterIdLst>
    <p:notesMasterId r:id="rId13"/>
  </p:notesMasterIdLst>
  <p:handoutMasterIdLst>
    <p:handoutMasterId r:id="rId14"/>
  </p:handoutMasterIdLst>
  <p:sldIdLst>
    <p:sldId id="257" r:id="rId2"/>
    <p:sldId id="258" r:id="rId3"/>
    <p:sldId id="259" r:id="rId4"/>
    <p:sldId id="261" r:id="rId5"/>
    <p:sldId id="262" r:id="rId6"/>
    <p:sldId id="260" r:id="rId7"/>
    <p:sldId id="263" r:id="rId8"/>
    <p:sldId id="264" r:id="rId9"/>
    <p:sldId id="265" r:id="rId10"/>
    <p:sldId id="266" r:id="rId11"/>
    <p:sldId id="267" r:id="rId12"/>
  </p:sldIdLst>
  <p:sldSz cx="12192000" cy="6858000"/>
  <p:notesSz cx="6858000" cy="9144000"/>
  <p:defaultTextStyle>
    <a:defPPr algn="r" rtl="1">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110" d="100"/>
          <a:sy n="110" d="100"/>
        </p:scale>
        <p:origin x="630" y="108"/>
      </p:cViewPr>
      <p:guideLst/>
    </p:cSldViewPr>
  </p:slideViewPr>
  <p:notesTextViewPr>
    <p:cViewPr>
      <p:scale>
        <a:sx n="1" d="1"/>
        <a:sy n="1" d="1"/>
      </p:scale>
      <p:origin x="0" y="0"/>
    </p:cViewPr>
  </p:notesTextViewPr>
  <p:notesViewPr>
    <p:cSldViewPr snapToGrid="0">
      <p:cViewPr varScale="1">
        <p:scale>
          <a:sx n="120" d="100"/>
          <a:sy n="120" d="100"/>
        </p:scale>
        <p:origin x="504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algn="r" rtl="1"/>
            <a:endParaRPr lang="en-US"/>
          </a:p>
        </p:txBody>
      </p:sp>
      <p:sp>
        <p:nvSpPr>
          <p:cNvPr id="3" name="מציין מיקום של תאריך 2"/>
          <p:cNvSpPr>
            <a:spLocks noGrp="1"/>
          </p:cNvSpPr>
          <p:nvPr>
            <p:ph type="dt" sz="quarter" idx="1"/>
          </p:nvPr>
        </p:nvSpPr>
        <p:spPr>
          <a:xfrm flipH="1">
            <a:off x="1587" y="0"/>
            <a:ext cx="2971800" cy="458788"/>
          </a:xfrm>
          <a:prstGeom prst="rect">
            <a:avLst/>
          </a:prstGeom>
        </p:spPr>
        <p:txBody>
          <a:bodyPr vert="horz" lIns="91440" tIns="45720" rIns="91440" bIns="45720" rtlCol="1"/>
          <a:lstStyle>
            <a:lvl1pPr algn="r" rtl="1">
              <a:defRPr sz="1200"/>
            </a:lvl1pPr>
          </a:lstStyle>
          <a:p>
            <a:pPr algn="l" rtl="1"/>
            <a:fld id="{CD78F90A-B3E0-433A-954B-ED51C388A5F6}" type="datetime1">
              <a:rPr lang="he-IL" smtClean="0"/>
              <a:t>ה'/אדר א/תשפ"ב</a:t>
            </a:fld>
            <a:endParaRPr lang="en-US" dirty="0"/>
          </a:p>
        </p:txBody>
      </p:sp>
      <p:sp>
        <p:nvSpPr>
          <p:cNvPr id="4" name="מציין מיקום של כותרת תחתונה 3"/>
          <p:cNvSpPr>
            <a:spLocks noGrp="1"/>
          </p:cNvSpPr>
          <p:nvPr>
            <p:ph type="ftr" sz="quarter" idx="2"/>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algn="r" rtl="1"/>
            <a:endParaRPr lang="en-US"/>
          </a:p>
        </p:txBody>
      </p:sp>
      <p:sp>
        <p:nvSpPr>
          <p:cNvPr id="5" name="מציין מיקום של מספר שקופית 4"/>
          <p:cNvSpPr>
            <a:spLocks noGrp="1"/>
          </p:cNvSpPr>
          <p:nvPr>
            <p:ph type="sldNum" sz="quarter" idx="3"/>
          </p:nvPr>
        </p:nvSpPr>
        <p:spPr>
          <a:xfrm flipH="1">
            <a:off x="1587" y="8685213"/>
            <a:ext cx="2971800" cy="458787"/>
          </a:xfrm>
          <a:prstGeom prst="rect">
            <a:avLst/>
          </a:prstGeom>
        </p:spPr>
        <p:txBody>
          <a:bodyPr vert="horz" lIns="91440" tIns="45720" rIns="91440" bIns="45720" rtlCol="1" anchor="b"/>
          <a:lstStyle>
            <a:lvl1pPr algn="r" rtl="1">
              <a:defRPr sz="1200"/>
            </a:lvl1pPr>
          </a:lstStyle>
          <a:p>
            <a:pPr algn="l" rtl="1"/>
            <a:fld id="{F1A8EE09-76CC-4000-B080-9F213DA7DCEF}" type="slidenum">
              <a:rPr lang="en-US" smtClean="0"/>
              <a:pPr algn="l" rtl="1"/>
              <a:t>‹#›</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rtl="1"/>
            <a:endParaRPr lang="en-US"/>
          </a:p>
        </p:txBody>
      </p:sp>
      <p:sp>
        <p:nvSpPr>
          <p:cNvPr id="3" name="מציין מיקום של תאריך 2"/>
          <p:cNvSpPr>
            <a:spLocks noGrp="1"/>
          </p:cNvSpPr>
          <p:nvPr>
            <p:ph type="dt" idx="1"/>
          </p:nvPr>
        </p:nvSpPr>
        <p:spPr>
          <a:xfrm flipH="1">
            <a:off x="1587" y="0"/>
            <a:ext cx="2971800" cy="458788"/>
          </a:xfrm>
          <a:prstGeom prst="rect">
            <a:avLst/>
          </a:prstGeom>
        </p:spPr>
        <p:txBody>
          <a:bodyPr vert="horz" lIns="91440" tIns="45720" rIns="91440" bIns="45720" rtlCol="1"/>
          <a:lstStyle>
            <a:lvl1pPr algn="r" rtl="1">
              <a:defRPr sz="1200"/>
            </a:lvl1pPr>
          </a:lstStyle>
          <a:p>
            <a:pPr rtl="1"/>
            <a:fld id="{B840A2B9-2146-4CBB-8629-8879C066163F}" type="datetime1">
              <a:rPr lang="he-IL" smtClean="0"/>
              <a:t>ה'/אדר א/תשפ"ב</a:t>
            </a:fld>
            <a:endParaRPr lang="en-US"/>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en-US"/>
          </a:p>
        </p:txBody>
      </p:sp>
      <p:sp>
        <p:nvSpPr>
          <p:cNvPr id="5" name="מציין מיקום של הערות 4"/>
          <p:cNvSpPr>
            <a:spLocks noGrp="1"/>
          </p:cNvSpPr>
          <p:nvPr>
            <p:ph type="body" sz="quarter" idx="3"/>
          </p:nvPr>
        </p:nvSpPr>
        <p:spPr>
          <a:xfrm flipH="1">
            <a:off x="685800" y="4400550"/>
            <a:ext cx="5486400" cy="3600450"/>
          </a:xfrm>
          <a:prstGeom prst="rect">
            <a:avLst/>
          </a:prstGeom>
        </p:spPr>
        <p:txBody>
          <a:bodyPr vert="horz" lIns="91440" tIns="45720" rIns="91440" bIns="45720" rtlCol="1"/>
          <a:lstStyle/>
          <a:p>
            <a:pPr lvl="0" rtl="1"/>
            <a:r>
              <a:rPr lang="he"/>
              <a:t>לחץ כדי לערוך סגנונות טקסט של תבנית בסיס</a:t>
            </a:r>
          </a:p>
          <a:p>
            <a:pPr lvl="1" rtl="1"/>
            <a:r>
              <a:rPr lang="he"/>
              <a:t>רמה שניה</a:t>
            </a:r>
          </a:p>
          <a:p>
            <a:pPr lvl="2" rtl="1"/>
            <a:r>
              <a:rPr lang="he"/>
              <a:t>רמה שלישית</a:t>
            </a:r>
          </a:p>
          <a:p>
            <a:pPr lvl="3" rtl="1"/>
            <a:r>
              <a:rPr lang="he"/>
              <a:t>רמה רביעית</a:t>
            </a:r>
          </a:p>
          <a:p>
            <a:pPr lvl="4" rtl="1"/>
            <a:r>
              <a:rPr lang="he"/>
              <a:t>רמה חמישית</a:t>
            </a:r>
          </a:p>
        </p:txBody>
      </p:sp>
      <p:sp>
        <p:nvSpPr>
          <p:cNvPr id="6" name="מציין מיקום של כותרת תחתונה 5"/>
          <p:cNvSpPr>
            <a:spLocks noGrp="1"/>
          </p:cNvSpPr>
          <p:nvPr>
            <p:ph type="ftr" sz="quarter" idx="4"/>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rtl="1"/>
            <a:endParaRPr lang="en-US"/>
          </a:p>
        </p:txBody>
      </p:sp>
      <p:sp>
        <p:nvSpPr>
          <p:cNvPr id="7" name="מציין מיקום של מספר שקופית 6"/>
          <p:cNvSpPr>
            <a:spLocks noGrp="1"/>
          </p:cNvSpPr>
          <p:nvPr>
            <p:ph type="sldNum" sz="quarter" idx="5"/>
          </p:nvPr>
        </p:nvSpPr>
        <p:spPr>
          <a:xfrm flipH="1">
            <a:off x="1587" y="8685213"/>
            <a:ext cx="2971800" cy="458787"/>
          </a:xfrm>
          <a:prstGeom prst="rect">
            <a:avLst/>
          </a:prstGeom>
        </p:spPr>
        <p:txBody>
          <a:bodyPr vert="horz" lIns="91440" tIns="45720" rIns="91440" bIns="45720" rtlCol="1" anchor="b"/>
          <a:lstStyle>
            <a:lvl1pPr algn="r" rtl="1">
              <a:defRPr sz="1200"/>
            </a:lvl1pPr>
          </a:lstStyle>
          <a:p>
            <a:pPr rtl="1"/>
            <a:fld id="{98E40627-AA7D-471F-B5F2-0BF9E4C68EB6}" type="slidenum">
              <a:rPr lang="en-US" smtClean="0"/>
              <a:pPr/>
              <a:t>‹#›</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904DB13E-F722-4ED6-BB00-556651E95281}"/>
              </a:ext>
            </a:extLst>
          </p:cNvPr>
          <p:cNvSpPr/>
          <p:nvPr/>
        </p:nvSpPr>
        <p:spPr>
          <a:xfrm flipH="1">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p>
        </p:txBody>
      </p:sp>
      <p:sp useBgFill="1">
        <p:nvSpPr>
          <p:cNvPr id="10" name="מלבן 9"/>
          <p:cNvSpPr/>
          <p:nvPr/>
        </p:nvSpPr>
        <p:spPr>
          <a:xfrm flipH="1">
            <a:off x="1307868"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rtlCol="1"/>
          <a:lstStyle/>
          <a:p>
            <a:pPr algn="r" rtl="1"/>
            <a:endParaRPr lang="en-US"/>
          </a:p>
        </p:txBody>
      </p:sp>
      <p:sp>
        <p:nvSpPr>
          <p:cNvPr id="11" name="מלבן 10"/>
          <p:cNvSpPr/>
          <p:nvPr/>
        </p:nvSpPr>
        <p:spPr>
          <a:xfrm flipH="1">
            <a:off x="1447799" y="1411615"/>
            <a:ext cx="9296400" cy="4034770"/>
          </a:xfrm>
          <a:prstGeom prst="rect">
            <a:avLst/>
          </a:prstGeom>
          <a:noFill/>
          <a:ln w="6350" cap="sq" cmpd="sng" algn="ctr">
            <a:solidFill>
              <a:schemeClr val="tx1">
                <a:lumMod val="75000"/>
                <a:lumOff val="25000"/>
              </a:schemeClr>
            </a:solidFill>
            <a:prstDash val="solid"/>
            <a:miter lim="800000"/>
          </a:ln>
          <a:effectLst/>
        </p:spPr>
        <p:txBody>
          <a:bodyPr rtlCol="1"/>
          <a:lstStyle/>
          <a:p>
            <a:pPr algn="r" rtl="1"/>
            <a:endParaRPr lang="en-US"/>
          </a:p>
        </p:txBody>
      </p:sp>
      <p:sp>
        <p:nvSpPr>
          <p:cNvPr id="15" name="מלבן 14"/>
          <p:cNvSpPr/>
          <p:nvPr/>
        </p:nvSpPr>
        <p:spPr>
          <a:xfrm flipH="1">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grpSp>
        <p:nvGrpSpPr>
          <p:cNvPr id="7" name="קבוצה 6">
            <a:extLst>
              <a:ext uri="{FF2B5EF4-FFF2-40B4-BE49-F238E27FC236}">
                <a16:creationId xmlns:a16="http://schemas.microsoft.com/office/drawing/2014/main" id="{E26428D7-C6F3-473D-A360-A3F5C3E8728C}"/>
              </a:ext>
            </a:extLst>
          </p:cNvPr>
          <p:cNvGrpSpPr/>
          <p:nvPr/>
        </p:nvGrpSpPr>
        <p:grpSpPr>
          <a:xfrm flipH="1">
            <a:off x="5250180" y="1267730"/>
            <a:ext cx="1691640" cy="615934"/>
            <a:chOff x="5250180" y="1267730"/>
            <a:chExt cx="1691640" cy="615934"/>
          </a:xfrm>
        </p:grpSpPr>
        <p:cxnSp>
          <p:nvCxnSpPr>
            <p:cNvPr id="17" name="מחבר ישר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מחבר ישר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מחבר ישר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כותרת 1"/>
          <p:cNvSpPr>
            <a:spLocks noGrp="1"/>
          </p:cNvSpPr>
          <p:nvPr>
            <p:ph type="ctrTitle"/>
          </p:nvPr>
        </p:nvSpPr>
        <p:spPr>
          <a:xfrm flipH="1">
            <a:off x="1629101" y="2244830"/>
            <a:ext cx="8933796" cy="2437232"/>
          </a:xfrm>
        </p:spPr>
        <p:txBody>
          <a:bodyPr tIns="45720" bIns="45720" rtlCol="1" anchor="ctr">
            <a:normAutofit/>
          </a:bodyPr>
          <a:lstStyle>
            <a:lvl1pPr algn="ctr" rtl="1">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pPr rtl="1"/>
            <a:r>
              <a:rPr lang="he-IL"/>
              <a:t>לחץ כדי לערוך סגנון כותרת של תבנית בסיס</a:t>
            </a:r>
            <a:endParaRPr lang="en-US" dirty="0"/>
          </a:p>
        </p:txBody>
      </p:sp>
      <p:sp>
        <p:nvSpPr>
          <p:cNvPr id="3" name="כותרת משנה 2"/>
          <p:cNvSpPr>
            <a:spLocks noGrp="1"/>
          </p:cNvSpPr>
          <p:nvPr>
            <p:ph type="subTitle" idx="1"/>
          </p:nvPr>
        </p:nvSpPr>
        <p:spPr>
          <a:xfrm flipH="1">
            <a:off x="1626053" y="4682062"/>
            <a:ext cx="8936846" cy="457201"/>
          </a:xfrm>
        </p:spPr>
        <p:txBody>
          <a:bodyPr rtlCol="1">
            <a:normAutofit/>
          </a:bodyPr>
          <a:lstStyle>
            <a:lvl1pPr marL="0" indent="0" algn="ctr" rtl="1">
              <a:spcBef>
                <a:spcPts val="0"/>
              </a:spcBef>
              <a:buNone/>
              <a:defRPr sz="1800" spc="80" baseline="0">
                <a:solidFill>
                  <a:schemeClr val="tx1">
                    <a:lumMod val="95000"/>
                    <a:lumOff val="5000"/>
                  </a:schemeClr>
                </a:solidFill>
              </a:defRPr>
            </a:lvl1pPr>
            <a:lvl2pPr marL="457200" indent="0" algn="ctr" rtl="1">
              <a:buNone/>
              <a:defRPr sz="1600"/>
            </a:lvl2pPr>
            <a:lvl3pPr marL="914400" indent="0" algn="ctr" rtl="1">
              <a:buNone/>
              <a:defRPr sz="1600"/>
            </a:lvl3pPr>
            <a:lvl4pPr marL="1371600" indent="0" algn="ctr" rtl="1">
              <a:buNone/>
              <a:defRPr sz="1600"/>
            </a:lvl4pPr>
            <a:lvl5pPr marL="1828800" indent="0" algn="ctr" rtl="1">
              <a:buNone/>
              <a:defRPr sz="1600"/>
            </a:lvl5pPr>
            <a:lvl6pPr marL="2286000" indent="0" algn="ctr" rtl="1">
              <a:buNone/>
              <a:defRPr sz="1600"/>
            </a:lvl6pPr>
            <a:lvl7pPr marL="2743200" indent="0" algn="ctr" rtl="1">
              <a:buNone/>
              <a:defRPr sz="1600"/>
            </a:lvl7pPr>
            <a:lvl8pPr marL="3200400" indent="0" algn="ctr" rtl="1">
              <a:buNone/>
              <a:defRPr sz="1600"/>
            </a:lvl8pPr>
            <a:lvl9pPr marL="3657600" indent="0" algn="ctr" rtl="1">
              <a:buNone/>
              <a:defRPr sz="1600"/>
            </a:lvl9pPr>
          </a:lstStyle>
          <a:p>
            <a:pPr rtl="1"/>
            <a:r>
              <a:rPr lang="he-IL"/>
              <a:t>לחץ כדי לערוך סגנון כותרת משנה של תבנית בסיס</a:t>
            </a:r>
            <a:endParaRPr lang="en-US" dirty="0"/>
          </a:p>
        </p:txBody>
      </p:sp>
      <p:sp>
        <p:nvSpPr>
          <p:cNvPr id="20" name="מציין מיקום של תאריך 19"/>
          <p:cNvSpPr>
            <a:spLocks noGrp="1"/>
          </p:cNvSpPr>
          <p:nvPr>
            <p:ph type="dt" sz="half" idx="10"/>
          </p:nvPr>
        </p:nvSpPr>
        <p:spPr>
          <a:xfrm flipH="1">
            <a:off x="5318760" y="1341256"/>
            <a:ext cx="1554480" cy="485546"/>
          </a:xfrm>
        </p:spPr>
        <p:txBody>
          <a:bodyPr rtlCol="1"/>
          <a:lstStyle>
            <a:lvl1pPr algn="ctr" rtl="1">
              <a:defRPr sz="1300" spc="0" baseline="0">
                <a:solidFill>
                  <a:srgbClr val="FFFFFF"/>
                </a:solidFill>
                <a:latin typeface="+mn-lt"/>
              </a:defRPr>
            </a:lvl1pPr>
          </a:lstStyle>
          <a:p>
            <a:pPr rtl="1"/>
            <a:fld id="{1B016AEF-91F1-4C64-9FF4-B1C1D71FBD70}" type="datetime1">
              <a:rPr lang="he-IL" smtClean="0"/>
              <a:t>ה'/אדר א/תשפ"ב</a:t>
            </a:fld>
            <a:endParaRPr lang="en-US" dirty="0"/>
          </a:p>
        </p:txBody>
      </p:sp>
      <p:sp>
        <p:nvSpPr>
          <p:cNvPr id="21" name="מציין מיקום של כותרת תחתונה 20"/>
          <p:cNvSpPr>
            <a:spLocks noGrp="1"/>
          </p:cNvSpPr>
          <p:nvPr>
            <p:ph type="ftr" sz="quarter" idx="11"/>
          </p:nvPr>
        </p:nvSpPr>
        <p:spPr>
          <a:xfrm flipH="1">
            <a:off x="4832605" y="5177408"/>
            <a:ext cx="5730295" cy="228600"/>
          </a:xfrm>
        </p:spPr>
        <p:txBody>
          <a:bodyPr rtlCol="1"/>
          <a:lstStyle>
            <a:lvl1pPr algn="r" rtl="1">
              <a:defRPr>
                <a:solidFill>
                  <a:schemeClr val="tx1">
                    <a:lumMod val="85000"/>
                    <a:lumOff val="15000"/>
                  </a:schemeClr>
                </a:solidFill>
              </a:defRPr>
            </a:lvl1pPr>
          </a:lstStyle>
          <a:p>
            <a:pPr rtl="1"/>
            <a:endParaRPr lang="en-US" dirty="0"/>
          </a:p>
        </p:txBody>
      </p:sp>
      <p:sp>
        <p:nvSpPr>
          <p:cNvPr id="22" name="מציין מיקום של מספר שקופית 21"/>
          <p:cNvSpPr>
            <a:spLocks noGrp="1"/>
          </p:cNvSpPr>
          <p:nvPr>
            <p:ph type="sldNum" sz="quarter" idx="12"/>
          </p:nvPr>
        </p:nvSpPr>
        <p:spPr>
          <a:xfrm flipH="1">
            <a:off x="1629100" y="5177408"/>
            <a:ext cx="1955980" cy="22860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טקסט אנכי 2"/>
          <p:cNvSpPr>
            <a:spLocks noGrp="1"/>
          </p:cNvSpPr>
          <p:nvPr>
            <p:ph type="body" orient="vert" idx="1"/>
          </p:nvPr>
        </p:nvSpPr>
        <p:spPr>
          <a:xfrm rot="10800000" flipH="1">
            <a:off x="1066800" y="2103120"/>
            <a:ext cx="10058400" cy="3849624"/>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1F9078E6-F1FD-4652-B9B1-2702E00D4BE1}" type="datetime1">
              <a:rPr lang="he-IL" smtClean="0"/>
              <a:t>ה'/אדר א/תשפ"ב</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rot="10800000" flipH="1">
            <a:off x="838200" y="762000"/>
            <a:ext cx="2362200" cy="5257800"/>
          </a:xfrm>
        </p:spPr>
        <p:txBody>
          <a:bodyPr vert="eaVert" rtlCol="1"/>
          <a:lstStyle>
            <a:lvl1pPr algn="r" rtl="1">
              <a:defRPr/>
            </a:lvl1pPr>
          </a:lstStyle>
          <a:p>
            <a:pPr rtl="1"/>
            <a:r>
              <a:rPr lang="he-IL"/>
              <a:t>לחץ כדי לערוך סגנון כותרת של תבנית בסיס</a:t>
            </a:r>
            <a:endParaRPr lang="en-US" dirty="0"/>
          </a:p>
        </p:txBody>
      </p:sp>
      <p:sp>
        <p:nvSpPr>
          <p:cNvPr id="3" name="מציין מיקום טקסט אנכי 2"/>
          <p:cNvSpPr>
            <a:spLocks noGrp="1"/>
          </p:cNvSpPr>
          <p:nvPr>
            <p:ph type="body" orient="vert" idx="1"/>
          </p:nvPr>
        </p:nvSpPr>
        <p:spPr>
          <a:xfrm rot="10800000" flipH="1">
            <a:off x="3276600" y="762000"/>
            <a:ext cx="8077200" cy="5257800"/>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DDC4EA84-DD9F-466A-936F-DE1846070008}" type="datetime1">
              <a:rPr lang="he-IL" smtClean="0"/>
              <a:t>ה'/אדר א/תשפ"ב</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idx="1"/>
          </p:nvPr>
        </p:nvSpPr>
        <p:spPr>
          <a:xfrm flipH="1">
            <a:off x="1066800" y="2103120"/>
            <a:ext cx="10058400" cy="3849624"/>
          </a:xfrm>
        </p:spPr>
        <p:txBody>
          <a:bodyPr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4AA3B8FD-C2C5-48DB-8199-8129A4FD5CB2}" type="datetime1">
              <a:rPr lang="he-IL" smtClean="0"/>
              <a:t>ה'/אדר א/תשפ"ב</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15" name="מלבן 14">
            <a:extLst>
              <a:ext uri="{FF2B5EF4-FFF2-40B4-BE49-F238E27FC236}">
                <a16:creationId xmlns:a16="http://schemas.microsoft.com/office/drawing/2014/main" id="{0A4A1889-E37C-4EC3-9E41-9DAD221CF389}"/>
              </a:ext>
            </a:extLst>
          </p:cNvPr>
          <p:cNvSpPr/>
          <p:nvPr/>
        </p:nvSpPr>
        <p:spPr>
          <a:xfrm flipH="1">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p>
        </p:txBody>
      </p:sp>
      <p:sp useBgFill="1">
        <p:nvSpPr>
          <p:cNvPr id="23" name="מלבן 22"/>
          <p:cNvSpPr/>
          <p:nvPr/>
        </p:nvSpPr>
        <p:spPr>
          <a:xfrm flipH="1">
            <a:off x="1307868"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rtlCol="1"/>
          <a:lstStyle/>
          <a:p>
            <a:pPr algn="r" rtl="1"/>
            <a:endParaRPr lang="en-US"/>
          </a:p>
        </p:txBody>
      </p:sp>
      <p:sp>
        <p:nvSpPr>
          <p:cNvPr id="24" name="מלבן 23"/>
          <p:cNvSpPr/>
          <p:nvPr/>
        </p:nvSpPr>
        <p:spPr>
          <a:xfrm flipH="1">
            <a:off x="1447799" y="1411615"/>
            <a:ext cx="9296400" cy="4034770"/>
          </a:xfrm>
          <a:prstGeom prst="rect">
            <a:avLst/>
          </a:prstGeom>
          <a:noFill/>
          <a:ln w="6350" cap="sq" cmpd="sng" algn="ctr">
            <a:solidFill>
              <a:schemeClr val="tx1">
                <a:lumMod val="75000"/>
                <a:lumOff val="25000"/>
              </a:schemeClr>
            </a:solidFill>
            <a:prstDash val="solid"/>
            <a:miter lim="800000"/>
          </a:ln>
          <a:effectLst/>
        </p:spPr>
        <p:txBody>
          <a:bodyPr rtlCol="1"/>
          <a:lstStyle/>
          <a:p>
            <a:pPr algn="r" rtl="1"/>
            <a:endParaRPr lang="en-US"/>
          </a:p>
        </p:txBody>
      </p:sp>
      <p:sp>
        <p:nvSpPr>
          <p:cNvPr id="30" name="מלבן 29"/>
          <p:cNvSpPr/>
          <p:nvPr/>
        </p:nvSpPr>
        <p:spPr>
          <a:xfrm flipH="1">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1629156" y="2275165"/>
            <a:ext cx="8933688" cy="2406895"/>
          </a:xfrm>
        </p:spPr>
        <p:txBody>
          <a:bodyPr rtlCol="1" anchor="ctr">
            <a:normAutofit/>
          </a:bodyPr>
          <a:lstStyle>
            <a:lvl1pPr algn="ctr" rtl="1">
              <a:lnSpc>
                <a:spcPct val="83000"/>
              </a:lnSpc>
              <a:defRPr lang="en-US" sz="6800" kern="1200" cap="all" spc="-100" baseline="0" dirty="0">
                <a:solidFill>
                  <a:schemeClr val="tx1">
                    <a:lumMod val="85000"/>
                    <a:lumOff val="15000"/>
                  </a:schemeClr>
                </a:solidFill>
                <a:effectLst/>
                <a:latin typeface="+mj-lt"/>
                <a:ea typeface="+mn-ea"/>
                <a:cs typeface="+mn-cs"/>
              </a:defRPr>
            </a:lvl1pPr>
          </a:lstStyle>
          <a:p>
            <a:pPr rtl="1"/>
            <a:r>
              <a:rPr lang="he-IL"/>
              <a:t>לחץ כדי לערוך סגנון כותרת של תבנית בסיס</a:t>
            </a:r>
            <a:endParaRPr lang="en-US" dirty="0"/>
          </a:p>
        </p:txBody>
      </p:sp>
      <p:grpSp>
        <p:nvGrpSpPr>
          <p:cNvPr id="16" name="קבוצה 15">
            <a:extLst>
              <a:ext uri="{FF2B5EF4-FFF2-40B4-BE49-F238E27FC236}">
                <a16:creationId xmlns:a16="http://schemas.microsoft.com/office/drawing/2014/main" id="{1683EB04-C23E-490C-A1A6-030CF79D23C8}"/>
              </a:ext>
            </a:extLst>
          </p:cNvPr>
          <p:cNvGrpSpPr/>
          <p:nvPr/>
        </p:nvGrpSpPr>
        <p:grpSpPr>
          <a:xfrm flipH="1">
            <a:off x="5250180" y="1267730"/>
            <a:ext cx="1691640" cy="615934"/>
            <a:chOff x="5250180" y="1267730"/>
            <a:chExt cx="1691640" cy="615934"/>
          </a:xfrm>
        </p:grpSpPr>
        <p:cxnSp>
          <p:nvCxnSpPr>
            <p:cNvPr id="17" name="מחבר ישר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מחבר ישר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מחבר ישר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מציין מיקום טקסט 2"/>
          <p:cNvSpPr>
            <a:spLocks noGrp="1"/>
          </p:cNvSpPr>
          <p:nvPr>
            <p:ph type="body" idx="1"/>
          </p:nvPr>
        </p:nvSpPr>
        <p:spPr>
          <a:xfrm flipH="1">
            <a:off x="1623060" y="4682062"/>
            <a:ext cx="8939784" cy="457200"/>
          </a:xfrm>
        </p:spPr>
        <p:txBody>
          <a:bodyPr rtlCol="1" anchor="t">
            <a:normAutofit/>
          </a:bodyPr>
          <a:lstStyle>
            <a:lvl1pPr marL="0" indent="0" algn="ctr" rtl="1">
              <a:buNone/>
              <a:tabLst>
                <a:tab pos="2633663" algn="l"/>
              </a:tabLst>
              <a:defRPr sz="1800">
                <a:solidFill>
                  <a:schemeClr val="tx1">
                    <a:lumMod val="95000"/>
                    <a:lumOff val="5000"/>
                  </a:schemeClr>
                </a:solidFill>
                <a:effectLst/>
              </a:defRPr>
            </a:lvl1pPr>
            <a:lvl2pPr marL="457200" indent="0" algn="r" rtl="1">
              <a:buNone/>
              <a:defRPr sz="1600">
                <a:solidFill>
                  <a:schemeClr val="tx1">
                    <a:tint val="75000"/>
                  </a:schemeClr>
                </a:solidFill>
              </a:defRPr>
            </a:lvl2pPr>
            <a:lvl3pPr marL="914400" indent="0" algn="r" rtl="1">
              <a:buNone/>
              <a:defRPr sz="1600">
                <a:solidFill>
                  <a:schemeClr val="tx1">
                    <a:tint val="75000"/>
                  </a:schemeClr>
                </a:solidFill>
              </a:defRPr>
            </a:lvl3pPr>
            <a:lvl4pPr marL="1371600" indent="0" algn="r" rtl="1">
              <a:buNone/>
              <a:defRPr sz="1400">
                <a:solidFill>
                  <a:schemeClr val="tx1">
                    <a:tint val="75000"/>
                  </a:schemeClr>
                </a:solidFill>
              </a:defRPr>
            </a:lvl4pPr>
            <a:lvl5pPr marL="1828800" indent="0" algn="r" rtl="1">
              <a:buNone/>
              <a:defRPr sz="1400">
                <a:solidFill>
                  <a:schemeClr val="tx1">
                    <a:tint val="75000"/>
                  </a:schemeClr>
                </a:solidFill>
              </a:defRPr>
            </a:lvl5pPr>
            <a:lvl6pPr marL="2286000" indent="0" algn="r" rtl="1">
              <a:buNone/>
              <a:defRPr sz="1400">
                <a:solidFill>
                  <a:schemeClr val="tx1">
                    <a:tint val="75000"/>
                  </a:schemeClr>
                </a:solidFill>
              </a:defRPr>
            </a:lvl6pPr>
            <a:lvl7pPr marL="2743200" indent="0" algn="r" rtl="1">
              <a:buNone/>
              <a:defRPr sz="1400">
                <a:solidFill>
                  <a:schemeClr val="tx1">
                    <a:tint val="75000"/>
                  </a:schemeClr>
                </a:solidFill>
              </a:defRPr>
            </a:lvl7pPr>
            <a:lvl8pPr marL="3200400" indent="0" algn="r" rtl="1">
              <a:buNone/>
              <a:defRPr sz="1400">
                <a:solidFill>
                  <a:schemeClr val="tx1">
                    <a:tint val="75000"/>
                  </a:schemeClr>
                </a:solidFill>
              </a:defRPr>
            </a:lvl8pPr>
            <a:lvl9pPr marL="3657600" indent="0" algn="r" rtl="1">
              <a:buNone/>
              <a:defRPr sz="1400">
                <a:solidFill>
                  <a:schemeClr val="tx1">
                    <a:tint val="75000"/>
                  </a:schemeClr>
                </a:solidFill>
              </a:defRPr>
            </a:lvl9pPr>
          </a:lstStyle>
          <a:p>
            <a:pPr lvl="0" rtl="1"/>
            <a:r>
              <a:rPr lang="he-IL"/>
              <a:t>לחץ כדי לערוך סגנונות טקסט של תבנית בסיס</a:t>
            </a:r>
          </a:p>
        </p:txBody>
      </p:sp>
      <p:sp>
        <p:nvSpPr>
          <p:cNvPr id="4" name="מציין מיקום של תאריך 3"/>
          <p:cNvSpPr>
            <a:spLocks noGrp="1"/>
          </p:cNvSpPr>
          <p:nvPr>
            <p:ph type="dt" sz="half" idx="10"/>
          </p:nvPr>
        </p:nvSpPr>
        <p:spPr>
          <a:xfrm flipH="1">
            <a:off x="5318760" y="1344502"/>
            <a:ext cx="1554480" cy="498781"/>
          </a:xfrm>
        </p:spPr>
        <p:txBody>
          <a:bodyPr rtlCol="1"/>
          <a:lstStyle>
            <a:lvl1pPr algn="ctr" rtl="1">
              <a:defRPr lang="en-US" sz="1300" kern="1200" spc="0" baseline="0">
                <a:solidFill>
                  <a:srgbClr val="FFFFFF"/>
                </a:solidFill>
                <a:latin typeface="+mn-lt"/>
                <a:ea typeface="+mn-ea"/>
                <a:cs typeface="+mn-cs"/>
              </a:defRPr>
            </a:lvl1pPr>
          </a:lstStyle>
          <a:p>
            <a:pPr rtl="1"/>
            <a:fld id="{BAF5B230-18F0-4AE0-9CE2-B0E974D71AD3}" type="datetime1">
              <a:rPr lang="he-IL" smtClean="0"/>
              <a:t>ה'/אדר א/תשפ"ב</a:t>
            </a:fld>
            <a:endParaRPr lang="en-US" dirty="0"/>
          </a:p>
        </p:txBody>
      </p:sp>
      <p:sp>
        <p:nvSpPr>
          <p:cNvPr id="5" name="מציין מיקום של כותרת תחתונה 4"/>
          <p:cNvSpPr>
            <a:spLocks noGrp="1"/>
          </p:cNvSpPr>
          <p:nvPr>
            <p:ph type="ftr" sz="quarter" idx="11"/>
          </p:nvPr>
        </p:nvSpPr>
        <p:spPr>
          <a:xfrm flipH="1">
            <a:off x="4902709" y="5177408"/>
            <a:ext cx="5660134" cy="228600"/>
          </a:xfrm>
        </p:spPr>
        <p:txBody>
          <a:bodyPr rtlCol="1"/>
          <a:lstStyle>
            <a:lvl1pPr algn="r" rtl="1">
              <a:defRPr>
                <a:solidFill>
                  <a:schemeClr val="tx1">
                    <a:lumMod val="85000"/>
                    <a:lumOff val="15000"/>
                  </a:schemeClr>
                </a:solidFill>
              </a:defRPr>
            </a:lvl1pPr>
          </a:lstStyle>
          <a:p>
            <a:pPr rtl="1"/>
            <a:endParaRPr lang="en-US" dirty="0"/>
          </a:p>
        </p:txBody>
      </p:sp>
      <p:sp>
        <p:nvSpPr>
          <p:cNvPr id="6" name="מציין מיקום של מספר שקופית 5"/>
          <p:cNvSpPr>
            <a:spLocks noGrp="1"/>
          </p:cNvSpPr>
          <p:nvPr>
            <p:ph type="sldNum" sz="quarter" idx="12"/>
          </p:nvPr>
        </p:nvSpPr>
        <p:spPr>
          <a:xfrm flipH="1">
            <a:off x="1629157" y="5177408"/>
            <a:ext cx="1958339" cy="22860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כותרת 7"/>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sz="half" idx="1" hasCustomPrompt="1"/>
          </p:nvPr>
        </p:nvSpPr>
        <p:spPr>
          <a:xfrm flipH="1">
            <a:off x="6461760" y="2103120"/>
            <a:ext cx="4663440" cy="3749040"/>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4" name="מציין מיקום תוכן 3"/>
          <p:cNvSpPr>
            <a:spLocks noGrp="1"/>
          </p:cNvSpPr>
          <p:nvPr>
            <p:ph sz="half" idx="2" hasCustomPrompt="1"/>
          </p:nvPr>
        </p:nvSpPr>
        <p:spPr>
          <a:xfrm flipH="1">
            <a:off x="1066800" y="2103120"/>
            <a:ext cx="4663440" cy="3749040"/>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5" name="מציין מיקום של תאריך 4"/>
          <p:cNvSpPr>
            <a:spLocks noGrp="1"/>
          </p:cNvSpPr>
          <p:nvPr>
            <p:ph type="dt" sz="half" idx="10"/>
          </p:nvPr>
        </p:nvSpPr>
        <p:spPr>
          <a:xfrm flipH="1">
            <a:off x="2042161" y="6035040"/>
            <a:ext cx="2893045" cy="365760"/>
          </a:xfrm>
        </p:spPr>
        <p:txBody>
          <a:bodyPr rtlCol="1"/>
          <a:lstStyle>
            <a:lvl1pPr algn="r" rtl="1">
              <a:defRPr/>
            </a:lvl1pPr>
          </a:lstStyle>
          <a:p>
            <a:pPr rtl="1"/>
            <a:fld id="{0CD2BA44-B3C8-4309-899A-EB5DCA100F28}" type="datetime1">
              <a:rPr lang="he-IL" smtClean="0"/>
              <a:t>ה'/אדר א/תשפ"ב</a:t>
            </a:fld>
            <a:endParaRPr lang="en-US"/>
          </a:p>
        </p:txBody>
      </p:sp>
      <p:sp>
        <p:nvSpPr>
          <p:cNvPr id="6" name="מציין מיקום של כותרת תחתונה 5"/>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7" name="מציין מיקום של מספר שקופית 6"/>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טקסט 2"/>
          <p:cNvSpPr>
            <a:spLocks noGrp="1"/>
          </p:cNvSpPr>
          <p:nvPr>
            <p:ph type="body" idx="1"/>
          </p:nvPr>
        </p:nvSpPr>
        <p:spPr>
          <a:xfrm flipH="1">
            <a:off x="6458712" y="2074334"/>
            <a:ext cx="4663440" cy="640080"/>
          </a:xfrm>
        </p:spPr>
        <p:txBody>
          <a:bodyPr rtlCol="1" anchor="ctr">
            <a:normAutofit/>
          </a:bodyPr>
          <a:lstStyle>
            <a:lvl1pPr marL="0" indent="0" algn="r" rtl="1">
              <a:spcBef>
                <a:spcPts val="0"/>
              </a:spcBef>
              <a:buNone/>
              <a:defRPr sz="1900" b="1" i="0">
                <a:solidFill>
                  <a:schemeClr val="tx1"/>
                </a:solidFill>
                <a:latin typeface="+mn-lt"/>
              </a:defRPr>
            </a:lvl1pPr>
            <a:lvl2pPr marL="457200" indent="0" algn="r" rtl="1">
              <a:buNone/>
              <a:defRPr sz="18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a:t>לחץ כדי לערוך סגנונות טקסט של תבנית בסיס</a:t>
            </a:r>
          </a:p>
        </p:txBody>
      </p:sp>
      <p:sp>
        <p:nvSpPr>
          <p:cNvPr id="4" name="מציין מיקום תוכן 3"/>
          <p:cNvSpPr>
            <a:spLocks noGrp="1"/>
          </p:cNvSpPr>
          <p:nvPr>
            <p:ph sz="half" idx="2" hasCustomPrompt="1"/>
          </p:nvPr>
        </p:nvSpPr>
        <p:spPr>
          <a:xfrm flipH="1">
            <a:off x="6458712" y="2792472"/>
            <a:ext cx="4663440" cy="3163825"/>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p>
        </p:txBody>
      </p:sp>
      <p:sp>
        <p:nvSpPr>
          <p:cNvPr id="5" name="מציין מיקום טקסט 4"/>
          <p:cNvSpPr>
            <a:spLocks noGrp="1"/>
          </p:cNvSpPr>
          <p:nvPr>
            <p:ph type="body" sz="quarter" idx="3"/>
          </p:nvPr>
        </p:nvSpPr>
        <p:spPr>
          <a:xfrm flipH="1">
            <a:off x="1069848" y="2074334"/>
            <a:ext cx="4663440" cy="640080"/>
          </a:xfrm>
        </p:spPr>
        <p:txBody>
          <a:bodyPr rtlCol="1" anchor="ctr">
            <a:normAutofit/>
          </a:bodyPr>
          <a:lstStyle>
            <a:lvl1pPr marL="0" indent="0" algn="r" rtl="1">
              <a:spcBef>
                <a:spcPts val="0"/>
              </a:spcBef>
              <a:buNone/>
              <a:defRPr sz="1900" b="1">
                <a:solidFill>
                  <a:schemeClr val="tx1"/>
                </a:solidFill>
              </a:defRPr>
            </a:lvl1pPr>
            <a:lvl2pPr marL="457200" indent="0" algn="r" rtl="1">
              <a:buNone/>
              <a:defRPr sz="18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a:t>לחץ כדי לערוך סגנונות טקסט של תבנית בסיס</a:t>
            </a:r>
          </a:p>
        </p:txBody>
      </p:sp>
      <p:sp>
        <p:nvSpPr>
          <p:cNvPr id="6" name="מציין מיקום תוכן 5"/>
          <p:cNvSpPr>
            <a:spLocks noGrp="1"/>
          </p:cNvSpPr>
          <p:nvPr>
            <p:ph sz="quarter" idx="4" hasCustomPrompt="1"/>
          </p:nvPr>
        </p:nvSpPr>
        <p:spPr>
          <a:xfrm flipH="1">
            <a:off x="1069848" y="2792471"/>
            <a:ext cx="4663440" cy="3164509"/>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p>
        </p:txBody>
      </p:sp>
      <p:sp>
        <p:nvSpPr>
          <p:cNvPr id="7" name="מציין מיקום של תאריך 6"/>
          <p:cNvSpPr>
            <a:spLocks noGrp="1"/>
          </p:cNvSpPr>
          <p:nvPr>
            <p:ph type="dt" sz="half" idx="10"/>
          </p:nvPr>
        </p:nvSpPr>
        <p:spPr>
          <a:xfrm flipH="1">
            <a:off x="2042161" y="6035040"/>
            <a:ext cx="2893045" cy="365760"/>
          </a:xfrm>
        </p:spPr>
        <p:txBody>
          <a:bodyPr rtlCol="1"/>
          <a:lstStyle>
            <a:lvl1pPr algn="r" rtl="1">
              <a:defRPr/>
            </a:lvl1pPr>
          </a:lstStyle>
          <a:p>
            <a:pPr rtl="1"/>
            <a:fld id="{CE9AD230-BDBE-4976-A4C9-C09E8427C8DD}" type="datetime1">
              <a:rPr lang="he-IL" smtClean="0"/>
              <a:t>ה'/אדר א/תשפ"ב</a:t>
            </a:fld>
            <a:endParaRPr lang="en-US"/>
          </a:p>
        </p:txBody>
      </p:sp>
      <p:sp>
        <p:nvSpPr>
          <p:cNvPr id="8" name="מציין מיקום של כותרת תחתונה 7"/>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9" name="מציין מיקום של מספר שקופית 8"/>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של תאריך 2"/>
          <p:cNvSpPr>
            <a:spLocks noGrp="1"/>
          </p:cNvSpPr>
          <p:nvPr>
            <p:ph type="dt" sz="half" idx="10"/>
          </p:nvPr>
        </p:nvSpPr>
        <p:spPr>
          <a:xfrm flipH="1">
            <a:off x="2042161" y="6035040"/>
            <a:ext cx="2893045" cy="365760"/>
          </a:xfrm>
        </p:spPr>
        <p:txBody>
          <a:bodyPr rtlCol="1"/>
          <a:lstStyle>
            <a:lvl1pPr algn="r" rtl="1">
              <a:defRPr/>
            </a:lvl1pPr>
          </a:lstStyle>
          <a:p>
            <a:pPr rtl="1"/>
            <a:fld id="{3F88FB6D-31B6-43E2-9F68-F02BD5C1E178}" type="datetime1">
              <a:rPr lang="he-IL" smtClean="0"/>
              <a:t>ה'/אדר א/תשפ"ב</a:t>
            </a:fld>
            <a:endParaRPr lang="en-US"/>
          </a:p>
        </p:txBody>
      </p:sp>
      <p:sp>
        <p:nvSpPr>
          <p:cNvPr id="4" name="מציין מיקום של כותרת תחתונה 3"/>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5" name="מציין מיקום של מספר שקופית 4"/>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flipH="1">
            <a:off x="2042161" y="6035040"/>
            <a:ext cx="2893045" cy="365760"/>
          </a:xfrm>
        </p:spPr>
        <p:txBody>
          <a:bodyPr rtlCol="1"/>
          <a:lstStyle>
            <a:lvl1pPr algn="r" rtl="1">
              <a:defRPr/>
            </a:lvl1pPr>
          </a:lstStyle>
          <a:p>
            <a:pPr rtl="1"/>
            <a:fld id="{B9B6F500-FBB1-49DC-80F7-B4E486840539}" type="datetime1">
              <a:rPr lang="he-IL" smtClean="0"/>
              <a:t>ה'/אדר א/תשפ"ב</a:t>
            </a:fld>
            <a:endParaRPr lang="en-US"/>
          </a:p>
        </p:txBody>
      </p:sp>
      <p:sp>
        <p:nvSpPr>
          <p:cNvPr id="3" name="מציין מיקום של כותרת תחתונה 2"/>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4" name="מציין מיקום של מספר שקופית 3"/>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10" name="מלבן 9">
            <a:extLst>
              <a:ext uri="{FF2B5EF4-FFF2-40B4-BE49-F238E27FC236}">
                <a16:creationId xmlns:a16="http://schemas.microsoft.com/office/drawing/2014/main" id="{D5E1BBF9-8BEF-4353-BA68-30AAF9EBD8D8}"/>
              </a:ext>
            </a:extLst>
          </p:cNvPr>
          <p:cNvSpPr/>
          <p:nvPr/>
        </p:nvSpPr>
        <p:spPr>
          <a:xfrm flipH="1">
            <a:off x="245534"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13" name="מלבן 12">
            <a:extLst>
              <a:ext uri="{FF2B5EF4-FFF2-40B4-BE49-F238E27FC236}">
                <a16:creationId xmlns:a16="http://schemas.microsoft.com/office/drawing/2014/main" id="{5B941C21-2A5D-4912-AB06-1BB0C0EB6AE1}"/>
              </a:ext>
            </a:extLst>
          </p:cNvPr>
          <p:cNvSpPr/>
          <p:nvPr/>
        </p:nvSpPr>
        <p:spPr>
          <a:xfrm flipH="1">
            <a:off x="380324"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571837" y="607392"/>
            <a:ext cx="3161963" cy="1645920"/>
          </a:xfrm>
        </p:spPr>
        <p:txBody>
          <a:bodyPr rtlCol="1" anchor="b">
            <a:normAutofit/>
          </a:bodyPr>
          <a:lstStyle>
            <a:lvl1pPr algn="r" defTabSz="914400" rtl="1"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idx="1"/>
          </p:nvPr>
        </p:nvSpPr>
        <p:spPr>
          <a:xfrm flipH="1">
            <a:off x="4648200" y="609600"/>
            <a:ext cx="6858000" cy="5334000"/>
          </a:xfrm>
        </p:spPr>
        <p:txBody>
          <a:bodyPr rtlCol="1"/>
          <a:lstStyle>
            <a:lvl1pPr algn="r" rtl="1">
              <a:defRPr sz="19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טקסט 3"/>
          <p:cNvSpPr>
            <a:spLocks noGrp="1"/>
          </p:cNvSpPr>
          <p:nvPr>
            <p:ph type="body" sz="half" idx="2"/>
          </p:nvPr>
        </p:nvSpPr>
        <p:spPr>
          <a:xfrm flipH="1">
            <a:off x="571837" y="2336800"/>
            <a:ext cx="3161963" cy="3606800"/>
          </a:xfrm>
        </p:spPr>
        <p:txBody>
          <a:bodyPr rtlCol="1">
            <a:normAutofit/>
          </a:bodyPr>
          <a:lstStyle>
            <a:lvl1pPr marL="0" indent="0" algn="r" rtl="1">
              <a:lnSpc>
                <a:spcPct val="110000"/>
              </a:lnSpc>
              <a:spcBef>
                <a:spcPts val="800"/>
              </a:spcBef>
              <a:buNone/>
              <a:defRPr sz="1800">
                <a:solidFill>
                  <a:schemeClr val="tx1"/>
                </a:solidFill>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לחץ כדי לערוך סגנונות טקסט של תבנית בסיס</a:t>
            </a:r>
          </a:p>
        </p:txBody>
      </p:sp>
      <p:sp>
        <p:nvSpPr>
          <p:cNvPr id="8" name="מציין מיקום של תאריך 7"/>
          <p:cNvSpPr>
            <a:spLocks noGrp="1"/>
          </p:cNvSpPr>
          <p:nvPr>
            <p:ph type="dt" sz="half" idx="10"/>
          </p:nvPr>
        </p:nvSpPr>
        <p:spPr>
          <a:xfrm flipH="1">
            <a:off x="4648200" y="6035040"/>
            <a:ext cx="1955800" cy="365760"/>
          </a:xfrm>
        </p:spPr>
        <p:txBody>
          <a:bodyPr rtlCol="1"/>
          <a:lstStyle>
            <a:lvl1pPr algn="r" rtl="1">
              <a:defRPr>
                <a:solidFill>
                  <a:schemeClr val="tx1">
                    <a:lumMod val="85000"/>
                    <a:lumOff val="15000"/>
                  </a:schemeClr>
                </a:solidFill>
              </a:defRPr>
            </a:lvl1pPr>
          </a:lstStyle>
          <a:p>
            <a:pPr rtl="1"/>
            <a:fld id="{6BC3E46C-F427-42CB-A65C-49950CBCF518}" type="datetime1">
              <a:rPr lang="he-IL" smtClean="0"/>
              <a:t>ה'/אדר א/תשפ"ב</a:t>
            </a:fld>
            <a:endParaRPr lang="en-US"/>
          </a:p>
        </p:txBody>
      </p:sp>
      <p:sp>
        <p:nvSpPr>
          <p:cNvPr id="9" name="מציין מיקום של כותרת תחתונה 8"/>
          <p:cNvSpPr>
            <a:spLocks noGrp="1"/>
          </p:cNvSpPr>
          <p:nvPr>
            <p:ph type="ftr" sz="quarter" idx="11"/>
          </p:nvPr>
        </p:nvSpPr>
        <p:spPr>
          <a:xfrm flipH="1">
            <a:off x="6921499" y="6035040"/>
            <a:ext cx="4584700" cy="365760"/>
          </a:xfrm>
        </p:spPr>
        <p:txBody>
          <a:bodyPr rtlCol="1"/>
          <a:lstStyle>
            <a:lvl1pPr algn="r" rtl="1">
              <a:defRPr/>
            </a:lvl1pPr>
          </a:lstStyle>
          <a:p>
            <a:pPr rtl="1"/>
            <a:endParaRPr lang="en-US"/>
          </a:p>
        </p:txBody>
      </p:sp>
      <p:sp>
        <p:nvSpPr>
          <p:cNvPr id="11" name="מציין מיקום של מספר שקופית 10"/>
          <p:cNvSpPr>
            <a:spLocks noGrp="1"/>
          </p:cNvSpPr>
          <p:nvPr>
            <p:ph type="sldNum" sz="quarter" idx="12"/>
          </p:nvPr>
        </p:nvSpPr>
        <p:spPr>
          <a:xfrm flipH="1">
            <a:off x="571837" y="6035040"/>
            <a:ext cx="1223435" cy="36576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1" name="מלבן 10">
            <a:extLst>
              <a:ext uri="{FF2B5EF4-FFF2-40B4-BE49-F238E27FC236}">
                <a16:creationId xmlns:a16="http://schemas.microsoft.com/office/drawing/2014/main" id="{E687CA98-D9C7-497F-A1DA-7D22F8753BCE}"/>
              </a:ext>
            </a:extLst>
          </p:cNvPr>
          <p:cNvSpPr/>
          <p:nvPr/>
        </p:nvSpPr>
        <p:spPr>
          <a:xfrm flipH="1">
            <a:off x="245534"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3" name="מציין מיקום של תמונה 2"/>
          <p:cNvSpPr>
            <a:spLocks noGrp="1" noChangeAspect="1"/>
          </p:cNvSpPr>
          <p:nvPr>
            <p:ph type="pic" idx="1"/>
          </p:nvPr>
        </p:nvSpPr>
        <p:spPr>
          <a:xfrm flipH="1">
            <a:off x="4267200" y="237744"/>
            <a:ext cx="7696201" cy="6382512"/>
          </a:xfrm>
          <a:solidFill>
            <a:schemeClr val="accent1">
              <a:lumMod val="60000"/>
              <a:lumOff val="40000"/>
            </a:schemeClr>
          </a:solidFill>
          <a:ln>
            <a:noFill/>
          </a:ln>
        </p:spPr>
        <p:txBody>
          <a:bodyPr rtlCol="1" anchor="t"/>
          <a:lstStyle>
            <a:lvl1pPr marL="0" indent="0" algn="r" rtl="1">
              <a:buNone/>
              <a:defRPr sz="3200"/>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he-IL"/>
              <a:t>לחץ על הסמל כדי להוסיף תמונה</a:t>
            </a:r>
            <a:endParaRPr lang="en-US" dirty="0"/>
          </a:p>
        </p:txBody>
      </p:sp>
      <p:sp>
        <p:nvSpPr>
          <p:cNvPr id="5" name="מציין מיקום של תאריך 4"/>
          <p:cNvSpPr>
            <a:spLocks noGrp="1"/>
          </p:cNvSpPr>
          <p:nvPr>
            <p:ph type="dt" sz="half" idx="10"/>
          </p:nvPr>
        </p:nvSpPr>
        <p:spPr>
          <a:xfrm flipH="1">
            <a:off x="4457700" y="6035040"/>
            <a:ext cx="2071963" cy="365760"/>
          </a:xfrm>
        </p:spPr>
        <p:txBody>
          <a:bodyPr rtlCol="1"/>
          <a:lstStyle>
            <a:lvl1pPr algn="r" rtl="1">
              <a:defRPr b="1">
                <a:solidFill>
                  <a:srgbClr val="FFFFFF"/>
                </a:solidFill>
                <a:effectLst>
                  <a:outerShdw blurRad="19050" dist="6350" dir="2700000" algn="tl" rotWithShape="0">
                    <a:prstClr val="black">
                      <a:alpha val="40000"/>
                    </a:prstClr>
                  </a:outerShdw>
                </a:effectLst>
              </a:defRPr>
            </a:lvl1pPr>
          </a:lstStyle>
          <a:p>
            <a:pPr rtl="1"/>
            <a:fld id="{28702D0C-EDAA-418E-AED8-DE73A914C1B9}" type="datetime1">
              <a:rPr lang="he-IL" smtClean="0"/>
              <a:t>ה'/אדר א/תשפ"ב</a:t>
            </a:fld>
            <a:endParaRPr lang="en-US" dirty="0"/>
          </a:p>
        </p:txBody>
      </p:sp>
      <p:sp>
        <p:nvSpPr>
          <p:cNvPr id="6" name="מציין מיקום של כותרת תחתונה 5"/>
          <p:cNvSpPr>
            <a:spLocks noGrp="1"/>
          </p:cNvSpPr>
          <p:nvPr>
            <p:ph type="ftr" sz="quarter" idx="11"/>
          </p:nvPr>
        </p:nvSpPr>
        <p:spPr>
          <a:xfrm flipH="1">
            <a:off x="6991350" y="6035040"/>
            <a:ext cx="4588002" cy="365760"/>
          </a:xfrm>
        </p:spPr>
        <p:txBody>
          <a:bodyPr rtlCol="1"/>
          <a:lstStyle>
            <a:lvl1pPr marL="0" algn="r" defTabSz="914400" rtl="1"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r" rtl="1"/>
            <a:endParaRPr lang="en-US"/>
          </a:p>
        </p:txBody>
      </p:sp>
      <p:sp>
        <p:nvSpPr>
          <p:cNvPr id="7" name="מציין מיקום של מספר שקופית 6"/>
          <p:cNvSpPr>
            <a:spLocks noGrp="1"/>
          </p:cNvSpPr>
          <p:nvPr>
            <p:ph type="sldNum" sz="quarter" idx="12"/>
          </p:nvPr>
        </p:nvSpPr>
        <p:spPr>
          <a:xfrm flipH="1">
            <a:off x="569976" y="6035040"/>
            <a:ext cx="1225296" cy="365760"/>
          </a:xfrm>
        </p:spPr>
        <p:txBody>
          <a:bodyPr rtlCol="1"/>
          <a:lstStyle>
            <a:lvl1pPr algn="r" rtl="1">
              <a:defRPr/>
            </a:lvl1pPr>
          </a:lstStyle>
          <a:p>
            <a:pPr rtl="1"/>
            <a:fld id="{34B7E4EF-A1BD-40F4-AB7B-04F084DD991D}" type="slidenum">
              <a:rPr lang="en-US" smtClean="0"/>
              <a:pPr/>
              <a:t>‹#›</a:t>
            </a:fld>
            <a:endParaRPr lang="en-US"/>
          </a:p>
        </p:txBody>
      </p:sp>
      <p:sp>
        <p:nvSpPr>
          <p:cNvPr id="12" name="מלבן 11">
            <a:extLst>
              <a:ext uri="{FF2B5EF4-FFF2-40B4-BE49-F238E27FC236}">
                <a16:creationId xmlns:a16="http://schemas.microsoft.com/office/drawing/2014/main" id="{F8B3D8CC-BB13-41A5-8F34-B8E84A4F9534}"/>
              </a:ext>
            </a:extLst>
          </p:cNvPr>
          <p:cNvSpPr/>
          <p:nvPr/>
        </p:nvSpPr>
        <p:spPr>
          <a:xfrm flipH="1">
            <a:off x="380324"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569976" y="603504"/>
            <a:ext cx="3144774" cy="1645920"/>
          </a:xfrm>
        </p:spPr>
        <p:txBody>
          <a:bodyPr rtlCol="1" anchor="b">
            <a:noAutofit/>
          </a:bodyPr>
          <a:lstStyle>
            <a:lvl1pPr algn="r" rtl="1">
              <a:lnSpc>
                <a:spcPct val="100000"/>
              </a:lnSpc>
              <a:defRPr sz="3200" b="0">
                <a:solidFill>
                  <a:schemeClr val="tx1"/>
                </a:solidFill>
                <a:latin typeface="+mj-lt"/>
              </a:defRPr>
            </a:lvl1pPr>
          </a:lstStyle>
          <a:p>
            <a:pPr rtl="1"/>
            <a:r>
              <a:rPr lang="he-IL"/>
              <a:t>לחץ כדי לערוך סגנון כותרת של תבנית בסיס</a:t>
            </a:r>
            <a:endParaRPr lang="en-US" dirty="0"/>
          </a:p>
        </p:txBody>
      </p:sp>
      <p:sp>
        <p:nvSpPr>
          <p:cNvPr id="4" name="מציין מיקום טקסט 3"/>
          <p:cNvSpPr>
            <a:spLocks noGrp="1"/>
          </p:cNvSpPr>
          <p:nvPr>
            <p:ph type="body" sz="half" idx="2"/>
          </p:nvPr>
        </p:nvSpPr>
        <p:spPr>
          <a:xfrm flipH="1">
            <a:off x="569976" y="2386584"/>
            <a:ext cx="3144774" cy="3511296"/>
          </a:xfrm>
        </p:spPr>
        <p:txBody>
          <a:bodyPr rtlCol="1">
            <a:normAutofit/>
          </a:bodyPr>
          <a:lstStyle>
            <a:lvl1pPr marL="0" indent="0" algn="r" rtl="1">
              <a:lnSpc>
                <a:spcPct val="110000"/>
              </a:lnSpc>
              <a:spcBef>
                <a:spcPts val="800"/>
              </a:spcBef>
              <a:buNone/>
              <a:defRPr sz="1800">
                <a:solidFill>
                  <a:schemeClr val="tx1"/>
                </a:solidFill>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לחץ כדי לערוך סגנונות טקסט של תבנית בסיס</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מלבן 8">
            <a:extLst>
              <a:ext uri="{FF2B5EF4-FFF2-40B4-BE49-F238E27FC236}">
                <a16:creationId xmlns:a16="http://schemas.microsoft.com/office/drawing/2014/main" id="{1E94681D-2A4C-4A8D-B9B5-31D440D0328D}"/>
              </a:ext>
            </a:extLst>
          </p:cNvPr>
          <p:cNvSpPr/>
          <p:nvPr/>
        </p:nvSpPr>
        <p:spPr>
          <a:xfrm flipH="1">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7" name="מלבן 6"/>
          <p:cNvSpPr/>
          <p:nvPr/>
        </p:nvSpPr>
        <p:spPr>
          <a:xfrm flipH="1">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מלבן 7"/>
          <p:cNvSpPr/>
          <p:nvPr/>
        </p:nvSpPr>
        <p:spPr>
          <a:xfrm flipH="1">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מציין מיקום של כותרת 1"/>
          <p:cNvSpPr>
            <a:spLocks noGrp="1"/>
          </p:cNvSpPr>
          <p:nvPr>
            <p:ph type="title"/>
          </p:nvPr>
        </p:nvSpPr>
        <p:spPr>
          <a:xfrm flipH="1">
            <a:off x="1066800" y="642594"/>
            <a:ext cx="10058400" cy="1371600"/>
          </a:xfrm>
          <a:prstGeom prst="rect">
            <a:avLst/>
          </a:prstGeom>
        </p:spPr>
        <p:txBody>
          <a:bodyPr vert="horz" lIns="91440" tIns="45720" rIns="91440" bIns="45720" rtlCol="1" anchor="ctr">
            <a:normAutofit/>
          </a:bodyPr>
          <a:lstStyle/>
          <a:p>
            <a:pPr rtl="1"/>
            <a:r>
              <a:rPr lang="he" dirty="0"/>
              <a:t>לחץ כדי לערוך סגנון כותרת של תבנית בסיס</a:t>
            </a:r>
            <a:endParaRPr lang="en-US" dirty="0"/>
          </a:p>
        </p:txBody>
      </p:sp>
      <p:sp>
        <p:nvSpPr>
          <p:cNvPr id="3" name="מציין מיקום טקסט 2"/>
          <p:cNvSpPr>
            <a:spLocks noGrp="1"/>
          </p:cNvSpPr>
          <p:nvPr>
            <p:ph type="body" idx="1"/>
          </p:nvPr>
        </p:nvSpPr>
        <p:spPr>
          <a:xfrm flipH="1">
            <a:off x="1066800" y="2103120"/>
            <a:ext cx="10058400" cy="3849624"/>
          </a:xfrm>
          <a:prstGeom prst="rect">
            <a:avLst/>
          </a:prstGeom>
        </p:spPr>
        <p:txBody>
          <a:bodyPr vert="horz" lIns="91440" tIns="45720" rIns="91440" bIns="45720" rtlCol="1">
            <a:normAutofit/>
          </a:bodyPr>
          <a:lstStyle/>
          <a:p>
            <a:pPr lvl="0" rtl="1"/>
            <a:r>
              <a:rPr lang="he"/>
              <a:t>לחץ כדי לערוך סגנונות טקסט של תבנית בסיס</a:t>
            </a:r>
          </a:p>
          <a:p>
            <a:pPr lvl="1" rtl="1"/>
            <a:r>
              <a:rPr lang="he"/>
              <a:t>רמה שניה</a:t>
            </a:r>
          </a:p>
          <a:p>
            <a:pPr lvl="2" rtl="1"/>
            <a:r>
              <a:rPr lang="he"/>
              <a:t>רמה שלישית</a:t>
            </a:r>
          </a:p>
          <a:p>
            <a:pPr lvl="3" rtl="1"/>
            <a:r>
              <a:rPr lang="he"/>
              <a:t>רמה רביעית</a:t>
            </a:r>
          </a:p>
          <a:p>
            <a:pPr lvl="4" rtl="1"/>
            <a:r>
              <a:rPr lang="he"/>
              <a:t>רמה חמישית</a:t>
            </a:r>
            <a:endParaRPr lang="en-US" dirty="0"/>
          </a:p>
        </p:txBody>
      </p:sp>
      <p:sp>
        <p:nvSpPr>
          <p:cNvPr id="4" name="מציין מיקום של תאריך 3"/>
          <p:cNvSpPr>
            <a:spLocks noGrp="1"/>
          </p:cNvSpPr>
          <p:nvPr>
            <p:ph type="dt" sz="half" idx="2"/>
          </p:nvPr>
        </p:nvSpPr>
        <p:spPr>
          <a:xfrm flipH="1">
            <a:off x="2042161" y="6035040"/>
            <a:ext cx="2893045" cy="365760"/>
          </a:xfrm>
          <a:prstGeom prst="rect">
            <a:avLst/>
          </a:prstGeom>
        </p:spPr>
        <p:txBody>
          <a:bodyPr vert="horz" lIns="91440" tIns="45720" rIns="91440" bIns="45720" rtlCol="1" anchor="b"/>
          <a:lstStyle>
            <a:lvl1pPr algn="r" rtl="1">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53FFEED3-CFEB-4A93-8BC7-08A698EE755A}" type="datetime1">
              <a:rPr lang="he-IL" smtClean="0"/>
              <a:t>ה'/אדר א/תשפ"ב</a:t>
            </a:fld>
            <a:endParaRPr lang="en-US" dirty="0"/>
          </a:p>
        </p:txBody>
      </p:sp>
      <p:sp>
        <p:nvSpPr>
          <p:cNvPr id="5" name="מציין מיקום של כותרת תחתונה 4"/>
          <p:cNvSpPr>
            <a:spLocks noGrp="1"/>
          </p:cNvSpPr>
          <p:nvPr>
            <p:ph type="ftr" sz="quarter" idx="3"/>
          </p:nvPr>
        </p:nvSpPr>
        <p:spPr>
          <a:xfrm flipH="1">
            <a:off x="5308600" y="6035040"/>
            <a:ext cx="5816600" cy="365760"/>
          </a:xfrm>
          <a:prstGeom prst="rect">
            <a:avLst/>
          </a:prstGeom>
        </p:spPr>
        <p:txBody>
          <a:bodyPr vert="horz" lIns="91440" tIns="45720" rIns="91440" bIns="45720" rtlCol="1" anchor="b"/>
          <a:lstStyle>
            <a:lvl1pPr algn="r" rtl="1">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מציין מיקום של מספר שקופית 5"/>
          <p:cNvSpPr>
            <a:spLocks noGrp="1"/>
          </p:cNvSpPr>
          <p:nvPr>
            <p:ph type="sldNum" sz="quarter" idx="4"/>
          </p:nvPr>
        </p:nvSpPr>
        <p:spPr>
          <a:xfrm flipH="1">
            <a:off x="1066800" y="6035040"/>
            <a:ext cx="838200" cy="365760"/>
          </a:xfrm>
          <a:prstGeom prst="rect">
            <a:avLst/>
          </a:prstGeom>
        </p:spPr>
        <p:txBody>
          <a:bodyPr vert="horz" lIns="91440" tIns="45720" rIns="91440" bIns="45720" rtlCol="1" anchor="b"/>
          <a:lstStyle>
            <a:lvl1pPr algn="r" rtl="1">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r" defTabSz="914400" rtl="1" eaLnBrk="1" latinLnBrk="0" hangingPunct="1">
        <a:lnSpc>
          <a:spcPct val="90000"/>
        </a:lnSpc>
        <a:spcBef>
          <a:spcPct val="0"/>
        </a:spcBef>
        <a:buNone/>
        <a:defRPr lang="en-US" sz="38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תמונה 4" descr="תמונה המכילה בד, טבלה, אדום, מכוסה&#10;&#10;תיאור נוצר באופן אוטומטי">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flipH="1">
            <a:off x="1" y="10"/>
            <a:ext cx="12191979" cy="6857990"/>
          </a:xfrm>
          <a:prstGeom prst="rect">
            <a:avLst/>
          </a:prstGeom>
        </p:spPr>
      </p:pic>
      <p:sp>
        <p:nvSpPr>
          <p:cNvPr id="64" name="מלבן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802144" y="1808532"/>
            <a:ext cx="5452527" cy="3240936"/>
          </a:xfrm>
          <a:prstGeom prst="rect">
            <a:avLst/>
          </a:prstGeom>
          <a:solidFill>
            <a:schemeClr val="bg1">
              <a:lumMod val="75000"/>
              <a:lumOff val="25000"/>
            </a:schemeClr>
          </a:solidFill>
          <a:ln w="6350" cap="sq" cmpd="sng" algn="ctr">
            <a:noFill/>
            <a:prstDash val="solid"/>
            <a:miter lim="800000"/>
          </a:ln>
          <a:effectLst/>
        </p:spPr>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65" name="מלבן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68088" y="1975104"/>
            <a:ext cx="5120640" cy="2907792"/>
          </a:xfrm>
          <a:prstGeom prst="rect">
            <a:avLst/>
          </a:prstGeom>
          <a:noFill/>
          <a:ln w="6350" cap="sq" cmpd="sng" algn="ctr">
            <a:solidFill>
              <a:schemeClr val="tx1"/>
            </a:solidFill>
            <a:prstDash val="solid"/>
            <a:miter lim="800000"/>
          </a:ln>
          <a:effectLst>
            <a:softEdge rad="0"/>
          </a:effectLst>
        </p:spPr>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2" name="כותרת 1">
            <a:extLst>
              <a:ext uri="{FF2B5EF4-FFF2-40B4-BE49-F238E27FC236}">
                <a16:creationId xmlns:a16="http://schemas.microsoft.com/office/drawing/2014/main" id="{18C3B467-088C-4F3D-A9A7-105C4E1E20CD}"/>
              </a:ext>
            </a:extLst>
          </p:cNvPr>
          <p:cNvSpPr>
            <a:spLocks noGrp="1"/>
          </p:cNvSpPr>
          <p:nvPr>
            <p:ph type="ctrTitle"/>
          </p:nvPr>
        </p:nvSpPr>
        <p:spPr>
          <a:xfrm flipH="1">
            <a:off x="6140870" y="2350017"/>
            <a:ext cx="4775075" cy="1630906"/>
          </a:xfrm>
        </p:spPr>
        <p:txBody>
          <a:bodyPr rtlCol="1">
            <a:normAutofit/>
          </a:bodyPr>
          <a:lstStyle/>
          <a:p>
            <a:pPr rtl="1"/>
            <a:r>
              <a:rPr lang="he-IL" sz="4400" dirty="0">
                <a:solidFill>
                  <a:schemeClr val="tx1"/>
                </a:solidFill>
                <a:latin typeface="Tahoma" panose="020B0604030504040204" pitchFamily="34" charset="0"/>
                <a:ea typeface="Tahoma" panose="020B0604030504040204" pitchFamily="34" charset="0"/>
                <a:cs typeface="Tahoma" panose="020B0604030504040204" pitchFamily="34" charset="0"/>
              </a:rPr>
              <a:t>שלא להמרות על פי בית הדין גדול</a:t>
            </a:r>
            <a:endParaRPr lang="he" sz="44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כותרת משנה 2">
            <a:extLst>
              <a:ext uri="{FF2B5EF4-FFF2-40B4-BE49-F238E27FC236}">
                <a16:creationId xmlns:a16="http://schemas.microsoft.com/office/drawing/2014/main" id="{C8722DDC-8EEE-4A06-8DFE-B44871EAA2CF}"/>
              </a:ext>
            </a:extLst>
          </p:cNvPr>
          <p:cNvSpPr>
            <a:spLocks noGrp="1"/>
          </p:cNvSpPr>
          <p:nvPr>
            <p:ph type="subTitle" idx="1"/>
          </p:nvPr>
        </p:nvSpPr>
        <p:spPr>
          <a:xfrm flipH="1">
            <a:off x="6140870" y="3990546"/>
            <a:ext cx="4775075" cy="559656"/>
          </a:xfrm>
        </p:spPr>
        <p:txBody>
          <a:bodyPr rtlCol="1">
            <a:normAutofit/>
          </a:bodyPr>
          <a:lstStyle/>
          <a:p>
            <a:pPr rtl="1"/>
            <a:endParaRPr lang="h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תמונה 8" descr="תמונה המכילה בד, טבלה, אדום, מכוסה&#10;&#10;תיאור נוצר באופן אוטומטי">
            <a:extLst>
              <a:ext uri="{FF2B5EF4-FFF2-40B4-BE49-F238E27FC236}">
                <a16:creationId xmlns:a16="http://schemas.microsoft.com/office/drawing/2014/main" id="{DADE3618-B937-4B5F-813F-0835F04145C9}"/>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flipH="1">
            <a:off x="21" y="92775"/>
            <a:ext cx="12191979" cy="6857990"/>
          </a:xfrm>
          <a:prstGeom prst="rect">
            <a:avLst/>
          </a:prstGeom>
        </p:spPr>
      </p:pic>
      <p:sp>
        <p:nvSpPr>
          <p:cNvPr id="3" name="מציין מיקום של תאריך 2">
            <a:extLst>
              <a:ext uri="{FF2B5EF4-FFF2-40B4-BE49-F238E27FC236}">
                <a16:creationId xmlns:a16="http://schemas.microsoft.com/office/drawing/2014/main" id="{FE88D95E-2C96-4ECE-8843-C2B3EF996521}"/>
              </a:ext>
            </a:extLst>
          </p:cNvPr>
          <p:cNvSpPr>
            <a:spLocks noGrp="1"/>
          </p:cNvSpPr>
          <p:nvPr>
            <p:ph type="dt" sz="half" idx="10"/>
          </p:nvPr>
        </p:nvSpPr>
        <p:spPr>
          <a:xfrm>
            <a:off x="2042161" y="6035040"/>
            <a:ext cx="2893045" cy="365760"/>
          </a:xfrm>
        </p:spPr>
        <p:txBody>
          <a:bodyPr anchor="b">
            <a:normAutofit/>
          </a:bodyPr>
          <a:lstStyle/>
          <a:p>
            <a:pPr rtl="1">
              <a:spcAft>
                <a:spcPts val="600"/>
              </a:spcAft>
            </a:pPr>
            <a:fld id="{28702D0C-EDAA-418E-AED8-DE73A914C1B9}" type="datetime1">
              <a:rPr lang="he-IL" smtClean="0"/>
              <a:pPr rtl="1">
                <a:spcAft>
                  <a:spcPts val="600"/>
                </a:spcAft>
              </a:pPr>
              <a:t>ה'/אדר א/תשפ"ב</a:t>
            </a:fld>
            <a:endParaRPr lang="en-US"/>
          </a:p>
        </p:txBody>
      </p:sp>
      <p:sp>
        <p:nvSpPr>
          <p:cNvPr id="13" name="Title 1">
            <a:extLst>
              <a:ext uri="{FF2B5EF4-FFF2-40B4-BE49-F238E27FC236}">
                <a16:creationId xmlns:a16="http://schemas.microsoft.com/office/drawing/2014/main" id="{4088E257-4336-4722-98D6-D7EB6EFD7503}"/>
              </a:ext>
            </a:extLst>
          </p:cNvPr>
          <p:cNvSpPr>
            <a:spLocks noGrp="1"/>
          </p:cNvSpPr>
          <p:nvPr>
            <p:ph type="title"/>
          </p:nvPr>
        </p:nvSpPr>
        <p:spPr>
          <a:xfrm>
            <a:off x="1066800" y="642594"/>
            <a:ext cx="10058400" cy="1371600"/>
          </a:xfrm>
          <a:solidFill>
            <a:schemeClr val="bg1">
              <a:lumMod val="65000"/>
            </a:schemeClr>
          </a:solidFill>
        </p:spPr>
        <p:txBody>
          <a:bodyPr/>
          <a:lstStyle/>
          <a:p>
            <a:r>
              <a:rPr lang="he-IL" dirty="0"/>
              <a:t>פירוט התנאי החמישי – דבר שיש בו כרת או שיכול להביא לידי כרת. </a:t>
            </a:r>
            <a:endParaRPr lang="en-US" dirty="0"/>
          </a:p>
        </p:txBody>
      </p:sp>
      <p:sp>
        <p:nvSpPr>
          <p:cNvPr id="5" name="מציין מיקום טקסט 4">
            <a:extLst>
              <a:ext uri="{FF2B5EF4-FFF2-40B4-BE49-F238E27FC236}">
                <a16:creationId xmlns:a16="http://schemas.microsoft.com/office/drawing/2014/main" id="{BD8AB3E6-9C4D-4822-930B-F30410021FB5}"/>
              </a:ext>
            </a:extLst>
          </p:cNvPr>
          <p:cNvSpPr>
            <a:spLocks noGrp="1"/>
          </p:cNvSpPr>
          <p:nvPr>
            <p:ph sz="half" idx="2"/>
          </p:nvPr>
        </p:nvSpPr>
        <p:spPr>
          <a:xfrm>
            <a:off x="1066800" y="2286000"/>
            <a:ext cx="4663440" cy="3749040"/>
          </a:xfrm>
          <a:solidFill>
            <a:schemeClr val="bg1">
              <a:lumMod val="65000"/>
            </a:schemeClr>
          </a:solidFill>
        </p:spPr>
        <p:txBody>
          <a:bodyPr>
            <a:normAutofit/>
          </a:bodyPr>
          <a:lstStyle/>
          <a:p>
            <a:pPr marL="0" indent="0">
              <a:buNone/>
            </a:pPr>
            <a:r>
              <a:rPr lang="he-IL" b="0" i="0" dirty="0">
                <a:solidFill>
                  <a:srgbClr val="000000"/>
                </a:solidFill>
                <a:effectLst/>
                <a:latin typeface="Times New Roman" panose="02020603050405020304" pitchFamily="18" charset="0"/>
              </a:rPr>
              <a:t>דוגמאות למחלוקת בדברים שיכולים להביא למצב של עונש כרת:</a:t>
            </a:r>
          </a:p>
          <a:p>
            <a:pPr marL="342900" indent="-342900">
              <a:buAutoNum type="arabicPeriod"/>
            </a:pPr>
            <a:r>
              <a:rPr lang="he-IL" b="0" i="0" dirty="0">
                <a:solidFill>
                  <a:srgbClr val="000000"/>
                </a:solidFill>
                <a:effectLst/>
                <a:latin typeface="Times New Roman" panose="02020603050405020304" pitchFamily="18" charset="0"/>
              </a:rPr>
              <a:t>מחלוקת בעניין עיבור השנה </a:t>
            </a:r>
            <a:endParaRPr lang="he-IL" dirty="0">
              <a:solidFill>
                <a:srgbClr val="000000"/>
              </a:solidFill>
              <a:latin typeface="Times New Roman" panose="02020603050405020304" pitchFamily="18" charset="0"/>
            </a:endParaRPr>
          </a:p>
          <a:p>
            <a:pPr marL="342900" indent="-342900">
              <a:buAutoNum type="arabicPeriod"/>
            </a:pPr>
            <a:r>
              <a:rPr lang="he-IL" b="0" i="0" dirty="0">
                <a:solidFill>
                  <a:srgbClr val="000000"/>
                </a:solidFill>
                <a:effectLst/>
                <a:latin typeface="Times New Roman" panose="02020603050405020304" pitchFamily="18" charset="0"/>
              </a:rPr>
              <a:t>. מחלוקת בדיני ממונות.</a:t>
            </a:r>
          </a:p>
          <a:p>
            <a:pPr marL="0" indent="0">
              <a:buNone/>
            </a:pPr>
            <a:r>
              <a:rPr lang="he-IL" b="0" i="0" dirty="0">
                <a:solidFill>
                  <a:srgbClr val="000000"/>
                </a:solidFill>
                <a:effectLst/>
                <a:latin typeface="Times New Roman" panose="02020603050405020304" pitchFamily="18" charset="0"/>
              </a:rPr>
              <a:t>3. מחלוקת בנושאים הקשורים לכסף .</a:t>
            </a:r>
          </a:p>
          <a:p>
            <a:pPr marL="0" indent="0">
              <a:buNone/>
            </a:pPr>
            <a:r>
              <a:rPr lang="he-IL" b="0" i="0" dirty="0">
                <a:solidFill>
                  <a:srgbClr val="000000"/>
                </a:solidFill>
                <a:effectLst/>
                <a:latin typeface="Times New Roman" panose="02020603050405020304" pitchFamily="18" charset="0"/>
              </a:rPr>
              <a:t>4. מחלוקת בנושא חיוב עונש מלקות</a:t>
            </a:r>
          </a:p>
          <a:p>
            <a:pPr marL="0" indent="0">
              <a:buNone/>
            </a:pPr>
            <a:endParaRPr lang="he-IL" dirty="0"/>
          </a:p>
        </p:txBody>
      </p:sp>
      <p:sp>
        <p:nvSpPr>
          <p:cNvPr id="4" name="מציין מיקום תוכן 3">
            <a:extLst>
              <a:ext uri="{FF2B5EF4-FFF2-40B4-BE49-F238E27FC236}">
                <a16:creationId xmlns:a16="http://schemas.microsoft.com/office/drawing/2014/main" id="{8DB1955F-A968-48B9-B3D9-E9B1995F3BBA}"/>
              </a:ext>
            </a:extLst>
          </p:cNvPr>
          <p:cNvSpPr>
            <a:spLocks noGrp="1"/>
          </p:cNvSpPr>
          <p:nvPr>
            <p:ph sz="half" idx="1"/>
          </p:nvPr>
        </p:nvSpPr>
        <p:spPr>
          <a:xfrm flipH="1">
            <a:off x="6636026" y="2286000"/>
            <a:ext cx="4663440" cy="3749040"/>
          </a:xfrm>
          <a:solidFill>
            <a:schemeClr val="bg1">
              <a:lumMod val="65000"/>
            </a:schemeClr>
          </a:solidFill>
        </p:spPr>
        <p:txBody>
          <a:bodyPr/>
          <a:lstStyle/>
          <a:p>
            <a:pPr marL="0" indent="0">
              <a:buNone/>
            </a:pPr>
            <a:r>
              <a:rPr lang="he-IL" b="0" i="0" dirty="0">
                <a:solidFill>
                  <a:srgbClr val="000000"/>
                </a:solidFill>
                <a:effectLst/>
                <a:latin typeface="Times New Roman" panose="02020603050405020304" pitchFamily="18" charset="0"/>
              </a:rPr>
              <a:t>דוגמאות למחלוקת בנושאים שעונשם כרת: מחלוקות בנושא עריות, נידה, אכילת חלב, ועוד.</a:t>
            </a:r>
            <a:endParaRPr lang="he-IL" dirty="0"/>
          </a:p>
        </p:txBody>
      </p:sp>
    </p:spTree>
    <p:extLst>
      <p:ext uri="{BB962C8B-B14F-4D97-AF65-F5344CB8AC3E}">
        <p14:creationId xmlns:p14="http://schemas.microsoft.com/office/powerpoint/2010/main" val="3436554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תמונה 8" descr="תמונה המכילה בד, טבלה, אדום, מכוסה&#10;&#10;תיאור נוצר באופן אוטומטי">
            <a:extLst>
              <a:ext uri="{FF2B5EF4-FFF2-40B4-BE49-F238E27FC236}">
                <a16:creationId xmlns:a16="http://schemas.microsoft.com/office/drawing/2014/main" id="{DADE3618-B937-4B5F-813F-0835F04145C9}"/>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flipH="1">
            <a:off x="21" y="92775"/>
            <a:ext cx="12191979" cy="6857990"/>
          </a:xfrm>
          <a:prstGeom prst="rect">
            <a:avLst/>
          </a:prstGeom>
        </p:spPr>
      </p:pic>
      <p:sp>
        <p:nvSpPr>
          <p:cNvPr id="3" name="מציין מיקום של תאריך 2">
            <a:extLst>
              <a:ext uri="{FF2B5EF4-FFF2-40B4-BE49-F238E27FC236}">
                <a16:creationId xmlns:a16="http://schemas.microsoft.com/office/drawing/2014/main" id="{FE88D95E-2C96-4ECE-8843-C2B3EF996521}"/>
              </a:ext>
            </a:extLst>
          </p:cNvPr>
          <p:cNvSpPr>
            <a:spLocks noGrp="1"/>
          </p:cNvSpPr>
          <p:nvPr>
            <p:ph type="dt" sz="half" idx="10"/>
          </p:nvPr>
        </p:nvSpPr>
        <p:spPr>
          <a:xfrm>
            <a:off x="2042161" y="6035040"/>
            <a:ext cx="2893045" cy="365760"/>
          </a:xfrm>
        </p:spPr>
        <p:txBody>
          <a:bodyPr anchor="b">
            <a:normAutofit/>
          </a:bodyPr>
          <a:lstStyle/>
          <a:p>
            <a:pPr rtl="1">
              <a:spcAft>
                <a:spcPts val="600"/>
              </a:spcAft>
            </a:pPr>
            <a:fld id="{28702D0C-EDAA-418E-AED8-DE73A914C1B9}" type="datetime1">
              <a:rPr lang="he-IL" smtClean="0"/>
              <a:pPr rtl="1">
                <a:spcAft>
                  <a:spcPts val="600"/>
                </a:spcAft>
              </a:pPr>
              <a:t>ה'/אדר א/תשפ"ב</a:t>
            </a:fld>
            <a:endParaRPr lang="en-US"/>
          </a:p>
        </p:txBody>
      </p:sp>
      <p:sp>
        <p:nvSpPr>
          <p:cNvPr id="13" name="Title 1">
            <a:extLst>
              <a:ext uri="{FF2B5EF4-FFF2-40B4-BE49-F238E27FC236}">
                <a16:creationId xmlns:a16="http://schemas.microsoft.com/office/drawing/2014/main" id="{4088E257-4336-4722-98D6-D7EB6EFD7503}"/>
              </a:ext>
            </a:extLst>
          </p:cNvPr>
          <p:cNvSpPr>
            <a:spLocks noGrp="1"/>
          </p:cNvSpPr>
          <p:nvPr>
            <p:ph type="title"/>
          </p:nvPr>
        </p:nvSpPr>
        <p:spPr>
          <a:xfrm>
            <a:off x="1066800" y="642594"/>
            <a:ext cx="10058400" cy="1371600"/>
          </a:xfrm>
          <a:solidFill>
            <a:schemeClr val="bg1">
              <a:lumMod val="65000"/>
            </a:schemeClr>
          </a:solidFill>
        </p:spPr>
        <p:txBody>
          <a:bodyPr/>
          <a:lstStyle/>
          <a:p>
            <a:r>
              <a:rPr lang="he-IL" dirty="0"/>
              <a:t>למעשה..</a:t>
            </a:r>
            <a:br>
              <a:rPr lang="he-IL" dirty="0"/>
            </a:br>
            <a:endParaRPr lang="en-US" dirty="0"/>
          </a:p>
        </p:txBody>
      </p:sp>
      <p:sp>
        <p:nvSpPr>
          <p:cNvPr id="5" name="מציין מיקום טקסט 4">
            <a:extLst>
              <a:ext uri="{FF2B5EF4-FFF2-40B4-BE49-F238E27FC236}">
                <a16:creationId xmlns:a16="http://schemas.microsoft.com/office/drawing/2014/main" id="{BD8AB3E6-9C4D-4822-930B-F30410021FB5}"/>
              </a:ext>
            </a:extLst>
          </p:cNvPr>
          <p:cNvSpPr>
            <a:spLocks noGrp="1"/>
          </p:cNvSpPr>
          <p:nvPr>
            <p:ph sz="half" idx="2"/>
          </p:nvPr>
        </p:nvSpPr>
        <p:spPr>
          <a:xfrm>
            <a:off x="1066800" y="2286000"/>
            <a:ext cx="4663440" cy="3749040"/>
          </a:xfrm>
          <a:solidFill>
            <a:schemeClr val="bg1">
              <a:lumMod val="65000"/>
            </a:schemeClr>
          </a:solidFill>
        </p:spPr>
        <p:txBody>
          <a:bodyPr>
            <a:normAutofit/>
          </a:bodyPr>
          <a:lstStyle/>
          <a:p>
            <a:pPr marL="0" indent="0" rtl="1">
              <a:buNone/>
            </a:pPr>
            <a:r>
              <a:rPr lang="he-IL" b="0" i="0" dirty="0">
                <a:solidFill>
                  <a:srgbClr val="000000"/>
                </a:solidFill>
                <a:effectLst/>
                <a:latin typeface="Times New Roman" panose="02020603050405020304" pitchFamily="18" charset="0"/>
              </a:rPr>
              <a:t>מי שעבר על כך - עבר על 'לאו' (מצוות "לא תעשה")</a:t>
            </a:r>
          </a:p>
          <a:p>
            <a:pPr marL="0" indent="0" rtl="1">
              <a:buNone/>
            </a:pPr>
            <a:r>
              <a:rPr lang="he-IL" b="0" i="0" dirty="0">
                <a:solidFill>
                  <a:srgbClr val="000000"/>
                </a:solidFill>
                <a:effectLst/>
                <a:latin typeface="Times New Roman" panose="02020603050405020304" pitchFamily="18" charset="0"/>
              </a:rPr>
              <a:t>וגם ביטל מצוות עשה: "ועשית על פי הדבר אשר יגידו לך".</a:t>
            </a:r>
          </a:p>
          <a:p>
            <a:pPr marL="0" indent="0" rtl="1">
              <a:buNone/>
            </a:pPr>
            <a:r>
              <a:rPr lang="he-IL" b="0" i="0" dirty="0">
                <a:solidFill>
                  <a:srgbClr val="000000"/>
                </a:solidFill>
                <a:effectLst/>
                <a:latin typeface="Times New Roman" panose="02020603050405020304" pitchFamily="18" charset="0"/>
              </a:rPr>
              <a:t>מי שעובר על איסור זה - אינו נענש במלקות, כיוון שזהו "לאו שניתן לאזהרת מיתת בית דין", כלומר איסור שאפשר להיענש עליו בעונש מוות (במקרה של זקן ממרא), ועל איסורים מסוג זה אין עונש מלקות .</a:t>
            </a:r>
            <a:endParaRPr lang="he-IL" dirty="0"/>
          </a:p>
        </p:txBody>
      </p:sp>
      <p:sp>
        <p:nvSpPr>
          <p:cNvPr id="4" name="מציין מיקום תוכן 3">
            <a:extLst>
              <a:ext uri="{FF2B5EF4-FFF2-40B4-BE49-F238E27FC236}">
                <a16:creationId xmlns:a16="http://schemas.microsoft.com/office/drawing/2014/main" id="{8DB1955F-A968-48B9-B3D9-E9B1995F3BBA}"/>
              </a:ext>
            </a:extLst>
          </p:cNvPr>
          <p:cNvSpPr>
            <a:spLocks noGrp="1"/>
          </p:cNvSpPr>
          <p:nvPr>
            <p:ph sz="half" idx="1"/>
          </p:nvPr>
        </p:nvSpPr>
        <p:spPr>
          <a:xfrm flipH="1">
            <a:off x="6636026" y="2286000"/>
            <a:ext cx="4663440" cy="3749040"/>
          </a:xfrm>
          <a:solidFill>
            <a:schemeClr val="bg1">
              <a:lumMod val="65000"/>
            </a:schemeClr>
          </a:solidFill>
        </p:spPr>
        <p:txBody>
          <a:bodyPr>
            <a:normAutofit/>
          </a:bodyPr>
          <a:lstStyle/>
          <a:p>
            <a:pPr marL="0" indent="0">
              <a:lnSpc>
                <a:spcPct val="200000"/>
              </a:lnSpc>
              <a:buNone/>
            </a:pPr>
            <a:r>
              <a:rPr lang="he-IL" b="0" i="0" dirty="0">
                <a:solidFill>
                  <a:srgbClr val="000000"/>
                </a:solidFill>
                <a:effectLst/>
                <a:latin typeface="Times New Roman" panose="02020603050405020304" pitchFamily="18" charset="0"/>
              </a:rPr>
              <a:t>לעניין זקן ממרא - בזמן הבית, ולעניין החיוב עלינו לשמוע לדברי חכמינו הקדמונים ואל </a:t>
            </a:r>
            <a:r>
              <a:rPr lang="he-IL" b="0" i="0" dirty="0" err="1">
                <a:solidFill>
                  <a:srgbClr val="000000"/>
                </a:solidFill>
                <a:effectLst/>
                <a:latin typeface="Times New Roman" panose="02020603050405020304" pitchFamily="18" charset="0"/>
              </a:rPr>
              <a:t>גדולינו</a:t>
            </a:r>
            <a:r>
              <a:rPr lang="he-IL" b="0" i="0" dirty="0">
                <a:solidFill>
                  <a:srgbClr val="000000"/>
                </a:solidFill>
                <a:effectLst/>
                <a:latin typeface="Times New Roman" panose="02020603050405020304" pitchFamily="18" charset="0"/>
              </a:rPr>
              <a:t> בחוכמת התורה ושופטינו </a:t>
            </a:r>
            <a:r>
              <a:rPr lang="he-IL" b="0" i="0" dirty="0" err="1">
                <a:solidFill>
                  <a:srgbClr val="000000"/>
                </a:solidFill>
                <a:effectLst/>
                <a:latin typeface="Times New Roman" panose="02020603050405020304" pitchFamily="18" charset="0"/>
              </a:rPr>
              <a:t>שבדוריני</a:t>
            </a:r>
            <a:r>
              <a:rPr lang="he-IL" b="0" i="0" dirty="0">
                <a:solidFill>
                  <a:srgbClr val="000000"/>
                </a:solidFill>
                <a:effectLst/>
                <a:latin typeface="Times New Roman" panose="02020603050405020304" pitchFamily="18" charset="0"/>
              </a:rPr>
              <a:t> - נוהגת בכל מקום ובכל זמן בזכרים ונקבות.</a:t>
            </a:r>
            <a:endParaRPr lang="he-IL" dirty="0"/>
          </a:p>
        </p:txBody>
      </p:sp>
    </p:spTree>
    <p:extLst>
      <p:ext uri="{BB962C8B-B14F-4D97-AF65-F5344CB8AC3E}">
        <p14:creationId xmlns:p14="http://schemas.microsoft.com/office/powerpoint/2010/main" val="148148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תמונה 3" descr="תמונה המכילה בד, טבלה, אדום, מכוסה&#10;&#10;תיאור נוצר באופן אוטומטי">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flipH="1">
            <a:off x="1" y="10"/>
            <a:ext cx="12191979" cy="6857990"/>
          </a:xfrm>
          <a:prstGeom prst="rect">
            <a:avLst/>
          </a:prstGeom>
        </p:spPr>
      </p:pic>
      <p:sp>
        <p:nvSpPr>
          <p:cNvPr id="29" name="מלבן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9080"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30" name="מלבן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741"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2" name="כותרת 1">
            <a:extLst>
              <a:ext uri="{FF2B5EF4-FFF2-40B4-BE49-F238E27FC236}">
                <a16:creationId xmlns:a16="http://schemas.microsoft.com/office/drawing/2014/main" id="{92C9295F-E638-4F61-AFE2-CF3E40556031}"/>
              </a:ext>
            </a:extLst>
          </p:cNvPr>
          <p:cNvSpPr>
            <a:spLocks noGrp="1"/>
          </p:cNvSpPr>
          <p:nvPr>
            <p:ph type="title"/>
          </p:nvPr>
        </p:nvSpPr>
        <p:spPr>
          <a:xfrm flipH="1">
            <a:off x="732815" y="642594"/>
            <a:ext cx="6718433" cy="1298448"/>
          </a:xfrm>
        </p:spPr>
        <p:txBody>
          <a:bodyPr rtlCol="1">
            <a:normAutofit/>
          </a:bodyPr>
          <a:lstStyle/>
          <a:p>
            <a:pPr algn="ctr" rtl="1"/>
            <a:r>
              <a:rPr lang="he-IL" dirty="0">
                <a:solidFill>
                  <a:schemeClr val="tx1">
                    <a:lumMod val="75000"/>
                    <a:lumOff val="25000"/>
                  </a:schemeClr>
                </a:solidFill>
                <a:latin typeface="Abraham" panose="00000500000000000000" pitchFamily="2" charset="-79"/>
                <a:cs typeface="Abraham" panose="00000500000000000000" pitchFamily="2" charset="-79"/>
              </a:rPr>
              <a:t>הגדרת </a:t>
            </a:r>
            <a:r>
              <a:rPr lang="he-IL" dirty="0" err="1">
                <a:solidFill>
                  <a:schemeClr val="tx1">
                    <a:lumMod val="75000"/>
                    <a:lumOff val="25000"/>
                  </a:schemeClr>
                </a:solidFill>
                <a:latin typeface="Abraham" panose="00000500000000000000" pitchFamily="2" charset="-79"/>
                <a:cs typeface="Abraham" panose="00000500000000000000" pitchFamily="2" charset="-79"/>
              </a:rPr>
              <a:t>המצוה</a:t>
            </a:r>
            <a:endParaRPr lang="en-US" dirty="0">
              <a:solidFill>
                <a:schemeClr val="tx1">
                  <a:lumMod val="75000"/>
                  <a:lumOff val="25000"/>
                </a:schemeClr>
              </a:solidFill>
              <a:latin typeface="Abraham" panose="00000500000000000000" pitchFamily="2" charset="-79"/>
              <a:cs typeface="Abraham" panose="00000500000000000000" pitchFamily="2" charset="-79"/>
            </a:endParaRPr>
          </a:p>
        </p:txBody>
      </p:sp>
      <p:sp>
        <p:nvSpPr>
          <p:cNvPr id="3" name="תיבת טקסט 2">
            <a:extLst>
              <a:ext uri="{FF2B5EF4-FFF2-40B4-BE49-F238E27FC236}">
                <a16:creationId xmlns:a16="http://schemas.microsoft.com/office/drawing/2014/main" id="{B7BF91A9-58C8-40B4-85AF-5E732367673F}"/>
              </a:ext>
            </a:extLst>
          </p:cNvPr>
          <p:cNvSpPr txBox="1"/>
          <p:nvPr/>
        </p:nvSpPr>
        <p:spPr>
          <a:xfrm>
            <a:off x="732815" y="2208732"/>
            <a:ext cx="6718433" cy="2123787"/>
          </a:xfrm>
          <a:prstGeom prst="rect">
            <a:avLst/>
          </a:prstGeom>
          <a:noFill/>
        </p:spPr>
        <p:txBody>
          <a:bodyPr wrap="square" rtlCol="1">
            <a:spAutoFit/>
          </a:bodyPr>
          <a:lstStyle/>
          <a:p>
            <a:pPr>
              <a:lnSpc>
                <a:spcPct val="150000"/>
              </a:lnSpc>
            </a:pPr>
            <a:r>
              <a:rPr lang="he-IL" dirty="0"/>
              <a:t>שנמנענו מלחלוק על בעלי הקבלה עליהם השלום ומלשנות את דבריהם ולצאת ממצוותם בכל עניני התורה, </a:t>
            </a:r>
          </a:p>
          <a:p>
            <a:pPr>
              <a:lnSpc>
                <a:spcPct val="150000"/>
              </a:lnSpc>
            </a:pPr>
            <a:r>
              <a:rPr lang="he-IL" dirty="0"/>
              <a:t>ועל זה נאמר [דברים י"ז, י"א]: "לא תסור מן הדבר אשר יגידו לך ימין ושמאל". </a:t>
            </a:r>
          </a:p>
          <a:p>
            <a:pPr>
              <a:lnSpc>
                <a:spcPct val="150000"/>
              </a:lnSpc>
            </a:pPr>
            <a:r>
              <a:rPr lang="he-IL" dirty="0"/>
              <a:t>ואמרו חכמים ז"ל בספרי :" לא תסור וגו', זו מצות לא תעשה". </a:t>
            </a:r>
          </a:p>
        </p:txBody>
      </p:sp>
      <p:pic>
        <p:nvPicPr>
          <p:cNvPr id="6" name="תמונה 5">
            <a:extLst>
              <a:ext uri="{FF2B5EF4-FFF2-40B4-BE49-F238E27FC236}">
                <a16:creationId xmlns:a16="http://schemas.microsoft.com/office/drawing/2014/main" id="{1B0BB3C9-6988-4C4E-B7E1-7AD8320C0BFB}"/>
              </a:ext>
            </a:extLst>
          </p:cNvPr>
          <p:cNvPicPr>
            <a:picLocks noChangeAspect="1"/>
          </p:cNvPicPr>
          <p:nvPr/>
        </p:nvPicPr>
        <p:blipFill>
          <a:blip r:embed="rId3"/>
          <a:stretch>
            <a:fillRect/>
          </a:stretch>
        </p:blipFill>
        <p:spPr>
          <a:xfrm>
            <a:off x="403401" y="4530899"/>
            <a:ext cx="7364334" cy="980277"/>
          </a:xfrm>
          <a:prstGeom prst="rect">
            <a:avLst/>
          </a:prstGeom>
        </p:spPr>
      </p:pic>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a:extLst>
              <a:ext uri="{FF2B5EF4-FFF2-40B4-BE49-F238E27FC236}">
                <a16:creationId xmlns:a16="http://schemas.microsoft.com/office/drawing/2014/main" id="{E2DD7FEB-838A-4005-A78D-F1E5E7B1C1C6}"/>
              </a:ext>
            </a:extLst>
          </p:cNvPr>
          <p:cNvSpPr>
            <a:spLocks noGrp="1"/>
          </p:cNvSpPr>
          <p:nvPr>
            <p:ph type="title"/>
          </p:nvPr>
        </p:nvSpPr>
        <p:spPr>
          <a:xfrm>
            <a:off x="1066800" y="642594"/>
            <a:ext cx="10058400" cy="1371600"/>
          </a:xfrm>
        </p:spPr>
        <p:txBody>
          <a:bodyPr anchor="ctr">
            <a:normAutofit/>
          </a:bodyPr>
          <a:lstStyle/>
          <a:p>
            <a:r>
              <a:rPr lang="he-IL" dirty="0">
                <a:latin typeface="Abraham" panose="00000500000000000000" pitchFamily="2" charset="-79"/>
                <a:cs typeface="Abraham" panose="00000500000000000000" pitchFamily="2" charset="-79"/>
              </a:rPr>
              <a:t>שורש </a:t>
            </a:r>
            <a:r>
              <a:rPr lang="he-IL" dirty="0" err="1">
                <a:latin typeface="Abraham" panose="00000500000000000000" pitchFamily="2" charset="-79"/>
                <a:cs typeface="Abraham" panose="00000500000000000000" pitchFamily="2" charset="-79"/>
              </a:rPr>
              <a:t>המצוה</a:t>
            </a:r>
            <a:endParaRPr lang="en-US" dirty="0">
              <a:latin typeface="Abraham" panose="00000500000000000000" pitchFamily="2" charset="-79"/>
              <a:cs typeface="Abraham" panose="00000500000000000000" pitchFamily="2" charset="-79"/>
            </a:endParaRPr>
          </a:p>
        </p:txBody>
      </p:sp>
      <p:pic>
        <p:nvPicPr>
          <p:cNvPr id="6" name="תמונה 5">
            <a:extLst>
              <a:ext uri="{FF2B5EF4-FFF2-40B4-BE49-F238E27FC236}">
                <a16:creationId xmlns:a16="http://schemas.microsoft.com/office/drawing/2014/main" id="{A1490502-48B3-40CA-8B49-7FB347847324}"/>
              </a:ext>
            </a:extLst>
          </p:cNvPr>
          <p:cNvPicPr>
            <a:picLocks noChangeAspect="1"/>
          </p:cNvPicPr>
          <p:nvPr/>
        </p:nvPicPr>
        <p:blipFill>
          <a:blip r:embed="rId2"/>
          <a:stretch>
            <a:fillRect/>
          </a:stretch>
        </p:blipFill>
        <p:spPr>
          <a:xfrm>
            <a:off x="4935207" y="1629473"/>
            <a:ext cx="6942104" cy="3909936"/>
          </a:xfrm>
          <a:prstGeom prst="rect">
            <a:avLst/>
          </a:prstGeom>
          <a:noFill/>
          <a:ln>
            <a:noFill/>
          </a:ln>
        </p:spPr>
      </p:pic>
      <p:sp>
        <p:nvSpPr>
          <p:cNvPr id="13" name="Text Placeholder 4">
            <a:extLst>
              <a:ext uri="{FF2B5EF4-FFF2-40B4-BE49-F238E27FC236}">
                <a16:creationId xmlns:a16="http://schemas.microsoft.com/office/drawing/2014/main" id="{718349B1-5D76-4C17-8AE5-E4C84DD99436}"/>
              </a:ext>
            </a:extLst>
          </p:cNvPr>
          <p:cNvSpPr>
            <a:spLocks noGrp="1"/>
          </p:cNvSpPr>
          <p:nvPr>
            <p:ph sz="quarter" idx="4"/>
          </p:nvPr>
        </p:nvSpPr>
        <p:spPr>
          <a:xfrm>
            <a:off x="1069848" y="1069145"/>
            <a:ext cx="3474017" cy="4887835"/>
          </a:xfrm>
        </p:spPr>
        <p:txBody>
          <a:bodyPr>
            <a:normAutofit fontScale="92500" lnSpcReduction="10000"/>
          </a:bodyPr>
          <a:lstStyle/>
          <a:p>
            <a:pPr marL="0" indent="0" rtl="1">
              <a:lnSpc>
                <a:spcPct val="150000"/>
              </a:lnSpc>
              <a:buNone/>
            </a:pPr>
            <a:r>
              <a:rPr lang="he-IL" b="0" i="0" dirty="0">
                <a:effectLst/>
              </a:rPr>
              <a:t>בני האדם שונים זה מזה, חשיבתם שונה ודעותיהם שונות.</a:t>
            </a:r>
          </a:p>
          <a:p>
            <a:pPr marL="0" indent="0" rtl="1">
              <a:lnSpc>
                <a:spcPct val="150000"/>
              </a:lnSpc>
              <a:buNone/>
            </a:pPr>
            <a:r>
              <a:rPr lang="he-IL" b="0" i="0" dirty="0">
                <a:effectLst/>
              </a:rPr>
              <a:t>אם כל אחד היה רשאי לפרש את כוונת התורה כפי הבנתו, היו נוצרות מחלוקות רבות בהבנת המצוות, והתורה הייתה נעשית לכמה "תורות".</a:t>
            </a:r>
          </a:p>
          <a:p>
            <a:pPr marL="0" indent="0" rtl="1">
              <a:lnSpc>
                <a:spcPct val="150000"/>
              </a:lnSpc>
              <a:buNone/>
            </a:pPr>
            <a:r>
              <a:rPr lang="he-IL" b="0" i="0" dirty="0">
                <a:effectLst/>
              </a:rPr>
              <a:t>כדי למנוע מצב זה, קבע הקב"ה שכל עם ישראל מצווה לנהוג על פי הפירוש שקיבלו החכמים הקדמונים והעבירו במסורת (מדור לדור, מרב לתלמיד), </a:t>
            </a:r>
          </a:p>
          <a:p>
            <a:pPr marL="0" indent="0">
              <a:lnSpc>
                <a:spcPct val="150000"/>
              </a:lnSpc>
              <a:buNone/>
            </a:pPr>
            <a:endParaRPr lang="en-US" dirty="0"/>
          </a:p>
        </p:txBody>
      </p:sp>
      <p:sp>
        <p:nvSpPr>
          <p:cNvPr id="4" name="מציין מיקום של תאריך 3">
            <a:extLst>
              <a:ext uri="{FF2B5EF4-FFF2-40B4-BE49-F238E27FC236}">
                <a16:creationId xmlns:a16="http://schemas.microsoft.com/office/drawing/2014/main" id="{995AAFE4-9461-4051-93C1-920622DA08AB}"/>
              </a:ext>
            </a:extLst>
          </p:cNvPr>
          <p:cNvSpPr>
            <a:spLocks noGrp="1"/>
          </p:cNvSpPr>
          <p:nvPr>
            <p:ph type="dt" sz="half" idx="10"/>
          </p:nvPr>
        </p:nvSpPr>
        <p:spPr>
          <a:xfrm>
            <a:off x="2042161" y="6035040"/>
            <a:ext cx="2893045" cy="365760"/>
          </a:xfrm>
        </p:spPr>
        <p:txBody>
          <a:bodyPr anchor="b">
            <a:normAutofit/>
          </a:bodyPr>
          <a:lstStyle/>
          <a:p>
            <a:pPr rtl="1">
              <a:spcAft>
                <a:spcPts val="600"/>
              </a:spcAft>
            </a:pPr>
            <a:fld id="{4AA3B8FD-C2C5-48DB-8199-8129A4FD5CB2}" type="datetime1">
              <a:rPr lang="he-IL" smtClean="0"/>
              <a:pPr rtl="1">
                <a:spcAft>
                  <a:spcPts val="600"/>
                </a:spcAft>
              </a:pPr>
              <a:t>ה'/אדר א/תשפ"ב</a:t>
            </a:fld>
            <a:endParaRPr lang="en-US"/>
          </a:p>
        </p:txBody>
      </p:sp>
    </p:spTree>
    <p:extLst>
      <p:ext uri="{BB962C8B-B14F-4D97-AF65-F5344CB8AC3E}">
        <p14:creationId xmlns:p14="http://schemas.microsoft.com/office/powerpoint/2010/main" val="261716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2C9295F-E638-4F61-AFE2-CF3E40556031}"/>
              </a:ext>
            </a:extLst>
          </p:cNvPr>
          <p:cNvSpPr>
            <a:spLocks noGrp="1"/>
          </p:cNvSpPr>
          <p:nvPr>
            <p:ph type="title"/>
          </p:nvPr>
        </p:nvSpPr>
        <p:spPr>
          <a:xfrm flipH="1">
            <a:off x="732815" y="642594"/>
            <a:ext cx="6718433" cy="1298448"/>
          </a:xfrm>
        </p:spPr>
        <p:txBody>
          <a:bodyPr rtlCol="1">
            <a:normAutofit/>
          </a:bodyPr>
          <a:lstStyle/>
          <a:p>
            <a:pPr algn="ctr" rtl="1"/>
            <a:r>
              <a:rPr lang="he-IL" dirty="0">
                <a:solidFill>
                  <a:schemeClr val="tx1">
                    <a:lumMod val="75000"/>
                    <a:lumOff val="25000"/>
                  </a:schemeClr>
                </a:solidFill>
                <a:latin typeface="Abraham" panose="00000500000000000000" pitchFamily="2" charset="-79"/>
                <a:cs typeface="Abraham" panose="00000500000000000000" pitchFamily="2" charset="-79"/>
              </a:rPr>
              <a:t>הגדרת </a:t>
            </a:r>
            <a:r>
              <a:rPr lang="he-IL" dirty="0" err="1">
                <a:solidFill>
                  <a:schemeClr val="tx1">
                    <a:lumMod val="75000"/>
                    <a:lumOff val="25000"/>
                  </a:schemeClr>
                </a:solidFill>
                <a:latin typeface="Abraham" panose="00000500000000000000" pitchFamily="2" charset="-79"/>
                <a:cs typeface="Abraham" panose="00000500000000000000" pitchFamily="2" charset="-79"/>
              </a:rPr>
              <a:t>המצוה</a:t>
            </a:r>
            <a:endParaRPr lang="en-US" dirty="0">
              <a:solidFill>
                <a:schemeClr val="tx1">
                  <a:lumMod val="75000"/>
                  <a:lumOff val="25000"/>
                </a:schemeClr>
              </a:solidFill>
              <a:latin typeface="Abraham" panose="00000500000000000000" pitchFamily="2" charset="-79"/>
              <a:cs typeface="Abraham" panose="00000500000000000000" pitchFamily="2" charset="-79"/>
            </a:endParaRPr>
          </a:p>
        </p:txBody>
      </p:sp>
      <p:sp>
        <p:nvSpPr>
          <p:cNvPr id="3" name="תיבת טקסט 2">
            <a:extLst>
              <a:ext uri="{FF2B5EF4-FFF2-40B4-BE49-F238E27FC236}">
                <a16:creationId xmlns:a16="http://schemas.microsoft.com/office/drawing/2014/main" id="{B7BF91A9-58C8-40B4-85AF-5E732367673F}"/>
              </a:ext>
            </a:extLst>
          </p:cNvPr>
          <p:cNvSpPr txBox="1"/>
          <p:nvPr/>
        </p:nvSpPr>
        <p:spPr>
          <a:xfrm>
            <a:off x="732815" y="2208732"/>
            <a:ext cx="6718433" cy="2123787"/>
          </a:xfrm>
          <a:prstGeom prst="rect">
            <a:avLst/>
          </a:prstGeom>
          <a:noFill/>
        </p:spPr>
        <p:txBody>
          <a:bodyPr wrap="square" rtlCol="1">
            <a:spAutoFit/>
          </a:bodyPr>
          <a:lstStyle/>
          <a:p>
            <a:pPr>
              <a:lnSpc>
                <a:spcPct val="150000"/>
              </a:lnSpc>
            </a:pPr>
            <a:r>
              <a:rPr lang="he-IL" dirty="0"/>
              <a:t>שנמנענו מלחלוק על בעלי הקבלה עליהם השלום ומלשנות את דבריהם ולצאת ממצוותם בכל עניני התורה, </a:t>
            </a:r>
          </a:p>
          <a:p>
            <a:pPr>
              <a:lnSpc>
                <a:spcPct val="150000"/>
              </a:lnSpc>
            </a:pPr>
            <a:r>
              <a:rPr lang="he-IL" dirty="0"/>
              <a:t>ועל זה נאמר [דברים י"ז, י"א]: "לא תסור מן הדבר אשר יגידו לך ימין ושמאל". </a:t>
            </a:r>
          </a:p>
          <a:p>
            <a:pPr>
              <a:lnSpc>
                <a:spcPct val="150000"/>
              </a:lnSpc>
            </a:pPr>
            <a:r>
              <a:rPr lang="he-IL" dirty="0"/>
              <a:t>ואמרו חכמים ז"ל בספרי :" לא תסור וגו', זו מצות לא תעשה". </a:t>
            </a:r>
          </a:p>
        </p:txBody>
      </p:sp>
      <p:pic>
        <p:nvPicPr>
          <p:cNvPr id="6" name="תמונה 5">
            <a:extLst>
              <a:ext uri="{FF2B5EF4-FFF2-40B4-BE49-F238E27FC236}">
                <a16:creationId xmlns:a16="http://schemas.microsoft.com/office/drawing/2014/main" id="{1B0BB3C9-6988-4C4E-B7E1-7AD8320C0BFB}"/>
              </a:ext>
            </a:extLst>
          </p:cNvPr>
          <p:cNvPicPr>
            <a:picLocks noChangeAspect="1"/>
          </p:cNvPicPr>
          <p:nvPr/>
        </p:nvPicPr>
        <p:blipFill>
          <a:blip r:embed="rId2"/>
          <a:stretch>
            <a:fillRect/>
          </a:stretch>
        </p:blipFill>
        <p:spPr>
          <a:xfrm>
            <a:off x="403401" y="4530899"/>
            <a:ext cx="7364334" cy="980277"/>
          </a:xfrm>
          <a:prstGeom prst="rect">
            <a:avLst/>
          </a:prstGeom>
        </p:spPr>
      </p:pic>
    </p:spTree>
    <p:extLst>
      <p:ext uri="{BB962C8B-B14F-4D97-AF65-F5344CB8AC3E}">
        <p14:creationId xmlns:p14="http://schemas.microsoft.com/office/powerpoint/2010/main" val="3999720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תמונה המכילה בד, טבלה, אדום, מכוסה&#10;&#10;תיאור נוצר באופן אוטומטי">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flipH="1">
            <a:off x="21" y="92775"/>
            <a:ext cx="12191979" cy="6857990"/>
          </a:xfrm>
          <a:prstGeom prst="rect">
            <a:avLst/>
          </a:prstGeom>
        </p:spPr>
      </p:pic>
      <p:sp>
        <p:nvSpPr>
          <p:cNvPr id="7" name="כותרת 6">
            <a:extLst>
              <a:ext uri="{FF2B5EF4-FFF2-40B4-BE49-F238E27FC236}">
                <a16:creationId xmlns:a16="http://schemas.microsoft.com/office/drawing/2014/main" id="{B1CFAEDC-EC04-45BC-8531-6A774173EB96}"/>
              </a:ext>
            </a:extLst>
          </p:cNvPr>
          <p:cNvSpPr>
            <a:spLocks noGrp="1"/>
          </p:cNvSpPr>
          <p:nvPr>
            <p:ph type="title"/>
          </p:nvPr>
        </p:nvSpPr>
        <p:spPr/>
        <p:txBody>
          <a:bodyPr/>
          <a:lstStyle/>
          <a:p>
            <a:endParaRPr lang="he-IL"/>
          </a:p>
        </p:txBody>
      </p:sp>
      <p:pic>
        <p:nvPicPr>
          <p:cNvPr id="9" name="תמונה 8">
            <a:extLst>
              <a:ext uri="{FF2B5EF4-FFF2-40B4-BE49-F238E27FC236}">
                <a16:creationId xmlns:a16="http://schemas.microsoft.com/office/drawing/2014/main" id="{5CE24CA6-C581-4947-89DC-EB7D42349329}"/>
              </a:ext>
            </a:extLst>
          </p:cNvPr>
          <p:cNvPicPr>
            <a:picLocks noChangeAspect="1"/>
          </p:cNvPicPr>
          <p:nvPr/>
        </p:nvPicPr>
        <p:blipFill>
          <a:blip r:embed="rId3"/>
          <a:stretch>
            <a:fillRect/>
          </a:stretch>
        </p:blipFill>
        <p:spPr>
          <a:xfrm>
            <a:off x="3137095" y="642594"/>
            <a:ext cx="8521505" cy="5437531"/>
          </a:xfrm>
          <a:prstGeom prst="rect">
            <a:avLst/>
          </a:prstGeom>
        </p:spPr>
      </p:pic>
      <p:sp>
        <p:nvSpPr>
          <p:cNvPr id="10" name="תיבת טקסט 9">
            <a:extLst>
              <a:ext uri="{FF2B5EF4-FFF2-40B4-BE49-F238E27FC236}">
                <a16:creationId xmlns:a16="http://schemas.microsoft.com/office/drawing/2014/main" id="{CC70EA00-325A-4FE4-8F12-1128F76E9013}"/>
              </a:ext>
            </a:extLst>
          </p:cNvPr>
          <p:cNvSpPr txBox="1"/>
          <p:nvPr/>
        </p:nvSpPr>
        <p:spPr>
          <a:xfrm>
            <a:off x="354903" y="930175"/>
            <a:ext cx="2248792" cy="4997650"/>
          </a:xfrm>
          <a:prstGeom prst="rect">
            <a:avLst/>
          </a:prstGeom>
          <a:solidFill>
            <a:schemeClr val="bg1">
              <a:lumMod val="65000"/>
            </a:schemeClr>
          </a:solidFill>
        </p:spPr>
        <p:txBody>
          <a:bodyPr wrap="square" rtlCol="1">
            <a:spAutoFit/>
          </a:bodyPr>
          <a:lstStyle/>
          <a:p>
            <a:pPr>
              <a:lnSpc>
                <a:spcPct val="200000"/>
              </a:lnSpc>
            </a:pPr>
            <a:r>
              <a:rPr lang="he-IL" b="0" i="0" dirty="0">
                <a:solidFill>
                  <a:srgbClr val="000000"/>
                </a:solidFill>
                <a:effectLst/>
                <a:latin typeface="Times New Roman" panose="02020603050405020304" pitchFamily="18" charset="0"/>
              </a:rPr>
              <a:t>כי אם לא נשמע תמיד בקולם וכל אחד יעשה כהבנתו, </a:t>
            </a:r>
            <a:r>
              <a:rPr lang="he-IL" b="0" i="0" dirty="0" err="1">
                <a:solidFill>
                  <a:srgbClr val="000000"/>
                </a:solidFill>
                <a:effectLst/>
                <a:latin typeface="Times New Roman" panose="02020603050405020304" pitchFamily="18" charset="0"/>
              </a:rPr>
              <a:t>יווצר</a:t>
            </a:r>
            <a:r>
              <a:rPr lang="he-IL" b="0" i="0" dirty="0">
                <a:solidFill>
                  <a:srgbClr val="000000"/>
                </a:solidFill>
                <a:effectLst/>
                <a:latin typeface="Times New Roman" panose="02020603050405020304" pitchFamily="18" charset="0"/>
              </a:rPr>
              <a:t> פילוג בעם (ומשמעות הדבר - חורבן התורה והיהדות), וזה גרוע יותר מטעות נקודתית (בהלכה מסוימת) של החכמים.</a:t>
            </a:r>
            <a:endParaRPr lang="he-IL" dirty="0"/>
          </a:p>
        </p:txBody>
      </p:sp>
    </p:spTree>
    <p:extLst>
      <p:ext uri="{BB962C8B-B14F-4D97-AF65-F5344CB8AC3E}">
        <p14:creationId xmlns:p14="http://schemas.microsoft.com/office/powerpoint/2010/main" val="1599044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088E257-4336-4722-98D6-D7EB6EFD7503}"/>
              </a:ext>
            </a:extLst>
          </p:cNvPr>
          <p:cNvSpPr>
            <a:spLocks noGrp="1"/>
          </p:cNvSpPr>
          <p:nvPr>
            <p:ph type="title"/>
          </p:nvPr>
        </p:nvSpPr>
        <p:spPr>
          <a:xfrm>
            <a:off x="1066800" y="642594"/>
            <a:ext cx="10058400" cy="1371600"/>
          </a:xfrm>
        </p:spPr>
        <p:txBody>
          <a:bodyPr/>
          <a:lstStyle/>
          <a:p>
            <a:r>
              <a:rPr lang="he-IL" dirty="0"/>
              <a:t>אחרי רבים להטות</a:t>
            </a:r>
            <a:endParaRPr lang="en-US" dirty="0"/>
          </a:p>
        </p:txBody>
      </p:sp>
      <p:pic>
        <p:nvPicPr>
          <p:cNvPr id="8" name="מציין מיקום של תמונה 7" descr="תמונה המכילה בד, טבלה, אדום, מכוסה&#10;&#10;תיאור נוצר באופן אוטומטי">
            <a:extLst>
              <a:ext uri="{FF2B5EF4-FFF2-40B4-BE49-F238E27FC236}">
                <a16:creationId xmlns:a16="http://schemas.microsoft.com/office/drawing/2014/main" id="{1979CFEF-7D4F-4EBF-9D7A-56380FA0F5D1}"/>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12969" r="17060" b="-2"/>
          <a:stretch/>
        </p:blipFill>
        <p:spPr>
          <a:xfrm flipH="1">
            <a:off x="6461760" y="2103120"/>
            <a:ext cx="4663440" cy="3749040"/>
          </a:xfrm>
          <a:prstGeom prst="rect">
            <a:avLst/>
          </a:prstGeom>
          <a:noFill/>
        </p:spPr>
      </p:pic>
      <p:sp>
        <p:nvSpPr>
          <p:cNvPr id="5" name="מציין מיקום טקסט 4">
            <a:extLst>
              <a:ext uri="{FF2B5EF4-FFF2-40B4-BE49-F238E27FC236}">
                <a16:creationId xmlns:a16="http://schemas.microsoft.com/office/drawing/2014/main" id="{BD8AB3E6-9C4D-4822-930B-F30410021FB5}"/>
              </a:ext>
            </a:extLst>
          </p:cNvPr>
          <p:cNvSpPr>
            <a:spLocks noGrp="1"/>
          </p:cNvSpPr>
          <p:nvPr>
            <p:ph sz="half" idx="2"/>
          </p:nvPr>
        </p:nvSpPr>
        <p:spPr>
          <a:xfrm>
            <a:off x="1066800" y="2103120"/>
            <a:ext cx="4663440" cy="3749040"/>
          </a:xfrm>
        </p:spPr>
        <p:txBody>
          <a:bodyPr>
            <a:normAutofit/>
          </a:bodyPr>
          <a:lstStyle/>
          <a:p>
            <a:endParaRPr lang="he-IL" dirty="0"/>
          </a:p>
          <a:p>
            <a:r>
              <a:rPr lang="he-IL" dirty="0"/>
              <a:t>אחרי רבים להטות – לקבל את הכרעת הרוב בבית הדין – </a:t>
            </a:r>
          </a:p>
          <a:p>
            <a:r>
              <a:rPr lang="he-IL" dirty="0"/>
              <a:t>דג' לכך מביא ספר החינוך את סיפור תנורו של עכנאי</a:t>
            </a:r>
          </a:p>
        </p:txBody>
      </p:sp>
      <p:sp>
        <p:nvSpPr>
          <p:cNvPr id="3" name="מציין מיקום של תאריך 2">
            <a:extLst>
              <a:ext uri="{FF2B5EF4-FFF2-40B4-BE49-F238E27FC236}">
                <a16:creationId xmlns:a16="http://schemas.microsoft.com/office/drawing/2014/main" id="{FE88D95E-2C96-4ECE-8843-C2B3EF996521}"/>
              </a:ext>
            </a:extLst>
          </p:cNvPr>
          <p:cNvSpPr>
            <a:spLocks noGrp="1"/>
          </p:cNvSpPr>
          <p:nvPr>
            <p:ph type="dt" sz="half" idx="10"/>
          </p:nvPr>
        </p:nvSpPr>
        <p:spPr>
          <a:xfrm>
            <a:off x="2042161" y="6035040"/>
            <a:ext cx="2893045" cy="365760"/>
          </a:xfrm>
        </p:spPr>
        <p:txBody>
          <a:bodyPr anchor="b">
            <a:normAutofit/>
          </a:bodyPr>
          <a:lstStyle/>
          <a:p>
            <a:pPr rtl="1">
              <a:spcAft>
                <a:spcPts val="600"/>
              </a:spcAft>
            </a:pPr>
            <a:fld id="{28702D0C-EDAA-418E-AED8-DE73A914C1B9}" type="datetime1">
              <a:rPr lang="he-IL" smtClean="0"/>
              <a:pPr rtl="1">
                <a:spcAft>
                  <a:spcPts val="600"/>
                </a:spcAft>
              </a:pPr>
              <a:t>ה'/אדר א/תשפ"ב</a:t>
            </a:fld>
            <a:endParaRPr lang="en-US"/>
          </a:p>
        </p:txBody>
      </p:sp>
    </p:spTree>
    <p:extLst>
      <p:ext uri="{BB962C8B-B14F-4D97-AF65-F5344CB8AC3E}">
        <p14:creationId xmlns:p14="http://schemas.microsoft.com/office/powerpoint/2010/main" val="187882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088E257-4336-4722-98D6-D7EB6EFD7503}"/>
              </a:ext>
            </a:extLst>
          </p:cNvPr>
          <p:cNvSpPr>
            <a:spLocks noGrp="1"/>
          </p:cNvSpPr>
          <p:nvPr>
            <p:ph type="title"/>
          </p:nvPr>
        </p:nvSpPr>
        <p:spPr>
          <a:xfrm>
            <a:off x="1066800" y="642594"/>
            <a:ext cx="10058400" cy="1371600"/>
          </a:xfrm>
        </p:spPr>
        <p:txBody>
          <a:bodyPr/>
          <a:lstStyle/>
          <a:p>
            <a:r>
              <a:rPr lang="he-IL" dirty="0"/>
              <a:t>בסוף סיפור תנורו שלעכנאי אומר הקב"ה נצחוני בני. מה הכוונה??</a:t>
            </a:r>
            <a:endParaRPr lang="en-US" dirty="0"/>
          </a:p>
        </p:txBody>
      </p:sp>
      <p:pic>
        <p:nvPicPr>
          <p:cNvPr id="8" name="מציין מיקום של תמונה 7" descr="תמונה המכילה בד, טבלה, אדום, מכוסה&#10;&#10;תיאור נוצר באופן אוטומטי">
            <a:extLst>
              <a:ext uri="{FF2B5EF4-FFF2-40B4-BE49-F238E27FC236}">
                <a16:creationId xmlns:a16="http://schemas.microsoft.com/office/drawing/2014/main" id="{1979CFEF-7D4F-4EBF-9D7A-56380FA0F5D1}"/>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12969" r="17060" b="-2"/>
          <a:stretch/>
        </p:blipFill>
        <p:spPr>
          <a:xfrm flipH="1">
            <a:off x="8666921" y="2136250"/>
            <a:ext cx="2763076" cy="3246919"/>
          </a:xfrm>
          <a:prstGeom prst="rect">
            <a:avLst/>
          </a:prstGeom>
          <a:noFill/>
        </p:spPr>
      </p:pic>
      <p:sp>
        <p:nvSpPr>
          <p:cNvPr id="5" name="מציין מיקום טקסט 4">
            <a:extLst>
              <a:ext uri="{FF2B5EF4-FFF2-40B4-BE49-F238E27FC236}">
                <a16:creationId xmlns:a16="http://schemas.microsoft.com/office/drawing/2014/main" id="{BD8AB3E6-9C4D-4822-930B-F30410021FB5}"/>
              </a:ext>
            </a:extLst>
          </p:cNvPr>
          <p:cNvSpPr>
            <a:spLocks noGrp="1"/>
          </p:cNvSpPr>
          <p:nvPr>
            <p:ph sz="half" idx="2"/>
          </p:nvPr>
        </p:nvSpPr>
        <p:spPr>
          <a:xfrm>
            <a:off x="1066799" y="2103120"/>
            <a:ext cx="7295321" cy="3749040"/>
          </a:xfrm>
        </p:spPr>
        <p:txBody>
          <a:bodyPr>
            <a:normAutofit/>
          </a:bodyPr>
          <a:lstStyle/>
          <a:p>
            <a:pPr marL="0" indent="0" rtl="1">
              <a:lnSpc>
                <a:spcPct val="150000"/>
              </a:lnSpc>
              <a:buNone/>
            </a:pPr>
            <a:r>
              <a:rPr lang="he-IL" b="0" i="0" dirty="0">
                <a:solidFill>
                  <a:srgbClr val="000000"/>
                </a:solidFill>
                <a:effectLst/>
                <a:latin typeface="Times New Roman" panose="02020603050405020304" pitchFamily="18" charset="0"/>
              </a:rPr>
              <a:t>הקב"ה מייצג את האמת (בלשון ספר החינוך - "בעל האמת") ולכן כשהוא אומר "ניצחוני", הכוונה היא שהאמת 'הפסידה' הפעם (כיוון שדעתו של רבי אליעזר, שהאמת </a:t>
            </a:r>
            <a:r>
              <a:rPr lang="he-IL" b="0" i="0" dirty="0" err="1">
                <a:solidFill>
                  <a:srgbClr val="000000"/>
                </a:solidFill>
                <a:effectLst/>
                <a:latin typeface="Times New Roman" panose="02020603050405020304" pitchFamily="18" charset="0"/>
              </a:rPr>
              <a:t>איתו</a:t>
            </a:r>
            <a:r>
              <a:rPr lang="he-IL" b="0" i="0" dirty="0">
                <a:solidFill>
                  <a:srgbClr val="000000"/>
                </a:solidFill>
                <a:effectLst/>
                <a:latin typeface="Times New Roman" panose="02020603050405020304" pitchFamily="18" charset="0"/>
              </a:rPr>
              <a:t> - נדחתה).</a:t>
            </a:r>
          </a:p>
          <a:p>
            <a:pPr marL="0" indent="0" rtl="1">
              <a:lnSpc>
                <a:spcPct val="150000"/>
              </a:lnSpc>
              <a:buNone/>
            </a:pPr>
            <a:r>
              <a:rPr lang="he-IL" b="0" i="0" dirty="0">
                <a:solidFill>
                  <a:srgbClr val="000000"/>
                </a:solidFill>
                <a:effectLst/>
                <a:latin typeface="Times New Roman" panose="02020603050405020304" pitchFamily="18" charset="0"/>
              </a:rPr>
              <a:t>אך הקב"ה דווקא שמח בכך ומעדיף שכך יהיה כיוון 'שהפסד' זה הוא לצורך קיום הוראתה של התורה, שציוותה לשמוע תמיד בקול הרוב, אפילו במחיר של טעות (ומהטעם שביאר ספר החינוך למעלה - כדי למנוע פילוג התורה והעם).</a:t>
            </a:r>
          </a:p>
          <a:p>
            <a:pPr marL="0" indent="0">
              <a:lnSpc>
                <a:spcPct val="150000"/>
              </a:lnSpc>
              <a:buNone/>
            </a:pPr>
            <a:endParaRPr lang="he-IL" dirty="0"/>
          </a:p>
        </p:txBody>
      </p:sp>
      <p:sp>
        <p:nvSpPr>
          <p:cNvPr id="3" name="מציין מיקום של תאריך 2">
            <a:extLst>
              <a:ext uri="{FF2B5EF4-FFF2-40B4-BE49-F238E27FC236}">
                <a16:creationId xmlns:a16="http://schemas.microsoft.com/office/drawing/2014/main" id="{FE88D95E-2C96-4ECE-8843-C2B3EF996521}"/>
              </a:ext>
            </a:extLst>
          </p:cNvPr>
          <p:cNvSpPr>
            <a:spLocks noGrp="1"/>
          </p:cNvSpPr>
          <p:nvPr>
            <p:ph type="dt" sz="half" idx="10"/>
          </p:nvPr>
        </p:nvSpPr>
        <p:spPr>
          <a:xfrm>
            <a:off x="2042161" y="6035040"/>
            <a:ext cx="2893045" cy="365760"/>
          </a:xfrm>
        </p:spPr>
        <p:txBody>
          <a:bodyPr anchor="b">
            <a:normAutofit/>
          </a:bodyPr>
          <a:lstStyle/>
          <a:p>
            <a:pPr rtl="1">
              <a:spcAft>
                <a:spcPts val="600"/>
              </a:spcAft>
            </a:pPr>
            <a:fld id="{28702D0C-EDAA-418E-AED8-DE73A914C1B9}" type="datetime1">
              <a:rPr lang="he-IL" smtClean="0"/>
              <a:pPr rtl="1">
                <a:spcAft>
                  <a:spcPts val="600"/>
                </a:spcAft>
              </a:pPr>
              <a:t>ה'/אדר א/תשפ"ב</a:t>
            </a:fld>
            <a:endParaRPr lang="en-US"/>
          </a:p>
        </p:txBody>
      </p:sp>
    </p:spTree>
    <p:extLst>
      <p:ext uri="{BB962C8B-B14F-4D97-AF65-F5344CB8AC3E}">
        <p14:creationId xmlns:p14="http://schemas.microsoft.com/office/powerpoint/2010/main" val="755297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E7A7CBB-5610-40C3-ADAC-C344725329FC}"/>
              </a:ext>
            </a:extLst>
          </p:cNvPr>
          <p:cNvSpPr>
            <a:spLocks noGrp="1"/>
          </p:cNvSpPr>
          <p:nvPr>
            <p:ph type="title"/>
          </p:nvPr>
        </p:nvSpPr>
        <p:spPr/>
        <p:txBody>
          <a:bodyPr>
            <a:normAutofit fontScale="90000"/>
          </a:bodyPr>
          <a:lstStyle/>
          <a:p>
            <a:r>
              <a:rPr lang="he-IL" sz="2000" b="1" i="0" dirty="0">
                <a:solidFill>
                  <a:srgbClr val="000000"/>
                </a:solidFill>
                <a:effectLst/>
                <a:latin typeface="Times New Roman" panose="02020603050405020304" pitchFamily="18" charset="0"/>
              </a:rPr>
              <a:t>ברוב המקרים שבהם אדם עובר על ההלכות שקבעו חכמינו, נחשב הדבר כמו כל 'לאו' רגיל </a:t>
            </a:r>
            <a:r>
              <a:rPr lang="he-IL" sz="2000" b="0" i="0" dirty="0">
                <a:solidFill>
                  <a:srgbClr val="000000"/>
                </a:solidFill>
                <a:effectLst/>
                <a:latin typeface="Times New Roman" panose="02020603050405020304" pitchFamily="18" charset="0"/>
              </a:rPr>
              <a:t>(אך אינו לוקה עליו, כמו שיוסבר בהמשך), אך בתנאים מסוימים העובר נחשב ל"זקן ממרא", שדינו מיתת בית דין  </a:t>
            </a:r>
            <a:br>
              <a:rPr lang="he-IL" sz="2000" b="0" i="0" dirty="0">
                <a:solidFill>
                  <a:srgbClr val="000000"/>
                </a:solidFill>
                <a:effectLst/>
                <a:latin typeface="Times New Roman" panose="02020603050405020304" pitchFamily="18" charset="0"/>
              </a:rPr>
            </a:br>
            <a:r>
              <a:rPr lang="he-IL" b="0" i="0" dirty="0">
                <a:solidFill>
                  <a:srgbClr val="000000"/>
                </a:solidFill>
                <a:effectLst/>
                <a:latin typeface="Times New Roman" panose="02020603050405020304" pitchFamily="18" charset="0"/>
              </a:rPr>
              <a:t>מי נחשב זקן ממרא? 5 תנאים לזקן ממרא</a:t>
            </a:r>
            <a:endParaRPr lang="he-IL" dirty="0"/>
          </a:p>
        </p:txBody>
      </p:sp>
      <p:sp>
        <p:nvSpPr>
          <p:cNvPr id="3" name="מציין מיקום תוכן 2">
            <a:extLst>
              <a:ext uri="{FF2B5EF4-FFF2-40B4-BE49-F238E27FC236}">
                <a16:creationId xmlns:a16="http://schemas.microsoft.com/office/drawing/2014/main" id="{D445AE1D-D07E-49EC-BE0C-7D447211DC44}"/>
              </a:ext>
            </a:extLst>
          </p:cNvPr>
          <p:cNvSpPr>
            <a:spLocks noGrp="1"/>
          </p:cNvSpPr>
          <p:nvPr>
            <p:ph sz="half" idx="1"/>
          </p:nvPr>
        </p:nvSpPr>
        <p:spPr>
          <a:xfrm flipH="1">
            <a:off x="1868557" y="2103120"/>
            <a:ext cx="9256643" cy="3749040"/>
          </a:xfrm>
        </p:spPr>
        <p:txBody>
          <a:bodyPr>
            <a:noAutofit/>
          </a:bodyPr>
          <a:lstStyle/>
          <a:p>
            <a:pPr marL="342900" lvl="0" indent="-342900">
              <a:lnSpc>
                <a:spcPct val="100000"/>
              </a:lnSpc>
              <a:spcAft>
                <a:spcPts val="0"/>
              </a:spcAft>
              <a:buFont typeface="+mj-cs"/>
              <a:buAutoNum type="hebrew2Minus"/>
            </a:pP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חולק על בית דין הגדול</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a:t>
            </a:r>
            <a:endParaRPr lang="en-US" sz="20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marL="342900" indent="-342900">
              <a:lnSpc>
                <a:spcPct val="100000"/>
              </a:lnSpc>
              <a:buFont typeface="+mj-cs"/>
              <a:buAutoNum type="hebrew2Minus"/>
            </a:pPr>
            <a:r>
              <a:rPr lang="he-IL" sz="2000" b="1" dirty="0">
                <a:solidFill>
                  <a:srgbClr val="4F6228"/>
                </a:solidFill>
                <a:effectLst/>
                <a:latin typeface="Times New Roman" panose="02020603050405020304" pitchFamily="18" charset="0"/>
                <a:ea typeface="Times New Roman" panose="02020603050405020304" pitchFamily="18" charset="0"/>
                <a:cs typeface="David" panose="020E0502060401010101" pitchFamily="34" charset="-79"/>
              </a:rPr>
              <a:t>וכן אם מצאן חוץ ללשכת הגזית והמרה עליהם פטור</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שנאמר: "'וקמת ועלית אל המקום'- מלמד שהמקום גורם לו מיתה. "</a:t>
            </a:r>
            <a:endParaRPr lang="en-US" sz="20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nSpc>
                <a:spcPct val="100000"/>
              </a:lnSpc>
              <a:spcAft>
                <a:spcPts val="0"/>
              </a:spcAft>
              <a:buFont typeface="+mj-cs"/>
              <a:buAutoNum type="hebrew2Minus"/>
            </a:pPr>
            <a:r>
              <a:rPr lang="en-US" sz="2000" b="0" dirty="0">
                <a:solidFill>
                  <a:srgbClr val="000000"/>
                </a:solidFill>
                <a:effectLst/>
                <a:latin typeface="David" panose="020E0502060401010101" pitchFamily="34" charset="-79"/>
                <a:ea typeface="Times New Roman" panose="02020603050405020304" pitchFamily="18" charset="0"/>
                <a:cs typeface="David" panose="020E0502060401010101" pitchFamily="34" charset="-79"/>
              </a:rPr>
              <a:t> </a:t>
            </a:r>
            <a:r>
              <a:rPr lang="he-IL" sz="2000" b="0" dirty="0">
                <a:solidFill>
                  <a:srgbClr val="000000"/>
                </a:solidFill>
                <a:effectLst/>
                <a:latin typeface="David" panose="020E0502060401010101" pitchFamily="34" charset="-79"/>
                <a:ea typeface="Times New Roman" panose="02020603050405020304" pitchFamily="18" charset="0"/>
                <a:cs typeface="David" panose="020E0502060401010101" pitchFamily="34" charset="-79"/>
              </a:rPr>
              <a:t>ושיהא הוא </a:t>
            </a: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חכם שהגיע להוראה</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סמוך לסנהדרין, </a:t>
            </a:r>
            <a:endParaRPr lang="en-US" sz="20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nSpc>
                <a:spcPct val="100000"/>
              </a:lnSpc>
              <a:spcAft>
                <a:spcPts val="0"/>
              </a:spcAft>
              <a:buFont typeface="+mj-cs"/>
              <a:buAutoNum type="hebrew2Minus"/>
            </a:pP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ויורה לעשות כהוראתו או יעשה הוא מעשה על פי הוראתו</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שנאמר אשר יעשה בזדון, ולא שיורה לבד.</a:t>
            </a:r>
            <a:endParaRPr lang="he-IL" sz="2000" b="1" dirty="0">
              <a:solidFill>
                <a:srgbClr val="000000"/>
              </a:solidFill>
              <a:latin typeface="Times New Roman" panose="02020603050405020304" pitchFamily="18" charset="0"/>
              <a:ea typeface="Times New Roman" panose="02020603050405020304" pitchFamily="18" charset="0"/>
              <a:cs typeface="David" panose="020E0502060401010101" pitchFamily="34" charset="-79"/>
            </a:endParaRPr>
          </a:p>
          <a:p>
            <a:pPr marL="0" lvl="0" indent="0">
              <a:lnSpc>
                <a:spcPct val="100000"/>
              </a:lnSpc>
              <a:spcAft>
                <a:spcPts val="0"/>
              </a:spcAft>
              <a:buNone/>
            </a:pPr>
            <a:r>
              <a:rPr lang="en-US" sz="2000" b="1" dirty="0">
                <a:solidFill>
                  <a:srgbClr val="4F6228"/>
                </a:solidFill>
                <a:effectLst/>
                <a:latin typeface="David" panose="020E0502060401010101" pitchFamily="34" charset="-79"/>
                <a:ea typeface="Times New Roman" panose="02020603050405020304" pitchFamily="18" charset="0"/>
                <a:cs typeface="David" panose="020E0502060401010101" pitchFamily="34" charset="-79"/>
              </a:rPr>
              <a:t> </a:t>
            </a:r>
            <a:r>
              <a:rPr lang="he-IL" sz="2000" b="1" dirty="0">
                <a:solidFill>
                  <a:srgbClr val="4F6228"/>
                </a:solidFill>
                <a:effectLst/>
                <a:latin typeface="David" panose="020E0502060401010101" pitchFamily="34" charset="-79"/>
                <a:ea typeface="Times New Roman" panose="02020603050405020304" pitchFamily="18" charset="0"/>
                <a:cs typeface="David" panose="020E0502060401010101" pitchFamily="34" charset="-79"/>
              </a:rPr>
              <a:t>אבל אם היה תלמיד שלא הגיע להוראה והורה פטור</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שנאמר: 'כי </a:t>
            </a:r>
            <a:r>
              <a:rPr lang="he-IL" sz="2000" b="0" dirty="0" err="1">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יפלא</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ממך דבר', מי שלא </a:t>
            </a:r>
            <a:r>
              <a:rPr lang="he-IL" sz="2000" b="0" dirty="0" err="1">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יפלא</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ממנו אלא דבר מופלא. </a:t>
            </a:r>
            <a:endParaRPr lang="en-US" sz="20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marL="0" indent="0">
              <a:lnSpc>
                <a:spcPct val="100000"/>
              </a:lnSpc>
              <a:buNone/>
            </a:pPr>
            <a:r>
              <a:rPr lang="he-IL" sz="2000" dirty="0">
                <a:solidFill>
                  <a:srgbClr val="000000"/>
                </a:solidFill>
                <a:latin typeface="Times New Roman" panose="02020603050405020304" pitchFamily="18" charset="0"/>
                <a:ea typeface="Times New Roman" panose="02020603050405020304" pitchFamily="18" charset="0"/>
                <a:cs typeface="David" panose="020E0502060401010101" pitchFamily="34" charset="-79"/>
              </a:rPr>
              <a:t>ה - </a:t>
            </a: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ויחלוק עליהם בדבר שזדונו כרת </a:t>
            </a:r>
            <a:r>
              <a:rPr lang="he-IL" sz="2000" b="1" dirty="0" err="1">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ושגגתו</a:t>
            </a: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 חטאת</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ובין שהוא </a:t>
            </a:r>
            <a:r>
              <a:rPr lang="he-IL" sz="2000" b="0" dirty="0" err="1">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מיקל</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והם </a:t>
            </a:r>
            <a:r>
              <a:rPr lang="he-IL" sz="2000" b="0" dirty="0" err="1">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מחמירין</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או בהפך   </a:t>
            </a:r>
            <a:endParaRPr lang="en-US" sz="20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marL="0" indent="0">
              <a:lnSpc>
                <a:spcPct val="100000"/>
              </a:lnSpc>
              <a:buNone/>
            </a:pP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ובין שחלק עליהם בדבר ממש שיש בזדונו כרת,</a:t>
            </a:r>
            <a:endParaRPr lang="en-US" sz="20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a:lnSpc>
                <a:spcPct val="100000"/>
              </a:lnSpc>
            </a:pP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                         או בדבר המביא לידי דבר </a:t>
            </a:r>
            <a:r>
              <a:rPr lang="he-IL" sz="2000" b="1" dirty="0" err="1">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שחייבין</a:t>
            </a:r>
            <a:r>
              <a:rPr lang="he-IL" sz="2000" b="1" dirty="0">
                <a:solidFill>
                  <a:srgbClr val="FF0000"/>
                </a:solidFill>
                <a:effectLst/>
                <a:latin typeface="Times New Roman" panose="02020603050405020304" pitchFamily="18" charset="0"/>
                <a:ea typeface="Times New Roman" panose="02020603050405020304" pitchFamily="18" charset="0"/>
                <a:cs typeface="David" panose="020E0502060401010101" pitchFamily="34" charset="-79"/>
              </a:rPr>
              <a:t> עליו כרת חייב</a:t>
            </a:r>
            <a:r>
              <a:rPr lang="he-IL" sz="2000" b="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a:t>
            </a:r>
            <a:endParaRPr lang="en-US" sz="20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marL="0" indent="0">
              <a:lnSpc>
                <a:spcPct val="100000"/>
              </a:lnSpc>
              <a:buNone/>
            </a:pPr>
            <a:endParaRPr lang="he-IL" sz="2000" dirty="0"/>
          </a:p>
        </p:txBody>
      </p:sp>
      <p:sp>
        <p:nvSpPr>
          <p:cNvPr id="5" name="מציין מיקום של תאריך 4">
            <a:extLst>
              <a:ext uri="{FF2B5EF4-FFF2-40B4-BE49-F238E27FC236}">
                <a16:creationId xmlns:a16="http://schemas.microsoft.com/office/drawing/2014/main" id="{47B439B2-1BF9-4252-981A-8D10AE9002B2}"/>
              </a:ext>
            </a:extLst>
          </p:cNvPr>
          <p:cNvSpPr>
            <a:spLocks noGrp="1"/>
          </p:cNvSpPr>
          <p:nvPr>
            <p:ph type="dt" sz="half" idx="10"/>
          </p:nvPr>
        </p:nvSpPr>
        <p:spPr/>
        <p:txBody>
          <a:bodyPr/>
          <a:lstStyle/>
          <a:p>
            <a:pPr rtl="1"/>
            <a:fld id="{0CD2BA44-B3C8-4309-899A-EB5DCA100F28}" type="datetime1">
              <a:rPr lang="he-IL" smtClean="0"/>
              <a:t>ה'/אדר א/תשפ"ב</a:t>
            </a:fld>
            <a:endParaRPr lang="en-US"/>
          </a:p>
        </p:txBody>
      </p:sp>
    </p:spTree>
    <p:extLst>
      <p:ext uri="{BB962C8B-B14F-4D97-AF65-F5344CB8AC3E}">
        <p14:creationId xmlns:p14="http://schemas.microsoft.com/office/powerpoint/2010/main" val="307534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088E257-4336-4722-98D6-D7EB6EFD7503}"/>
              </a:ext>
            </a:extLst>
          </p:cNvPr>
          <p:cNvSpPr>
            <a:spLocks noGrp="1"/>
          </p:cNvSpPr>
          <p:nvPr>
            <p:ph type="title"/>
          </p:nvPr>
        </p:nvSpPr>
        <p:spPr>
          <a:xfrm>
            <a:off x="1066800" y="642594"/>
            <a:ext cx="10058400" cy="1371600"/>
          </a:xfrm>
        </p:spPr>
        <p:txBody>
          <a:bodyPr/>
          <a:lstStyle/>
          <a:p>
            <a:r>
              <a:rPr lang="he-IL" dirty="0"/>
              <a:t>סיכום  התנאים במילים שלנו:</a:t>
            </a:r>
            <a:endParaRPr lang="en-US" dirty="0"/>
          </a:p>
        </p:txBody>
      </p:sp>
      <p:sp>
        <p:nvSpPr>
          <p:cNvPr id="5" name="מציין מיקום טקסט 4">
            <a:extLst>
              <a:ext uri="{FF2B5EF4-FFF2-40B4-BE49-F238E27FC236}">
                <a16:creationId xmlns:a16="http://schemas.microsoft.com/office/drawing/2014/main" id="{BD8AB3E6-9C4D-4822-930B-F30410021FB5}"/>
              </a:ext>
            </a:extLst>
          </p:cNvPr>
          <p:cNvSpPr>
            <a:spLocks noGrp="1"/>
          </p:cNvSpPr>
          <p:nvPr>
            <p:ph sz="half" idx="2"/>
          </p:nvPr>
        </p:nvSpPr>
        <p:spPr>
          <a:xfrm>
            <a:off x="1066799" y="2103120"/>
            <a:ext cx="10581862" cy="3749040"/>
          </a:xfrm>
        </p:spPr>
        <p:txBody>
          <a:bodyPr>
            <a:noAutofit/>
          </a:bodyPr>
          <a:lstStyle/>
          <a:p>
            <a:pPr marL="0" indent="0" rtl="1">
              <a:buNone/>
            </a:pPr>
            <a:r>
              <a:rPr lang="he-IL" sz="1600" b="0" i="0" dirty="0">
                <a:solidFill>
                  <a:srgbClr val="000000"/>
                </a:solidFill>
                <a:effectLst/>
                <a:latin typeface="Times New Roman" panose="02020603050405020304" pitchFamily="18" charset="0"/>
              </a:rPr>
              <a:t>א. האדם חולק על בית הדין הגדול.</a:t>
            </a:r>
          </a:p>
          <a:p>
            <a:pPr marL="0" indent="0" rtl="1">
              <a:buNone/>
            </a:pPr>
            <a:r>
              <a:rPr lang="he-IL" sz="1600" b="0" i="0" dirty="0">
                <a:solidFill>
                  <a:srgbClr val="000000"/>
                </a:solidFill>
                <a:effectLst/>
                <a:latin typeface="Times New Roman" panose="02020603050405020304" pitchFamily="18" charset="0"/>
              </a:rPr>
              <a:t>ב. בית הדין הגדול נמצא באותו זמן ב"לשכת הגזית" (שבבית המקדש)</a:t>
            </a:r>
          </a:p>
          <a:p>
            <a:pPr marL="0" indent="0" rtl="1">
              <a:buNone/>
            </a:pPr>
            <a:r>
              <a:rPr lang="he-IL" sz="1600" b="0" i="0" dirty="0">
                <a:solidFill>
                  <a:srgbClr val="000000"/>
                </a:solidFill>
                <a:effectLst/>
                <a:latin typeface="Times New Roman" panose="02020603050405020304" pitchFamily="18" charset="0"/>
              </a:rPr>
              <a:t>שנאמר (בפסוקי התורה המתארים את המקרה של זקן ממרא): "וקמת ועלית אל המקום אשר יבחר ה'" - מלמד שהמקום גורם.</a:t>
            </a:r>
          </a:p>
          <a:p>
            <a:pPr marL="0" indent="0" rtl="1">
              <a:buNone/>
            </a:pPr>
            <a:r>
              <a:rPr lang="he-IL" sz="1600" b="0" i="0" dirty="0">
                <a:solidFill>
                  <a:srgbClr val="000000"/>
                </a:solidFill>
                <a:effectLst/>
                <a:latin typeface="Times New Roman" panose="02020603050405020304" pitchFamily="18" charset="0"/>
              </a:rPr>
              <a:t>ג. אותו אדם חכם (גדול בתורה) שראוי לפסוק הלכות ("להוראה") ולהיות חבר בסנהדרין - בבית הדין ("סמוך לסנהדרין").</a:t>
            </a:r>
          </a:p>
          <a:p>
            <a:pPr marL="0" indent="0" rtl="1">
              <a:buNone/>
            </a:pPr>
            <a:r>
              <a:rPr lang="he-IL" sz="1600" b="0" i="0" dirty="0">
                <a:solidFill>
                  <a:srgbClr val="000000"/>
                </a:solidFill>
                <a:effectLst/>
                <a:latin typeface="Times New Roman" panose="02020603050405020304" pitchFamily="18" charset="0"/>
              </a:rPr>
              <a:t>שנאמר: "כי </a:t>
            </a:r>
            <a:r>
              <a:rPr lang="he-IL" sz="1600" b="0" i="0" dirty="0" err="1">
                <a:solidFill>
                  <a:srgbClr val="000000"/>
                </a:solidFill>
                <a:effectLst/>
                <a:latin typeface="Times New Roman" panose="02020603050405020304" pitchFamily="18" charset="0"/>
              </a:rPr>
              <a:t>יפלא</a:t>
            </a:r>
            <a:r>
              <a:rPr lang="he-IL" sz="1600" b="0" i="0" dirty="0">
                <a:solidFill>
                  <a:srgbClr val="000000"/>
                </a:solidFill>
                <a:effectLst/>
                <a:latin typeface="Times New Roman" panose="02020603050405020304" pitchFamily="18" charset="0"/>
              </a:rPr>
              <a:t> ממך דבר" ־ אדם שרק דברים קשים - נפלאים (נעלמים) ממנו.</a:t>
            </a:r>
          </a:p>
          <a:p>
            <a:pPr marL="0" indent="0" rtl="1">
              <a:buNone/>
            </a:pPr>
            <a:r>
              <a:rPr lang="he-IL" sz="1600" b="0" i="0" dirty="0">
                <a:solidFill>
                  <a:srgbClr val="000000"/>
                </a:solidFill>
                <a:effectLst/>
                <a:latin typeface="Times New Roman" panose="02020603050405020304" pitchFamily="18" charset="0"/>
              </a:rPr>
              <a:t>ד. הוא לא רק חולק עליהם בדעתו, אלא גם עושה בפועל בניגוד לדעתם או מורה לאחרים לנהוג בניגוד לדעת בית הדין שנאמר: "אשר יעשה בזדון".</a:t>
            </a:r>
          </a:p>
          <a:p>
            <a:pPr marL="0" indent="0" rtl="1">
              <a:buNone/>
            </a:pPr>
            <a:r>
              <a:rPr lang="he-IL" sz="1600" b="0" i="0" dirty="0">
                <a:solidFill>
                  <a:srgbClr val="000000"/>
                </a:solidFill>
                <a:effectLst/>
                <a:latin typeface="Times New Roman" panose="02020603050405020304" pitchFamily="18" charset="0"/>
              </a:rPr>
              <a:t>ואין זה משנה אם הוא מקל או מחמיר יותר מהם.</a:t>
            </a:r>
          </a:p>
          <a:p>
            <a:pPr marL="0" indent="0" rtl="1">
              <a:buNone/>
            </a:pPr>
            <a:r>
              <a:rPr lang="he-IL" sz="1600" b="1" i="0" dirty="0">
                <a:solidFill>
                  <a:srgbClr val="000000"/>
                </a:solidFill>
                <a:effectLst/>
                <a:latin typeface="Times New Roman" panose="02020603050405020304" pitchFamily="18" charset="0"/>
              </a:rPr>
              <a:t>ה. חולק עליהם בדבר שעונשו כרת (במזיד) ו (או) חטאת (בשוגג).</a:t>
            </a:r>
          </a:p>
          <a:p>
            <a:pPr marL="0" indent="0" rtl="1">
              <a:buNone/>
            </a:pPr>
            <a:r>
              <a:rPr lang="he-IL" sz="1600" b="1" i="0" dirty="0">
                <a:solidFill>
                  <a:srgbClr val="000000"/>
                </a:solidFill>
                <a:effectLst/>
                <a:latin typeface="Times New Roman" panose="02020603050405020304" pitchFamily="18" charset="0"/>
              </a:rPr>
              <a:t>או - דבר שיכול להגיע לידי איסור כרת (וחטאת).</a:t>
            </a:r>
          </a:p>
        </p:txBody>
      </p:sp>
      <p:sp>
        <p:nvSpPr>
          <p:cNvPr id="3" name="מציין מיקום של תאריך 2">
            <a:extLst>
              <a:ext uri="{FF2B5EF4-FFF2-40B4-BE49-F238E27FC236}">
                <a16:creationId xmlns:a16="http://schemas.microsoft.com/office/drawing/2014/main" id="{FE88D95E-2C96-4ECE-8843-C2B3EF996521}"/>
              </a:ext>
            </a:extLst>
          </p:cNvPr>
          <p:cNvSpPr>
            <a:spLocks noGrp="1"/>
          </p:cNvSpPr>
          <p:nvPr>
            <p:ph type="dt" sz="half" idx="10"/>
          </p:nvPr>
        </p:nvSpPr>
        <p:spPr>
          <a:xfrm>
            <a:off x="2042161" y="6035040"/>
            <a:ext cx="2893045" cy="365760"/>
          </a:xfrm>
        </p:spPr>
        <p:txBody>
          <a:bodyPr anchor="b">
            <a:normAutofit/>
          </a:bodyPr>
          <a:lstStyle/>
          <a:p>
            <a:pPr rtl="1">
              <a:spcAft>
                <a:spcPts val="600"/>
              </a:spcAft>
            </a:pPr>
            <a:fld id="{28702D0C-EDAA-418E-AED8-DE73A914C1B9}" type="datetime1">
              <a:rPr lang="he-IL" smtClean="0"/>
              <a:pPr rtl="1">
                <a:spcAft>
                  <a:spcPts val="600"/>
                </a:spcAft>
              </a:pPr>
              <a:t>ה'/אדר א/תשפ"ב</a:t>
            </a:fld>
            <a:endParaRPr lang="en-US"/>
          </a:p>
        </p:txBody>
      </p:sp>
    </p:spTree>
    <p:extLst>
      <p:ext uri="{BB962C8B-B14F-4D97-AF65-F5344CB8AC3E}">
        <p14:creationId xmlns:p14="http://schemas.microsoft.com/office/powerpoint/2010/main" val="3991580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812_TF56410444" id="{72DA1BFF-40C9-4B36-9555-C86FD2D89D46}" vid="{43E5E20D-8098-46E9-81C7-93B3A2C1E357}"/>
    </a:ext>
  </a:extLst>
</a:theme>
</file>

<file path=ppt/theme/theme2.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{A2963FCC-0C50-4EFB-9904-C60720A030B7}tf56410444_win32</Template>
  <TotalTime>63</TotalTime>
  <Words>841</Words>
  <Application>Microsoft Office PowerPoint</Application>
  <PresentationFormat>מסך רחב</PresentationFormat>
  <Paragraphs>59</Paragraphs>
  <Slides>11</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11</vt:i4>
      </vt:variant>
    </vt:vector>
  </HeadingPairs>
  <TitlesOfParts>
    <vt:vector size="20" baseType="lpstr">
      <vt:lpstr>Abraham</vt:lpstr>
      <vt:lpstr>Avenir Next LT Pro</vt:lpstr>
      <vt:lpstr>Avenir Next LT Pro Light</vt:lpstr>
      <vt:lpstr>Calibri</vt:lpstr>
      <vt:lpstr>David</vt:lpstr>
      <vt:lpstr>Garamond</vt:lpstr>
      <vt:lpstr>Tahoma</vt:lpstr>
      <vt:lpstr>Times New Roman</vt:lpstr>
      <vt:lpstr>SavonVTI</vt:lpstr>
      <vt:lpstr>שלא להמרות על פי בית הדין גדול</vt:lpstr>
      <vt:lpstr>הגדרת המצוה</vt:lpstr>
      <vt:lpstr>שורש המצוה</vt:lpstr>
      <vt:lpstr>הגדרת המצוה</vt:lpstr>
      <vt:lpstr>מצגת של PowerPoint‏</vt:lpstr>
      <vt:lpstr>אחרי רבים להטות</vt:lpstr>
      <vt:lpstr>בסוף סיפור תנורו שלעכנאי אומר הקב"ה נצחוני בני. מה הכוונה??</vt:lpstr>
      <vt:lpstr>ברוב המקרים שבהם אדם עובר על ההלכות שקבעו חכמינו, נחשב הדבר כמו כל 'לאו' רגיל (אך אינו לוקה עליו, כמו שיוסבר בהמשך), אך בתנאים מסוימים העובר נחשב ל"זקן ממרא", שדינו מיתת בית דין   מי נחשב זקן ממרא? 5 תנאים לזקן ממרא</vt:lpstr>
      <vt:lpstr>סיכום  התנאים במילים שלנו:</vt:lpstr>
      <vt:lpstr>פירוט התנאי החמישי – דבר שיש בו כרת או שיכול להביא לידי כרת. </vt:lpstr>
      <vt:lpstr>למעשה..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שלא להמרות על פי בית הדין גדול</dc:title>
  <dc:creator>רינת צבע</dc:creator>
  <cp:lastModifiedBy>תמר גבאי</cp:lastModifiedBy>
  <cp:revision>1</cp:revision>
  <dcterms:created xsi:type="dcterms:W3CDTF">2022-02-05T19:53:29Z</dcterms:created>
  <dcterms:modified xsi:type="dcterms:W3CDTF">2022-02-06T07:17:55Z</dcterms:modified>
</cp:coreProperties>
</file>