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3" r:id="rId2"/>
    <p:sldId id="258" r:id="rId3"/>
    <p:sldId id="314" r:id="rId4"/>
    <p:sldId id="257" r:id="rId5"/>
    <p:sldId id="259" r:id="rId6"/>
    <p:sldId id="262" r:id="rId7"/>
    <p:sldId id="263" r:id="rId8"/>
    <p:sldId id="264" r:id="rId9"/>
    <p:sldId id="260" r:id="rId1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A1E71BC-4255-47FC-A71B-948F2E35A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1815502-C215-4FA0-B673-1425F058B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FD2D40D-1976-4901-BC5A-95CFE2C3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D9C5D63-4B57-4648-A74D-F9B2AA36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B3B72EC-6BFD-4278-930A-CD45CC37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309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895A5C-6318-4ED5-966F-60A1B1082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7EEB5AE-6DAF-492F-8B97-2AAAF7EEE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77034DD-0873-4258-9602-90455515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DA10B27-EBEC-4AE6-A57D-3E34EB9D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C2C0D62-1C4E-401A-953A-CF72FE4DB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983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5376C2A6-3DB1-417B-852C-E967743C23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5F8E851-F095-4394-BA51-1117FC7B2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BB0A32B-F0FE-4BE7-B953-AF3562BE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A197FDE-8390-4155-8EA0-EC265557E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A4B3B1-AF4B-4BBD-90FC-33C5A91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0858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C677E6-22E8-437C-A815-F880F12F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34EEE3C-3C7B-4059-B247-56E227AC1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4059412-BB44-4250-A747-B3E578226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907C669-C7C6-4B92-81F3-D2F3669A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4194E02-50A2-4E1C-87D0-EA14FB4C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649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8297CC-D227-4E57-B1DD-8677D22A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E7A1A16-4E14-4626-923A-52C4D6A01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07D550C-DDA1-4C17-AE9E-8F5767D88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4147DD7-46E1-4A1C-86E6-6A301444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18DDECE-7C80-4089-8281-C91BE6B56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955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5CEDDFD-DD6C-4FD0-A272-6E58425C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CC86639-96B4-4091-BCA9-0ACB426A6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DCBA7C5-12A5-4A6C-84B1-72E310F92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32C6A64-A51E-4573-ADB4-D52E34EF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FB159A7-DAEB-45FC-8A7F-3AE82A882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858563C-D364-43E1-B17B-62753164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61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8D5F25-2C0A-44DD-B4BD-D346F3EBB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DF375A9-972E-4AEE-802C-ED1CCE981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C751BE4-4161-4D9F-B1D5-7597FC0EC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677F6EB-1BA4-4C3A-9EFE-1162961D6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9175486-C855-4F05-A9F8-AF55C5935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2EF859F7-3177-4BB1-BFAF-BC7083186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615C7A89-A412-4B35-8EB4-6BB20F238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A65543A4-8227-43CD-9ACB-DCE99A3E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741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559006-EF15-489C-81A2-8FE374300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78938FF5-17FD-4D0E-9C32-10F69657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BA9D59A-98F1-4831-AD94-4C96C5DB1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F9C0025-621F-4533-BCF2-94560D14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390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F481B13-46B5-4B07-B74B-4A67373C7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59B2B2A-C4F7-48B5-82B8-33B05E79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2A1AE3E-F4D3-445E-A13C-5A81C7E16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51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81AFEA9-6BEB-4697-A6ED-6438E059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1115EB9-EDAF-446A-A21C-2A7563AD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E0EF38B-C58F-47C8-944F-142544E8F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80FC89F-6AFA-4356-97E4-963A0E44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EE7B1B5-C30C-4D6F-92AC-5FF58B73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42126C4-4976-4EE7-8956-9158D8C6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0172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875B7B-130A-4881-BAEF-BDAE905D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B38250D2-8ED2-4F8B-8B9E-769A0B96F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2FC4DAB-90F8-4E81-9752-D26EE55F7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2C4BAF6-BC57-4BE7-88A6-40367D9F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337C00E-1989-4F92-840C-ADEB6C99F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1F013CD-95B6-4D2C-98A8-52C4D365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805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694433E-37C1-4928-9D60-B2954491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C9EE6F6-FAC6-48FC-956E-560396F08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62C8E3-DCED-4023-B608-BBD91B421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D1F69-4428-4664-8E05-3F97D25C6E77}" type="datetimeFigureOut">
              <a:rPr lang="he-IL" smtClean="0"/>
              <a:t>כ"ג/תשרי/תשפ"ב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7BDEB9B-E516-4370-8407-7897BCEA5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2C92B06-BDF8-45B9-B613-2282CD30E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F4204-B1D3-4654-9F0A-FB447171FE8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740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977E48-BCCE-4563-BA0A-51BA9CA8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79" y="2789383"/>
            <a:ext cx="3894249" cy="40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EF822CAF-A950-4BBD-AF20-6FCABABBD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-133783"/>
            <a:ext cx="9144000" cy="2387600"/>
          </a:xfrm>
        </p:spPr>
        <p:txBody>
          <a:bodyPr/>
          <a:lstStyle/>
          <a:p>
            <a:r>
              <a:rPr lang="he-IL" dirty="0"/>
              <a:t>משמעות החיים 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82413AE-9925-4A60-AC26-FAF76755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4836" y="2475202"/>
            <a:ext cx="9144000" cy="1655762"/>
          </a:xfrm>
        </p:spPr>
        <p:txBody>
          <a:bodyPr/>
          <a:lstStyle/>
          <a:p>
            <a:r>
              <a:rPr lang="he-IL" dirty="0"/>
              <a:t>יוצאים למסע...</a:t>
            </a:r>
          </a:p>
        </p:txBody>
      </p:sp>
    </p:spTree>
    <p:extLst>
      <p:ext uri="{BB962C8B-B14F-4D97-AF65-F5344CB8AC3E}">
        <p14:creationId xmlns:p14="http://schemas.microsoft.com/office/powerpoint/2010/main" val="334168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1061D82-E93E-4427-A748-95BBD18E6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5443" y="401638"/>
            <a:ext cx="3552577" cy="989840"/>
          </a:xfrm>
        </p:spPr>
        <p:txBody>
          <a:bodyPr>
            <a:normAutofit/>
          </a:bodyPr>
          <a:lstStyle/>
          <a:p>
            <a:r>
              <a:rPr lang="he-IL" dirty="0">
                <a:latin typeface="Guttman Hatzvi" panose="02010401010101010101" pitchFamily="2" charset="-79"/>
                <a:cs typeface="Guttman Hatzvi" panose="02010401010101010101" pitchFamily="2" charset="-79"/>
              </a:rPr>
              <a:t>"אדם מחפש את עצמו"</a:t>
            </a:r>
          </a:p>
          <a:p>
            <a:r>
              <a:rPr lang="he-IL" dirty="0">
                <a:latin typeface="Dorian CLM" pitchFamily="2" charset="-79"/>
                <a:cs typeface="Dorian CLM" pitchFamily="2" charset="-79"/>
              </a:rPr>
              <a:t>משמעות החיים</a:t>
            </a:r>
          </a:p>
        </p:txBody>
      </p:sp>
      <p:pic>
        <p:nvPicPr>
          <p:cNvPr id="6" name="הקלטת מסך 5">
            <a:hlinkClick r:id="" action="ppaction://media"/>
            <a:extLst>
              <a:ext uri="{FF2B5EF4-FFF2-40B4-BE49-F238E27FC236}">
                <a16:creationId xmlns:a16="http://schemas.microsoft.com/office/drawing/2014/main" id="{3157EBF5-0668-4D98-B80C-58D7AFE23E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895.27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178" y="1391478"/>
            <a:ext cx="83629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1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D8170D-793E-43E3-982E-B857BDA59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55755">
            <a:off x="1275376" y="2075041"/>
            <a:ext cx="9404723" cy="1400530"/>
          </a:xfrm>
        </p:spPr>
        <p:txBody>
          <a:bodyPr/>
          <a:lstStyle/>
          <a:p>
            <a:r>
              <a:rPr lang="he-IL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מה הבעיה של זי?</a:t>
            </a:r>
          </a:p>
        </p:txBody>
      </p:sp>
    </p:spTree>
    <p:extLst>
      <p:ext uri="{BB962C8B-B14F-4D97-AF65-F5344CB8AC3E}">
        <p14:creationId xmlns:p14="http://schemas.microsoft.com/office/powerpoint/2010/main" val="361442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ה יחידה חתוכה 1">
            <a:extLst>
              <a:ext uri="{FF2B5EF4-FFF2-40B4-BE49-F238E27FC236}">
                <a16:creationId xmlns:a16="http://schemas.microsoft.com/office/drawing/2014/main" id="{92E70B9D-F9B4-4538-8A48-CBA9E3AC2EB2}"/>
              </a:ext>
            </a:extLst>
          </p:cNvPr>
          <p:cNvSpPr/>
          <p:nvPr/>
        </p:nvSpPr>
        <p:spPr>
          <a:xfrm>
            <a:off x="253219" y="2080795"/>
            <a:ext cx="8440615" cy="4516953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"אֲנִי חַי – אֲבָל בְּעוֹלָם שָׁבוּר וְהָרוּס. ... אֲנִי מֵצֵר עַל עַצְמִי, שֶׁאֵינִי כְּכָל הַשְּׁאָר. לֹא פַּעַם חָשַׁבְתִּי עַל כָּךְ: אֲנִי נוֹלָד, חַי,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וַאֲפִלּו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ּ יוֹצֵר – וּלְבַסּוֹף מֵת.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אֵהָפֵך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ְ לְעָפָר, לְמִדְרַס רַגְלָם שֶׁל אֲחֵרִים, שֶׁיָּמוּתוּ גַּם הֵם כְּדֵי לְהַמְשִׁיךְ מַעְגָּל, שֶׁאֵין לוֹ סוֹף, שֶׁל חַיִּים וָמָוֶת, 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וְאִם אֲנִי קַיָּם לְשֵׁם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הַמָּוֶת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 – מַדּוּעַ אֲנִי חַי בִּכְלָל? מַדּוּעַ אֲנִי נוֹלָד? הֲרֵי טוֹב יוֹתֵר הָיָה, שֶׁלֹּא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לְהִוָּלֵד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 כְּל</a:t>
            </a: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...אוּלַי הַסִּבָּה הַיְּחִידָה, שֶׁאֲנִי חַי, הִיא לְנַסּוֹת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לִמְצֹא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 תְּשׁוּבוֹת לַשְּׁאֵלוֹת הַמְצִיקוֹת לִי...</a:t>
            </a:r>
            <a:endParaRPr lang="en-US" dirty="0">
              <a:solidFill>
                <a:schemeClr val="tx1"/>
              </a:solidFill>
              <a:cs typeface="Guttman Yad" panose="02010401010101010101" pitchFamily="2" charset="-79"/>
            </a:endParaRPr>
          </a:p>
          <a:p>
            <a:pPr>
              <a:lnSpc>
                <a:spcPct val="150000"/>
              </a:lnSpc>
            </a:pP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אֲנִי נֶאֱכָל מִבִּפְנִים. אֲנִי חַי לְלֹא תַּכְלִית, כּוֹאֵב וְזוֹעֵק. אֲנִי בְּמַצָּב שֶׁל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יֵאוּש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ׁ.</a:t>
            </a:r>
            <a:endParaRPr lang="en-US" dirty="0">
              <a:solidFill>
                <a:schemeClr val="tx1"/>
              </a:solidFill>
              <a:cs typeface="Guttman Yad" panose="02010401010101010101" pitchFamily="2" charset="-79"/>
            </a:endParaRPr>
          </a:p>
          <a:p>
            <a:pPr>
              <a:lnSpc>
                <a:spcPct val="150000"/>
              </a:lnSpc>
            </a:pPr>
            <a:r>
              <a:rPr lang="he-IL" dirty="0">
                <a:latin typeface="Guttman Yad" panose="02010401010101010101" pitchFamily="2" charset="-79"/>
                <a:cs typeface="Guttman Yad" panose="02010401010101010101" pitchFamily="2" charset="-79"/>
              </a:rPr>
              <a:t>ָל.</a:t>
            </a:r>
            <a:endParaRPr lang="en-US" dirty="0">
              <a:solidFill>
                <a:schemeClr val="tx1"/>
              </a:solidFill>
              <a:cs typeface="Guttman Yad" panose="02010401010101010101" pitchFamily="2" charset="-79"/>
            </a:endParaRP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1061D82-E93E-4427-A748-95BBD18E6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5443" y="401638"/>
            <a:ext cx="3552577" cy="989840"/>
          </a:xfrm>
        </p:spPr>
        <p:txBody>
          <a:bodyPr>
            <a:normAutofit/>
          </a:bodyPr>
          <a:lstStyle/>
          <a:p>
            <a:r>
              <a:rPr lang="he-IL" dirty="0">
                <a:latin typeface="Guttman Hatzvi" panose="02010401010101010101" pitchFamily="2" charset="-79"/>
                <a:cs typeface="Guttman Hatzvi" panose="02010401010101010101" pitchFamily="2" charset="-79"/>
              </a:rPr>
              <a:t>"אדם מחפש את עצמו"</a:t>
            </a:r>
          </a:p>
          <a:p>
            <a:r>
              <a:rPr lang="he-IL" dirty="0">
                <a:latin typeface="Dorian CLM" pitchFamily="2" charset="-79"/>
                <a:cs typeface="Dorian CLM" pitchFamily="2" charset="-79"/>
              </a:rPr>
              <a:t>משמעות החיים</a:t>
            </a: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352EB6BD-451C-4606-AAF2-4E43A3E11939}"/>
              </a:ext>
            </a:extLst>
          </p:cNvPr>
          <p:cNvSpPr/>
          <p:nvPr/>
        </p:nvSpPr>
        <p:spPr>
          <a:xfrm>
            <a:off x="8736038" y="1391478"/>
            <a:ext cx="3334043" cy="520627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  <a:latin typeface="Guttman-Aharoni" panose="02010701010101010101" pitchFamily="2" charset="-79"/>
                <a:cs typeface="Guttman-Aharoni" panose="02010701010101010101" pitchFamily="2" charset="-79"/>
              </a:rPr>
              <a:t>יוני נתניהו </a:t>
            </a:r>
          </a:p>
          <a:p>
            <a:pPr algn="ctr">
              <a:lnSpc>
                <a:spcPct val="200000"/>
              </a:lnSpc>
            </a:pPr>
            <a:r>
              <a:rPr lang="he-IL" sz="1400" dirty="0">
                <a:latin typeface="Guttman-Aharoni" panose="02010701010101010101" pitchFamily="2" charset="-79"/>
                <a:cs typeface="Guttman-Aharoni" panose="02010701010101010101" pitchFamily="2" charset="-79"/>
              </a:rPr>
              <a:t>(האח הגדול של ראש הממשלה)</a:t>
            </a:r>
          </a:p>
          <a:p>
            <a:pPr algn="ctr">
              <a:lnSpc>
                <a:spcPct val="200000"/>
              </a:lnSpc>
            </a:pPr>
            <a:r>
              <a:rPr lang="he-IL" dirty="0">
                <a:latin typeface="Guttman-Aharoni" panose="02010701010101010101" pitchFamily="2" charset="-79"/>
                <a:cs typeface="Guttman-Aharoni" panose="02010701010101010101" pitchFamily="2" charset="-79"/>
              </a:rPr>
              <a:t>מפקד סיירת מטכ"ל</a:t>
            </a:r>
          </a:p>
          <a:p>
            <a:pPr algn="ctr">
              <a:lnSpc>
                <a:spcPct val="200000"/>
              </a:lnSpc>
            </a:pPr>
            <a:r>
              <a:rPr lang="he-IL" dirty="0">
                <a:latin typeface="Guttman-Aharoni" panose="02010701010101010101" pitchFamily="2" charset="-79"/>
                <a:cs typeface="Guttman-Aharoni" panose="02010701010101010101" pitchFamily="2" charset="-79"/>
              </a:rPr>
              <a:t>נהרג במבצע החילוץ מאנטבה, שאחר כך נקרא על שמו- </a:t>
            </a:r>
            <a:r>
              <a:rPr lang="he-IL" sz="2400" dirty="0">
                <a:solidFill>
                  <a:srgbClr val="C00000"/>
                </a:solidFill>
                <a:latin typeface="Guttman-Aharoni" panose="02010701010101010101" pitchFamily="2" charset="-79"/>
                <a:cs typeface="Guttman-Aharoni" panose="02010701010101010101" pitchFamily="2" charset="-79"/>
              </a:rPr>
              <a:t>"מבצע יהונתן"</a:t>
            </a:r>
            <a:endParaRPr lang="he-IL" dirty="0">
              <a:solidFill>
                <a:srgbClr val="C00000"/>
              </a:solidFill>
              <a:latin typeface="Guttman-Aharoni" panose="02010701010101010101" pitchFamily="2" charset="-79"/>
              <a:cs typeface="Guttman-Aharoni" panose="020107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7930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1061D82-E93E-4427-A748-95BBD18E6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5443" y="401638"/>
            <a:ext cx="3552577" cy="989840"/>
          </a:xfrm>
        </p:spPr>
        <p:txBody>
          <a:bodyPr>
            <a:normAutofit/>
          </a:bodyPr>
          <a:lstStyle/>
          <a:p>
            <a:r>
              <a:rPr lang="he-IL" dirty="0">
                <a:latin typeface="Guttman Hatzvi" panose="02010401010101010101" pitchFamily="2" charset="-79"/>
                <a:cs typeface="Guttman Hatzvi" panose="02010401010101010101" pitchFamily="2" charset="-79"/>
              </a:rPr>
              <a:t>"אדם מחפש את עצמו"</a:t>
            </a:r>
          </a:p>
          <a:p>
            <a:r>
              <a:rPr lang="he-IL" dirty="0">
                <a:latin typeface="Dorian CLM" pitchFamily="2" charset="-79"/>
                <a:cs typeface="Dorian CLM" pitchFamily="2" charset="-79"/>
              </a:rPr>
              <a:t>משמעות החיים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3943350" y="1391478"/>
            <a:ext cx="8086725" cy="4714875"/>
            <a:chOff x="2185988" y="1271588"/>
            <a:chExt cx="8086725" cy="4714875"/>
          </a:xfrm>
        </p:grpSpPr>
        <p:sp>
          <p:nvSpPr>
            <p:cNvPr id="2" name="פרצוף מחייך 1"/>
            <p:cNvSpPr/>
            <p:nvPr/>
          </p:nvSpPr>
          <p:spPr>
            <a:xfrm>
              <a:off x="4300538" y="1271588"/>
              <a:ext cx="4400550" cy="4714875"/>
            </a:xfrm>
            <a:prstGeom prst="smileyFace">
              <a:avLst/>
            </a:prstGeom>
            <a:solidFill>
              <a:srgbClr val="FFFF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/>
            <p:cNvSpPr txBox="1"/>
            <p:nvPr/>
          </p:nvSpPr>
          <p:spPr>
            <a:xfrm rot="20014260">
              <a:off x="2185988" y="2471738"/>
              <a:ext cx="8086725" cy="264687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he-IL" sz="16600" dirty="0">
                  <a:solidFill>
                    <a:srgbClr val="00B0F0"/>
                  </a:solidFill>
                  <a:latin typeface="Akitza" panose="00000400000000000000" pitchFamily="2" charset="-79"/>
                  <a:cs typeface="Akitza" panose="00000400000000000000" pitchFamily="2" charset="-79"/>
                </a:rPr>
                <a:t>פתרון אפשרי?</a:t>
              </a:r>
            </a:p>
          </p:txBody>
        </p:sp>
      </p:grpSp>
      <p:pic>
        <p:nvPicPr>
          <p:cNvPr id="6" name="3עבודת נמלים- גן עד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165" y="896558"/>
            <a:ext cx="694682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37721 -0.00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-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C -0.00404 -0.0669 0.04596 -0.125 0.11302 -0.12894 C 0.17695 -0.13403 0.23698 -0.08889 0.24101 -0.02407 C 0.24596 0.03611 0.20403 0.0919 0.14401 0.09606 C 0.08906 0.09907 0.03698 0.06204 0.03294 0.00602 C 0.02903 -0.04491 0.06406 -0.09306 0.11497 -0.09699 C 0.16198 -0.1 0.20599 -0.06898 0.20898 -0.02199 C 0.21198 0.01991 0.18398 0.06111 0.14206 0.06296 C 0.10403 0.06597 0.06797 0.0419 0.06497 0.00393 C 0.06302 -0.03009 0.08398 -0.06296 0.11706 -0.06505 C 0.14596 -0.0669 0.175 -0.04907 0.17695 -0.01991 C 0.17903 0.00509 0.16406 0.02893 0.13997 0.03102 C 0.12005 0.0331 0.09896 0.02199 0.09805 0.00208 C 0.09596 -0.01389 0.10403 -0.03102 0.11901 -0.0331 C 0.13099 -0.0331 0.14297 -0.02894 0.14505 -0.01806 C 0.14596 -0.01111 0.14401 -0.00394 0.13802 -0.00093 C 0.13502 7.40741E-7 0.13294 7.40741E-7 0.12995 -0.00093 " pathEditMode="relative" rAng="0" ptsTypes="AAAAA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1061D82-E93E-4427-A748-95BBD18E6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5443" y="401638"/>
            <a:ext cx="3552577" cy="989840"/>
          </a:xfrm>
        </p:spPr>
        <p:txBody>
          <a:bodyPr>
            <a:normAutofit/>
          </a:bodyPr>
          <a:lstStyle/>
          <a:p>
            <a:r>
              <a:rPr lang="he-IL" dirty="0">
                <a:latin typeface="Guttman Hatzvi" panose="02010401010101010101" pitchFamily="2" charset="-79"/>
                <a:cs typeface="Guttman Hatzvi" panose="02010401010101010101" pitchFamily="2" charset="-79"/>
              </a:rPr>
              <a:t>"אדם מחפש את עצמו"</a:t>
            </a:r>
          </a:p>
          <a:p>
            <a:r>
              <a:rPr lang="he-IL" dirty="0">
                <a:latin typeface="Dorian CLM" pitchFamily="2" charset="-79"/>
                <a:cs typeface="Dorian CLM" pitchFamily="2" charset="-79"/>
              </a:rPr>
              <a:t>משמעות החיים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7989020" y="2843213"/>
            <a:ext cx="4170045" cy="2571750"/>
            <a:chOff x="4767206" y="223838"/>
            <a:chExt cx="8086725" cy="4714875"/>
          </a:xfrm>
        </p:grpSpPr>
        <p:sp>
          <p:nvSpPr>
            <p:cNvPr id="2" name="פרצוף מחייך 1"/>
            <p:cNvSpPr/>
            <p:nvPr/>
          </p:nvSpPr>
          <p:spPr>
            <a:xfrm>
              <a:off x="7491316" y="223838"/>
              <a:ext cx="4400550" cy="4714875"/>
            </a:xfrm>
            <a:prstGeom prst="smileyFace">
              <a:avLst/>
            </a:prstGeom>
            <a:solidFill>
              <a:srgbClr val="FFFF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/>
            <p:cNvSpPr txBox="1"/>
            <p:nvPr/>
          </p:nvSpPr>
          <p:spPr>
            <a:xfrm rot="20014260">
              <a:off x="4767206" y="1687989"/>
              <a:ext cx="8086725" cy="20665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he-IL" sz="8800" dirty="0">
                  <a:solidFill>
                    <a:srgbClr val="00B0F0"/>
                  </a:solidFill>
                  <a:latin typeface="Akitza" panose="00000400000000000000" pitchFamily="2" charset="-79"/>
                  <a:cs typeface="Akitza" panose="00000400000000000000" pitchFamily="2" charset="-79"/>
                </a:rPr>
                <a:t>פתרון אפשרי?</a:t>
              </a:r>
            </a:p>
          </p:txBody>
        </p:sp>
      </p:grpSp>
      <p:sp>
        <p:nvSpPr>
          <p:cNvPr id="6" name="ברק 5"/>
          <p:cNvSpPr/>
          <p:nvPr/>
        </p:nvSpPr>
        <p:spPr>
          <a:xfrm>
            <a:off x="414338" y="200025"/>
            <a:ext cx="8615362" cy="680085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tx1"/>
                </a:solidFill>
                <a:cs typeface="Hofesh" panose="00000400000000000000" pitchFamily="2" charset="-79"/>
              </a:rPr>
              <a:t>מה יכול להיות יותר חשוב מלהיות בבילויים כל היום?</a:t>
            </a:r>
          </a:p>
          <a:p>
            <a:pPr algn="ctr"/>
            <a:endParaRPr lang="he-IL" sz="3200" b="1" dirty="0">
              <a:solidFill>
                <a:schemeClr val="tx1"/>
              </a:solidFill>
              <a:cs typeface="Hofesh" panose="00000400000000000000" pitchFamily="2" charset="-79"/>
            </a:endParaRPr>
          </a:p>
          <a:p>
            <a:pPr algn="ctr"/>
            <a:r>
              <a:rPr lang="he-IL" sz="3200" b="1" dirty="0">
                <a:solidFill>
                  <a:schemeClr val="tx1"/>
                </a:solidFill>
                <a:cs typeface="Hofesh" panose="00000400000000000000" pitchFamily="2" charset="-79"/>
              </a:rPr>
              <a:t>האם יכול להיות שנגלה שכל זה לא שווה לנו כלום?</a:t>
            </a:r>
          </a:p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134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1061D82-E93E-4427-A748-95BBD18E6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5443" y="401638"/>
            <a:ext cx="3552577" cy="989840"/>
          </a:xfrm>
        </p:spPr>
        <p:txBody>
          <a:bodyPr>
            <a:normAutofit/>
          </a:bodyPr>
          <a:lstStyle/>
          <a:p>
            <a:r>
              <a:rPr lang="he-IL" dirty="0">
                <a:latin typeface="Guttman Hatzvi" panose="02010401010101010101" pitchFamily="2" charset="-79"/>
                <a:cs typeface="Guttman Hatzvi" panose="02010401010101010101" pitchFamily="2" charset="-79"/>
              </a:rPr>
              <a:t>"אדם מחפש את עצמו"</a:t>
            </a:r>
          </a:p>
          <a:p>
            <a:r>
              <a:rPr lang="he-IL" dirty="0">
                <a:latin typeface="Dorian CLM" pitchFamily="2" charset="-79"/>
                <a:cs typeface="Dorian CLM" pitchFamily="2" charset="-79"/>
              </a:rPr>
              <a:t>משמעות החיים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7989020" y="2843213"/>
            <a:ext cx="4170045" cy="2571750"/>
            <a:chOff x="4767206" y="223838"/>
            <a:chExt cx="8086725" cy="4714875"/>
          </a:xfrm>
        </p:grpSpPr>
        <p:sp>
          <p:nvSpPr>
            <p:cNvPr id="2" name="פרצוף מחייך 1"/>
            <p:cNvSpPr/>
            <p:nvPr/>
          </p:nvSpPr>
          <p:spPr>
            <a:xfrm>
              <a:off x="7491316" y="223838"/>
              <a:ext cx="4400550" cy="4714875"/>
            </a:xfrm>
            <a:prstGeom prst="smileyFace">
              <a:avLst/>
            </a:prstGeom>
            <a:solidFill>
              <a:srgbClr val="FFFF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/>
            <p:cNvSpPr txBox="1"/>
            <p:nvPr/>
          </p:nvSpPr>
          <p:spPr>
            <a:xfrm rot="20014260">
              <a:off x="4767206" y="1687989"/>
              <a:ext cx="8086725" cy="20665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he-IL" sz="8800" dirty="0">
                  <a:solidFill>
                    <a:srgbClr val="00B0F0"/>
                  </a:solidFill>
                  <a:latin typeface="Akitza" panose="00000400000000000000" pitchFamily="2" charset="-79"/>
                  <a:cs typeface="Akitza" panose="00000400000000000000" pitchFamily="2" charset="-79"/>
                </a:rPr>
                <a:t>פתרון אפשרי?</a:t>
              </a:r>
            </a:p>
          </p:txBody>
        </p:sp>
      </p:grpSp>
      <p:sp>
        <p:nvSpPr>
          <p:cNvPr id="6" name="ברק 5"/>
          <p:cNvSpPr/>
          <p:nvPr/>
        </p:nvSpPr>
        <p:spPr>
          <a:xfrm>
            <a:off x="414338" y="200025"/>
            <a:ext cx="8615362" cy="680085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tx1"/>
                </a:solidFill>
                <a:cs typeface="Hofesh" panose="00000400000000000000" pitchFamily="2" charset="-79"/>
              </a:rPr>
              <a:t>מה יכול להיות יותר חשוב מלהיות בבילויים כל היום?</a:t>
            </a:r>
          </a:p>
          <a:p>
            <a:pPr algn="ctr"/>
            <a:endParaRPr lang="he-IL" sz="3200" b="1" dirty="0">
              <a:solidFill>
                <a:schemeClr val="tx1"/>
              </a:solidFill>
              <a:cs typeface="Hofesh" panose="00000400000000000000" pitchFamily="2" charset="-79"/>
            </a:endParaRPr>
          </a:p>
          <a:p>
            <a:pPr algn="ctr"/>
            <a:r>
              <a:rPr lang="he-IL" sz="3200" b="1" dirty="0">
                <a:solidFill>
                  <a:schemeClr val="tx1"/>
                </a:solidFill>
                <a:cs typeface="Hofesh" panose="00000400000000000000" pitchFamily="2" charset="-79"/>
              </a:rPr>
              <a:t>האם יכול להיות שנגלה שכל זה לא שווה לנו כלום?</a:t>
            </a:r>
          </a:p>
          <a:p>
            <a:pPr algn="ctr"/>
            <a:endParaRPr lang="he-IL" dirty="0"/>
          </a:p>
        </p:txBody>
      </p:sp>
      <p:pic>
        <p:nvPicPr>
          <p:cNvPr id="7" name="4עבודת נמלים- מה חשוב באמת בחיים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71.48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23" y="1109229"/>
            <a:ext cx="6938716" cy="52737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375202">
            <a:off x="-57154" y="2782678"/>
            <a:ext cx="8272462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dirty="0">
                <a:solidFill>
                  <a:srgbClr val="FFFF00"/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זאת אומרת-</a:t>
            </a:r>
          </a:p>
          <a:p>
            <a:pPr algn="ctr"/>
            <a:r>
              <a:rPr lang="he-IL" sz="6600" dirty="0">
                <a:solidFill>
                  <a:srgbClr val="FFFF00"/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 שיש דברים שיותר חשובים מסטלה!!!</a:t>
            </a:r>
            <a:r>
              <a:rPr lang="he-IL" sz="2800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94631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1061D82-E93E-4427-A748-95BBD18E6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5443" y="401638"/>
            <a:ext cx="3552577" cy="989840"/>
          </a:xfrm>
        </p:spPr>
        <p:txBody>
          <a:bodyPr>
            <a:normAutofit/>
          </a:bodyPr>
          <a:lstStyle/>
          <a:p>
            <a:r>
              <a:rPr lang="he-IL" dirty="0">
                <a:latin typeface="Guttman Hatzvi" panose="02010401010101010101" pitchFamily="2" charset="-79"/>
                <a:cs typeface="Guttman Hatzvi" panose="02010401010101010101" pitchFamily="2" charset="-79"/>
              </a:rPr>
              <a:t>"אדם מחפש את עצמו"</a:t>
            </a:r>
          </a:p>
          <a:p>
            <a:r>
              <a:rPr lang="he-IL" dirty="0">
                <a:latin typeface="Dorian CLM" pitchFamily="2" charset="-79"/>
                <a:cs typeface="Dorian CLM" pitchFamily="2" charset="-79"/>
              </a:rPr>
              <a:t>משמעות החיים</a:t>
            </a:r>
          </a:p>
        </p:txBody>
      </p:sp>
      <p:grpSp>
        <p:nvGrpSpPr>
          <p:cNvPr id="5" name="קבוצה 4"/>
          <p:cNvGrpSpPr/>
          <p:nvPr/>
        </p:nvGrpSpPr>
        <p:grpSpPr>
          <a:xfrm>
            <a:off x="7989020" y="2843213"/>
            <a:ext cx="4170045" cy="2571750"/>
            <a:chOff x="4767206" y="223838"/>
            <a:chExt cx="8086725" cy="4714875"/>
          </a:xfrm>
        </p:grpSpPr>
        <p:sp>
          <p:nvSpPr>
            <p:cNvPr id="2" name="פרצוף מחייך 1"/>
            <p:cNvSpPr/>
            <p:nvPr/>
          </p:nvSpPr>
          <p:spPr>
            <a:xfrm>
              <a:off x="7491316" y="223838"/>
              <a:ext cx="4400550" cy="4714875"/>
            </a:xfrm>
            <a:prstGeom prst="smileyFace">
              <a:avLst/>
            </a:prstGeom>
            <a:solidFill>
              <a:srgbClr val="FFFF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/>
            <p:cNvSpPr txBox="1"/>
            <p:nvPr/>
          </p:nvSpPr>
          <p:spPr>
            <a:xfrm rot="20014260">
              <a:off x="4767206" y="1687989"/>
              <a:ext cx="8086725" cy="20665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1">
              <a:spAutoFit/>
            </a:bodyPr>
            <a:lstStyle/>
            <a:p>
              <a:r>
                <a:rPr lang="he-IL" sz="8800" dirty="0">
                  <a:solidFill>
                    <a:srgbClr val="00B0F0"/>
                  </a:solidFill>
                  <a:latin typeface="Akitza" panose="00000400000000000000" pitchFamily="2" charset="-79"/>
                  <a:cs typeface="Akitza" panose="00000400000000000000" pitchFamily="2" charset="-79"/>
                </a:rPr>
                <a:t>פתרון אפשרי?</a:t>
              </a:r>
            </a:p>
          </p:txBody>
        </p:sp>
      </p:grpSp>
      <p:pic>
        <p:nvPicPr>
          <p:cNvPr id="7" name="4עבודת נמלים- מה חשוב באמת בחיים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1042.48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123" y="1109229"/>
            <a:ext cx="6938716" cy="5273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375202">
            <a:off x="-45948" y="1809726"/>
            <a:ext cx="8272462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dirty="0">
                <a:solidFill>
                  <a:srgbClr val="FF0000"/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דרך אגב-</a:t>
            </a:r>
          </a:p>
          <a:p>
            <a:r>
              <a:rPr lang="he-IL" sz="6600" dirty="0">
                <a:solidFill>
                  <a:srgbClr val="FF0000"/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ראיתם מי הטיפוסים שמסתובבים במקומות של </a:t>
            </a:r>
            <a:r>
              <a:rPr lang="he-IL" sz="6600" dirty="0" err="1">
                <a:solidFill>
                  <a:srgbClr val="FF0000"/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סטלה</a:t>
            </a:r>
            <a:r>
              <a:rPr lang="he-IL" sz="6600" dirty="0">
                <a:solidFill>
                  <a:srgbClr val="FF0000"/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?</a:t>
            </a:r>
            <a:endParaRPr lang="he-IL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1926F-17AD-47F2-BFDB-5DB3FDF95180}"/>
              </a:ext>
            </a:extLst>
          </p:cNvPr>
          <p:cNvSpPr txBox="1"/>
          <p:nvPr/>
        </p:nvSpPr>
        <p:spPr>
          <a:xfrm rot="20375202">
            <a:off x="-57154" y="2782678"/>
            <a:ext cx="8272462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600" dirty="0">
                <a:solidFill>
                  <a:srgbClr val="FFFF00"/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זאת אומרת-</a:t>
            </a:r>
          </a:p>
          <a:p>
            <a:pPr algn="ctr"/>
            <a:r>
              <a:rPr lang="he-IL" sz="6600" dirty="0">
                <a:solidFill>
                  <a:srgbClr val="FFFF00"/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 שיש דברים שיותר חשובים מסטלה!!!</a:t>
            </a:r>
            <a:r>
              <a:rPr lang="he-IL" sz="2800" dirty="0"/>
              <a:t>!!</a:t>
            </a:r>
          </a:p>
        </p:txBody>
      </p:sp>
      <p:pic>
        <p:nvPicPr>
          <p:cNvPr id="11" name="4עבודת נמלים- מה חשוב באמת בחיים">
            <a:hlinkClick r:id="" action="ppaction://media"/>
            <a:extLst>
              <a:ext uri="{FF2B5EF4-FFF2-40B4-BE49-F238E27FC236}">
                <a16:creationId xmlns:a16="http://schemas.microsoft.com/office/drawing/2014/main" id="{9F6B6C02-BDA5-4CBA-88D8-F82DD1E1B2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591" end="66259.48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23" y="1250353"/>
            <a:ext cx="6938716" cy="52737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687589-86A3-49A6-A085-129C89154FB9}"/>
              </a:ext>
            </a:extLst>
          </p:cNvPr>
          <p:cNvSpPr txBox="1"/>
          <p:nvPr/>
        </p:nvSpPr>
        <p:spPr>
          <a:xfrm rot="20375202">
            <a:off x="-74261" y="2987228"/>
            <a:ext cx="888306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9600" dirty="0">
                <a:solidFill>
                  <a:srgbClr val="FFFF00"/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אלה חברים אלה?</a:t>
            </a:r>
            <a:endParaRPr lang="he-IL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22EDC-C34D-4C3F-9AB4-EBCE9CC4E902}"/>
              </a:ext>
            </a:extLst>
          </p:cNvPr>
          <p:cNvSpPr txBox="1"/>
          <p:nvPr/>
        </p:nvSpPr>
        <p:spPr>
          <a:xfrm rot="20375202">
            <a:off x="1228582" y="2217391"/>
            <a:ext cx="5405637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FFFF00"/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ובכן: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he-IL" sz="4000" dirty="0">
                <a:solidFill>
                  <a:srgbClr val="FFFF00"/>
                </a:solidFill>
                <a:cs typeface="Akitza" panose="00000400000000000000" pitchFamily="2" charset="-79"/>
              </a:rPr>
              <a:t>נהנים מדברים איכותיים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he-IL" sz="4000" dirty="0">
                <a:solidFill>
                  <a:srgbClr val="FFFF00"/>
                </a:solidFill>
                <a:cs typeface="Akitza" panose="00000400000000000000" pitchFamily="2" charset="-79"/>
              </a:rPr>
              <a:t>יודעים להפעיל אחרים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he-IL" sz="4000" dirty="0">
                <a:solidFill>
                  <a:srgbClr val="FFFF00"/>
                </a:solidFill>
                <a:cs typeface="Akitza" panose="00000400000000000000" pitchFamily="2" charset="-79"/>
              </a:rPr>
              <a:t>ומאוד עמוקים...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36846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8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8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17" accel="50000">
                                          <p:stCondLst>
                                            <p:cond delay="118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18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6">
                                          <p:stCondLst>
                                            <p:cond delay="11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7" accel="50000">
                                          <p:stCondLst>
                                            <p:cond delay="118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7">
                                          <p:stCondLst>
                                            <p:cond delay="4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08" decel="50000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62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5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  <p:bldP spid="9" grpId="1"/>
      <p:bldP spid="1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ה יחידה חתוכה 1">
            <a:extLst>
              <a:ext uri="{FF2B5EF4-FFF2-40B4-BE49-F238E27FC236}">
                <a16:creationId xmlns:a16="http://schemas.microsoft.com/office/drawing/2014/main" id="{92E70B9D-F9B4-4538-8A48-CBA9E3AC2EB2}"/>
              </a:ext>
            </a:extLst>
          </p:cNvPr>
          <p:cNvSpPr/>
          <p:nvPr/>
        </p:nvSpPr>
        <p:spPr>
          <a:xfrm>
            <a:off x="182879" y="2066727"/>
            <a:ext cx="8440615" cy="4516953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הָאָדָם אֵינוֹ חַי לְעוֹלָם וְעָלָיו לְנַצֵּל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כְּמִדַּת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יְכָלְתּו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ֹ אֶת תְּקוּפַת חַיָּיו. עָלָיו לְהִשְׁתַּדֵּל לְמַצּוֹת אוֹתָם עַד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תֻּמָּם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. כֵּיצַד לְמַצּוֹת אוֹתָם, אֵינִי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יָכֹל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 לוֹמַר לָךְ. אִלּוּ הָיִיתִי יוֹדֵעַ בְּבֵרוּר, הֲרֵי שֶׁמַּחֲצִית מֵחִידַת הַחַיִּים </a:t>
            </a:r>
            <a:r>
              <a:rPr lang="he-IL" dirty="0" err="1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הָיְתָה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 נִפְתֶּרֶת. </a:t>
            </a:r>
          </a:p>
          <a:p>
            <a:pPr>
              <a:lnSpc>
                <a:spcPct val="200000"/>
              </a:lnSpc>
            </a:pPr>
            <a:r>
              <a:rPr lang="he-IL" b="1" dirty="0">
                <a:solidFill>
                  <a:srgbClr val="C00000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אֲנִי רַק יוֹדֵעַ, שֶׁאֵינִי רוֹצֶה 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לְהַגִּיעַ לְגִיל מְסֻיָּם, לְהִסְתַּכֵּל סָבִיב </a:t>
            </a:r>
            <a:r>
              <a:rPr lang="he-IL" b="1" dirty="0">
                <a:solidFill>
                  <a:srgbClr val="C00000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וּלְגַלּוֹת </a:t>
            </a:r>
            <a:r>
              <a:rPr lang="he-IL" b="1" dirty="0" err="1">
                <a:solidFill>
                  <a:srgbClr val="C00000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פִּתְאֹם</a:t>
            </a:r>
            <a:r>
              <a:rPr lang="he-IL" b="1" dirty="0">
                <a:solidFill>
                  <a:srgbClr val="C00000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 </a:t>
            </a:r>
            <a:r>
              <a:rPr lang="he-IL" dirty="0">
                <a:solidFill>
                  <a:schemeClr val="tx1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שֶׁלֹּא יָצַרְתִּי דָּבָר, </a:t>
            </a:r>
            <a:r>
              <a:rPr lang="he-IL" b="1" dirty="0">
                <a:solidFill>
                  <a:srgbClr val="C00000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שֶׁאֲנִי כְּכָל שְׁאָר בְּנֵי הָאָדָם שֶׁאָצִים וְרָצִים כְּמוֹ חֲרָקִים, </a:t>
            </a:r>
            <a:r>
              <a:rPr lang="he-IL" b="1" dirty="0" err="1">
                <a:solidFill>
                  <a:srgbClr val="C00000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אָצוֹא</a:t>
            </a:r>
            <a:r>
              <a:rPr lang="he-IL" b="1" dirty="0">
                <a:solidFill>
                  <a:srgbClr val="C00000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 וָשׁוֹב, וּלְעוֹלָם אֵינָם עוֹשִׂים דָּבָר, חוֹזְרִים עַל שִׁגְרַת חַיֵּיהֶם וְיוֹרְדִים אֵלֵי קֶבֶר בְּהַשְׁאִירָם צֶאֱצָאִים, שֶׁרַק יַחְזְרוּ עַל </a:t>
            </a:r>
            <a:r>
              <a:rPr lang="he-IL" b="1" dirty="0" err="1">
                <a:solidFill>
                  <a:srgbClr val="C00000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הַ'לֹֹא-כְלוּמִיּוּת</a:t>
            </a:r>
            <a:r>
              <a:rPr lang="he-IL" b="1" dirty="0">
                <a:solidFill>
                  <a:srgbClr val="C00000"/>
                </a:solidFill>
                <a:latin typeface="Guttman Yad" panose="02010401010101010101" pitchFamily="2" charset="-79"/>
                <a:cs typeface="Guttman Yad" panose="02010401010101010101" pitchFamily="2" charset="-79"/>
              </a:rPr>
              <a:t>' שֶׁלָּהֶם עַצְמָם."</a:t>
            </a:r>
            <a:endParaRPr lang="en-US" dirty="0">
              <a:solidFill>
                <a:schemeClr val="tx1"/>
              </a:solidFill>
              <a:cs typeface="Guttman Yad" panose="02010401010101010101" pitchFamily="2" charset="-79"/>
            </a:endParaRP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1061D82-E93E-4427-A748-95BBD18E6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5443" y="401638"/>
            <a:ext cx="3552577" cy="989840"/>
          </a:xfrm>
        </p:spPr>
        <p:txBody>
          <a:bodyPr>
            <a:normAutofit/>
          </a:bodyPr>
          <a:lstStyle/>
          <a:p>
            <a:r>
              <a:rPr lang="he-IL" dirty="0">
                <a:latin typeface="Guttman Hatzvi" panose="02010401010101010101" pitchFamily="2" charset="-79"/>
                <a:cs typeface="Guttman Hatzvi" panose="02010401010101010101" pitchFamily="2" charset="-79"/>
              </a:rPr>
              <a:t>"אדם מחפש את עצמו"</a:t>
            </a:r>
          </a:p>
          <a:p>
            <a:r>
              <a:rPr lang="he-IL" dirty="0">
                <a:latin typeface="Dorian CLM" pitchFamily="2" charset="-79"/>
                <a:cs typeface="Dorian CLM" pitchFamily="2" charset="-79"/>
              </a:rPr>
              <a:t>משמעות החיים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3593F18E-F689-4CE9-85EC-FE3E39550AEB}"/>
              </a:ext>
            </a:extLst>
          </p:cNvPr>
          <p:cNvSpPr/>
          <p:nvPr/>
        </p:nvSpPr>
        <p:spPr>
          <a:xfrm>
            <a:off x="8736038" y="1391478"/>
            <a:ext cx="3334043" cy="520627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  <a:latin typeface="Guttman-Aharoni" panose="02010701010101010101" pitchFamily="2" charset="-79"/>
                <a:cs typeface="Guttman-Aharoni" panose="02010701010101010101" pitchFamily="2" charset="-79"/>
              </a:rPr>
              <a:t>יוני נתניהו </a:t>
            </a:r>
          </a:p>
          <a:p>
            <a:pPr algn="ctr">
              <a:lnSpc>
                <a:spcPct val="200000"/>
              </a:lnSpc>
            </a:pPr>
            <a:r>
              <a:rPr lang="he-IL" sz="1400" dirty="0">
                <a:latin typeface="Guttman-Aharoni" panose="02010701010101010101" pitchFamily="2" charset="-79"/>
                <a:cs typeface="Guttman-Aharoni" panose="02010701010101010101" pitchFamily="2" charset="-79"/>
              </a:rPr>
              <a:t>(האח הגדול של ראש הממשלה)</a:t>
            </a:r>
          </a:p>
          <a:p>
            <a:pPr algn="ctr">
              <a:lnSpc>
                <a:spcPct val="200000"/>
              </a:lnSpc>
            </a:pPr>
            <a:r>
              <a:rPr lang="he-IL" dirty="0">
                <a:latin typeface="Guttman-Aharoni" panose="02010701010101010101" pitchFamily="2" charset="-79"/>
                <a:cs typeface="Guttman-Aharoni" panose="02010701010101010101" pitchFamily="2" charset="-79"/>
              </a:rPr>
              <a:t>מפקד סיירת מטכ"ל</a:t>
            </a:r>
          </a:p>
          <a:p>
            <a:pPr algn="ctr">
              <a:lnSpc>
                <a:spcPct val="200000"/>
              </a:lnSpc>
            </a:pPr>
            <a:r>
              <a:rPr lang="he-IL" dirty="0">
                <a:latin typeface="Guttman-Aharoni" panose="02010701010101010101" pitchFamily="2" charset="-79"/>
                <a:cs typeface="Guttman-Aharoni" panose="02010701010101010101" pitchFamily="2" charset="-79"/>
              </a:rPr>
              <a:t>נהרג במבצע החילוץ מאנטבה, שאחר כך נקרא על שמו- </a:t>
            </a:r>
            <a:r>
              <a:rPr lang="he-IL" sz="2400" dirty="0">
                <a:solidFill>
                  <a:srgbClr val="C00000"/>
                </a:solidFill>
                <a:latin typeface="Guttman-Aharoni" panose="02010701010101010101" pitchFamily="2" charset="-79"/>
                <a:cs typeface="Guttman-Aharoni" panose="02010701010101010101" pitchFamily="2" charset="-79"/>
              </a:rPr>
              <a:t>"מבצע יהונתן"</a:t>
            </a:r>
            <a:endParaRPr lang="he-IL" dirty="0">
              <a:solidFill>
                <a:srgbClr val="C00000"/>
              </a:solidFill>
              <a:latin typeface="Guttman-Aharoni" panose="02010701010101010101" pitchFamily="2" charset="-79"/>
              <a:cs typeface="Guttman-Aharoni" panose="0201070101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460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3141</TotalTime>
  <Words>426</Words>
  <Application>Microsoft Office PowerPoint</Application>
  <PresentationFormat>מסך רחב</PresentationFormat>
  <Paragraphs>53</Paragraphs>
  <Slides>9</Slides>
  <Notes>0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20" baseType="lpstr">
      <vt:lpstr>Akitza</vt:lpstr>
      <vt:lpstr>Arial</vt:lpstr>
      <vt:lpstr>Calibri</vt:lpstr>
      <vt:lpstr>Calibri Light</vt:lpstr>
      <vt:lpstr>Dorian CLM</vt:lpstr>
      <vt:lpstr>Guttman Hatzvi</vt:lpstr>
      <vt:lpstr>Guttman Yad</vt:lpstr>
      <vt:lpstr>Guttman Yad-Brush</vt:lpstr>
      <vt:lpstr>Guttman-Aharoni</vt:lpstr>
      <vt:lpstr>Wingdings</vt:lpstr>
      <vt:lpstr>ערכת נושא Office</vt:lpstr>
      <vt:lpstr>משמעות החיים </vt:lpstr>
      <vt:lpstr>מצגת של PowerPoint‏</vt:lpstr>
      <vt:lpstr>מה הבעיה של זי?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יהודה לזרוביץ</dc:creator>
  <cp:lastModifiedBy>user</cp:lastModifiedBy>
  <cp:revision>81</cp:revision>
  <dcterms:created xsi:type="dcterms:W3CDTF">2017-07-02T18:35:39Z</dcterms:created>
  <dcterms:modified xsi:type="dcterms:W3CDTF">2021-09-29T14:21:36Z</dcterms:modified>
</cp:coreProperties>
</file>