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Lst>
  <p:sldIdLst>
    <p:sldId id="305" r:id="rId3"/>
    <p:sldId id="301" r:id="rId4"/>
    <p:sldId id="302" r:id="rId5"/>
    <p:sldId id="303" r:id="rId6"/>
    <p:sldId id="304" r:id="rId7"/>
    <p:sldId id="266" r:id="rId8"/>
    <p:sldId id="306" r:id="rId9"/>
    <p:sldId id="268" r:id="rId10"/>
    <p:sldId id="256" r:id="rId11"/>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6CAF8E-97A1-4D77-9D61-D22A989FF016}" type="doc">
      <dgm:prSet loTypeId="urn:microsoft.com/office/officeart/2005/8/layout/orgChart1" loCatId="hierarchy" qsTypeId="urn:microsoft.com/office/officeart/2005/8/quickstyle/3d2#2" qsCatId="3D" csTypeId="urn:microsoft.com/office/officeart/2005/8/colors/colorful4" csCatId="colorful" phldr="1"/>
      <dgm:spPr/>
      <dgm:t>
        <a:bodyPr/>
        <a:lstStyle/>
        <a:p>
          <a:pPr rtl="1"/>
          <a:endParaRPr lang="he-IL"/>
        </a:p>
      </dgm:t>
    </dgm:pt>
    <dgm:pt modelId="{5310D526-3BF7-42FC-929A-5F3F46A6604B}">
      <dgm:prSet phldrT="[טקסט]" custT="1"/>
      <dgm:spPr/>
      <dgm:t>
        <a:bodyPr/>
        <a:lstStyle/>
        <a:p>
          <a:pPr rtl="1"/>
          <a:r>
            <a:rPr lang="he-IL" sz="2400" b="1" dirty="0">
              <a:latin typeface="David" panose="020E0502060401010101" pitchFamily="34" charset="-79"/>
              <a:cs typeface="David" panose="020E0502060401010101" pitchFamily="34" charset="-79"/>
            </a:rPr>
            <a:t>שני טיפוסים </a:t>
          </a:r>
        </a:p>
        <a:p>
          <a:pPr rtl="1"/>
          <a:r>
            <a:rPr lang="he-IL" sz="2400" b="1" dirty="0">
              <a:latin typeface="David" panose="020E0502060401010101" pitchFamily="34" charset="-79"/>
              <a:cs typeface="David" panose="020E0502060401010101" pitchFamily="34" charset="-79"/>
            </a:rPr>
            <a:t>של אנשים</a:t>
          </a:r>
        </a:p>
      </dgm:t>
    </dgm:pt>
    <dgm:pt modelId="{453D5EAF-C638-40DF-9ECF-28445066274D}" type="parTrans" cxnId="{B1B458EA-B029-4D6F-A628-19CC8DA983CE}">
      <dgm:prSet/>
      <dgm:spPr/>
      <dgm:t>
        <a:bodyPr/>
        <a:lstStyle/>
        <a:p>
          <a:pPr rtl="1"/>
          <a:endParaRPr lang="he-IL"/>
        </a:p>
      </dgm:t>
    </dgm:pt>
    <dgm:pt modelId="{644D2D2C-CE3E-48FE-B8D1-7DE24C834160}" type="sibTrans" cxnId="{B1B458EA-B029-4D6F-A628-19CC8DA983CE}">
      <dgm:prSet/>
      <dgm:spPr/>
      <dgm:t>
        <a:bodyPr/>
        <a:lstStyle/>
        <a:p>
          <a:pPr rtl="1"/>
          <a:endParaRPr lang="he-IL"/>
        </a:p>
      </dgm:t>
    </dgm:pt>
    <dgm:pt modelId="{3F34E73C-8375-4F81-8EEE-CFD16E9A94AA}">
      <dgm:prSet phldrT="[טקסט]" custT="1"/>
      <dgm:spPr/>
      <dgm:t>
        <a:bodyPr/>
        <a:lstStyle/>
        <a:p>
          <a:pPr rtl="1"/>
          <a:r>
            <a:rPr lang="he-IL" sz="2800" b="1" dirty="0">
              <a:latin typeface="David" panose="020E0502060401010101" pitchFamily="34" charset="-79"/>
              <a:cs typeface="David" panose="020E0502060401010101" pitchFamily="34" charset="-79"/>
            </a:rPr>
            <a:t>אנשי חוץ</a:t>
          </a:r>
        </a:p>
      </dgm:t>
    </dgm:pt>
    <dgm:pt modelId="{A4DBC424-75C9-4CDC-AB50-513DAB523287}" type="parTrans" cxnId="{4D731C40-B887-4117-8CCA-AFCAE7EA65C3}">
      <dgm:prSet/>
      <dgm:spPr/>
      <dgm:t>
        <a:bodyPr/>
        <a:lstStyle/>
        <a:p>
          <a:pPr rtl="1"/>
          <a:endParaRPr lang="he-IL"/>
        </a:p>
      </dgm:t>
    </dgm:pt>
    <dgm:pt modelId="{15CFA126-1731-41FB-8690-5FA73C324624}" type="sibTrans" cxnId="{4D731C40-B887-4117-8CCA-AFCAE7EA65C3}">
      <dgm:prSet/>
      <dgm:spPr/>
      <dgm:t>
        <a:bodyPr/>
        <a:lstStyle/>
        <a:p>
          <a:pPr rtl="1"/>
          <a:endParaRPr lang="he-IL"/>
        </a:p>
      </dgm:t>
    </dgm:pt>
    <dgm:pt modelId="{36CB3E2D-446A-4D5A-B243-397C46DB9C35}">
      <dgm:prSet phldrT="[טקסט]" custT="1"/>
      <dgm:spPr/>
      <dgm:t>
        <a:bodyPr/>
        <a:lstStyle/>
        <a:p>
          <a:pPr rtl="1"/>
          <a:r>
            <a:rPr lang="he-IL" sz="2800" b="1" dirty="0">
              <a:latin typeface="David" panose="020E0502060401010101" pitchFamily="34" charset="-79"/>
              <a:cs typeface="David" panose="020E0502060401010101" pitchFamily="34" charset="-79"/>
            </a:rPr>
            <a:t>אנשי פנים</a:t>
          </a:r>
        </a:p>
      </dgm:t>
    </dgm:pt>
    <dgm:pt modelId="{37701309-DED2-4253-8DA1-55C3AC4A0D20}" type="parTrans" cxnId="{45E4F8E7-5BC6-4C66-9AD2-44381A42FD42}">
      <dgm:prSet/>
      <dgm:spPr/>
      <dgm:t>
        <a:bodyPr/>
        <a:lstStyle/>
        <a:p>
          <a:pPr rtl="1"/>
          <a:endParaRPr lang="he-IL"/>
        </a:p>
      </dgm:t>
    </dgm:pt>
    <dgm:pt modelId="{932823F5-502B-466C-93D9-4A7D7641AC85}" type="sibTrans" cxnId="{45E4F8E7-5BC6-4C66-9AD2-44381A42FD42}">
      <dgm:prSet/>
      <dgm:spPr/>
      <dgm:t>
        <a:bodyPr/>
        <a:lstStyle/>
        <a:p>
          <a:pPr rtl="1"/>
          <a:endParaRPr lang="he-IL"/>
        </a:p>
      </dgm:t>
    </dgm:pt>
    <dgm:pt modelId="{9AB7401B-5E11-4F7B-9B53-D10B34F043DE}">
      <dgm:prSet custT="1">
        <dgm:style>
          <a:lnRef idx="0">
            <a:schemeClr val="accent4"/>
          </a:lnRef>
          <a:fillRef idx="3">
            <a:schemeClr val="accent4"/>
          </a:fillRef>
          <a:effectRef idx="3">
            <a:schemeClr val="accent4"/>
          </a:effectRef>
          <a:fontRef idx="minor">
            <a:schemeClr val="lt1"/>
          </a:fontRef>
        </dgm:style>
      </dgm:prSet>
      <dgm:spPr/>
      <dgm:t>
        <a:bodyPr/>
        <a:lstStyle/>
        <a:p>
          <a:pPr rtl="1"/>
          <a:r>
            <a:rPr lang="he-IL" sz="2400" b="1" dirty="0">
              <a:latin typeface="David" panose="020E0502060401010101" pitchFamily="34" charset="-79"/>
              <a:cs typeface="David" panose="020E0502060401010101" pitchFamily="34" charset="-79"/>
            </a:rPr>
            <a:t>אינם מסוגלים להיות עם עצמם</a:t>
          </a:r>
          <a:endParaRPr lang="he-IL" sz="2000" b="1" dirty="0">
            <a:latin typeface="David" panose="020E0502060401010101" pitchFamily="34" charset="-79"/>
            <a:cs typeface="David" panose="020E0502060401010101" pitchFamily="34" charset="-79"/>
          </a:endParaRPr>
        </a:p>
      </dgm:t>
    </dgm:pt>
    <dgm:pt modelId="{E2247BF9-BDBB-4952-8282-5A205A2E7A60}" type="parTrans" cxnId="{67F7CDE5-2F1E-4BB0-8E62-34422D6B7AA4}">
      <dgm:prSet/>
      <dgm:spPr/>
      <dgm:t>
        <a:bodyPr/>
        <a:lstStyle/>
        <a:p>
          <a:pPr rtl="1"/>
          <a:endParaRPr lang="he-IL"/>
        </a:p>
      </dgm:t>
    </dgm:pt>
    <dgm:pt modelId="{BF67B3BF-C635-4269-840A-C51817C71EA4}" type="sibTrans" cxnId="{67F7CDE5-2F1E-4BB0-8E62-34422D6B7AA4}">
      <dgm:prSet/>
      <dgm:spPr/>
      <dgm:t>
        <a:bodyPr/>
        <a:lstStyle/>
        <a:p>
          <a:pPr rtl="1"/>
          <a:endParaRPr lang="he-IL"/>
        </a:p>
      </dgm:t>
    </dgm:pt>
    <dgm:pt modelId="{33C521EB-F13A-4084-97BB-B9AD79FBC3E8}">
      <dgm:prSet custT="1">
        <dgm:style>
          <a:lnRef idx="0">
            <a:schemeClr val="accent6"/>
          </a:lnRef>
          <a:fillRef idx="3">
            <a:schemeClr val="accent6"/>
          </a:fillRef>
          <a:effectRef idx="3">
            <a:schemeClr val="accent6"/>
          </a:effectRef>
          <a:fontRef idx="minor">
            <a:schemeClr val="lt1"/>
          </a:fontRef>
        </dgm:style>
      </dgm:prSet>
      <dgm:spPr/>
      <dgm:t>
        <a:bodyPr/>
        <a:lstStyle/>
        <a:p>
          <a:pPr rtl="1"/>
          <a:r>
            <a:rPr lang="he-IL" sz="2800" b="1" dirty="0">
              <a:latin typeface="David" panose="020E0502060401010101" pitchFamily="34" charset="-79"/>
              <a:cs typeface="David" panose="020E0502060401010101" pitchFamily="34" charset="-79"/>
            </a:rPr>
            <a:t>רחוקים מעולם התשובה</a:t>
          </a:r>
          <a:endParaRPr lang="he-IL" sz="2400" b="1" dirty="0">
            <a:latin typeface="David" panose="020E0502060401010101" pitchFamily="34" charset="-79"/>
            <a:cs typeface="David" panose="020E0502060401010101" pitchFamily="34" charset="-79"/>
          </a:endParaRPr>
        </a:p>
      </dgm:t>
    </dgm:pt>
    <dgm:pt modelId="{3F96FAF2-F884-4738-9DC3-BE976E1A359E}" type="parTrans" cxnId="{671AA2A4-4E77-464F-B064-A32025B486CE}">
      <dgm:prSet/>
      <dgm:spPr/>
      <dgm:t>
        <a:bodyPr/>
        <a:lstStyle/>
        <a:p>
          <a:pPr rtl="1"/>
          <a:endParaRPr lang="he-IL"/>
        </a:p>
      </dgm:t>
    </dgm:pt>
    <dgm:pt modelId="{F87C3ABF-1F55-47BA-945B-353DF09E2CD7}" type="sibTrans" cxnId="{671AA2A4-4E77-464F-B064-A32025B486CE}">
      <dgm:prSet/>
      <dgm:spPr/>
      <dgm:t>
        <a:bodyPr/>
        <a:lstStyle/>
        <a:p>
          <a:pPr rtl="1"/>
          <a:endParaRPr lang="he-IL"/>
        </a:p>
      </dgm:t>
    </dgm:pt>
    <dgm:pt modelId="{CFAB928C-046A-4211-81D4-910E15CE084E}">
      <dgm:prSet custT="1"/>
      <dgm:spPr/>
      <dgm:t>
        <a:bodyPr/>
        <a:lstStyle/>
        <a:p>
          <a:pPr rtl="1"/>
          <a:r>
            <a:rPr lang="he-IL" sz="2800" b="1" dirty="0">
              <a:latin typeface="David" panose="020E0502060401010101" pitchFamily="34" charset="-79"/>
              <a:cs typeface="David" panose="020E0502060401010101" pitchFamily="34" charset="-79"/>
            </a:rPr>
            <a:t>תורתם יבשה</a:t>
          </a:r>
        </a:p>
      </dgm:t>
    </dgm:pt>
    <dgm:pt modelId="{39334D9A-21F4-4341-9738-0B45151C43E9}" type="parTrans" cxnId="{F0A699B5-D596-4F76-AA10-BDC4661394DF}">
      <dgm:prSet/>
      <dgm:spPr/>
      <dgm:t>
        <a:bodyPr/>
        <a:lstStyle/>
        <a:p>
          <a:pPr rtl="1"/>
          <a:endParaRPr lang="he-IL"/>
        </a:p>
      </dgm:t>
    </dgm:pt>
    <dgm:pt modelId="{1A352A32-673B-433A-943D-12C9C570D3AD}" type="sibTrans" cxnId="{F0A699B5-D596-4F76-AA10-BDC4661394DF}">
      <dgm:prSet/>
      <dgm:spPr/>
      <dgm:t>
        <a:bodyPr/>
        <a:lstStyle/>
        <a:p>
          <a:pPr rtl="1"/>
          <a:endParaRPr lang="he-IL"/>
        </a:p>
      </dgm:t>
    </dgm:pt>
    <dgm:pt modelId="{4A1897E1-C8D4-4BF6-80C3-9684E8EBBD41}">
      <dgm:prSet custT="1"/>
      <dgm:spPr/>
      <dgm:t>
        <a:bodyPr/>
        <a:lstStyle/>
        <a:p>
          <a:pPr rtl="1"/>
          <a:r>
            <a:rPr lang="he-IL" sz="2400" b="1" dirty="0">
              <a:latin typeface="David" panose="020E0502060401010101" pitchFamily="34" charset="-79"/>
              <a:cs typeface="David" panose="020E0502060401010101" pitchFamily="34" charset="-79"/>
            </a:rPr>
            <a:t>התבוננות אישית  פנימית</a:t>
          </a:r>
        </a:p>
      </dgm:t>
    </dgm:pt>
    <dgm:pt modelId="{735584F8-635E-492D-BE6F-DF2BECC6715D}" type="parTrans" cxnId="{A8DF9967-8226-4E5F-8CC7-01E13B03D31E}">
      <dgm:prSet/>
      <dgm:spPr/>
      <dgm:t>
        <a:bodyPr/>
        <a:lstStyle/>
        <a:p>
          <a:pPr rtl="1"/>
          <a:endParaRPr lang="he-IL"/>
        </a:p>
      </dgm:t>
    </dgm:pt>
    <dgm:pt modelId="{42BE6DC1-ADC0-49DC-B16B-2946D3A73AC9}" type="sibTrans" cxnId="{A8DF9967-8226-4E5F-8CC7-01E13B03D31E}">
      <dgm:prSet/>
      <dgm:spPr/>
      <dgm:t>
        <a:bodyPr/>
        <a:lstStyle/>
        <a:p>
          <a:pPr rtl="1"/>
          <a:endParaRPr lang="he-IL"/>
        </a:p>
      </dgm:t>
    </dgm:pt>
    <dgm:pt modelId="{43C6FFAA-4E6F-411D-9387-9087F2563FEB}">
      <dgm:prSet/>
      <dgm:spPr/>
      <dgm:t>
        <a:bodyPr/>
        <a:lstStyle/>
        <a:p>
          <a:pPr rtl="1"/>
          <a:r>
            <a:rPr lang="he-IL" b="1" dirty="0">
              <a:latin typeface="David" panose="020E0502060401010101" pitchFamily="34" charset="-79"/>
              <a:cs typeface="David" panose="020E0502060401010101" pitchFamily="34" charset="-79"/>
            </a:rPr>
            <a:t>אנשים שמרוכזים בסביבה שלהם ולא בעצמם</a:t>
          </a:r>
        </a:p>
      </dgm:t>
    </dgm:pt>
    <dgm:pt modelId="{18273AD3-A5BB-4BD4-AA5E-A9884F104B29}" type="parTrans" cxnId="{653FE771-2097-4CE8-987C-21B84E9C3E29}">
      <dgm:prSet/>
      <dgm:spPr/>
      <dgm:t>
        <a:bodyPr/>
        <a:lstStyle/>
        <a:p>
          <a:pPr rtl="1"/>
          <a:endParaRPr lang="he-IL"/>
        </a:p>
      </dgm:t>
    </dgm:pt>
    <dgm:pt modelId="{35C6ADAF-5C6E-4413-859B-CF79999108BD}" type="sibTrans" cxnId="{653FE771-2097-4CE8-987C-21B84E9C3E29}">
      <dgm:prSet/>
      <dgm:spPr/>
      <dgm:t>
        <a:bodyPr/>
        <a:lstStyle/>
        <a:p>
          <a:pPr rtl="1"/>
          <a:endParaRPr lang="he-IL"/>
        </a:p>
      </dgm:t>
    </dgm:pt>
    <dgm:pt modelId="{387FD26D-D1CF-4D9F-AB83-10B0DDCC04BE}">
      <dgm:prSet custT="1"/>
      <dgm:spPr/>
      <dgm:t>
        <a:bodyPr/>
        <a:lstStyle/>
        <a:p>
          <a:pPr rtl="1"/>
          <a:r>
            <a:rPr lang="he-IL" sz="2400" b="1" dirty="0">
              <a:latin typeface="David" panose="020E0502060401010101" pitchFamily="34" charset="-79"/>
              <a:cs typeface="David" panose="020E0502060401010101" pitchFamily="34" charset="-79"/>
            </a:rPr>
            <a:t>הסתכלות על העולם החיצוני דרך העולם הפנימי</a:t>
          </a:r>
        </a:p>
      </dgm:t>
    </dgm:pt>
    <dgm:pt modelId="{D2193EA9-1233-4BE5-AA94-8A8B9A4BDDCA}" type="parTrans" cxnId="{F09DF087-1163-40B0-8819-04AB8BD32787}">
      <dgm:prSet/>
      <dgm:spPr/>
      <dgm:t>
        <a:bodyPr/>
        <a:lstStyle/>
        <a:p>
          <a:pPr rtl="1"/>
          <a:endParaRPr lang="he-IL"/>
        </a:p>
      </dgm:t>
    </dgm:pt>
    <dgm:pt modelId="{CA5E1137-C588-41FC-8DCE-31BBE0737D79}" type="sibTrans" cxnId="{F09DF087-1163-40B0-8819-04AB8BD32787}">
      <dgm:prSet/>
      <dgm:spPr/>
      <dgm:t>
        <a:bodyPr/>
        <a:lstStyle/>
        <a:p>
          <a:pPr rtl="1"/>
          <a:endParaRPr lang="he-IL"/>
        </a:p>
      </dgm:t>
    </dgm:pt>
    <dgm:pt modelId="{03B431A8-BEF6-40AF-A52D-5C547D56559A}">
      <dgm:prSet>
        <dgm:style>
          <a:lnRef idx="0">
            <a:schemeClr val="accent6"/>
          </a:lnRef>
          <a:fillRef idx="3">
            <a:schemeClr val="accent6"/>
          </a:fillRef>
          <a:effectRef idx="3">
            <a:schemeClr val="accent6"/>
          </a:effectRef>
          <a:fontRef idx="minor">
            <a:schemeClr val="lt1"/>
          </a:fontRef>
        </dgm:style>
      </dgm:prSet>
      <dgm:spPr/>
      <dgm:t>
        <a:bodyPr/>
        <a:lstStyle/>
        <a:p>
          <a:pPr rtl="1"/>
          <a:r>
            <a:rPr lang="he-IL" b="1" dirty="0">
              <a:latin typeface="David" panose="020E0502060401010101" pitchFamily="34" charset="-79"/>
              <a:cs typeface="David" panose="020E0502060401010101" pitchFamily="34" charset="-79"/>
            </a:rPr>
            <a:t>קרובים לעולם התשובה</a:t>
          </a:r>
        </a:p>
        <a:p>
          <a:pPr rtl="1"/>
          <a:r>
            <a:rPr lang="he-IL" b="1">
              <a:latin typeface="David" panose="020E0502060401010101" pitchFamily="34" charset="-79"/>
              <a:cs typeface="David" panose="020E0502060401010101" pitchFamily="34" charset="-79"/>
            </a:rPr>
            <a:t>משום ששמים </a:t>
          </a:r>
          <a:r>
            <a:rPr lang="he-IL" b="1" dirty="0">
              <a:latin typeface="David" panose="020E0502060401010101" pitchFamily="34" charset="-79"/>
              <a:cs typeface="David" panose="020E0502060401010101" pitchFamily="34" charset="-79"/>
            </a:rPr>
            <a:t>לב </a:t>
          </a:r>
          <a:r>
            <a:rPr lang="he-IL" b="1">
              <a:latin typeface="David" panose="020E0502060401010101" pitchFamily="34" charset="-79"/>
              <a:cs typeface="David" panose="020E0502060401010101" pitchFamily="34" charset="-79"/>
            </a:rPr>
            <a:t>לפגמים ולנפילות</a:t>
          </a:r>
          <a:endParaRPr lang="he-IL" b="1" dirty="0">
            <a:latin typeface="David" panose="020E0502060401010101" pitchFamily="34" charset="-79"/>
            <a:cs typeface="David" panose="020E0502060401010101" pitchFamily="34" charset="-79"/>
          </a:endParaRPr>
        </a:p>
      </dgm:t>
    </dgm:pt>
    <dgm:pt modelId="{C8945AB3-BE50-4169-A854-1BBB9F3DF9F0}" type="parTrans" cxnId="{A521F7C1-3C66-446E-851E-7BE79B0B64DF}">
      <dgm:prSet/>
      <dgm:spPr/>
      <dgm:t>
        <a:bodyPr/>
        <a:lstStyle/>
        <a:p>
          <a:pPr rtl="1"/>
          <a:endParaRPr lang="he-IL"/>
        </a:p>
      </dgm:t>
    </dgm:pt>
    <dgm:pt modelId="{126CF7D5-DF47-40BE-BA1F-7A074961F4CE}" type="sibTrans" cxnId="{A521F7C1-3C66-446E-851E-7BE79B0B64DF}">
      <dgm:prSet/>
      <dgm:spPr/>
      <dgm:t>
        <a:bodyPr/>
        <a:lstStyle/>
        <a:p>
          <a:pPr rtl="1"/>
          <a:endParaRPr lang="he-IL"/>
        </a:p>
      </dgm:t>
    </dgm:pt>
    <dgm:pt modelId="{09B1E27B-C35F-4D8E-9A7D-C4B631E1337E}" type="pres">
      <dgm:prSet presAssocID="{BD6CAF8E-97A1-4D77-9D61-D22A989FF016}" presName="hierChild1" presStyleCnt="0">
        <dgm:presLayoutVars>
          <dgm:orgChart val="1"/>
          <dgm:chPref val="1"/>
          <dgm:dir/>
          <dgm:animOne val="branch"/>
          <dgm:animLvl val="lvl"/>
          <dgm:resizeHandles/>
        </dgm:presLayoutVars>
      </dgm:prSet>
      <dgm:spPr/>
    </dgm:pt>
    <dgm:pt modelId="{EAC04181-DAE0-4169-83B5-CF8D39746DBC}" type="pres">
      <dgm:prSet presAssocID="{5310D526-3BF7-42FC-929A-5F3F46A6604B}" presName="hierRoot1" presStyleCnt="0">
        <dgm:presLayoutVars>
          <dgm:hierBranch val="init"/>
        </dgm:presLayoutVars>
      </dgm:prSet>
      <dgm:spPr/>
    </dgm:pt>
    <dgm:pt modelId="{BB8BDBE1-1D46-4F65-9203-BFD8B2EB33BA}" type="pres">
      <dgm:prSet presAssocID="{5310D526-3BF7-42FC-929A-5F3F46A6604B}" presName="rootComposite1" presStyleCnt="0"/>
      <dgm:spPr/>
    </dgm:pt>
    <dgm:pt modelId="{B05E6675-FDD7-4B73-87B2-2E2314D5CCD7}" type="pres">
      <dgm:prSet presAssocID="{5310D526-3BF7-42FC-929A-5F3F46A6604B}" presName="rootText1" presStyleLbl="node0" presStyleIdx="0" presStyleCnt="2" custScaleX="310263" custScaleY="171376">
        <dgm:presLayoutVars>
          <dgm:chPref val="3"/>
        </dgm:presLayoutVars>
      </dgm:prSet>
      <dgm:spPr/>
    </dgm:pt>
    <dgm:pt modelId="{04597038-29FC-40FA-A46A-A1A7AEFEA9DD}" type="pres">
      <dgm:prSet presAssocID="{5310D526-3BF7-42FC-929A-5F3F46A6604B}" presName="rootConnector1" presStyleLbl="node1" presStyleIdx="0" presStyleCnt="0"/>
      <dgm:spPr/>
    </dgm:pt>
    <dgm:pt modelId="{4A8FCF85-E553-4B22-A19D-91C45DE9E662}" type="pres">
      <dgm:prSet presAssocID="{5310D526-3BF7-42FC-929A-5F3F46A6604B}" presName="hierChild2" presStyleCnt="0"/>
      <dgm:spPr/>
    </dgm:pt>
    <dgm:pt modelId="{507546E7-AA8E-4396-A91F-EFEF68070A60}" type="pres">
      <dgm:prSet presAssocID="{A4DBC424-75C9-4CDC-AB50-513DAB523287}" presName="Name37" presStyleLbl="parChTrans1D2" presStyleIdx="0" presStyleCnt="2"/>
      <dgm:spPr/>
    </dgm:pt>
    <dgm:pt modelId="{0EFD4F58-32D8-4F57-8F98-0ED6595EE19A}" type="pres">
      <dgm:prSet presAssocID="{3F34E73C-8375-4F81-8EEE-CFD16E9A94AA}" presName="hierRoot2" presStyleCnt="0">
        <dgm:presLayoutVars>
          <dgm:hierBranch val="init"/>
        </dgm:presLayoutVars>
      </dgm:prSet>
      <dgm:spPr/>
    </dgm:pt>
    <dgm:pt modelId="{4F950A44-C5D0-41FE-A8B0-8E3138543DC1}" type="pres">
      <dgm:prSet presAssocID="{3F34E73C-8375-4F81-8EEE-CFD16E9A94AA}" presName="rootComposite" presStyleCnt="0"/>
      <dgm:spPr/>
    </dgm:pt>
    <dgm:pt modelId="{C1C9D7D9-667E-4FB4-B55A-7C09A05A4944}" type="pres">
      <dgm:prSet presAssocID="{3F34E73C-8375-4F81-8EEE-CFD16E9A94AA}" presName="rootText" presStyleLbl="node2" presStyleIdx="0" presStyleCnt="2" custScaleX="196854">
        <dgm:presLayoutVars>
          <dgm:chPref val="3"/>
        </dgm:presLayoutVars>
      </dgm:prSet>
      <dgm:spPr/>
    </dgm:pt>
    <dgm:pt modelId="{05460161-159E-46F0-81B6-CC150873AD18}" type="pres">
      <dgm:prSet presAssocID="{3F34E73C-8375-4F81-8EEE-CFD16E9A94AA}" presName="rootConnector" presStyleLbl="node2" presStyleIdx="0" presStyleCnt="2"/>
      <dgm:spPr/>
    </dgm:pt>
    <dgm:pt modelId="{8119F6D3-6962-4DB3-B6F7-51E8473A4742}" type="pres">
      <dgm:prSet presAssocID="{3F34E73C-8375-4F81-8EEE-CFD16E9A94AA}" presName="hierChild4" presStyleCnt="0"/>
      <dgm:spPr/>
    </dgm:pt>
    <dgm:pt modelId="{4415F8B5-BBBE-47CC-9FFB-FDCAE5F35D3C}" type="pres">
      <dgm:prSet presAssocID="{18273AD3-A5BB-4BD4-AA5E-A9884F104B29}" presName="Name37" presStyleLbl="parChTrans1D3" presStyleIdx="0" presStyleCnt="2"/>
      <dgm:spPr/>
    </dgm:pt>
    <dgm:pt modelId="{C50A2E13-3456-4501-B8C5-AEBFEC3AB24C}" type="pres">
      <dgm:prSet presAssocID="{43C6FFAA-4E6F-411D-9387-9087F2563FEB}" presName="hierRoot2" presStyleCnt="0">
        <dgm:presLayoutVars>
          <dgm:hierBranch val="init"/>
        </dgm:presLayoutVars>
      </dgm:prSet>
      <dgm:spPr/>
    </dgm:pt>
    <dgm:pt modelId="{181E8D95-2017-4093-9794-F1240AABCE16}" type="pres">
      <dgm:prSet presAssocID="{43C6FFAA-4E6F-411D-9387-9087F2563FEB}" presName="rootComposite" presStyleCnt="0"/>
      <dgm:spPr/>
    </dgm:pt>
    <dgm:pt modelId="{4E520DF3-A0DB-41DE-9B09-51AF4D4A41A0}" type="pres">
      <dgm:prSet presAssocID="{43C6FFAA-4E6F-411D-9387-9087F2563FEB}" presName="rootText" presStyleLbl="node3" presStyleIdx="0" presStyleCnt="2" custScaleX="313606" custScaleY="184260">
        <dgm:presLayoutVars>
          <dgm:chPref val="3"/>
        </dgm:presLayoutVars>
      </dgm:prSet>
      <dgm:spPr/>
    </dgm:pt>
    <dgm:pt modelId="{6781FC08-3442-4FC7-A514-FA51CD57B07F}" type="pres">
      <dgm:prSet presAssocID="{43C6FFAA-4E6F-411D-9387-9087F2563FEB}" presName="rootConnector" presStyleLbl="node3" presStyleIdx="0" presStyleCnt="2"/>
      <dgm:spPr/>
    </dgm:pt>
    <dgm:pt modelId="{9985DF64-4D56-452F-867C-D339153B7A43}" type="pres">
      <dgm:prSet presAssocID="{43C6FFAA-4E6F-411D-9387-9087F2563FEB}" presName="hierChild4" presStyleCnt="0"/>
      <dgm:spPr/>
    </dgm:pt>
    <dgm:pt modelId="{F91BF3D7-1234-4DE1-B1C8-B0F7A4C6FE6A}" type="pres">
      <dgm:prSet presAssocID="{E2247BF9-BDBB-4952-8282-5A205A2E7A60}" presName="Name37" presStyleLbl="parChTrans1D4" presStyleIdx="0" presStyleCnt="4"/>
      <dgm:spPr/>
    </dgm:pt>
    <dgm:pt modelId="{79DD8916-D4F7-4C45-9A90-D795DAB7E22C}" type="pres">
      <dgm:prSet presAssocID="{9AB7401B-5E11-4F7B-9B53-D10B34F043DE}" presName="hierRoot2" presStyleCnt="0">
        <dgm:presLayoutVars>
          <dgm:hierBranch val="init"/>
        </dgm:presLayoutVars>
      </dgm:prSet>
      <dgm:spPr/>
    </dgm:pt>
    <dgm:pt modelId="{A9F41D81-8924-41DE-ABD4-9090A72BF927}" type="pres">
      <dgm:prSet presAssocID="{9AB7401B-5E11-4F7B-9B53-D10B34F043DE}" presName="rootComposite" presStyleCnt="0"/>
      <dgm:spPr/>
    </dgm:pt>
    <dgm:pt modelId="{016DA77D-1876-4B75-A437-1F33169CC0F2}" type="pres">
      <dgm:prSet presAssocID="{9AB7401B-5E11-4F7B-9B53-D10B34F043DE}" presName="rootText" presStyleLbl="node4" presStyleIdx="0" presStyleCnt="4" custScaleX="311268" custScaleY="162619">
        <dgm:presLayoutVars>
          <dgm:chPref val="3"/>
        </dgm:presLayoutVars>
      </dgm:prSet>
      <dgm:spPr/>
    </dgm:pt>
    <dgm:pt modelId="{277FC76A-45A2-40DE-A19C-70B16BAEC81C}" type="pres">
      <dgm:prSet presAssocID="{9AB7401B-5E11-4F7B-9B53-D10B34F043DE}" presName="rootConnector" presStyleLbl="node4" presStyleIdx="0" presStyleCnt="4"/>
      <dgm:spPr/>
    </dgm:pt>
    <dgm:pt modelId="{72B16DBC-C6E2-45C3-8492-C712237D9604}" type="pres">
      <dgm:prSet presAssocID="{9AB7401B-5E11-4F7B-9B53-D10B34F043DE}" presName="hierChild4" presStyleCnt="0"/>
      <dgm:spPr/>
    </dgm:pt>
    <dgm:pt modelId="{01CA3DAC-B3C4-4A1B-BA4F-5B772DFFEC5C}" type="pres">
      <dgm:prSet presAssocID="{3F96FAF2-F884-4738-9DC3-BE976E1A359E}" presName="Name37" presStyleLbl="parChTrans1D4" presStyleIdx="1" presStyleCnt="4"/>
      <dgm:spPr/>
    </dgm:pt>
    <dgm:pt modelId="{B5586B22-4A35-40CE-BFD3-DE1BA7A1B5E4}" type="pres">
      <dgm:prSet presAssocID="{33C521EB-F13A-4084-97BB-B9AD79FBC3E8}" presName="hierRoot2" presStyleCnt="0">
        <dgm:presLayoutVars>
          <dgm:hierBranch val="init"/>
        </dgm:presLayoutVars>
      </dgm:prSet>
      <dgm:spPr/>
    </dgm:pt>
    <dgm:pt modelId="{4D28DC64-4E10-4874-A690-D43FF8DA450D}" type="pres">
      <dgm:prSet presAssocID="{33C521EB-F13A-4084-97BB-B9AD79FBC3E8}" presName="rootComposite" presStyleCnt="0"/>
      <dgm:spPr/>
    </dgm:pt>
    <dgm:pt modelId="{EF2DA08C-FD13-4734-9775-572C16CCC60B}" type="pres">
      <dgm:prSet presAssocID="{33C521EB-F13A-4084-97BB-B9AD79FBC3E8}" presName="rootText" presStyleLbl="node4" presStyleIdx="1" presStyleCnt="4" custScaleX="274372" custScaleY="144470">
        <dgm:presLayoutVars>
          <dgm:chPref val="3"/>
        </dgm:presLayoutVars>
      </dgm:prSet>
      <dgm:spPr/>
    </dgm:pt>
    <dgm:pt modelId="{AF74616B-C54C-4503-802E-DAC8402BAE2C}" type="pres">
      <dgm:prSet presAssocID="{33C521EB-F13A-4084-97BB-B9AD79FBC3E8}" presName="rootConnector" presStyleLbl="node4" presStyleIdx="1" presStyleCnt="4"/>
      <dgm:spPr/>
    </dgm:pt>
    <dgm:pt modelId="{2644A04A-CBA7-4843-B578-F519587AD214}" type="pres">
      <dgm:prSet presAssocID="{33C521EB-F13A-4084-97BB-B9AD79FBC3E8}" presName="hierChild4" presStyleCnt="0"/>
      <dgm:spPr/>
    </dgm:pt>
    <dgm:pt modelId="{A384D513-B442-416A-BE03-F036CB9681B2}" type="pres">
      <dgm:prSet presAssocID="{33C521EB-F13A-4084-97BB-B9AD79FBC3E8}" presName="hierChild5" presStyleCnt="0"/>
      <dgm:spPr/>
    </dgm:pt>
    <dgm:pt modelId="{221CCBD5-BAF8-4BD6-8ED3-EA1BF52DDBAA}" type="pres">
      <dgm:prSet presAssocID="{39334D9A-21F4-4341-9738-0B45151C43E9}" presName="Name37" presStyleLbl="parChTrans1D4" presStyleIdx="2" presStyleCnt="4"/>
      <dgm:spPr/>
    </dgm:pt>
    <dgm:pt modelId="{3841AF5D-9AC8-46C0-9983-DA131182C69C}" type="pres">
      <dgm:prSet presAssocID="{CFAB928C-046A-4211-81D4-910E15CE084E}" presName="hierRoot2" presStyleCnt="0">
        <dgm:presLayoutVars>
          <dgm:hierBranch val="init"/>
        </dgm:presLayoutVars>
      </dgm:prSet>
      <dgm:spPr/>
    </dgm:pt>
    <dgm:pt modelId="{54A01674-1E0F-40F3-9A5D-8E7C05DFEA59}" type="pres">
      <dgm:prSet presAssocID="{CFAB928C-046A-4211-81D4-910E15CE084E}" presName="rootComposite" presStyleCnt="0"/>
      <dgm:spPr/>
    </dgm:pt>
    <dgm:pt modelId="{52A5BB50-34D7-49C6-AA81-E453E1EC402E}" type="pres">
      <dgm:prSet presAssocID="{CFAB928C-046A-4211-81D4-910E15CE084E}" presName="rootText" presStyleLbl="node4" presStyleIdx="2" presStyleCnt="4" custScaleX="314472" custScaleY="144729">
        <dgm:presLayoutVars>
          <dgm:chPref val="3"/>
        </dgm:presLayoutVars>
      </dgm:prSet>
      <dgm:spPr/>
    </dgm:pt>
    <dgm:pt modelId="{B7A394BA-EC3A-4BD0-918B-9879DD3B0649}" type="pres">
      <dgm:prSet presAssocID="{CFAB928C-046A-4211-81D4-910E15CE084E}" presName="rootConnector" presStyleLbl="node4" presStyleIdx="2" presStyleCnt="4"/>
      <dgm:spPr/>
    </dgm:pt>
    <dgm:pt modelId="{535C0DAD-8964-4157-A0D6-E309AFAD2AE5}" type="pres">
      <dgm:prSet presAssocID="{CFAB928C-046A-4211-81D4-910E15CE084E}" presName="hierChild4" presStyleCnt="0"/>
      <dgm:spPr/>
    </dgm:pt>
    <dgm:pt modelId="{FA6F81E6-E7BE-4EE2-8253-F328B015DECD}" type="pres">
      <dgm:prSet presAssocID="{CFAB928C-046A-4211-81D4-910E15CE084E}" presName="hierChild5" presStyleCnt="0"/>
      <dgm:spPr/>
    </dgm:pt>
    <dgm:pt modelId="{439B558B-983D-4509-B621-4C112D8150EC}" type="pres">
      <dgm:prSet presAssocID="{9AB7401B-5E11-4F7B-9B53-D10B34F043DE}" presName="hierChild5" presStyleCnt="0"/>
      <dgm:spPr/>
    </dgm:pt>
    <dgm:pt modelId="{898BF85A-ABC8-4493-A300-51745E9224E4}" type="pres">
      <dgm:prSet presAssocID="{43C6FFAA-4E6F-411D-9387-9087F2563FEB}" presName="hierChild5" presStyleCnt="0"/>
      <dgm:spPr/>
    </dgm:pt>
    <dgm:pt modelId="{B6186810-8ED1-4EE1-AFF9-D07CFFB64212}" type="pres">
      <dgm:prSet presAssocID="{3F34E73C-8375-4F81-8EEE-CFD16E9A94AA}" presName="hierChild5" presStyleCnt="0"/>
      <dgm:spPr/>
    </dgm:pt>
    <dgm:pt modelId="{9F3B9BA0-69A4-4B74-8B41-4C2DA4B89DB0}" type="pres">
      <dgm:prSet presAssocID="{37701309-DED2-4253-8DA1-55C3AC4A0D20}" presName="Name37" presStyleLbl="parChTrans1D2" presStyleIdx="1" presStyleCnt="2"/>
      <dgm:spPr/>
    </dgm:pt>
    <dgm:pt modelId="{EAA37B95-A705-497F-8EC8-03298165755D}" type="pres">
      <dgm:prSet presAssocID="{36CB3E2D-446A-4D5A-B243-397C46DB9C35}" presName="hierRoot2" presStyleCnt="0">
        <dgm:presLayoutVars>
          <dgm:hierBranch val="init"/>
        </dgm:presLayoutVars>
      </dgm:prSet>
      <dgm:spPr/>
    </dgm:pt>
    <dgm:pt modelId="{83DDAEB9-C558-482C-88DE-D7E1ECF0F9C7}" type="pres">
      <dgm:prSet presAssocID="{36CB3E2D-446A-4D5A-B243-397C46DB9C35}" presName="rootComposite" presStyleCnt="0"/>
      <dgm:spPr/>
    </dgm:pt>
    <dgm:pt modelId="{418C6998-9899-4EE0-87F8-B9EF3797535D}" type="pres">
      <dgm:prSet presAssocID="{36CB3E2D-446A-4D5A-B243-397C46DB9C35}" presName="rootText" presStyleLbl="node2" presStyleIdx="1" presStyleCnt="2" custScaleX="212164">
        <dgm:presLayoutVars>
          <dgm:chPref val="3"/>
        </dgm:presLayoutVars>
      </dgm:prSet>
      <dgm:spPr/>
    </dgm:pt>
    <dgm:pt modelId="{8216643C-D904-4941-ABD1-015B8C25C48C}" type="pres">
      <dgm:prSet presAssocID="{36CB3E2D-446A-4D5A-B243-397C46DB9C35}" presName="rootConnector" presStyleLbl="node2" presStyleIdx="1" presStyleCnt="2"/>
      <dgm:spPr/>
    </dgm:pt>
    <dgm:pt modelId="{95A87DA5-4F71-4E19-A321-7390E5F07B23}" type="pres">
      <dgm:prSet presAssocID="{36CB3E2D-446A-4D5A-B243-397C46DB9C35}" presName="hierChild4" presStyleCnt="0"/>
      <dgm:spPr/>
    </dgm:pt>
    <dgm:pt modelId="{A69E857E-CCAF-4959-A4CA-9080CEAA4A89}" type="pres">
      <dgm:prSet presAssocID="{735584F8-635E-492D-BE6F-DF2BECC6715D}" presName="Name37" presStyleLbl="parChTrans1D3" presStyleIdx="1" presStyleCnt="2"/>
      <dgm:spPr/>
    </dgm:pt>
    <dgm:pt modelId="{777DA5E6-CD53-48F5-94DE-6E33CC003D23}" type="pres">
      <dgm:prSet presAssocID="{4A1897E1-C8D4-4BF6-80C3-9684E8EBBD41}" presName="hierRoot2" presStyleCnt="0">
        <dgm:presLayoutVars>
          <dgm:hierBranch val="init"/>
        </dgm:presLayoutVars>
      </dgm:prSet>
      <dgm:spPr/>
    </dgm:pt>
    <dgm:pt modelId="{8C086731-08BB-4E20-8C6C-14280D53EFAA}" type="pres">
      <dgm:prSet presAssocID="{4A1897E1-C8D4-4BF6-80C3-9684E8EBBD41}" presName="rootComposite" presStyleCnt="0"/>
      <dgm:spPr/>
    </dgm:pt>
    <dgm:pt modelId="{FB3B8E9E-D155-4E69-B3FE-0282DD9C0FC6}" type="pres">
      <dgm:prSet presAssocID="{4A1897E1-C8D4-4BF6-80C3-9684E8EBBD41}" presName="rootText" presStyleLbl="node3" presStyleIdx="1" presStyleCnt="2" custScaleX="329759" custScaleY="172898" custLinFactNeighborX="-13358" custLinFactNeighborY="-1995">
        <dgm:presLayoutVars>
          <dgm:chPref val="3"/>
        </dgm:presLayoutVars>
      </dgm:prSet>
      <dgm:spPr/>
    </dgm:pt>
    <dgm:pt modelId="{6248FA2F-9117-4ED8-8C4C-DD87CE1EB25C}" type="pres">
      <dgm:prSet presAssocID="{4A1897E1-C8D4-4BF6-80C3-9684E8EBBD41}" presName="rootConnector" presStyleLbl="node3" presStyleIdx="1" presStyleCnt="2"/>
      <dgm:spPr/>
    </dgm:pt>
    <dgm:pt modelId="{53242E90-54C8-4AA5-BFB9-24891ECD0D8D}" type="pres">
      <dgm:prSet presAssocID="{4A1897E1-C8D4-4BF6-80C3-9684E8EBBD41}" presName="hierChild4" presStyleCnt="0"/>
      <dgm:spPr/>
    </dgm:pt>
    <dgm:pt modelId="{F17FC38E-82EE-4A96-8F84-3A07C94BC854}" type="pres">
      <dgm:prSet presAssocID="{D2193EA9-1233-4BE5-AA94-8A8B9A4BDDCA}" presName="Name37" presStyleLbl="parChTrans1D4" presStyleIdx="3" presStyleCnt="4"/>
      <dgm:spPr/>
    </dgm:pt>
    <dgm:pt modelId="{1E0E7617-9336-4A74-BE2D-EFD43A2D3D4F}" type="pres">
      <dgm:prSet presAssocID="{387FD26D-D1CF-4D9F-AB83-10B0DDCC04BE}" presName="hierRoot2" presStyleCnt="0">
        <dgm:presLayoutVars>
          <dgm:hierBranch val="init"/>
        </dgm:presLayoutVars>
      </dgm:prSet>
      <dgm:spPr/>
    </dgm:pt>
    <dgm:pt modelId="{9E88CE24-638A-4019-96CD-526DA4692678}" type="pres">
      <dgm:prSet presAssocID="{387FD26D-D1CF-4D9F-AB83-10B0DDCC04BE}" presName="rootComposite" presStyleCnt="0"/>
      <dgm:spPr/>
    </dgm:pt>
    <dgm:pt modelId="{776AB55A-7E19-44BF-B63F-16F8E6600A99}" type="pres">
      <dgm:prSet presAssocID="{387FD26D-D1CF-4D9F-AB83-10B0DDCC04BE}" presName="rootText" presStyleLbl="node4" presStyleIdx="3" presStyleCnt="4" custScaleX="321527" custScaleY="282641">
        <dgm:presLayoutVars>
          <dgm:chPref val="3"/>
        </dgm:presLayoutVars>
      </dgm:prSet>
      <dgm:spPr/>
    </dgm:pt>
    <dgm:pt modelId="{F3CC7DFD-DCC5-4DB9-AC2B-BFA63D7D0FA4}" type="pres">
      <dgm:prSet presAssocID="{387FD26D-D1CF-4D9F-AB83-10B0DDCC04BE}" presName="rootConnector" presStyleLbl="node4" presStyleIdx="3" presStyleCnt="4"/>
      <dgm:spPr/>
    </dgm:pt>
    <dgm:pt modelId="{46AAF0A4-9C7E-4A30-84D7-E97797DBBA4A}" type="pres">
      <dgm:prSet presAssocID="{387FD26D-D1CF-4D9F-AB83-10B0DDCC04BE}" presName="hierChild4" presStyleCnt="0"/>
      <dgm:spPr/>
    </dgm:pt>
    <dgm:pt modelId="{48F232D6-5135-4790-8871-BDAA6D14CCEF}" type="pres">
      <dgm:prSet presAssocID="{387FD26D-D1CF-4D9F-AB83-10B0DDCC04BE}" presName="hierChild5" presStyleCnt="0"/>
      <dgm:spPr/>
    </dgm:pt>
    <dgm:pt modelId="{EE387B71-C0F2-45AD-A6EA-58521059D8FB}" type="pres">
      <dgm:prSet presAssocID="{4A1897E1-C8D4-4BF6-80C3-9684E8EBBD41}" presName="hierChild5" presStyleCnt="0"/>
      <dgm:spPr/>
    </dgm:pt>
    <dgm:pt modelId="{A0218882-19A9-4510-B33E-3F2222896C0F}" type="pres">
      <dgm:prSet presAssocID="{36CB3E2D-446A-4D5A-B243-397C46DB9C35}" presName="hierChild5" presStyleCnt="0"/>
      <dgm:spPr/>
    </dgm:pt>
    <dgm:pt modelId="{CC23806C-F14E-47C2-A4F9-0A073D5A6192}" type="pres">
      <dgm:prSet presAssocID="{5310D526-3BF7-42FC-929A-5F3F46A6604B}" presName="hierChild3" presStyleCnt="0"/>
      <dgm:spPr/>
    </dgm:pt>
    <dgm:pt modelId="{26C1E4D1-20AD-477C-8DE1-52D6C51EFE32}" type="pres">
      <dgm:prSet presAssocID="{03B431A8-BEF6-40AF-A52D-5C547D56559A}" presName="hierRoot1" presStyleCnt="0">
        <dgm:presLayoutVars>
          <dgm:hierBranch val="init"/>
        </dgm:presLayoutVars>
      </dgm:prSet>
      <dgm:spPr/>
    </dgm:pt>
    <dgm:pt modelId="{0F98A8D0-1A4C-485E-8D26-FC483EFAFED5}" type="pres">
      <dgm:prSet presAssocID="{03B431A8-BEF6-40AF-A52D-5C547D56559A}" presName="rootComposite1" presStyleCnt="0"/>
      <dgm:spPr/>
    </dgm:pt>
    <dgm:pt modelId="{215EF7CF-B1B8-4AC0-B5C0-5201BF2FE455}" type="pres">
      <dgm:prSet presAssocID="{03B431A8-BEF6-40AF-A52D-5C547D56559A}" presName="rootText1" presStyleLbl="node0" presStyleIdx="1" presStyleCnt="2" custScaleX="274372" custScaleY="237887" custLinFactY="403896" custLinFactNeighborX="-60995" custLinFactNeighborY="500000">
        <dgm:presLayoutVars>
          <dgm:chPref val="3"/>
        </dgm:presLayoutVars>
      </dgm:prSet>
      <dgm:spPr/>
    </dgm:pt>
    <dgm:pt modelId="{71744770-EC28-44FD-A44E-16CBF46A17B4}" type="pres">
      <dgm:prSet presAssocID="{03B431A8-BEF6-40AF-A52D-5C547D56559A}" presName="rootConnector1" presStyleLbl="node1" presStyleIdx="0" presStyleCnt="0"/>
      <dgm:spPr/>
    </dgm:pt>
    <dgm:pt modelId="{EEC1B510-27DA-4C03-A29A-032532A9A80A}" type="pres">
      <dgm:prSet presAssocID="{03B431A8-BEF6-40AF-A52D-5C547D56559A}" presName="hierChild2" presStyleCnt="0"/>
      <dgm:spPr/>
    </dgm:pt>
    <dgm:pt modelId="{484B9950-EA72-4AE6-A24F-542155FF297F}" type="pres">
      <dgm:prSet presAssocID="{03B431A8-BEF6-40AF-A52D-5C547D56559A}" presName="hierChild3" presStyleCnt="0"/>
      <dgm:spPr/>
    </dgm:pt>
  </dgm:ptLst>
  <dgm:cxnLst>
    <dgm:cxn modelId="{CEC7250B-2333-4F83-8D3E-E414A640142E}" type="presOf" srcId="{43C6FFAA-4E6F-411D-9387-9087F2563FEB}" destId="{6781FC08-3442-4FC7-A514-FA51CD57B07F}" srcOrd="1" destOrd="0" presId="urn:microsoft.com/office/officeart/2005/8/layout/orgChart1"/>
    <dgm:cxn modelId="{68D1732E-768E-44CF-8580-540E04D3A9DC}" type="presOf" srcId="{39334D9A-21F4-4341-9738-0B45151C43E9}" destId="{221CCBD5-BAF8-4BD6-8ED3-EA1BF52DDBAA}" srcOrd="0" destOrd="0" presId="urn:microsoft.com/office/officeart/2005/8/layout/orgChart1"/>
    <dgm:cxn modelId="{F3AFC02E-B092-4E00-98F9-C5888D5DB0BD}" type="presOf" srcId="{4A1897E1-C8D4-4BF6-80C3-9684E8EBBD41}" destId="{FB3B8E9E-D155-4E69-B3FE-0282DD9C0FC6}" srcOrd="0" destOrd="0" presId="urn:microsoft.com/office/officeart/2005/8/layout/orgChart1"/>
    <dgm:cxn modelId="{5D29CB3D-4611-4100-938E-41C297462F7F}" type="presOf" srcId="{D2193EA9-1233-4BE5-AA94-8A8B9A4BDDCA}" destId="{F17FC38E-82EE-4A96-8F84-3A07C94BC854}" srcOrd="0" destOrd="0" presId="urn:microsoft.com/office/officeart/2005/8/layout/orgChart1"/>
    <dgm:cxn modelId="{4D731C40-B887-4117-8CCA-AFCAE7EA65C3}" srcId="{5310D526-3BF7-42FC-929A-5F3F46A6604B}" destId="{3F34E73C-8375-4F81-8EEE-CFD16E9A94AA}" srcOrd="0" destOrd="0" parTransId="{A4DBC424-75C9-4CDC-AB50-513DAB523287}" sibTransId="{15CFA126-1731-41FB-8690-5FA73C324624}"/>
    <dgm:cxn modelId="{7119DD44-AB16-49DC-9094-231F0051F596}" type="presOf" srcId="{36CB3E2D-446A-4D5A-B243-397C46DB9C35}" destId="{418C6998-9899-4EE0-87F8-B9EF3797535D}" srcOrd="0" destOrd="0" presId="urn:microsoft.com/office/officeart/2005/8/layout/orgChart1"/>
    <dgm:cxn modelId="{BF35A265-1EC6-4B6B-92FD-2B08FFBA4AAD}" type="presOf" srcId="{33C521EB-F13A-4084-97BB-B9AD79FBC3E8}" destId="{EF2DA08C-FD13-4734-9775-572C16CCC60B}" srcOrd="0" destOrd="0" presId="urn:microsoft.com/office/officeart/2005/8/layout/orgChart1"/>
    <dgm:cxn modelId="{A8DF9967-8226-4E5F-8CC7-01E13B03D31E}" srcId="{36CB3E2D-446A-4D5A-B243-397C46DB9C35}" destId="{4A1897E1-C8D4-4BF6-80C3-9684E8EBBD41}" srcOrd="0" destOrd="0" parTransId="{735584F8-635E-492D-BE6F-DF2BECC6715D}" sibTransId="{42BE6DC1-ADC0-49DC-B16B-2946D3A73AC9}"/>
    <dgm:cxn modelId="{82403868-2586-4874-A5CD-C6C70A39023A}" type="presOf" srcId="{37701309-DED2-4253-8DA1-55C3AC4A0D20}" destId="{9F3B9BA0-69A4-4B74-8B41-4C2DA4B89DB0}" srcOrd="0" destOrd="0" presId="urn:microsoft.com/office/officeart/2005/8/layout/orgChart1"/>
    <dgm:cxn modelId="{D243274D-8860-4AE4-B9B1-243373789E13}" type="presOf" srcId="{E2247BF9-BDBB-4952-8282-5A205A2E7A60}" destId="{F91BF3D7-1234-4DE1-B1C8-B0F7A4C6FE6A}" srcOrd="0" destOrd="0" presId="urn:microsoft.com/office/officeart/2005/8/layout/orgChart1"/>
    <dgm:cxn modelId="{E6726E6D-2D63-4451-AA15-5887AE60A9AA}" type="presOf" srcId="{735584F8-635E-492D-BE6F-DF2BECC6715D}" destId="{A69E857E-CCAF-4959-A4CA-9080CEAA4A89}" srcOrd="0" destOrd="0" presId="urn:microsoft.com/office/officeart/2005/8/layout/orgChart1"/>
    <dgm:cxn modelId="{5A7F6A6E-EC66-49C6-83C9-57FA7B57F4F9}" type="presOf" srcId="{387FD26D-D1CF-4D9F-AB83-10B0DDCC04BE}" destId="{776AB55A-7E19-44BF-B63F-16F8E6600A99}" srcOrd="0" destOrd="0" presId="urn:microsoft.com/office/officeart/2005/8/layout/orgChart1"/>
    <dgm:cxn modelId="{B2F33371-9093-4416-9BFF-E4C56CE9F59F}" type="presOf" srcId="{5310D526-3BF7-42FC-929A-5F3F46A6604B}" destId="{04597038-29FC-40FA-A46A-A1A7AEFEA9DD}" srcOrd="1" destOrd="0" presId="urn:microsoft.com/office/officeart/2005/8/layout/orgChart1"/>
    <dgm:cxn modelId="{653FE771-2097-4CE8-987C-21B84E9C3E29}" srcId="{3F34E73C-8375-4F81-8EEE-CFD16E9A94AA}" destId="{43C6FFAA-4E6F-411D-9387-9087F2563FEB}" srcOrd="0" destOrd="0" parTransId="{18273AD3-A5BB-4BD4-AA5E-A9884F104B29}" sibTransId="{35C6ADAF-5C6E-4413-859B-CF79999108BD}"/>
    <dgm:cxn modelId="{0C88EA72-FDF2-43DA-896F-6C6C4D38F746}" type="presOf" srcId="{9AB7401B-5E11-4F7B-9B53-D10B34F043DE}" destId="{016DA77D-1876-4B75-A437-1F33169CC0F2}" srcOrd="0" destOrd="0" presId="urn:microsoft.com/office/officeart/2005/8/layout/orgChart1"/>
    <dgm:cxn modelId="{B6985775-4B50-4EAD-A71A-E3EF6A05578C}" type="presOf" srcId="{3F96FAF2-F884-4738-9DC3-BE976E1A359E}" destId="{01CA3DAC-B3C4-4A1B-BA4F-5B772DFFEC5C}" srcOrd="0" destOrd="0" presId="urn:microsoft.com/office/officeart/2005/8/layout/orgChart1"/>
    <dgm:cxn modelId="{C388245A-644A-4C62-AED7-9315C4E54DEC}" type="presOf" srcId="{CFAB928C-046A-4211-81D4-910E15CE084E}" destId="{52A5BB50-34D7-49C6-AA81-E453E1EC402E}" srcOrd="0" destOrd="0" presId="urn:microsoft.com/office/officeart/2005/8/layout/orgChart1"/>
    <dgm:cxn modelId="{F09DF087-1163-40B0-8819-04AB8BD32787}" srcId="{4A1897E1-C8D4-4BF6-80C3-9684E8EBBD41}" destId="{387FD26D-D1CF-4D9F-AB83-10B0DDCC04BE}" srcOrd="0" destOrd="0" parTransId="{D2193EA9-1233-4BE5-AA94-8A8B9A4BDDCA}" sibTransId="{CA5E1137-C588-41FC-8DCE-31BBE0737D79}"/>
    <dgm:cxn modelId="{70B42D99-ED6F-4F35-B803-8C754466C7B8}" type="presOf" srcId="{43C6FFAA-4E6F-411D-9387-9087F2563FEB}" destId="{4E520DF3-A0DB-41DE-9B09-51AF4D4A41A0}" srcOrd="0" destOrd="0" presId="urn:microsoft.com/office/officeart/2005/8/layout/orgChart1"/>
    <dgm:cxn modelId="{905F5999-00A0-4027-B30F-E6504714E298}" type="presOf" srcId="{03B431A8-BEF6-40AF-A52D-5C547D56559A}" destId="{71744770-EC28-44FD-A44E-16CBF46A17B4}" srcOrd="1" destOrd="0" presId="urn:microsoft.com/office/officeart/2005/8/layout/orgChart1"/>
    <dgm:cxn modelId="{AE3CF3A2-A11D-4038-B2FF-76FB83A274A4}" type="presOf" srcId="{36CB3E2D-446A-4D5A-B243-397C46DB9C35}" destId="{8216643C-D904-4941-ABD1-015B8C25C48C}" srcOrd="1" destOrd="0" presId="urn:microsoft.com/office/officeart/2005/8/layout/orgChart1"/>
    <dgm:cxn modelId="{671AA2A4-4E77-464F-B064-A32025B486CE}" srcId="{9AB7401B-5E11-4F7B-9B53-D10B34F043DE}" destId="{33C521EB-F13A-4084-97BB-B9AD79FBC3E8}" srcOrd="0" destOrd="0" parTransId="{3F96FAF2-F884-4738-9DC3-BE976E1A359E}" sibTransId="{F87C3ABF-1F55-47BA-945B-353DF09E2CD7}"/>
    <dgm:cxn modelId="{9699E8B3-B05E-48AD-8687-49E940D5E86A}" type="presOf" srcId="{18273AD3-A5BB-4BD4-AA5E-A9884F104B29}" destId="{4415F8B5-BBBE-47CC-9FFB-FDCAE5F35D3C}" srcOrd="0" destOrd="0" presId="urn:microsoft.com/office/officeart/2005/8/layout/orgChart1"/>
    <dgm:cxn modelId="{F0A699B5-D596-4F76-AA10-BDC4661394DF}" srcId="{9AB7401B-5E11-4F7B-9B53-D10B34F043DE}" destId="{CFAB928C-046A-4211-81D4-910E15CE084E}" srcOrd="1" destOrd="0" parTransId="{39334D9A-21F4-4341-9738-0B45151C43E9}" sibTransId="{1A352A32-673B-433A-943D-12C9C570D3AD}"/>
    <dgm:cxn modelId="{A521F7C1-3C66-446E-851E-7BE79B0B64DF}" srcId="{BD6CAF8E-97A1-4D77-9D61-D22A989FF016}" destId="{03B431A8-BEF6-40AF-A52D-5C547D56559A}" srcOrd="1" destOrd="0" parTransId="{C8945AB3-BE50-4169-A854-1BBB9F3DF9F0}" sibTransId="{126CF7D5-DF47-40BE-BA1F-7A074961F4CE}"/>
    <dgm:cxn modelId="{7EAD32C5-D1FE-4160-A1B2-C1A42881CF66}" type="presOf" srcId="{A4DBC424-75C9-4CDC-AB50-513DAB523287}" destId="{507546E7-AA8E-4396-A91F-EFEF68070A60}" srcOrd="0" destOrd="0" presId="urn:microsoft.com/office/officeart/2005/8/layout/orgChart1"/>
    <dgm:cxn modelId="{378BCDC8-EBF3-422C-9C7D-F4F3E2D76B83}" type="presOf" srcId="{03B431A8-BEF6-40AF-A52D-5C547D56559A}" destId="{215EF7CF-B1B8-4AC0-B5C0-5201BF2FE455}" srcOrd="0" destOrd="0" presId="urn:microsoft.com/office/officeart/2005/8/layout/orgChart1"/>
    <dgm:cxn modelId="{CDE419D0-C382-406B-8204-CBF12CFD80E9}" type="presOf" srcId="{CFAB928C-046A-4211-81D4-910E15CE084E}" destId="{B7A394BA-EC3A-4BD0-918B-9879DD3B0649}" srcOrd="1" destOrd="0" presId="urn:microsoft.com/office/officeart/2005/8/layout/orgChart1"/>
    <dgm:cxn modelId="{322794D5-820A-446D-A12F-9559FEA79F0C}" type="presOf" srcId="{3F34E73C-8375-4F81-8EEE-CFD16E9A94AA}" destId="{C1C9D7D9-667E-4FB4-B55A-7C09A05A4944}" srcOrd="0" destOrd="0" presId="urn:microsoft.com/office/officeart/2005/8/layout/orgChart1"/>
    <dgm:cxn modelId="{6040A1D7-CB85-49D4-855A-D668A3E07EFE}" type="presOf" srcId="{33C521EB-F13A-4084-97BB-B9AD79FBC3E8}" destId="{AF74616B-C54C-4503-802E-DAC8402BAE2C}" srcOrd="1" destOrd="0" presId="urn:microsoft.com/office/officeart/2005/8/layout/orgChart1"/>
    <dgm:cxn modelId="{3582B1DE-B4C8-45C5-A72E-BC90DACEDCE9}" type="presOf" srcId="{387FD26D-D1CF-4D9F-AB83-10B0DDCC04BE}" destId="{F3CC7DFD-DCC5-4DB9-AC2B-BFA63D7D0FA4}" srcOrd="1" destOrd="0" presId="urn:microsoft.com/office/officeart/2005/8/layout/orgChart1"/>
    <dgm:cxn modelId="{FDD62DDF-51C4-4105-9B56-DC9CB9C6D611}" type="presOf" srcId="{9AB7401B-5E11-4F7B-9B53-D10B34F043DE}" destId="{277FC76A-45A2-40DE-A19C-70B16BAEC81C}" srcOrd="1" destOrd="0" presId="urn:microsoft.com/office/officeart/2005/8/layout/orgChart1"/>
    <dgm:cxn modelId="{67F7CDE5-2F1E-4BB0-8E62-34422D6B7AA4}" srcId="{43C6FFAA-4E6F-411D-9387-9087F2563FEB}" destId="{9AB7401B-5E11-4F7B-9B53-D10B34F043DE}" srcOrd="0" destOrd="0" parTransId="{E2247BF9-BDBB-4952-8282-5A205A2E7A60}" sibTransId="{BF67B3BF-C635-4269-840A-C51817C71EA4}"/>
    <dgm:cxn modelId="{45E4F8E7-5BC6-4C66-9AD2-44381A42FD42}" srcId="{5310D526-3BF7-42FC-929A-5F3F46A6604B}" destId="{36CB3E2D-446A-4D5A-B243-397C46DB9C35}" srcOrd="1" destOrd="0" parTransId="{37701309-DED2-4253-8DA1-55C3AC4A0D20}" sibTransId="{932823F5-502B-466C-93D9-4A7D7641AC85}"/>
    <dgm:cxn modelId="{B1B458EA-B029-4D6F-A628-19CC8DA983CE}" srcId="{BD6CAF8E-97A1-4D77-9D61-D22A989FF016}" destId="{5310D526-3BF7-42FC-929A-5F3F46A6604B}" srcOrd="0" destOrd="0" parTransId="{453D5EAF-C638-40DF-9ECF-28445066274D}" sibTransId="{644D2D2C-CE3E-48FE-B8D1-7DE24C834160}"/>
    <dgm:cxn modelId="{84FF80EF-21B9-43BF-BB32-0B8DC4DC64B0}" type="presOf" srcId="{3F34E73C-8375-4F81-8EEE-CFD16E9A94AA}" destId="{05460161-159E-46F0-81B6-CC150873AD18}" srcOrd="1" destOrd="0" presId="urn:microsoft.com/office/officeart/2005/8/layout/orgChart1"/>
    <dgm:cxn modelId="{BF0FA5F5-BFBC-44F3-B1B3-9270BBD89452}" type="presOf" srcId="{5310D526-3BF7-42FC-929A-5F3F46A6604B}" destId="{B05E6675-FDD7-4B73-87B2-2E2314D5CCD7}" srcOrd="0" destOrd="0" presId="urn:microsoft.com/office/officeart/2005/8/layout/orgChart1"/>
    <dgm:cxn modelId="{85488AF7-BBBE-4FC7-A41E-515ACFC09CA1}" type="presOf" srcId="{4A1897E1-C8D4-4BF6-80C3-9684E8EBBD41}" destId="{6248FA2F-9117-4ED8-8C4C-DD87CE1EB25C}" srcOrd="1" destOrd="0" presId="urn:microsoft.com/office/officeart/2005/8/layout/orgChart1"/>
    <dgm:cxn modelId="{CA6615FA-E540-417F-A6C7-1EC7D93D5626}" type="presOf" srcId="{BD6CAF8E-97A1-4D77-9D61-D22A989FF016}" destId="{09B1E27B-C35F-4D8E-9A7D-C4B631E1337E}" srcOrd="0" destOrd="0" presId="urn:microsoft.com/office/officeart/2005/8/layout/orgChart1"/>
    <dgm:cxn modelId="{2B1CE5F0-215F-4C32-9969-47EAC529CEE5}" type="presParOf" srcId="{09B1E27B-C35F-4D8E-9A7D-C4B631E1337E}" destId="{EAC04181-DAE0-4169-83B5-CF8D39746DBC}" srcOrd="0" destOrd="0" presId="urn:microsoft.com/office/officeart/2005/8/layout/orgChart1"/>
    <dgm:cxn modelId="{6DC55725-BCBE-4AB3-94D8-4AD73FA14E80}" type="presParOf" srcId="{EAC04181-DAE0-4169-83B5-CF8D39746DBC}" destId="{BB8BDBE1-1D46-4F65-9203-BFD8B2EB33BA}" srcOrd="0" destOrd="0" presId="urn:microsoft.com/office/officeart/2005/8/layout/orgChart1"/>
    <dgm:cxn modelId="{D476C557-BBF6-4095-AA3F-629F031DE816}" type="presParOf" srcId="{BB8BDBE1-1D46-4F65-9203-BFD8B2EB33BA}" destId="{B05E6675-FDD7-4B73-87B2-2E2314D5CCD7}" srcOrd="0" destOrd="0" presId="urn:microsoft.com/office/officeart/2005/8/layout/orgChart1"/>
    <dgm:cxn modelId="{834F52D7-DCA3-4ADC-8399-4672502D718F}" type="presParOf" srcId="{BB8BDBE1-1D46-4F65-9203-BFD8B2EB33BA}" destId="{04597038-29FC-40FA-A46A-A1A7AEFEA9DD}" srcOrd="1" destOrd="0" presId="urn:microsoft.com/office/officeart/2005/8/layout/orgChart1"/>
    <dgm:cxn modelId="{4B898320-8DDB-466F-9BC5-6CE4D9DB6CD1}" type="presParOf" srcId="{EAC04181-DAE0-4169-83B5-CF8D39746DBC}" destId="{4A8FCF85-E553-4B22-A19D-91C45DE9E662}" srcOrd="1" destOrd="0" presId="urn:microsoft.com/office/officeart/2005/8/layout/orgChart1"/>
    <dgm:cxn modelId="{AC983594-49DA-4633-8F3B-4568D63E4D04}" type="presParOf" srcId="{4A8FCF85-E553-4B22-A19D-91C45DE9E662}" destId="{507546E7-AA8E-4396-A91F-EFEF68070A60}" srcOrd="0" destOrd="0" presId="urn:microsoft.com/office/officeart/2005/8/layout/orgChart1"/>
    <dgm:cxn modelId="{FC99E012-C63A-4B2B-B7EC-C018D308D9D0}" type="presParOf" srcId="{4A8FCF85-E553-4B22-A19D-91C45DE9E662}" destId="{0EFD4F58-32D8-4F57-8F98-0ED6595EE19A}" srcOrd="1" destOrd="0" presId="urn:microsoft.com/office/officeart/2005/8/layout/orgChart1"/>
    <dgm:cxn modelId="{B72BCE3E-5829-4A51-B77F-73A93F1D0A0D}" type="presParOf" srcId="{0EFD4F58-32D8-4F57-8F98-0ED6595EE19A}" destId="{4F950A44-C5D0-41FE-A8B0-8E3138543DC1}" srcOrd="0" destOrd="0" presId="urn:microsoft.com/office/officeart/2005/8/layout/orgChart1"/>
    <dgm:cxn modelId="{7A9C1BC8-D570-4322-93BE-218C88618B63}" type="presParOf" srcId="{4F950A44-C5D0-41FE-A8B0-8E3138543DC1}" destId="{C1C9D7D9-667E-4FB4-B55A-7C09A05A4944}" srcOrd="0" destOrd="0" presId="urn:microsoft.com/office/officeart/2005/8/layout/orgChart1"/>
    <dgm:cxn modelId="{5E148BDD-3E1D-4629-A269-E88338CA7B41}" type="presParOf" srcId="{4F950A44-C5D0-41FE-A8B0-8E3138543DC1}" destId="{05460161-159E-46F0-81B6-CC150873AD18}" srcOrd="1" destOrd="0" presId="urn:microsoft.com/office/officeart/2005/8/layout/orgChart1"/>
    <dgm:cxn modelId="{93E54434-D98D-4643-94D0-412F944D1A78}" type="presParOf" srcId="{0EFD4F58-32D8-4F57-8F98-0ED6595EE19A}" destId="{8119F6D3-6962-4DB3-B6F7-51E8473A4742}" srcOrd="1" destOrd="0" presId="urn:microsoft.com/office/officeart/2005/8/layout/orgChart1"/>
    <dgm:cxn modelId="{BCFD6289-9DFB-4CA7-B02F-DEA3BAACCE1C}" type="presParOf" srcId="{8119F6D3-6962-4DB3-B6F7-51E8473A4742}" destId="{4415F8B5-BBBE-47CC-9FFB-FDCAE5F35D3C}" srcOrd="0" destOrd="0" presId="urn:microsoft.com/office/officeart/2005/8/layout/orgChart1"/>
    <dgm:cxn modelId="{E730588E-217B-46DF-A123-5A40C48BE5CF}" type="presParOf" srcId="{8119F6D3-6962-4DB3-B6F7-51E8473A4742}" destId="{C50A2E13-3456-4501-B8C5-AEBFEC3AB24C}" srcOrd="1" destOrd="0" presId="urn:microsoft.com/office/officeart/2005/8/layout/orgChart1"/>
    <dgm:cxn modelId="{EEC593F6-53F1-467A-8973-0AE95828A0A9}" type="presParOf" srcId="{C50A2E13-3456-4501-B8C5-AEBFEC3AB24C}" destId="{181E8D95-2017-4093-9794-F1240AABCE16}" srcOrd="0" destOrd="0" presId="urn:microsoft.com/office/officeart/2005/8/layout/orgChart1"/>
    <dgm:cxn modelId="{0A8AE351-EC59-4866-9611-7D2D98E8D1E1}" type="presParOf" srcId="{181E8D95-2017-4093-9794-F1240AABCE16}" destId="{4E520DF3-A0DB-41DE-9B09-51AF4D4A41A0}" srcOrd="0" destOrd="0" presId="urn:microsoft.com/office/officeart/2005/8/layout/orgChart1"/>
    <dgm:cxn modelId="{C4FCDCD6-253D-4705-97FB-00D752FAAED5}" type="presParOf" srcId="{181E8D95-2017-4093-9794-F1240AABCE16}" destId="{6781FC08-3442-4FC7-A514-FA51CD57B07F}" srcOrd="1" destOrd="0" presId="urn:microsoft.com/office/officeart/2005/8/layout/orgChart1"/>
    <dgm:cxn modelId="{1B37E0B2-5B0F-4D95-9E46-1578E405134E}" type="presParOf" srcId="{C50A2E13-3456-4501-B8C5-AEBFEC3AB24C}" destId="{9985DF64-4D56-452F-867C-D339153B7A43}" srcOrd="1" destOrd="0" presId="urn:microsoft.com/office/officeart/2005/8/layout/orgChart1"/>
    <dgm:cxn modelId="{12A543D2-5556-48AC-93F0-4F33169C8E5B}" type="presParOf" srcId="{9985DF64-4D56-452F-867C-D339153B7A43}" destId="{F91BF3D7-1234-4DE1-B1C8-B0F7A4C6FE6A}" srcOrd="0" destOrd="0" presId="urn:microsoft.com/office/officeart/2005/8/layout/orgChart1"/>
    <dgm:cxn modelId="{4DF93C98-D2B6-4512-BAB9-A8C177F0A028}" type="presParOf" srcId="{9985DF64-4D56-452F-867C-D339153B7A43}" destId="{79DD8916-D4F7-4C45-9A90-D795DAB7E22C}" srcOrd="1" destOrd="0" presId="urn:microsoft.com/office/officeart/2005/8/layout/orgChart1"/>
    <dgm:cxn modelId="{522849E2-8C71-4341-8439-49CA51D45F0C}" type="presParOf" srcId="{79DD8916-D4F7-4C45-9A90-D795DAB7E22C}" destId="{A9F41D81-8924-41DE-ABD4-9090A72BF927}" srcOrd="0" destOrd="0" presId="urn:microsoft.com/office/officeart/2005/8/layout/orgChart1"/>
    <dgm:cxn modelId="{58BE7AA4-6A5B-4D96-99BD-4CF223817A61}" type="presParOf" srcId="{A9F41D81-8924-41DE-ABD4-9090A72BF927}" destId="{016DA77D-1876-4B75-A437-1F33169CC0F2}" srcOrd="0" destOrd="0" presId="urn:microsoft.com/office/officeart/2005/8/layout/orgChart1"/>
    <dgm:cxn modelId="{49F5B37E-F7C2-4F46-AC64-3E950EE438C4}" type="presParOf" srcId="{A9F41D81-8924-41DE-ABD4-9090A72BF927}" destId="{277FC76A-45A2-40DE-A19C-70B16BAEC81C}" srcOrd="1" destOrd="0" presId="urn:microsoft.com/office/officeart/2005/8/layout/orgChart1"/>
    <dgm:cxn modelId="{261F9A54-0905-4490-BC4D-BA30EADD2586}" type="presParOf" srcId="{79DD8916-D4F7-4C45-9A90-D795DAB7E22C}" destId="{72B16DBC-C6E2-45C3-8492-C712237D9604}" srcOrd="1" destOrd="0" presId="urn:microsoft.com/office/officeart/2005/8/layout/orgChart1"/>
    <dgm:cxn modelId="{71042930-231A-4627-9A39-690FBBCDBF56}" type="presParOf" srcId="{72B16DBC-C6E2-45C3-8492-C712237D9604}" destId="{01CA3DAC-B3C4-4A1B-BA4F-5B772DFFEC5C}" srcOrd="0" destOrd="0" presId="urn:microsoft.com/office/officeart/2005/8/layout/orgChart1"/>
    <dgm:cxn modelId="{F168A07F-2E26-427B-91CE-AA186BA24216}" type="presParOf" srcId="{72B16DBC-C6E2-45C3-8492-C712237D9604}" destId="{B5586B22-4A35-40CE-BFD3-DE1BA7A1B5E4}" srcOrd="1" destOrd="0" presId="urn:microsoft.com/office/officeart/2005/8/layout/orgChart1"/>
    <dgm:cxn modelId="{9568B469-F9BA-4E63-B8D1-360081105BD9}" type="presParOf" srcId="{B5586B22-4A35-40CE-BFD3-DE1BA7A1B5E4}" destId="{4D28DC64-4E10-4874-A690-D43FF8DA450D}" srcOrd="0" destOrd="0" presId="urn:microsoft.com/office/officeart/2005/8/layout/orgChart1"/>
    <dgm:cxn modelId="{3012BF2F-AB05-4E5B-BC2F-04D0D25DD6E1}" type="presParOf" srcId="{4D28DC64-4E10-4874-A690-D43FF8DA450D}" destId="{EF2DA08C-FD13-4734-9775-572C16CCC60B}" srcOrd="0" destOrd="0" presId="urn:microsoft.com/office/officeart/2005/8/layout/orgChart1"/>
    <dgm:cxn modelId="{FAEF63BD-01F3-425C-8B50-02A453F7B37F}" type="presParOf" srcId="{4D28DC64-4E10-4874-A690-D43FF8DA450D}" destId="{AF74616B-C54C-4503-802E-DAC8402BAE2C}" srcOrd="1" destOrd="0" presId="urn:microsoft.com/office/officeart/2005/8/layout/orgChart1"/>
    <dgm:cxn modelId="{B4985726-6BB5-43B3-84B1-0C7BDC0B8078}" type="presParOf" srcId="{B5586B22-4A35-40CE-BFD3-DE1BA7A1B5E4}" destId="{2644A04A-CBA7-4843-B578-F519587AD214}" srcOrd="1" destOrd="0" presId="urn:microsoft.com/office/officeart/2005/8/layout/orgChart1"/>
    <dgm:cxn modelId="{FBF99971-7BCE-46F5-8299-90523DE878BA}" type="presParOf" srcId="{B5586B22-4A35-40CE-BFD3-DE1BA7A1B5E4}" destId="{A384D513-B442-416A-BE03-F036CB9681B2}" srcOrd="2" destOrd="0" presId="urn:microsoft.com/office/officeart/2005/8/layout/orgChart1"/>
    <dgm:cxn modelId="{FA0BB788-E965-4D82-AEC7-08447226A3A7}" type="presParOf" srcId="{72B16DBC-C6E2-45C3-8492-C712237D9604}" destId="{221CCBD5-BAF8-4BD6-8ED3-EA1BF52DDBAA}" srcOrd="2" destOrd="0" presId="urn:microsoft.com/office/officeart/2005/8/layout/orgChart1"/>
    <dgm:cxn modelId="{6BCB8661-CC01-47CD-82E7-808C02F1201F}" type="presParOf" srcId="{72B16DBC-C6E2-45C3-8492-C712237D9604}" destId="{3841AF5D-9AC8-46C0-9983-DA131182C69C}" srcOrd="3" destOrd="0" presId="urn:microsoft.com/office/officeart/2005/8/layout/orgChart1"/>
    <dgm:cxn modelId="{7F471314-D22D-4F14-A2AC-9FFC6DF36122}" type="presParOf" srcId="{3841AF5D-9AC8-46C0-9983-DA131182C69C}" destId="{54A01674-1E0F-40F3-9A5D-8E7C05DFEA59}" srcOrd="0" destOrd="0" presId="urn:microsoft.com/office/officeart/2005/8/layout/orgChart1"/>
    <dgm:cxn modelId="{53E00528-0C5B-4BF9-97A8-E2C857C61365}" type="presParOf" srcId="{54A01674-1E0F-40F3-9A5D-8E7C05DFEA59}" destId="{52A5BB50-34D7-49C6-AA81-E453E1EC402E}" srcOrd="0" destOrd="0" presId="urn:microsoft.com/office/officeart/2005/8/layout/orgChart1"/>
    <dgm:cxn modelId="{C300580E-8657-43CB-930F-35297AAB9387}" type="presParOf" srcId="{54A01674-1E0F-40F3-9A5D-8E7C05DFEA59}" destId="{B7A394BA-EC3A-4BD0-918B-9879DD3B0649}" srcOrd="1" destOrd="0" presId="urn:microsoft.com/office/officeart/2005/8/layout/orgChart1"/>
    <dgm:cxn modelId="{F1A72B71-78D7-4220-B9F7-C63237193E1C}" type="presParOf" srcId="{3841AF5D-9AC8-46C0-9983-DA131182C69C}" destId="{535C0DAD-8964-4157-A0D6-E309AFAD2AE5}" srcOrd="1" destOrd="0" presId="urn:microsoft.com/office/officeart/2005/8/layout/orgChart1"/>
    <dgm:cxn modelId="{D32E284B-2973-4098-9EF6-CD0369AE04F2}" type="presParOf" srcId="{3841AF5D-9AC8-46C0-9983-DA131182C69C}" destId="{FA6F81E6-E7BE-4EE2-8253-F328B015DECD}" srcOrd="2" destOrd="0" presId="urn:microsoft.com/office/officeart/2005/8/layout/orgChart1"/>
    <dgm:cxn modelId="{C2914A14-D653-4D48-9090-AFA3F3567352}" type="presParOf" srcId="{79DD8916-D4F7-4C45-9A90-D795DAB7E22C}" destId="{439B558B-983D-4509-B621-4C112D8150EC}" srcOrd="2" destOrd="0" presId="urn:microsoft.com/office/officeart/2005/8/layout/orgChart1"/>
    <dgm:cxn modelId="{725F2028-3B02-4F89-8F2B-3A059FB3ABB3}" type="presParOf" srcId="{C50A2E13-3456-4501-B8C5-AEBFEC3AB24C}" destId="{898BF85A-ABC8-4493-A300-51745E9224E4}" srcOrd="2" destOrd="0" presId="urn:microsoft.com/office/officeart/2005/8/layout/orgChart1"/>
    <dgm:cxn modelId="{F7B13BA5-AD58-4BBB-9464-00B167458395}" type="presParOf" srcId="{0EFD4F58-32D8-4F57-8F98-0ED6595EE19A}" destId="{B6186810-8ED1-4EE1-AFF9-D07CFFB64212}" srcOrd="2" destOrd="0" presId="urn:microsoft.com/office/officeart/2005/8/layout/orgChart1"/>
    <dgm:cxn modelId="{A7B1B322-3F4A-4886-B380-09EF03FD0E6A}" type="presParOf" srcId="{4A8FCF85-E553-4B22-A19D-91C45DE9E662}" destId="{9F3B9BA0-69A4-4B74-8B41-4C2DA4B89DB0}" srcOrd="2" destOrd="0" presId="urn:microsoft.com/office/officeart/2005/8/layout/orgChart1"/>
    <dgm:cxn modelId="{7DC4664D-129D-4726-A5A2-0B19A3DB039C}" type="presParOf" srcId="{4A8FCF85-E553-4B22-A19D-91C45DE9E662}" destId="{EAA37B95-A705-497F-8EC8-03298165755D}" srcOrd="3" destOrd="0" presId="urn:microsoft.com/office/officeart/2005/8/layout/orgChart1"/>
    <dgm:cxn modelId="{B95A8A8C-D1FC-409E-B291-7B92E928AC04}" type="presParOf" srcId="{EAA37B95-A705-497F-8EC8-03298165755D}" destId="{83DDAEB9-C558-482C-88DE-D7E1ECF0F9C7}" srcOrd="0" destOrd="0" presId="urn:microsoft.com/office/officeart/2005/8/layout/orgChart1"/>
    <dgm:cxn modelId="{DD230698-81C2-4E51-BA2B-7FD9DD4C9330}" type="presParOf" srcId="{83DDAEB9-C558-482C-88DE-D7E1ECF0F9C7}" destId="{418C6998-9899-4EE0-87F8-B9EF3797535D}" srcOrd="0" destOrd="0" presId="urn:microsoft.com/office/officeart/2005/8/layout/orgChart1"/>
    <dgm:cxn modelId="{30D0B6AA-FA22-48FC-839E-830D323067EC}" type="presParOf" srcId="{83DDAEB9-C558-482C-88DE-D7E1ECF0F9C7}" destId="{8216643C-D904-4941-ABD1-015B8C25C48C}" srcOrd="1" destOrd="0" presId="urn:microsoft.com/office/officeart/2005/8/layout/orgChart1"/>
    <dgm:cxn modelId="{EEECF8D2-7D57-4535-B287-6BA8CC629E3F}" type="presParOf" srcId="{EAA37B95-A705-497F-8EC8-03298165755D}" destId="{95A87DA5-4F71-4E19-A321-7390E5F07B23}" srcOrd="1" destOrd="0" presId="urn:microsoft.com/office/officeart/2005/8/layout/orgChart1"/>
    <dgm:cxn modelId="{2BAD40CA-7C0A-4F0C-A76C-5B94F578D6F6}" type="presParOf" srcId="{95A87DA5-4F71-4E19-A321-7390E5F07B23}" destId="{A69E857E-CCAF-4959-A4CA-9080CEAA4A89}" srcOrd="0" destOrd="0" presId="urn:microsoft.com/office/officeart/2005/8/layout/orgChart1"/>
    <dgm:cxn modelId="{D0B3E594-DA71-4CF3-90A9-C05F5A014BB4}" type="presParOf" srcId="{95A87DA5-4F71-4E19-A321-7390E5F07B23}" destId="{777DA5E6-CD53-48F5-94DE-6E33CC003D23}" srcOrd="1" destOrd="0" presId="urn:microsoft.com/office/officeart/2005/8/layout/orgChart1"/>
    <dgm:cxn modelId="{BFFF6FC7-E0E2-4F2E-86B7-E711086030A8}" type="presParOf" srcId="{777DA5E6-CD53-48F5-94DE-6E33CC003D23}" destId="{8C086731-08BB-4E20-8C6C-14280D53EFAA}" srcOrd="0" destOrd="0" presId="urn:microsoft.com/office/officeart/2005/8/layout/orgChart1"/>
    <dgm:cxn modelId="{D2962C38-BED7-45C4-BB7C-51E0FEF20945}" type="presParOf" srcId="{8C086731-08BB-4E20-8C6C-14280D53EFAA}" destId="{FB3B8E9E-D155-4E69-B3FE-0282DD9C0FC6}" srcOrd="0" destOrd="0" presId="urn:microsoft.com/office/officeart/2005/8/layout/orgChart1"/>
    <dgm:cxn modelId="{DAD01E17-2A09-42D5-B58D-0258F2D39B79}" type="presParOf" srcId="{8C086731-08BB-4E20-8C6C-14280D53EFAA}" destId="{6248FA2F-9117-4ED8-8C4C-DD87CE1EB25C}" srcOrd="1" destOrd="0" presId="urn:microsoft.com/office/officeart/2005/8/layout/orgChart1"/>
    <dgm:cxn modelId="{C8BFAF20-BF6F-4E2F-A0FA-4DF7E3B57797}" type="presParOf" srcId="{777DA5E6-CD53-48F5-94DE-6E33CC003D23}" destId="{53242E90-54C8-4AA5-BFB9-24891ECD0D8D}" srcOrd="1" destOrd="0" presId="urn:microsoft.com/office/officeart/2005/8/layout/orgChart1"/>
    <dgm:cxn modelId="{E8AB9919-FF63-4BF0-981B-973E07ED3AB8}" type="presParOf" srcId="{53242E90-54C8-4AA5-BFB9-24891ECD0D8D}" destId="{F17FC38E-82EE-4A96-8F84-3A07C94BC854}" srcOrd="0" destOrd="0" presId="urn:microsoft.com/office/officeart/2005/8/layout/orgChart1"/>
    <dgm:cxn modelId="{8F3E590C-3007-44DA-8C9B-DB168D064B11}" type="presParOf" srcId="{53242E90-54C8-4AA5-BFB9-24891ECD0D8D}" destId="{1E0E7617-9336-4A74-BE2D-EFD43A2D3D4F}" srcOrd="1" destOrd="0" presId="urn:microsoft.com/office/officeart/2005/8/layout/orgChart1"/>
    <dgm:cxn modelId="{2A341B47-07D7-4B62-9CFE-F0F9127FE36D}" type="presParOf" srcId="{1E0E7617-9336-4A74-BE2D-EFD43A2D3D4F}" destId="{9E88CE24-638A-4019-96CD-526DA4692678}" srcOrd="0" destOrd="0" presId="urn:microsoft.com/office/officeart/2005/8/layout/orgChart1"/>
    <dgm:cxn modelId="{45BE9B1D-3E90-476A-AB9C-9C6072C47FE8}" type="presParOf" srcId="{9E88CE24-638A-4019-96CD-526DA4692678}" destId="{776AB55A-7E19-44BF-B63F-16F8E6600A99}" srcOrd="0" destOrd="0" presId="urn:microsoft.com/office/officeart/2005/8/layout/orgChart1"/>
    <dgm:cxn modelId="{41626C84-2025-47E9-913D-050C3388155F}" type="presParOf" srcId="{9E88CE24-638A-4019-96CD-526DA4692678}" destId="{F3CC7DFD-DCC5-4DB9-AC2B-BFA63D7D0FA4}" srcOrd="1" destOrd="0" presId="urn:microsoft.com/office/officeart/2005/8/layout/orgChart1"/>
    <dgm:cxn modelId="{FB1B0032-860C-4A97-9821-AADAD391FDAC}" type="presParOf" srcId="{1E0E7617-9336-4A74-BE2D-EFD43A2D3D4F}" destId="{46AAF0A4-9C7E-4A30-84D7-E97797DBBA4A}" srcOrd="1" destOrd="0" presId="urn:microsoft.com/office/officeart/2005/8/layout/orgChart1"/>
    <dgm:cxn modelId="{D77AE2B5-AC52-4631-8BCF-620EEC8F4F26}" type="presParOf" srcId="{1E0E7617-9336-4A74-BE2D-EFD43A2D3D4F}" destId="{48F232D6-5135-4790-8871-BDAA6D14CCEF}" srcOrd="2" destOrd="0" presId="urn:microsoft.com/office/officeart/2005/8/layout/orgChart1"/>
    <dgm:cxn modelId="{6DABC961-92EE-4FBF-82F5-9F850DAA0B52}" type="presParOf" srcId="{777DA5E6-CD53-48F5-94DE-6E33CC003D23}" destId="{EE387B71-C0F2-45AD-A6EA-58521059D8FB}" srcOrd="2" destOrd="0" presId="urn:microsoft.com/office/officeart/2005/8/layout/orgChart1"/>
    <dgm:cxn modelId="{CBDB148C-D075-42C4-9CB9-2CD20D697BBA}" type="presParOf" srcId="{EAA37B95-A705-497F-8EC8-03298165755D}" destId="{A0218882-19A9-4510-B33E-3F2222896C0F}" srcOrd="2" destOrd="0" presId="urn:microsoft.com/office/officeart/2005/8/layout/orgChart1"/>
    <dgm:cxn modelId="{0EC494DD-951C-4942-986D-1220B4A97C73}" type="presParOf" srcId="{EAC04181-DAE0-4169-83B5-CF8D39746DBC}" destId="{CC23806C-F14E-47C2-A4F9-0A073D5A6192}" srcOrd="2" destOrd="0" presId="urn:microsoft.com/office/officeart/2005/8/layout/orgChart1"/>
    <dgm:cxn modelId="{DAB24E0A-BE60-4A5A-B477-0E69D205BDAB}" type="presParOf" srcId="{09B1E27B-C35F-4D8E-9A7D-C4B631E1337E}" destId="{26C1E4D1-20AD-477C-8DE1-52D6C51EFE32}" srcOrd="1" destOrd="0" presId="urn:microsoft.com/office/officeart/2005/8/layout/orgChart1"/>
    <dgm:cxn modelId="{EDE0E2CE-38CB-46B0-8FF6-6C15EEDD3F73}" type="presParOf" srcId="{26C1E4D1-20AD-477C-8DE1-52D6C51EFE32}" destId="{0F98A8D0-1A4C-485E-8D26-FC483EFAFED5}" srcOrd="0" destOrd="0" presId="urn:microsoft.com/office/officeart/2005/8/layout/orgChart1"/>
    <dgm:cxn modelId="{A2BA594C-ADC6-44CB-A8CA-52B0BF18B7C5}" type="presParOf" srcId="{0F98A8D0-1A4C-485E-8D26-FC483EFAFED5}" destId="{215EF7CF-B1B8-4AC0-B5C0-5201BF2FE455}" srcOrd="0" destOrd="0" presId="urn:microsoft.com/office/officeart/2005/8/layout/orgChart1"/>
    <dgm:cxn modelId="{1224D443-8542-4EE2-867A-66920838400E}" type="presParOf" srcId="{0F98A8D0-1A4C-485E-8D26-FC483EFAFED5}" destId="{71744770-EC28-44FD-A44E-16CBF46A17B4}" srcOrd="1" destOrd="0" presId="urn:microsoft.com/office/officeart/2005/8/layout/orgChart1"/>
    <dgm:cxn modelId="{E04B4A57-9E1D-4D56-BD7A-5AC152EA4540}" type="presParOf" srcId="{26C1E4D1-20AD-477C-8DE1-52D6C51EFE32}" destId="{EEC1B510-27DA-4C03-A29A-032532A9A80A}" srcOrd="1" destOrd="0" presId="urn:microsoft.com/office/officeart/2005/8/layout/orgChart1"/>
    <dgm:cxn modelId="{82D0A110-0860-45B2-BF70-377DD43C92E3}" type="presParOf" srcId="{26C1E4D1-20AD-477C-8DE1-52D6C51EFE32}" destId="{484B9950-EA72-4AE6-A24F-542155FF297F}"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7FC38E-82EE-4A96-8F84-3A07C94BC854}">
      <dsp:nvSpPr>
        <dsp:cNvPr id="0" name=""/>
        <dsp:cNvSpPr/>
      </dsp:nvSpPr>
      <dsp:spPr>
        <a:xfrm>
          <a:off x="2687859" y="2227740"/>
          <a:ext cx="476345" cy="702574"/>
        </a:xfrm>
        <a:custGeom>
          <a:avLst/>
          <a:gdLst/>
          <a:ahLst/>
          <a:cxnLst/>
          <a:rect l="0" t="0" r="0" b="0"/>
          <a:pathLst>
            <a:path>
              <a:moveTo>
                <a:pt x="0" y="0"/>
              </a:moveTo>
              <a:lnTo>
                <a:pt x="0" y="702574"/>
              </a:lnTo>
              <a:lnTo>
                <a:pt x="476345" y="702574"/>
              </a:lnTo>
            </a:path>
          </a:pathLst>
        </a:custGeom>
        <a:noFill/>
        <a:ln w="1270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69E857E-CCAF-4959-A4CA-9080CEAA4A89}">
      <dsp:nvSpPr>
        <dsp:cNvPr id="0" name=""/>
        <dsp:cNvSpPr/>
      </dsp:nvSpPr>
      <dsp:spPr>
        <a:xfrm>
          <a:off x="3688014" y="1420574"/>
          <a:ext cx="101286" cy="151668"/>
        </a:xfrm>
        <a:custGeom>
          <a:avLst/>
          <a:gdLst/>
          <a:ahLst/>
          <a:cxnLst/>
          <a:rect l="0" t="0" r="0" b="0"/>
          <a:pathLst>
            <a:path>
              <a:moveTo>
                <a:pt x="101286" y="0"/>
              </a:moveTo>
              <a:lnTo>
                <a:pt x="101286" y="72052"/>
              </a:lnTo>
              <a:lnTo>
                <a:pt x="0" y="72052"/>
              </a:lnTo>
              <a:lnTo>
                <a:pt x="0" y="151668"/>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F3B9BA0-69A4-4B74-8B41-4C2DA4B89DB0}">
      <dsp:nvSpPr>
        <dsp:cNvPr id="0" name=""/>
        <dsp:cNvSpPr/>
      </dsp:nvSpPr>
      <dsp:spPr>
        <a:xfrm>
          <a:off x="2519133" y="882219"/>
          <a:ext cx="1270168" cy="159231"/>
        </a:xfrm>
        <a:custGeom>
          <a:avLst/>
          <a:gdLst/>
          <a:ahLst/>
          <a:cxnLst/>
          <a:rect l="0" t="0" r="0" b="0"/>
          <a:pathLst>
            <a:path>
              <a:moveTo>
                <a:pt x="0" y="0"/>
              </a:moveTo>
              <a:lnTo>
                <a:pt x="0" y="79615"/>
              </a:lnTo>
              <a:lnTo>
                <a:pt x="1270168" y="79615"/>
              </a:lnTo>
              <a:lnTo>
                <a:pt x="1270168" y="159231"/>
              </a:lnTo>
            </a:path>
          </a:pathLst>
        </a:custGeom>
        <a:noFill/>
        <a:ln w="12700" cap="flat" cmpd="sng" algn="ctr">
          <a:solidFill>
            <a:schemeClr val="accent5">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21CCBD5-BAF8-4BD6-8ED3-EA1BF52DDBAA}">
      <dsp:nvSpPr>
        <dsp:cNvPr id="0" name=""/>
        <dsp:cNvSpPr/>
      </dsp:nvSpPr>
      <dsp:spPr>
        <a:xfrm>
          <a:off x="246847" y="3054139"/>
          <a:ext cx="354027" cy="1140534"/>
        </a:xfrm>
        <a:custGeom>
          <a:avLst/>
          <a:gdLst/>
          <a:ahLst/>
          <a:cxnLst/>
          <a:rect l="0" t="0" r="0" b="0"/>
          <a:pathLst>
            <a:path>
              <a:moveTo>
                <a:pt x="0" y="0"/>
              </a:moveTo>
              <a:lnTo>
                <a:pt x="0" y="1140534"/>
              </a:lnTo>
              <a:lnTo>
                <a:pt x="354027" y="1140534"/>
              </a:lnTo>
            </a:path>
          </a:pathLst>
        </a:custGeom>
        <a:noFill/>
        <a:ln w="1270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1CA3DAC-B3C4-4A1B-BA4F-5B772DFFEC5C}">
      <dsp:nvSpPr>
        <dsp:cNvPr id="0" name=""/>
        <dsp:cNvSpPr/>
      </dsp:nvSpPr>
      <dsp:spPr>
        <a:xfrm>
          <a:off x="246847" y="3054139"/>
          <a:ext cx="354027" cy="433091"/>
        </a:xfrm>
        <a:custGeom>
          <a:avLst/>
          <a:gdLst/>
          <a:ahLst/>
          <a:cxnLst/>
          <a:rect l="0" t="0" r="0" b="0"/>
          <a:pathLst>
            <a:path>
              <a:moveTo>
                <a:pt x="0" y="0"/>
              </a:moveTo>
              <a:lnTo>
                <a:pt x="0" y="433091"/>
              </a:lnTo>
              <a:lnTo>
                <a:pt x="354027" y="433091"/>
              </a:lnTo>
            </a:path>
          </a:pathLst>
        </a:custGeom>
        <a:noFill/>
        <a:ln w="1270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91BF3D7-1234-4DE1-B1C8-B0F7A4C6FE6A}">
      <dsp:nvSpPr>
        <dsp:cNvPr id="0" name=""/>
        <dsp:cNvSpPr/>
      </dsp:nvSpPr>
      <dsp:spPr>
        <a:xfrm>
          <a:off x="1145200" y="2278379"/>
          <a:ext cx="91440" cy="159231"/>
        </a:xfrm>
        <a:custGeom>
          <a:avLst/>
          <a:gdLst/>
          <a:ahLst/>
          <a:cxnLst/>
          <a:rect l="0" t="0" r="0" b="0"/>
          <a:pathLst>
            <a:path>
              <a:moveTo>
                <a:pt x="45720" y="0"/>
              </a:moveTo>
              <a:lnTo>
                <a:pt x="45720" y="159231"/>
              </a:lnTo>
            </a:path>
          </a:pathLst>
        </a:custGeom>
        <a:noFill/>
        <a:ln w="1270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415F8B5-BBBE-47CC-9FFB-FDCAE5F35D3C}">
      <dsp:nvSpPr>
        <dsp:cNvPr id="0" name=""/>
        <dsp:cNvSpPr/>
      </dsp:nvSpPr>
      <dsp:spPr>
        <a:xfrm>
          <a:off x="1145200" y="1420574"/>
          <a:ext cx="91440" cy="159231"/>
        </a:xfrm>
        <a:custGeom>
          <a:avLst/>
          <a:gdLst/>
          <a:ahLst/>
          <a:cxnLst/>
          <a:rect l="0" t="0" r="0" b="0"/>
          <a:pathLst>
            <a:path>
              <a:moveTo>
                <a:pt x="45720" y="0"/>
              </a:moveTo>
              <a:lnTo>
                <a:pt x="45720" y="159231"/>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07546E7-AA8E-4396-A91F-EFEF68070A60}">
      <dsp:nvSpPr>
        <dsp:cNvPr id="0" name=""/>
        <dsp:cNvSpPr/>
      </dsp:nvSpPr>
      <dsp:spPr>
        <a:xfrm>
          <a:off x="1190920" y="882219"/>
          <a:ext cx="1328212" cy="159231"/>
        </a:xfrm>
        <a:custGeom>
          <a:avLst/>
          <a:gdLst/>
          <a:ahLst/>
          <a:cxnLst/>
          <a:rect l="0" t="0" r="0" b="0"/>
          <a:pathLst>
            <a:path>
              <a:moveTo>
                <a:pt x="1328212" y="0"/>
              </a:moveTo>
              <a:lnTo>
                <a:pt x="1328212" y="79615"/>
              </a:lnTo>
              <a:lnTo>
                <a:pt x="0" y="79615"/>
              </a:lnTo>
              <a:lnTo>
                <a:pt x="0" y="159231"/>
              </a:lnTo>
            </a:path>
          </a:pathLst>
        </a:custGeom>
        <a:noFill/>
        <a:ln w="12700" cap="flat" cmpd="sng" algn="ctr">
          <a:solidFill>
            <a:schemeClr val="accent5">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05E6675-FDD7-4B73-87B2-2E2314D5CCD7}">
      <dsp:nvSpPr>
        <dsp:cNvPr id="0" name=""/>
        <dsp:cNvSpPr/>
      </dsp:nvSpPr>
      <dsp:spPr>
        <a:xfrm>
          <a:off x="1342852" y="232492"/>
          <a:ext cx="2352561" cy="649727"/>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1">
            <a:lnSpc>
              <a:spcPct val="90000"/>
            </a:lnSpc>
            <a:spcBef>
              <a:spcPct val="0"/>
            </a:spcBef>
            <a:spcAft>
              <a:spcPct val="35000"/>
            </a:spcAft>
            <a:buNone/>
          </a:pPr>
          <a:r>
            <a:rPr lang="he-IL" sz="2400" b="1" kern="1200" dirty="0">
              <a:latin typeface="David" panose="020E0502060401010101" pitchFamily="34" charset="-79"/>
              <a:cs typeface="David" panose="020E0502060401010101" pitchFamily="34" charset="-79"/>
            </a:rPr>
            <a:t>שני טיפוסים </a:t>
          </a:r>
        </a:p>
        <a:p>
          <a:pPr marL="0" lvl="0" indent="0" algn="ctr" defTabSz="1066800" rtl="1">
            <a:lnSpc>
              <a:spcPct val="90000"/>
            </a:lnSpc>
            <a:spcBef>
              <a:spcPct val="0"/>
            </a:spcBef>
            <a:spcAft>
              <a:spcPct val="35000"/>
            </a:spcAft>
            <a:buNone/>
          </a:pPr>
          <a:r>
            <a:rPr lang="he-IL" sz="2400" b="1" kern="1200" dirty="0">
              <a:latin typeface="David" panose="020E0502060401010101" pitchFamily="34" charset="-79"/>
              <a:cs typeface="David" panose="020E0502060401010101" pitchFamily="34" charset="-79"/>
            </a:rPr>
            <a:t>של אנשים</a:t>
          </a:r>
        </a:p>
      </dsp:txBody>
      <dsp:txXfrm>
        <a:off x="1342852" y="232492"/>
        <a:ext cx="2352561" cy="649727"/>
      </dsp:txXfrm>
    </dsp:sp>
    <dsp:sp modelId="{C1C9D7D9-667E-4FB4-B55A-7C09A05A4944}">
      <dsp:nvSpPr>
        <dsp:cNvPr id="0" name=""/>
        <dsp:cNvSpPr/>
      </dsp:nvSpPr>
      <dsp:spPr>
        <a:xfrm>
          <a:off x="444600" y="1041451"/>
          <a:ext cx="1492640" cy="379123"/>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rtl="1">
            <a:lnSpc>
              <a:spcPct val="90000"/>
            </a:lnSpc>
            <a:spcBef>
              <a:spcPct val="0"/>
            </a:spcBef>
            <a:spcAft>
              <a:spcPct val="35000"/>
            </a:spcAft>
            <a:buNone/>
          </a:pPr>
          <a:r>
            <a:rPr lang="he-IL" sz="2800" b="1" kern="1200" dirty="0">
              <a:latin typeface="David" panose="020E0502060401010101" pitchFamily="34" charset="-79"/>
              <a:cs typeface="David" panose="020E0502060401010101" pitchFamily="34" charset="-79"/>
            </a:rPr>
            <a:t>אנשי חוץ</a:t>
          </a:r>
        </a:p>
      </dsp:txBody>
      <dsp:txXfrm>
        <a:off x="444600" y="1041451"/>
        <a:ext cx="1492640" cy="379123"/>
      </dsp:txXfrm>
    </dsp:sp>
    <dsp:sp modelId="{4E520DF3-A0DB-41DE-9B09-51AF4D4A41A0}">
      <dsp:nvSpPr>
        <dsp:cNvPr id="0" name=""/>
        <dsp:cNvSpPr/>
      </dsp:nvSpPr>
      <dsp:spPr>
        <a:xfrm>
          <a:off x="1965" y="1579806"/>
          <a:ext cx="2377909" cy="698573"/>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rtl="1">
            <a:lnSpc>
              <a:spcPct val="90000"/>
            </a:lnSpc>
            <a:spcBef>
              <a:spcPct val="0"/>
            </a:spcBef>
            <a:spcAft>
              <a:spcPct val="35000"/>
            </a:spcAft>
            <a:buNone/>
          </a:pPr>
          <a:r>
            <a:rPr lang="he-IL" sz="1800" b="1" kern="1200" dirty="0">
              <a:latin typeface="David" panose="020E0502060401010101" pitchFamily="34" charset="-79"/>
              <a:cs typeface="David" panose="020E0502060401010101" pitchFamily="34" charset="-79"/>
            </a:rPr>
            <a:t>אנשים שמרוכזים בסביבה שלהם ולא בעצמם</a:t>
          </a:r>
        </a:p>
      </dsp:txBody>
      <dsp:txXfrm>
        <a:off x="1965" y="1579806"/>
        <a:ext cx="2377909" cy="698573"/>
      </dsp:txXfrm>
    </dsp:sp>
    <dsp:sp modelId="{016DA77D-1876-4B75-A437-1F33169CC0F2}">
      <dsp:nvSpPr>
        <dsp:cNvPr id="0" name=""/>
        <dsp:cNvSpPr/>
      </dsp:nvSpPr>
      <dsp:spPr>
        <a:xfrm>
          <a:off x="10829" y="2437611"/>
          <a:ext cx="2360181" cy="616527"/>
        </a:xfrm>
        <a:prstGeom prst="rect">
          <a:avLst/>
        </a:prstGeom>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lightRig rig="threePt" dir="t">
            <a:rot lat="0" lon="0" rev="7500000"/>
          </a:lightRig>
        </a:scene3d>
        <a:sp3d/>
      </dsp:spPr>
      <dsp:style>
        <a:lnRef idx="0">
          <a:schemeClr val="accent4"/>
        </a:lnRef>
        <a:fillRef idx="3">
          <a:schemeClr val="accent4"/>
        </a:fillRef>
        <a:effectRef idx="3">
          <a:schemeClr val="accent4"/>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1">
            <a:lnSpc>
              <a:spcPct val="90000"/>
            </a:lnSpc>
            <a:spcBef>
              <a:spcPct val="0"/>
            </a:spcBef>
            <a:spcAft>
              <a:spcPct val="35000"/>
            </a:spcAft>
            <a:buNone/>
          </a:pPr>
          <a:r>
            <a:rPr lang="he-IL" sz="2400" b="1" kern="1200" dirty="0">
              <a:latin typeface="David" panose="020E0502060401010101" pitchFamily="34" charset="-79"/>
              <a:cs typeface="David" panose="020E0502060401010101" pitchFamily="34" charset="-79"/>
            </a:rPr>
            <a:t>אינם מסוגלים להיות עם עצמם</a:t>
          </a:r>
          <a:endParaRPr lang="he-IL" sz="2000" b="1" kern="1200" dirty="0">
            <a:latin typeface="David" panose="020E0502060401010101" pitchFamily="34" charset="-79"/>
            <a:cs typeface="David" panose="020E0502060401010101" pitchFamily="34" charset="-79"/>
          </a:endParaRPr>
        </a:p>
      </dsp:txBody>
      <dsp:txXfrm>
        <a:off x="10829" y="2437611"/>
        <a:ext cx="2360181" cy="616527"/>
      </dsp:txXfrm>
    </dsp:sp>
    <dsp:sp modelId="{EF2DA08C-FD13-4734-9775-572C16CCC60B}">
      <dsp:nvSpPr>
        <dsp:cNvPr id="0" name=""/>
        <dsp:cNvSpPr/>
      </dsp:nvSpPr>
      <dsp:spPr>
        <a:xfrm>
          <a:off x="600875" y="3213371"/>
          <a:ext cx="2080418" cy="547719"/>
        </a:xfrm>
        <a:prstGeom prst="rect">
          <a:avLst/>
        </a:prstGeom>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lightRig rig="threePt" dir="t">
            <a:rot lat="0" lon="0" rev="7500000"/>
          </a:lightRig>
        </a:scene3d>
        <a:sp3d/>
      </dsp:spPr>
      <dsp:style>
        <a:lnRef idx="0">
          <a:schemeClr val="accent6"/>
        </a:lnRef>
        <a:fillRef idx="3">
          <a:schemeClr val="accent6"/>
        </a:fillRef>
        <a:effectRef idx="3">
          <a:schemeClr val="accent6"/>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rtl="1">
            <a:lnSpc>
              <a:spcPct val="90000"/>
            </a:lnSpc>
            <a:spcBef>
              <a:spcPct val="0"/>
            </a:spcBef>
            <a:spcAft>
              <a:spcPct val="35000"/>
            </a:spcAft>
            <a:buNone/>
          </a:pPr>
          <a:r>
            <a:rPr lang="he-IL" sz="2800" b="1" kern="1200" dirty="0">
              <a:latin typeface="David" panose="020E0502060401010101" pitchFamily="34" charset="-79"/>
              <a:cs typeface="David" panose="020E0502060401010101" pitchFamily="34" charset="-79"/>
            </a:rPr>
            <a:t>רחוקים מעולם התשובה</a:t>
          </a:r>
          <a:endParaRPr lang="he-IL" sz="2400" b="1" kern="1200" dirty="0">
            <a:latin typeface="David" panose="020E0502060401010101" pitchFamily="34" charset="-79"/>
            <a:cs typeface="David" panose="020E0502060401010101" pitchFamily="34" charset="-79"/>
          </a:endParaRPr>
        </a:p>
      </dsp:txBody>
      <dsp:txXfrm>
        <a:off x="600875" y="3213371"/>
        <a:ext cx="2080418" cy="547719"/>
      </dsp:txXfrm>
    </dsp:sp>
    <dsp:sp modelId="{52A5BB50-34D7-49C6-AA81-E453E1EC402E}">
      <dsp:nvSpPr>
        <dsp:cNvPr id="0" name=""/>
        <dsp:cNvSpPr/>
      </dsp:nvSpPr>
      <dsp:spPr>
        <a:xfrm>
          <a:off x="600875" y="3920322"/>
          <a:ext cx="2384475" cy="54870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rtl="1">
            <a:lnSpc>
              <a:spcPct val="90000"/>
            </a:lnSpc>
            <a:spcBef>
              <a:spcPct val="0"/>
            </a:spcBef>
            <a:spcAft>
              <a:spcPct val="35000"/>
            </a:spcAft>
            <a:buNone/>
          </a:pPr>
          <a:r>
            <a:rPr lang="he-IL" sz="2800" b="1" kern="1200" dirty="0">
              <a:latin typeface="David" panose="020E0502060401010101" pitchFamily="34" charset="-79"/>
              <a:cs typeface="David" panose="020E0502060401010101" pitchFamily="34" charset="-79"/>
            </a:rPr>
            <a:t>תורתם יבשה</a:t>
          </a:r>
        </a:p>
      </dsp:txBody>
      <dsp:txXfrm>
        <a:off x="600875" y="3920322"/>
        <a:ext cx="2384475" cy="548701"/>
      </dsp:txXfrm>
    </dsp:sp>
    <dsp:sp modelId="{418C6998-9899-4EE0-87F8-B9EF3797535D}">
      <dsp:nvSpPr>
        <dsp:cNvPr id="0" name=""/>
        <dsp:cNvSpPr/>
      </dsp:nvSpPr>
      <dsp:spPr>
        <a:xfrm>
          <a:off x="2984937" y="1041451"/>
          <a:ext cx="1608727" cy="379123"/>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rtl="1">
            <a:lnSpc>
              <a:spcPct val="90000"/>
            </a:lnSpc>
            <a:spcBef>
              <a:spcPct val="0"/>
            </a:spcBef>
            <a:spcAft>
              <a:spcPct val="35000"/>
            </a:spcAft>
            <a:buNone/>
          </a:pPr>
          <a:r>
            <a:rPr lang="he-IL" sz="2800" b="1" kern="1200" dirty="0">
              <a:latin typeface="David" panose="020E0502060401010101" pitchFamily="34" charset="-79"/>
              <a:cs typeface="David" panose="020E0502060401010101" pitchFamily="34" charset="-79"/>
            </a:rPr>
            <a:t>אנשי פנים</a:t>
          </a:r>
        </a:p>
      </dsp:txBody>
      <dsp:txXfrm>
        <a:off x="2984937" y="1041451"/>
        <a:ext cx="1608727" cy="379123"/>
      </dsp:txXfrm>
    </dsp:sp>
    <dsp:sp modelId="{FB3B8E9E-D155-4E69-B3FE-0282DD9C0FC6}">
      <dsp:nvSpPr>
        <dsp:cNvPr id="0" name=""/>
        <dsp:cNvSpPr/>
      </dsp:nvSpPr>
      <dsp:spPr>
        <a:xfrm>
          <a:off x="2437820" y="1572243"/>
          <a:ext cx="2500388" cy="655497"/>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1">
            <a:lnSpc>
              <a:spcPct val="90000"/>
            </a:lnSpc>
            <a:spcBef>
              <a:spcPct val="0"/>
            </a:spcBef>
            <a:spcAft>
              <a:spcPct val="35000"/>
            </a:spcAft>
            <a:buNone/>
          </a:pPr>
          <a:r>
            <a:rPr lang="he-IL" sz="2400" b="1" kern="1200" dirty="0">
              <a:latin typeface="David" panose="020E0502060401010101" pitchFamily="34" charset="-79"/>
              <a:cs typeface="David" panose="020E0502060401010101" pitchFamily="34" charset="-79"/>
            </a:rPr>
            <a:t>התבוננות אישית  פנימית</a:t>
          </a:r>
        </a:p>
      </dsp:txBody>
      <dsp:txXfrm>
        <a:off x="2437820" y="1572243"/>
        <a:ext cx="2500388" cy="655497"/>
      </dsp:txXfrm>
    </dsp:sp>
    <dsp:sp modelId="{776AB55A-7E19-44BF-B63F-16F8E6600A99}">
      <dsp:nvSpPr>
        <dsp:cNvPr id="0" name=""/>
        <dsp:cNvSpPr/>
      </dsp:nvSpPr>
      <dsp:spPr>
        <a:xfrm>
          <a:off x="3164204" y="2394535"/>
          <a:ext cx="2437970" cy="107155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1">
            <a:lnSpc>
              <a:spcPct val="90000"/>
            </a:lnSpc>
            <a:spcBef>
              <a:spcPct val="0"/>
            </a:spcBef>
            <a:spcAft>
              <a:spcPct val="35000"/>
            </a:spcAft>
            <a:buNone/>
          </a:pPr>
          <a:r>
            <a:rPr lang="he-IL" sz="2400" b="1" kern="1200" dirty="0">
              <a:latin typeface="David" panose="020E0502060401010101" pitchFamily="34" charset="-79"/>
              <a:cs typeface="David" panose="020E0502060401010101" pitchFamily="34" charset="-79"/>
            </a:rPr>
            <a:t>הסתכלות על העולם החיצוני דרך העולם הפנימי</a:t>
          </a:r>
        </a:p>
      </dsp:txBody>
      <dsp:txXfrm>
        <a:off x="3164204" y="2394535"/>
        <a:ext cx="2437970" cy="1071558"/>
      </dsp:txXfrm>
    </dsp:sp>
    <dsp:sp modelId="{215EF7CF-B1B8-4AC0-B5C0-5201BF2FE455}">
      <dsp:nvSpPr>
        <dsp:cNvPr id="0" name=""/>
        <dsp:cNvSpPr/>
      </dsp:nvSpPr>
      <dsp:spPr>
        <a:xfrm>
          <a:off x="4290404" y="3659375"/>
          <a:ext cx="2080418" cy="901885"/>
        </a:xfrm>
        <a:prstGeom prst="rect">
          <a:avLst/>
        </a:prstGeom>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lightRig rig="threePt" dir="t">
            <a:rot lat="0" lon="0" rev="7500000"/>
          </a:lightRig>
        </a:scene3d>
        <a:sp3d/>
      </dsp:spPr>
      <dsp:style>
        <a:lnRef idx="0">
          <a:schemeClr val="accent6"/>
        </a:lnRef>
        <a:fillRef idx="3">
          <a:schemeClr val="accent6"/>
        </a:fillRef>
        <a:effectRef idx="3">
          <a:schemeClr val="accent6"/>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rtl="1">
            <a:lnSpc>
              <a:spcPct val="90000"/>
            </a:lnSpc>
            <a:spcBef>
              <a:spcPct val="0"/>
            </a:spcBef>
            <a:spcAft>
              <a:spcPct val="35000"/>
            </a:spcAft>
            <a:buNone/>
          </a:pPr>
          <a:r>
            <a:rPr lang="he-IL" sz="1800" b="1" kern="1200" dirty="0">
              <a:latin typeface="David" panose="020E0502060401010101" pitchFamily="34" charset="-79"/>
              <a:cs typeface="David" panose="020E0502060401010101" pitchFamily="34" charset="-79"/>
            </a:rPr>
            <a:t>קרובים לעולם התשובה</a:t>
          </a:r>
        </a:p>
        <a:p>
          <a:pPr marL="0" lvl="0" indent="0" algn="ctr" defTabSz="800100" rtl="1">
            <a:lnSpc>
              <a:spcPct val="90000"/>
            </a:lnSpc>
            <a:spcBef>
              <a:spcPct val="0"/>
            </a:spcBef>
            <a:spcAft>
              <a:spcPct val="35000"/>
            </a:spcAft>
            <a:buNone/>
          </a:pPr>
          <a:r>
            <a:rPr lang="he-IL" sz="1800" b="1" kern="1200">
              <a:latin typeface="David" panose="020E0502060401010101" pitchFamily="34" charset="-79"/>
              <a:cs typeface="David" panose="020E0502060401010101" pitchFamily="34" charset="-79"/>
            </a:rPr>
            <a:t>משום ששמים </a:t>
          </a:r>
          <a:r>
            <a:rPr lang="he-IL" sz="1800" b="1" kern="1200" dirty="0">
              <a:latin typeface="David" panose="020E0502060401010101" pitchFamily="34" charset="-79"/>
              <a:cs typeface="David" panose="020E0502060401010101" pitchFamily="34" charset="-79"/>
            </a:rPr>
            <a:t>לב </a:t>
          </a:r>
          <a:r>
            <a:rPr lang="he-IL" sz="1800" b="1" kern="1200">
              <a:latin typeface="David" panose="020E0502060401010101" pitchFamily="34" charset="-79"/>
              <a:cs typeface="David" panose="020E0502060401010101" pitchFamily="34" charset="-79"/>
            </a:rPr>
            <a:t>לפגמים ולנפילות</a:t>
          </a:r>
          <a:endParaRPr lang="he-IL" sz="1800" b="1" kern="1200" dirty="0">
            <a:latin typeface="David" panose="020E0502060401010101" pitchFamily="34" charset="-79"/>
            <a:cs typeface="David" panose="020E0502060401010101" pitchFamily="34" charset="-79"/>
          </a:endParaRPr>
        </a:p>
      </dsp:txBody>
      <dsp:txXfrm>
        <a:off x="4290404" y="3659375"/>
        <a:ext cx="2080418" cy="90188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FABF708-4C6E-4C26-B0B8-484E5FD1AD9C}"/>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6038C879-71DB-45C2-A0BF-A7BAB47B01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CC01F593-AACA-4D34-8BA3-559743FBA91C}"/>
              </a:ext>
            </a:extLst>
          </p:cNvPr>
          <p:cNvSpPr>
            <a:spLocks noGrp="1"/>
          </p:cNvSpPr>
          <p:nvPr>
            <p:ph type="dt" sz="half" idx="10"/>
          </p:nvPr>
        </p:nvSpPr>
        <p:spPr/>
        <p:txBody>
          <a:bodyPr/>
          <a:lstStyle/>
          <a:p>
            <a:fld id="{293B2786-8D5F-439F-9965-85BB92682C5E}" type="datetimeFigureOut">
              <a:rPr lang="he-IL" smtClean="0"/>
              <a:t>י'/ניסן/תש"ף</a:t>
            </a:fld>
            <a:endParaRPr lang="he-IL"/>
          </a:p>
        </p:txBody>
      </p:sp>
      <p:sp>
        <p:nvSpPr>
          <p:cNvPr id="5" name="מציין מיקום של כותרת תחתונה 4">
            <a:extLst>
              <a:ext uri="{FF2B5EF4-FFF2-40B4-BE49-F238E27FC236}">
                <a16:creationId xmlns:a16="http://schemas.microsoft.com/office/drawing/2014/main" id="{6C63B771-F825-4DA0-B169-77AE5896C7DD}"/>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4F4F433A-D0BC-4716-8153-064B41A92178}"/>
              </a:ext>
            </a:extLst>
          </p:cNvPr>
          <p:cNvSpPr>
            <a:spLocks noGrp="1"/>
          </p:cNvSpPr>
          <p:nvPr>
            <p:ph type="sldNum" sz="quarter" idx="12"/>
          </p:nvPr>
        </p:nvSpPr>
        <p:spPr/>
        <p:txBody>
          <a:bodyPr/>
          <a:lstStyle/>
          <a:p>
            <a:fld id="{C7261A83-300C-4DE7-A507-6B97877548A6}" type="slidenum">
              <a:rPr lang="he-IL" smtClean="0"/>
              <a:t>‹#›</a:t>
            </a:fld>
            <a:endParaRPr lang="he-IL"/>
          </a:p>
        </p:txBody>
      </p:sp>
    </p:spTree>
    <p:extLst>
      <p:ext uri="{BB962C8B-B14F-4D97-AF65-F5344CB8AC3E}">
        <p14:creationId xmlns:p14="http://schemas.microsoft.com/office/powerpoint/2010/main" val="969756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AF6D5B4-56D3-4B7E-ADEE-566B8D4C6134}"/>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9385F70E-53FD-4A7B-9064-CA3BB2C15F8A}"/>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05E5566C-2854-4FA7-9256-0E2D74C98A87}"/>
              </a:ext>
            </a:extLst>
          </p:cNvPr>
          <p:cNvSpPr>
            <a:spLocks noGrp="1"/>
          </p:cNvSpPr>
          <p:nvPr>
            <p:ph type="dt" sz="half" idx="10"/>
          </p:nvPr>
        </p:nvSpPr>
        <p:spPr/>
        <p:txBody>
          <a:bodyPr/>
          <a:lstStyle/>
          <a:p>
            <a:fld id="{293B2786-8D5F-439F-9965-85BB92682C5E}" type="datetimeFigureOut">
              <a:rPr lang="he-IL" smtClean="0"/>
              <a:t>י'/ניסן/תש"ף</a:t>
            </a:fld>
            <a:endParaRPr lang="he-IL"/>
          </a:p>
        </p:txBody>
      </p:sp>
      <p:sp>
        <p:nvSpPr>
          <p:cNvPr id="5" name="מציין מיקום של כותרת תחתונה 4">
            <a:extLst>
              <a:ext uri="{FF2B5EF4-FFF2-40B4-BE49-F238E27FC236}">
                <a16:creationId xmlns:a16="http://schemas.microsoft.com/office/drawing/2014/main" id="{22029625-078C-4B50-91F2-9FFF77C05C5E}"/>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F627702F-F7C1-46C7-BC04-CA311FD55CBA}"/>
              </a:ext>
            </a:extLst>
          </p:cNvPr>
          <p:cNvSpPr>
            <a:spLocks noGrp="1"/>
          </p:cNvSpPr>
          <p:nvPr>
            <p:ph type="sldNum" sz="quarter" idx="12"/>
          </p:nvPr>
        </p:nvSpPr>
        <p:spPr/>
        <p:txBody>
          <a:bodyPr/>
          <a:lstStyle/>
          <a:p>
            <a:fld id="{C7261A83-300C-4DE7-A507-6B97877548A6}" type="slidenum">
              <a:rPr lang="he-IL" smtClean="0"/>
              <a:t>‹#›</a:t>
            </a:fld>
            <a:endParaRPr lang="he-IL"/>
          </a:p>
        </p:txBody>
      </p:sp>
    </p:spTree>
    <p:extLst>
      <p:ext uri="{BB962C8B-B14F-4D97-AF65-F5344CB8AC3E}">
        <p14:creationId xmlns:p14="http://schemas.microsoft.com/office/powerpoint/2010/main" val="107791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C79F1516-158B-4BE3-BB0A-C3E5B8752F50}"/>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D1DC1798-0DFE-4B43-A896-D13D42AD8AAC}"/>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B02E5C36-B617-4AB7-8F31-E91BC05B0528}"/>
              </a:ext>
            </a:extLst>
          </p:cNvPr>
          <p:cNvSpPr>
            <a:spLocks noGrp="1"/>
          </p:cNvSpPr>
          <p:nvPr>
            <p:ph type="dt" sz="half" idx="10"/>
          </p:nvPr>
        </p:nvSpPr>
        <p:spPr/>
        <p:txBody>
          <a:bodyPr/>
          <a:lstStyle/>
          <a:p>
            <a:fld id="{293B2786-8D5F-439F-9965-85BB92682C5E}" type="datetimeFigureOut">
              <a:rPr lang="he-IL" smtClean="0"/>
              <a:t>י'/ניסן/תש"ף</a:t>
            </a:fld>
            <a:endParaRPr lang="he-IL"/>
          </a:p>
        </p:txBody>
      </p:sp>
      <p:sp>
        <p:nvSpPr>
          <p:cNvPr id="5" name="מציין מיקום של כותרת תחתונה 4">
            <a:extLst>
              <a:ext uri="{FF2B5EF4-FFF2-40B4-BE49-F238E27FC236}">
                <a16:creationId xmlns:a16="http://schemas.microsoft.com/office/drawing/2014/main" id="{ACE00862-7761-4354-811D-44FE99014B8B}"/>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F7CDBFBA-C988-4D96-A5D9-056B193B34A5}"/>
              </a:ext>
            </a:extLst>
          </p:cNvPr>
          <p:cNvSpPr>
            <a:spLocks noGrp="1"/>
          </p:cNvSpPr>
          <p:nvPr>
            <p:ph type="sldNum" sz="quarter" idx="12"/>
          </p:nvPr>
        </p:nvSpPr>
        <p:spPr/>
        <p:txBody>
          <a:bodyPr/>
          <a:lstStyle/>
          <a:p>
            <a:fld id="{C7261A83-300C-4DE7-A507-6B97877548A6}" type="slidenum">
              <a:rPr lang="he-IL" smtClean="0"/>
              <a:t>‹#›</a:t>
            </a:fld>
            <a:endParaRPr lang="he-IL"/>
          </a:p>
        </p:txBody>
      </p:sp>
    </p:spTree>
    <p:extLst>
      <p:ext uri="{BB962C8B-B14F-4D97-AF65-F5344CB8AC3E}">
        <p14:creationId xmlns:p14="http://schemas.microsoft.com/office/powerpoint/2010/main" val="1058122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A1E71BC-4255-47FC-A71B-948F2E35A221}"/>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E1815502-C215-4FA0-B673-1425F058BC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AFD2D40D-1976-4901-BC5A-95CFE2C3A376}"/>
              </a:ext>
            </a:extLst>
          </p:cNvPr>
          <p:cNvSpPr>
            <a:spLocks noGrp="1"/>
          </p:cNvSpPr>
          <p:nvPr>
            <p:ph type="dt" sz="half" idx="10"/>
          </p:nvPr>
        </p:nvSpPr>
        <p:spPr/>
        <p:txBody>
          <a:bodyPr/>
          <a:lstStyle/>
          <a:p>
            <a:fld id="{443D1F69-4428-4664-8E05-3F97D25C6E77}" type="datetimeFigureOut">
              <a:rPr lang="he-IL" smtClean="0"/>
              <a:t>י'/ניסן/תש"ף</a:t>
            </a:fld>
            <a:endParaRPr lang="he-IL"/>
          </a:p>
        </p:txBody>
      </p:sp>
      <p:sp>
        <p:nvSpPr>
          <p:cNvPr id="5" name="מציין מיקום של כותרת תחתונה 4">
            <a:extLst>
              <a:ext uri="{FF2B5EF4-FFF2-40B4-BE49-F238E27FC236}">
                <a16:creationId xmlns:a16="http://schemas.microsoft.com/office/drawing/2014/main" id="{8D9C5D63-4B57-4648-A74D-F9B2AA36E0BB}"/>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CB3B72EC-6BFD-4278-930A-CD45CC37A56B}"/>
              </a:ext>
            </a:extLst>
          </p:cNvPr>
          <p:cNvSpPr>
            <a:spLocks noGrp="1"/>
          </p:cNvSpPr>
          <p:nvPr>
            <p:ph type="sldNum" sz="quarter" idx="12"/>
          </p:nvPr>
        </p:nvSpPr>
        <p:spPr/>
        <p:txBody>
          <a:bodyPr/>
          <a:lstStyle/>
          <a:p>
            <a:fld id="{AABF4204-B1D3-4654-9F0A-FB447171FE89}" type="slidenum">
              <a:rPr lang="he-IL" smtClean="0"/>
              <a:t>‹#›</a:t>
            </a:fld>
            <a:endParaRPr lang="he-IL"/>
          </a:p>
        </p:txBody>
      </p:sp>
    </p:spTree>
    <p:extLst>
      <p:ext uri="{BB962C8B-B14F-4D97-AF65-F5344CB8AC3E}">
        <p14:creationId xmlns:p14="http://schemas.microsoft.com/office/powerpoint/2010/main" val="21683409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6C677E6-22E8-437C-A815-F880F12FE959}"/>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C34EEE3C-3C7B-4059-B247-56E227AC1C50}"/>
              </a:ext>
            </a:extLst>
          </p:cNvPr>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04059412-BB44-4250-A747-B3E578226DDD}"/>
              </a:ext>
            </a:extLst>
          </p:cNvPr>
          <p:cNvSpPr>
            <a:spLocks noGrp="1"/>
          </p:cNvSpPr>
          <p:nvPr>
            <p:ph type="dt" sz="half" idx="10"/>
          </p:nvPr>
        </p:nvSpPr>
        <p:spPr/>
        <p:txBody>
          <a:bodyPr/>
          <a:lstStyle/>
          <a:p>
            <a:fld id="{443D1F69-4428-4664-8E05-3F97D25C6E77}" type="datetimeFigureOut">
              <a:rPr lang="he-IL" smtClean="0"/>
              <a:t>י'/ניסן/תש"ף</a:t>
            </a:fld>
            <a:endParaRPr lang="he-IL"/>
          </a:p>
        </p:txBody>
      </p:sp>
      <p:sp>
        <p:nvSpPr>
          <p:cNvPr id="5" name="מציין מיקום של כותרת תחתונה 4">
            <a:extLst>
              <a:ext uri="{FF2B5EF4-FFF2-40B4-BE49-F238E27FC236}">
                <a16:creationId xmlns:a16="http://schemas.microsoft.com/office/drawing/2014/main" id="{F907C669-C7C6-4B92-81F3-D2F3669AF97D}"/>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44194E02-50A2-4E1C-87D0-EA14FB4C5924}"/>
              </a:ext>
            </a:extLst>
          </p:cNvPr>
          <p:cNvSpPr>
            <a:spLocks noGrp="1"/>
          </p:cNvSpPr>
          <p:nvPr>
            <p:ph type="sldNum" sz="quarter" idx="12"/>
          </p:nvPr>
        </p:nvSpPr>
        <p:spPr/>
        <p:txBody>
          <a:bodyPr/>
          <a:lstStyle/>
          <a:p>
            <a:fld id="{AABF4204-B1D3-4654-9F0A-FB447171FE89}" type="slidenum">
              <a:rPr lang="he-IL" smtClean="0"/>
              <a:t>‹#›</a:t>
            </a:fld>
            <a:endParaRPr lang="he-IL"/>
          </a:p>
        </p:txBody>
      </p:sp>
    </p:spTree>
    <p:extLst>
      <p:ext uri="{BB962C8B-B14F-4D97-AF65-F5344CB8AC3E}">
        <p14:creationId xmlns:p14="http://schemas.microsoft.com/office/powerpoint/2010/main" val="3737726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E8297CC-D227-4E57-B1DD-8677D22A988F}"/>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BE7A1A16-4E14-4626-923A-52C4D6A014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ערוך סגנונות טקסט של תבנית בסיס</a:t>
            </a:r>
          </a:p>
        </p:txBody>
      </p:sp>
      <p:sp>
        <p:nvSpPr>
          <p:cNvPr id="4" name="מציין מיקום של תאריך 3">
            <a:extLst>
              <a:ext uri="{FF2B5EF4-FFF2-40B4-BE49-F238E27FC236}">
                <a16:creationId xmlns:a16="http://schemas.microsoft.com/office/drawing/2014/main" id="{307D550C-DDA1-4C17-AE9E-8F5767D88526}"/>
              </a:ext>
            </a:extLst>
          </p:cNvPr>
          <p:cNvSpPr>
            <a:spLocks noGrp="1"/>
          </p:cNvSpPr>
          <p:nvPr>
            <p:ph type="dt" sz="half" idx="10"/>
          </p:nvPr>
        </p:nvSpPr>
        <p:spPr/>
        <p:txBody>
          <a:bodyPr/>
          <a:lstStyle/>
          <a:p>
            <a:fld id="{443D1F69-4428-4664-8E05-3F97D25C6E77}" type="datetimeFigureOut">
              <a:rPr lang="he-IL" smtClean="0"/>
              <a:t>י'/ניסן/תש"ף</a:t>
            </a:fld>
            <a:endParaRPr lang="he-IL"/>
          </a:p>
        </p:txBody>
      </p:sp>
      <p:sp>
        <p:nvSpPr>
          <p:cNvPr id="5" name="מציין מיקום של כותרת תחתונה 4">
            <a:extLst>
              <a:ext uri="{FF2B5EF4-FFF2-40B4-BE49-F238E27FC236}">
                <a16:creationId xmlns:a16="http://schemas.microsoft.com/office/drawing/2014/main" id="{64147DD7-46E1-4A1C-86E6-6A301444F26E}"/>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518DDECE-7C80-4089-8281-C91BE6B56D4C}"/>
              </a:ext>
            </a:extLst>
          </p:cNvPr>
          <p:cNvSpPr>
            <a:spLocks noGrp="1"/>
          </p:cNvSpPr>
          <p:nvPr>
            <p:ph type="sldNum" sz="quarter" idx="12"/>
          </p:nvPr>
        </p:nvSpPr>
        <p:spPr/>
        <p:txBody>
          <a:bodyPr/>
          <a:lstStyle/>
          <a:p>
            <a:fld id="{AABF4204-B1D3-4654-9F0A-FB447171FE89}" type="slidenum">
              <a:rPr lang="he-IL" smtClean="0"/>
              <a:t>‹#›</a:t>
            </a:fld>
            <a:endParaRPr lang="he-IL"/>
          </a:p>
        </p:txBody>
      </p:sp>
    </p:spTree>
    <p:extLst>
      <p:ext uri="{BB962C8B-B14F-4D97-AF65-F5344CB8AC3E}">
        <p14:creationId xmlns:p14="http://schemas.microsoft.com/office/powerpoint/2010/main" val="42802116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5CEDDFD-DD6C-4FD0-A272-6E58425CB8F4}"/>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FCC86639-96B4-4091-BCA9-0ACB426A62D2}"/>
              </a:ext>
            </a:extLst>
          </p:cNvPr>
          <p:cNvSpPr>
            <a:spLocks noGrp="1"/>
          </p:cNvSpPr>
          <p:nvPr>
            <p:ph sz="half" idx="1"/>
          </p:nvPr>
        </p:nvSpPr>
        <p:spPr>
          <a:xfrm>
            <a:off x="838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BDCBA7C5-12A5-4A6C-84B1-72E310F92AD3}"/>
              </a:ext>
            </a:extLst>
          </p:cNvPr>
          <p:cNvSpPr>
            <a:spLocks noGrp="1"/>
          </p:cNvSpPr>
          <p:nvPr>
            <p:ph sz="half" idx="2"/>
          </p:nvPr>
        </p:nvSpPr>
        <p:spPr>
          <a:xfrm>
            <a:off x="6172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432C6A64-A51E-4573-ADB4-D52E34EF2B39}"/>
              </a:ext>
            </a:extLst>
          </p:cNvPr>
          <p:cNvSpPr>
            <a:spLocks noGrp="1"/>
          </p:cNvSpPr>
          <p:nvPr>
            <p:ph type="dt" sz="half" idx="10"/>
          </p:nvPr>
        </p:nvSpPr>
        <p:spPr/>
        <p:txBody>
          <a:bodyPr/>
          <a:lstStyle/>
          <a:p>
            <a:fld id="{443D1F69-4428-4664-8E05-3F97D25C6E77}" type="datetimeFigureOut">
              <a:rPr lang="he-IL" smtClean="0"/>
              <a:t>י'/ניסן/תש"ף</a:t>
            </a:fld>
            <a:endParaRPr lang="he-IL"/>
          </a:p>
        </p:txBody>
      </p:sp>
      <p:sp>
        <p:nvSpPr>
          <p:cNvPr id="6" name="מציין מיקום של כותרת תחתונה 5">
            <a:extLst>
              <a:ext uri="{FF2B5EF4-FFF2-40B4-BE49-F238E27FC236}">
                <a16:creationId xmlns:a16="http://schemas.microsoft.com/office/drawing/2014/main" id="{EFB159A7-DAEB-45FC-8A7F-3AE82A8825F7}"/>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2858563C-D364-43E1-B17B-62753164F08C}"/>
              </a:ext>
            </a:extLst>
          </p:cNvPr>
          <p:cNvSpPr>
            <a:spLocks noGrp="1"/>
          </p:cNvSpPr>
          <p:nvPr>
            <p:ph type="sldNum" sz="quarter" idx="12"/>
          </p:nvPr>
        </p:nvSpPr>
        <p:spPr/>
        <p:txBody>
          <a:bodyPr/>
          <a:lstStyle/>
          <a:p>
            <a:fld id="{AABF4204-B1D3-4654-9F0A-FB447171FE89}" type="slidenum">
              <a:rPr lang="he-IL" smtClean="0"/>
              <a:t>‹#›</a:t>
            </a:fld>
            <a:endParaRPr lang="he-IL"/>
          </a:p>
        </p:txBody>
      </p:sp>
    </p:spTree>
    <p:extLst>
      <p:ext uri="{BB962C8B-B14F-4D97-AF65-F5344CB8AC3E}">
        <p14:creationId xmlns:p14="http://schemas.microsoft.com/office/powerpoint/2010/main" val="29266046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F8D5F25-2C0A-44DD-B4BD-D346F3EBBEB6}"/>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CDF375A9-972E-4AEE-802C-ED1CCE9819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מציין מיקום תוכן 3">
            <a:extLst>
              <a:ext uri="{FF2B5EF4-FFF2-40B4-BE49-F238E27FC236}">
                <a16:creationId xmlns:a16="http://schemas.microsoft.com/office/drawing/2014/main" id="{6C751BE4-4161-4D9F-B1D5-7597FC0ECD86}"/>
              </a:ext>
            </a:extLst>
          </p:cNvPr>
          <p:cNvSpPr>
            <a:spLocks noGrp="1"/>
          </p:cNvSpPr>
          <p:nvPr>
            <p:ph sz="half" idx="2"/>
          </p:nvPr>
        </p:nvSpPr>
        <p:spPr>
          <a:xfrm>
            <a:off x="839788" y="2505075"/>
            <a:ext cx="5157787"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E677F6EB-1BA4-4C3A-9EFE-1162961D63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מציין מיקום תוכן 5">
            <a:extLst>
              <a:ext uri="{FF2B5EF4-FFF2-40B4-BE49-F238E27FC236}">
                <a16:creationId xmlns:a16="http://schemas.microsoft.com/office/drawing/2014/main" id="{19175486-C855-4F05-A9F8-AF55C5935F45}"/>
              </a:ext>
            </a:extLst>
          </p:cNvPr>
          <p:cNvSpPr>
            <a:spLocks noGrp="1"/>
          </p:cNvSpPr>
          <p:nvPr>
            <p:ph sz="quarter" idx="4"/>
          </p:nvPr>
        </p:nvSpPr>
        <p:spPr>
          <a:xfrm>
            <a:off x="6172200" y="2505075"/>
            <a:ext cx="5183188"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2EF859F7-3177-4BB1-BFAF-BC7083186AA8}"/>
              </a:ext>
            </a:extLst>
          </p:cNvPr>
          <p:cNvSpPr>
            <a:spLocks noGrp="1"/>
          </p:cNvSpPr>
          <p:nvPr>
            <p:ph type="dt" sz="half" idx="10"/>
          </p:nvPr>
        </p:nvSpPr>
        <p:spPr/>
        <p:txBody>
          <a:bodyPr/>
          <a:lstStyle/>
          <a:p>
            <a:fld id="{443D1F69-4428-4664-8E05-3F97D25C6E77}" type="datetimeFigureOut">
              <a:rPr lang="he-IL" smtClean="0"/>
              <a:t>י'/ניסן/תש"ף</a:t>
            </a:fld>
            <a:endParaRPr lang="he-IL"/>
          </a:p>
        </p:txBody>
      </p:sp>
      <p:sp>
        <p:nvSpPr>
          <p:cNvPr id="8" name="מציין מיקום של כותרת תחתונה 7">
            <a:extLst>
              <a:ext uri="{FF2B5EF4-FFF2-40B4-BE49-F238E27FC236}">
                <a16:creationId xmlns:a16="http://schemas.microsoft.com/office/drawing/2014/main" id="{615C7A89-A412-4B35-8EB4-6BB20F23816E}"/>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A65543A4-8227-43CD-9ACB-DCE99A3E3BC3}"/>
              </a:ext>
            </a:extLst>
          </p:cNvPr>
          <p:cNvSpPr>
            <a:spLocks noGrp="1"/>
          </p:cNvSpPr>
          <p:nvPr>
            <p:ph type="sldNum" sz="quarter" idx="12"/>
          </p:nvPr>
        </p:nvSpPr>
        <p:spPr/>
        <p:txBody>
          <a:bodyPr/>
          <a:lstStyle/>
          <a:p>
            <a:fld id="{AABF4204-B1D3-4654-9F0A-FB447171FE89}" type="slidenum">
              <a:rPr lang="he-IL" smtClean="0"/>
              <a:t>‹#›</a:t>
            </a:fld>
            <a:endParaRPr lang="he-IL"/>
          </a:p>
        </p:txBody>
      </p:sp>
    </p:spTree>
    <p:extLst>
      <p:ext uri="{BB962C8B-B14F-4D97-AF65-F5344CB8AC3E}">
        <p14:creationId xmlns:p14="http://schemas.microsoft.com/office/powerpoint/2010/main" val="29312754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C559006-EF15-489C-81A2-8FE3743001F6}"/>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78938FF5-17FD-4D0E-9C32-10F6965701D4}"/>
              </a:ext>
            </a:extLst>
          </p:cNvPr>
          <p:cNvSpPr>
            <a:spLocks noGrp="1"/>
          </p:cNvSpPr>
          <p:nvPr>
            <p:ph type="dt" sz="half" idx="10"/>
          </p:nvPr>
        </p:nvSpPr>
        <p:spPr/>
        <p:txBody>
          <a:bodyPr/>
          <a:lstStyle/>
          <a:p>
            <a:fld id="{443D1F69-4428-4664-8E05-3F97D25C6E77}" type="datetimeFigureOut">
              <a:rPr lang="he-IL" smtClean="0"/>
              <a:t>י'/ניסן/תש"ף</a:t>
            </a:fld>
            <a:endParaRPr lang="he-IL"/>
          </a:p>
        </p:txBody>
      </p:sp>
      <p:sp>
        <p:nvSpPr>
          <p:cNvPr id="4" name="מציין מיקום של כותרת תחתונה 3">
            <a:extLst>
              <a:ext uri="{FF2B5EF4-FFF2-40B4-BE49-F238E27FC236}">
                <a16:creationId xmlns:a16="http://schemas.microsoft.com/office/drawing/2014/main" id="{5BA9D59A-98F1-4831-AD94-4C96C5DB123F}"/>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7F9C0025-621F-4533-BCF2-94560D140880}"/>
              </a:ext>
            </a:extLst>
          </p:cNvPr>
          <p:cNvSpPr>
            <a:spLocks noGrp="1"/>
          </p:cNvSpPr>
          <p:nvPr>
            <p:ph type="sldNum" sz="quarter" idx="12"/>
          </p:nvPr>
        </p:nvSpPr>
        <p:spPr/>
        <p:txBody>
          <a:bodyPr/>
          <a:lstStyle/>
          <a:p>
            <a:fld id="{AABF4204-B1D3-4654-9F0A-FB447171FE89}" type="slidenum">
              <a:rPr lang="he-IL" smtClean="0"/>
              <a:t>‹#›</a:t>
            </a:fld>
            <a:endParaRPr lang="he-IL"/>
          </a:p>
        </p:txBody>
      </p:sp>
    </p:spTree>
    <p:extLst>
      <p:ext uri="{BB962C8B-B14F-4D97-AF65-F5344CB8AC3E}">
        <p14:creationId xmlns:p14="http://schemas.microsoft.com/office/powerpoint/2010/main" val="23854633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FF481B13-46B5-4B07-B74B-4A67373C7D43}"/>
              </a:ext>
            </a:extLst>
          </p:cNvPr>
          <p:cNvSpPr>
            <a:spLocks noGrp="1"/>
          </p:cNvSpPr>
          <p:nvPr>
            <p:ph type="dt" sz="half" idx="10"/>
          </p:nvPr>
        </p:nvSpPr>
        <p:spPr/>
        <p:txBody>
          <a:bodyPr/>
          <a:lstStyle/>
          <a:p>
            <a:fld id="{443D1F69-4428-4664-8E05-3F97D25C6E77}" type="datetimeFigureOut">
              <a:rPr lang="he-IL" smtClean="0"/>
              <a:t>י'/ניסן/תש"ף</a:t>
            </a:fld>
            <a:endParaRPr lang="he-IL"/>
          </a:p>
        </p:txBody>
      </p:sp>
      <p:sp>
        <p:nvSpPr>
          <p:cNvPr id="3" name="מציין מיקום של כותרת תחתונה 2">
            <a:extLst>
              <a:ext uri="{FF2B5EF4-FFF2-40B4-BE49-F238E27FC236}">
                <a16:creationId xmlns:a16="http://schemas.microsoft.com/office/drawing/2014/main" id="{759B2B2A-C4F7-48B5-82B8-33B05E79798F}"/>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92A1AE3E-F4D3-445E-A13C-5A81C7E161BE}"/>
              </a:ext>
            </a:extLst>
          </p:cNvPr>
          <p:cNvSpPr>
            <a:spLocks noGrp="1"/>
          </p:cNvSpPr>
          <p:nvPr>
            <p:ph type="sldNum" sz="quarter" idx="12"/>
          </p:nvPr>
        </p:nvSpPr>
        <p:spPr/>
        <p:txBody>
          <a:bodyPr/>
          <a:lstStyle/>
          <a:p>
            <a:fld id="{AABF4204-B1D3-4654-9F0A-FB447171FE89}" type="slidenum">
              <a:rPr lang="he-IL" smtClean="0"/>
              <a:t>‹#›</a:t>
            </a:fld>
            <a:endParaRPr lang="he-IL"/>
          </a:p>
        </p:txBody>
      </p:sp>
    </p:spTree>
    <p:extLst>
      <p:ext uri="{BB962C8B-B14F-4D97-AF65-F5344CB8AC3E}">
        <p14:creationId xmlns:p14="http://schemas.microsoft.com/office/powerpoint/2010/main" val="26950237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81AFEA9-6BEB-4697-A6ED-6438E059BA05}"/>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C1115EB9-EDAF-446A-A21C-2A7563AD7C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8E0EF38B-C58F-47C8-944F-142544E8F7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a:extLst>
              <a:ext uri="{FF2B5EF4-FFF2-40B4-BE49-F238E27FC236}">
                <a16:creationId xmlns:a16="http://schemas.microsoft.com/office/drawing/2014/main" id="{880FC89F-6AFA-4356-97E4-963A0E44267A}"/>
              </a:ext>
            </a:extLst>
          </p:cNvPr>
          <p:cNvSpPr>
            <a:spLocks noGrp="1"/>
          </p:cNvSpPr>
          <p:nvPr>
            <p:ph type="dt" sz="half" idx="10"/>
          </p:nvPr>
        </p:nvSpPr>
        <p:spPr/>
        <p:txBody>
          <a:bodyPr/>
          <a:lstStyle/>
          <a:p>
            <a:fld id="{443D1F69-4428-4664-8E05-3F97D25C6E77}" type="datetimeFigureOut">
              <a:rPr lang="he-IL" smtClean="0"/>
              <a:t>י'/ניסן/תש"ף</a:t>
            </a:fld>
            <a:endParaRPr lang="he-IL"/>
          </a:p>
        </p:txBody>
      </p:sp>
      <p:sp>
        <p:nvSpPr>
          <p:cNvPr id="6" name="מציין מיקום של כותרת תחתונה 5">
            <a:extLst>
              <a:ext uri="{FF2B5EF4-FFF2-40B4-BE49-F238E27FC236}">
                <a16:creationId xmlns:a16="http://schemas.microsoft.com/office/drawing/2014/main" id="{FEE7B1B5-C30C-4D6F-92AC-5FF58B73345C}"/>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742126C4-4976-4EE7-8956-9158D8C6F40C}"/>
              </a:ext>
            </a:extLst>
          </p:cNvPr>
          <p:cNvSpPr>
            <a:spLocks noGrp="1"/>
          </p:cNvSpPr>
          <p:nvPr>
            <p:ph type="sldNum" sz="quarter" idx="12"/>
          </p:nvPr>
        </p:nvSpPr>
        <p:spPr/>
        <p:txBody>
          <a:bodyPr/>
          <a:lstStyle/>
          <a:p>
            <a:fld id="{AABF4204-B1D3-4654-9F0A-FB447171FE89}" type="slidenum">
              <a:rPr lang="he-IL" smtClean="0"/>
              <a:t>‹#›</a:t>
            </a:fld>
            <a:endParaRPr lang="he-IL"/>
          </a:p>
        </p:txBody>
      </p:sp>
    </p:spTree>
    <p:extLst>
      <p:ext uri="{BB962C8B-B14F-4D97-AF65-F5344CB8AC3E}">
        <p14:creationId xmlns:p14="http://schemas.microsoft.com/office/powerpoint/2010/main" val="1855476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FF33EA9-534C-45FB-BAC5-2CBAD2A2E363}"/>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CB54CD40-296F-4C19-AD11-16ED6DA80D85}"/>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D63B379E-BCF2-4E4C-952F-4368A1A1B0D1}"/>
              </a:ext>
            </a:extLst>
          </p:cNvPr>
          <p:cNvSpPr>
            <a:spLocks noGrp="1"/>
          </p:cNvSpPr>
          <p:nvPr>
            <p:ph type="dt" sz="half" idx="10"/>
          </p:nvPr>
        </p:nvSpPr>
        <p:spPr/>
        <p:txBody>
          <a:bodyPr/>
          <a:lstStyle/>
          <a:p>
            <a:fld id="{293B2786-8D5F-439F-9965-85BB92682C5E}" type="datetimeFigureOut">
              <a:rPr lang="he-IL" smtClean="0"/>
              <a:t>י'/ניסן/תש"ף</a:t>
            </a:fld>
            <a:endParaRPr lang="he-IL"/>
          </a:p>
        </p:txBody>
      </p:sp>
      <p:sp>
        <p:nvSpPr>
          <p:cNvPr id="5" name="מציין מיקום של כותרת תחתונה 4">
            <a:extLst>
              <a:ext uri="{FF2B5EF4-FFF2-40B4-BE49-F238E27FC236}">
                <a16:creationId xmlns:a16="http://schemas.microsoft.com/office/drawing/2014/main" id="{900C4837-EBB8-42B7-943A-1F0D1F4F4709}"/>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D2A10373-2DAE-49C0-9AFE-29F591BBF4B8}"/>
              </a:ext>
            </a:extLst>
          </p:cNvPr>
          <p:cNvSpPr>
            <a:spLocks noGrp="1"/>
          </p:cNvSpPr>
          <p:nvPr>
            <p:ph type="sldNum" sz="quarter" idx="12"/>
          </p:nvPr>
        </p:nvSpPr>
        <p:spPr/>
        <p:txBody>
          <a:bodyPr/>
          <a:lstStyle/>
          <a:p>
            <a:fld id="{C7261A83-300C-4DE7-A507-6B97877548A6}" type="slidenum">
              <a:rPr lang="he-IL" smtClean="0"/>
              <a:t>‹#›</a:t>
            </a:fld>
            <a:endParaRPr lang="he-IL"/>
          </a:p>
        </p:txBody>
      </p:sp>
    </p:spTree>
    <p:extLst>
      <p:ext uri="{BB962C8B-B14F-4D97-AF65-F5344CB8AC3E}">
        <p14:creationId xmlns:p14="http://schemas.microsoft.com/office/powerpoint/2010/main" val="25072677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E875B7B-130A-4881-BAEF-BDAE905D673C}"/>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B38250D2-8ED2-4F8B-8B9E-769A0B96F8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F2FC4DAB-90F8-4E81-9752-D26EE55F70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a:extLst>
              <a:ext uri="{FF2B5EF4-FFF2-40B4-BE49-F238E27FC236}">
                <a16:creationId xmlns:a16="http://schemas.microsoft.com/office/drawing/2014/main" id="{D2C4BAF6-BC57-4BE7-88A6-40367D9F8B71}"/>
              </a:ext>
            </a:extLst>
          </p:cNvPr>
          <p:cNvSpPr>
            <a:spLocks noGrp="1"/>
          </p:cNvSpPr>
          <p:nvPr>
            <p:ph type="dt" sz="half" idx="10"/>
          </p:nvPr>
        </p:nvSpPr>
        <p:spPr/>
        <p:txBody>
          <a:bodyPr/>
          <a:lstStyle/>
          <a:p>
            <a:fld id="{443D1F69-4428-4664-8E05-3F97D25C6E77}" type="datetimeFigureOut">
              <a:rPr lang="he-IL" smtClean="0"/>
              <a:t>י'/ניסן/תש"ף</a:t>
            </a:fld>
            <a:endParaRPr lang="he-IL"/>
          </a:p>
        </p:txBody>
      </p:sp>
      <p:sp>
        <p:nvSpPr>
          <p:cNvPr id="6" name="מציין מיקום של כותרת תחתונה 5">
            <a:extLst>
              <a:ext uri="{FF2B5EF4-FFF2-40B4-BE49-F238E27FC236}">
                <a16:creationId xmlns:a16="http://schemas.microsoft.com/office/drawing/2014/main" id="{8337C00E-1989-4F92-840C-ADEB6C99F519}"/>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21F013CD-95B6-4D2C-98A8-52C4D36576D1}"/>
              </a:ext>
            </a:extLst>
          </p:cNvPr>
          <p:cNvSpPr>
            <a:spLocks noGrp="1"/>
          </p:cNvSpPr>
          <p:nvPr>
            <p:ph type="sldNum" sz="quarter" idx="12"/>
          </p:nvPr>
        </p:nvSpPr>
        <p:spPr/>
        <p:txBody>
          <a:bodyPr/>
          <a:lstStyle/>
          <a:p>
            <a:fld id="{AABF4204-B1D3-4654-9F0A-FB447171FE89}" type="slidenum">
              <a:rPr lang="he-IL" smtClean="0"/>
              <a:t>‹#›</a:t>
            </a:fld>
            <a:endParaRPr lang="he-IL"/>
          </a:p>
        </p:txBody>
      </p:sp>
    </p:spTree>
    <p:extLst>
      <p:ext uri="{BB962C8B-B14F-4D97-AF65-F5344CB8AC3E}">
        <p14:creationId xmlns:p14="http://schemas.microsoft.com/office/powerpoint/2010/main" val="25734374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9895A5C-6318-4ED5-966F-60A1B1082C98}"/>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E7EEB5AE-6DAF-492F-8B97-2AAAF7EEE6BA}"/>
              </a:ext>
            </a:extLst>
          </p:cNvPr>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D77034DD-0873-4258-9602-904555159401}"/>
              </a:ext>
            </a:extLst>
          </p:cNvPr>
          <p:cNvSpPr>
            <a:spLocks noGrp="1"/>
          </p:cNvSpPr>
          <p:nvPr>
            <p:ph type="dt" sz="half" idx="10"/>
          </p:nvPr>
        </p:nvSpPr>
        <p:spPr/>
        <p:txBody>
          <a:bodyPr/>
          <a:lstStyle/>
          <a:p>
            <a:fld id="{443D1F69-4428-4664-8E05-3F97D25C6E77}" type="datetimeFigureOut">
              <a:rPr lang="he-IL" smtClean="0"/>
              <a:t>י'/ניסן/תש"ף</a:t>
            </a:fld>
            <a:endParaRPr lang="he-IL"/>
          </a:p>
        </p:txBody>
      </p:sp>
      <p:sp>
        <p:nvSpPr>
          <p:cNvPr id="5" name="מציין מיקום של כותרת תחתונה 4">
            <a:extLst>
              <a:ext uri="{FF2B5EF4-FFF2-40B4-BE49-F238E27FC236}">
                <a16:creationId xmlns:a16="http://schemas.microsoft.com/office/drawing/2014/main" id="{5DA10B27-EBEC-4AE6-A57D-3E34EB9D084B}"/>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4C2C0D62-1C4E-401A-953A-CF72FE4DB188}"/>
              </a:ext>
            </a:extLst>
          </p:cNvPr>
          <p:cNvSpPr>
            <a:spLocks noGrp="1"/>
          </p:cNvSpPr>
          <p:nvPr>
            <p:ph type="sldNum" sz="quarter" idx="12"/>
          </p:nvPr>
        </p:nvSpPr>
        <p:spPr/>
        <p:txBody>
          <a:bodyPr/>
          <a:lstStyle/>
          <a:p>
            <a:fld id="{AABF4204-B1D3-4654-9F0A-FB447171FE89}" type="slidenum">
              <a:rPr lang="he-IL" smtClean="0"/>
              <a:t>‹#›</a:t>
            </a:fld>
            <a:endParaRPr lang="he-IL"/>
          </a:p>
        </p:txBody>
      </p:sp>
    </p:spTree>
    <p:extLst>
      <p:ext uri="{BB962C8B-B14F-4D97-AF65-F5344CB8AC3E}">
        <p14:creationId xmlns:p14="http://schemas.microsoft.com/office/powerpoint/2010/main" val="21663163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5376C2A6-3DB1-417B-852C-E967743C238B}"/>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75F8E851-F095-4394-BA51-1117FC7B2D7C}"/>
              </a:ext>
            </a:extLst>
          </p:cNvPr>
          <p:cNvSpPr>
            <a:spLocks noGrp="1"/>
          </p:cNvSpPr>
          <p:nvPr>
            <p:ph type="body" orient="vert" idx="1"/>
          </p:nvPr>
        </p:nvSpPr>
        <p:spPr>
          <a:xfrm>
            <a:off x="838200" y="365125"/>
            <a:ext cx="7734300" cy="5811838"/>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9BB0A32B-F0FE-4BE7-B953-AF3562BEE5D5}"/>
              </a:ext>
            </a:extLst>
          </p:cNvPr>
          <p:cNvSpPr>
            <a:spLocks noGrp="1"/>
          </p:cNvSpPr>
          <p:nvPr>
            <p:ph type="dt" sz="half" idx="10"/>
          </p:nvPr>
        </p:nvSpPr>
        <p:spPr/>
        <p:txBody>
          <a:bodyPr/>
          <a:lstStyle/>
          <a:p>
            <a:fld id="{443D1F69-4428-4664-8E05-3F97D25C6E77}" type="datetimeFigureOut">
              <a:rPr lang="he-IL" smtClean="0"/>
              <a:t>י'/ניסן/תש"ף</a:t>
            </a:fld>
            <a:endParaRPr lang="he-IL"/>
          </a:p>
        </p:txBody>
      </p:sp>
      <p:sp>
        <p:nvSpPr>
          <p:cNvPr id="5" name="מציין מיקום של כותרת תחתונה 4">
            <a:extLst>
              <a:ext uri="{FF2B5EF4-FFF2-40B4-BE49-F238E27FC236}">
                <a16:creationId xmlns:a16="http://schemas.microsoft.com/office/drawing/2014/main" id="{FA197FDE-8390-4155-8EA0-EC265557EB09}"/>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8FA4B3B1-AF4B-4BBD-90FC-33C5A9196233}"/>
              </a:ext>
            </a:extLst>
          </p:cNvPr>
          <p:cNvSpPr>
            <a:spLocks noGrp="1"/>
          </p:cNvSpPr>
          <p:nvPr>
            <p:ph type="sldNum" sz="quarter" idx="12"/>
          </p:nvPr>
        </p:nvSpPr>
        <p:spPr/>
        <p:txBody>
          <a:bodyPr/>
          <a:lstStyle/>
          <a:p>
            <a:fld id="{AABF4204-B1D3-4654-9F0A-FB447171FE89}" type="slidenum">
              <a:rPr lang="he-IL" smtClean="0"/>
              <a:t>‹#›</a:t>
            </a:fld>
            <a:endParaRPr lang="he-IL"/>
          </a:p>
        </p:txBody>
      </p:sp>
    </p:spTree>
    <p:extLst>
      <p:ext uri="{BB962C8B-B14F-4D97-AF65-F5344CB8AC3E}">
        <p14:creationId xmlns:p14="http://schemas.microsoft.com/office/powerpoint/2010/main" val="2695430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46DB0C2-AAD7-4876-B758-2FD39F125D93}"/>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F0630779-E1A6-49CF-A980-891D251E72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76304147-A636-4B75-9423-7950FB79AAA7}"/>
              </a:ext>
            </a:extLst>
          </p:cNvPr>
          <p:cNvSpPr>
            <a:spLocks noGrp="1"/>
          </p:cNvSpPr>
          <p:nvPr>
            <p:ph type="dt" sz="half" idx="10"/>
          </p:nvPr>
        </p:nvSpPr>
        <p:spPr/>
        <p:txBody>
          <a:bodyPr/>
          <a:lstStyle/>
          <a:p>
            <a:fld id="{293B2786-8D5F-439F-9965-85BB92682C5E}" type="datetimeFigureOut">
              <a:rPr lang="he-IL" smtClean="0"/>
              <a:t>י'/ניסן/תש"ף</a:t>
            </a:fld>
            <a:endParaRPr lang="he-IL"/>
          </a:p>
        </p:txBody>
      </p:sp>
      <p:sp>
        <p:nvSpPr>
          <p:cNvPr id="5" name="מציין מיקום של כותרת תחתונה 4">
            <a:extLst>
              <a:ext uri="{FF2B5EF4-FFF2-40B4-BE49-F238E27FC236}">
                <a16:creationId xmlns:a16="http://schemas.microsoft.com/office/drawing/2014/main" id="{6BE7A97E-5C00-4AB3-B1C6-848970BBE037}"/>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60076FD0-9549-4A06-A2D2-73C5B935ACC8}"/>
              </a:ext>
            </a:extLst>
          </p:cNvPr>
          <p:cNvSpPr>
            <a:spLocks noGrp="1"/>
          </p:cNvSpPr>
          <p:nvPr>
            <p:ph type="sldNum" sz="quarter" idx="12"/>
          </p:nvPr>
        </p:nvSpPr>
        <p:spPr/>
        <p:txBody>
          <a:bodyPr/>
          <a:lstStyle/>
          <a:p>
            <a:fld id="{C7261A83-300C-4DE7-A507-6B97877548A6}" type="slidenum">
              <a:rPr lang="he-IL" smtClean="0"/>
              <a:t>‹#›</a:t>
            </a:fld>
            <a:endParaRPr lang="he-IL"/>
          </a:p>
        </p:txBody>
      </p:sp>
    </p:spTree>
    <p:extLst>
      <p:ext uri="{BB962C8B-B14F-4D97-AF65-F5344CB8AC3E}">
        <p14:creationId xmlns:p14="http://schemas.microsoft.com/office/powerpoint/2010/main" val="3661740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CBB8CAA-DF11-4697-8AFD-AA5008C36F12}"/>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5BAB1DB7-2002-4AEF-882C-D81415B3CF5E}"/>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BAF288E0-7DFC-463F-AE0C-047F1FBA6302}"/>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17A731BA-881B-4763-A377-AD48720FC1D4}"/>
              </a:ext>
            </a:extLst>
          </p:cNvPr>
          <p:cNvSpPr>
            <a:spLocks noGrp="1"/>
          </p:cNvSpPr>
          <p:nvPr>
            <p:ph type="dt" sz="half" idx="10"/>
          </p:nvPr>
        </p:nvSpPr>
        <p:spPr/>
        <p:txBody>
          <a:bodyPr/>
          <a:lstStyle/>
          <a:p>
            <a:fld id="{293B2786-8D5F-439F-9965-85BB92682C5E}" type="datetimeFigureOut">
              <a:rPr lang="he-IL" smtClean="0"/>
              <a:t>י'/ניסן/תש"ף</a:t>
            </a:fld>
            <a:endParaRPr lang="he-IL"/>
          </a:p>
        </p:txBody>
      </p:sp>
      <p:sp>
        <p:nvSpPr>
          <p:cNvPr id="6" name="מציין מיקום של כותרת תחתונה 5">
            <a:extLst>
              <a:ext uri="{FF2B5EF4-FFF2-40B4-BE49-F238E27FC236}">
                <a16:creationId xmlns:a16="http://schemas.microsoft.com/office/drawing/2014/main" id="{BADAD78F-61B4-4DD1-8DE0-48B4101729F0}"/>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1E1A0E28-D23D-49D3-A7E8-967B7711A80A}"/>
              </a:ext>
            </a:extLst>
          </p:cNvPr>
          <p:cNvSpPr>
            <a:spLocks noGrp="1"/>
          </p:cNvSpPr>
          <p:nvPr>
            <p:ph type="sldNum" sz="quarter" idx="12"/>
          </p:nvPr>
        </p:nvSpPr>
        <p:spPr/>
        <p:txBody>
          <a:bodyPr/>
          <a:lstStyle/>
          <a:p>
            <a:fld id="{C7261A83-300C-4DE7-A507-6B97877548A6}" type="slidenum">
              <a:rPr lang="he-IL" smtClean="0"/>
              <a:t>‹#›</a:t>
            </a:fld>
            <a:endParaRPr lang="he-IL"/>
          </a:p>
        </p:txBody>
      </p:sp>
    </p:spTree>
    <p:extLst>
      <p:ext uri="{BB962C8B-B14F-4D97-AF65-F5344CB8AC3E}">
        <p14:creationId xmlns:p14="http://schemas.microsoft.com/office/powerpoint/2010/main" val="831436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703C39A-2A9A-4FA2-BB26-4CE02EF0AC20}"/>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4A7D751B-A221-4002-B88B-AB3CD7AC34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6EC06934-9F65-4879-8570-B1DD9B5A4417}"/>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34D59309-AE4B-40C7-B2D6-BCCA0DD5D2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0A06DC15-5B77-4B0E-B136-57C029F890B1}"/>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6CAD2D02-6A8E-4C74-BB0F-4D9033741912}"/>
              </a:ext>
            </a:extLst>
          </p:cNvPr>
          <p:cNvSpPr>
            <a:spLocks noGrp="1"/>
          </p:cNvSpPr>
          <p:nvPr>
            <p:ph type="dt" sz="half" idx="10"/>
          </p:nvPr>
        </p:nvSpPr>
        <p:spPr/>
        <p:txBody>
          <a:bodyPr/>
          <a:lstStyle/>
          <a:p>
            <a:fld id="{293B2786-8D5F-439F-9965-85BB92682C5E}" type="datetimeFigureOut">
              <a:rPr lang="he-IL" smtClean="0"/>
              <a:t>י'/ניסן/תש"ף</a:t>
            </a:fld>
            <a:endParaRPr lang="he-IL"/>
          </a:p>
        </p:txBody>
      </p:sp>
      <p:sp>
        <p:nvSpPr>
          <p:cNvPr id="8" name="מציין מיקום של כותרת תחתונה 7">
            <a:extLst>
              <a:ext uri="{FF2B5EF4-FFF2-40B4-BE49-F238E27FC236}">
                <a16:creationId xmlns:a16="http://schemas.microsoft.com/office/drawing/2014/main" id="{40FB413B-9BD9-4634-9B65-B2F21E0E5D82}"/>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C2F9982A-1229-46D0-B886-B241593821AE}"/>
              </a:ext>
            </a:extLst>
          </p:cNvPr>
          <p:cNvSpPr>
            <a:spLocks noGrp="1"/>
          </p:cNvSpPr>
          <p:nvPr>
            <p:ph type="sldNum" sz="quarter" idx="12"/>
          </p:nvPr>
        </p:nvSpPr>
        <p:spPr/>
        <p:txBody>
          <a:bodyPr/>
          <a:lstStyle/>
          <a:p>
            <a:fld id="{C7261A83-300C-4DE7-A507-6B97877548A6}" type="slidenum">
              <a:rPr lang="he-IL" smtClean="0"/>
              <a:t>‹#›</a:t>
            </a:fld>
            <a:endParaRPr lang="he-IL"/>
          </a:p>
        </p:txBody>
      </p:sp>
    </p:spTree>
    <p:extLst>
      <p:ext uri="{BB962C8B-B14F-4D97-AF65-F5344CB8AC3E}">
        <p14:creationId xmlns:p14="http://schemas.microsoft.com/office/powerpoint/2010/main" val="510988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6317B5C-CA91-4F1F-99AE-2C1ADDA58D22}"/>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1F82BA39-0274-4539-8A64-4E8E503E5253}"/>
              </a:ext>
            </a:extLst>
          </p:cNvPr>
          <p:cNvSpPr>
            <a:spLocks noGrp="1"/>
          </p:cNvSpPr>
          <p:nvPr>
            <p:ph type="dt" sz="half" idx="10"/>
          </p:nvPr>
        </p:nvSpPr>
        <p:spPr/>
        <p:txBody>
          <a:bodyPr/>
          <a:lstStyle/>
          <a:p>
            <a:fld id="{293B2786-8D5F-439F-9965-85BB92682C5E}" type="datetimeFigureOut">
              <a:rPr lang="he-IL" smtClean="0"/>
              <a:t>י'/ניסן/תש"ף</a:t>
            </a:fld>
            <a:endParaRPr lang="he-IL"/>
          </a:p>
        </p:txBody>
      </p:sp>
      <p:sp>
        <p:nvSpPr>
          <p:cNvPr id="4" name="מציין מיקום של כותרת תחתונה 3">
            <a:extLst>
              <a:ext uri="{FF2B5EF4-FFF2-40B4-BE49-F238E27FC236}">
                <a16:creationId xmlns:a16="http://schemas.microsoft.com/office/drawing/2014/main" id="{1784665C-1E04-4210-933E-DA28DB891FB9}"/>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9CAB0A78-DC3C-4B9C-A52E-D7AF482CE6CF}"/>
              </a:ext>
            </a:extLst>
          </p:cNvPr>
          <p:cNvSpPr>
            <a:spLocks noGrp="1"/>
          </p:cNvSpPr>
          <p:nvPr>
            <p:ph type="sldNum" sz="quarter" idx="12"/>
          </p:nvPr>
        </p:nvSpPr>
        <p:spPr/>
        <p:txBody>
          <a:bodyPr/>
          <a:lstStyle/>
          <a:p>
            <a:fld id="{C7261A83-300C-4DE7-A507-6B97877548A6}" type="slidenum">
              <a:rPr lang="he-IL" smtClean="0"/>
              <a:t>‹#›</a:t>
            </a:fld>
            <a:endParaRPr lang="he-IL"/>
          </a:p>
        </p:txBody>
      </p:sp>
    </p:spTree>
    <p:extLst>
      <p:ext uri="{BB962C8B-B14F-4D97-AF65-F5344CB8AC3E}">
        <p14:creationId xmlns:p14="http://schemas.microsoft.com/office/powerpoint/2010/main" val="1331101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5A36F196-A8D1-44E5-BBDC-D0A0107B7E97}"/>
              </a:ext>
            </a:extLst>
          </p:cNvPr>
          <p:cNvSpPr>
            <a:spLocks noGrp="1"/>
          </p:cNvSpPr>
          <p:nvPr>
            <p:ph type="dt" sz="half" idx="10"/>
          </p:nvPr>
        </p:nvSpPr>
        <p:spPr/>
        <p:txBody>
          <a:bodyPr/>
          <a:lstStyle/>
          <a:p>
            <a:fld id="{293B2786-8D5F-439F-9965-85BB92682C5E}" type="datetimeFigureOut">
              <a:rPr lang="he-IL" smtClean="0"/>
              <a:t>י'/ניסן/תש"ף</a:t>
            </a:fld>
            <a:endParaRPr lang="he-IL"/>
          </a:p>
        </p:txBody>
      </p:sp>
      <p:sp>
        <p:nvSpPr>
          <p:cNvPr id="3" name="מציין מיקום של כותרת תחתונה 2">
            <a:extLst>
              <a:ext uri="{FF2B5EF4-FFF2-40B4-BE49-F238E27FC236}">
                <a16:creationId xmlns:a16="http://schemas.microsoft.com/office/drawing/2014/main" id="{80238DC8-47D9-4D8E-B8A2-C5830FE416AF}"/>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24C9F99D-388F-4EC7-A202-6A3ABE0E5A03}"/>
              </a:ext>
            </a:extLst>
          </p:cNvPr>
          <p:cNvSpPr>
            <a:spLocks noGrp="1"/>
          </p:cNvSpPr>
          <p:nvPr>
            <p:ph type="sldNum" sz="quarter" idx="12"/>
          </p:nvPr>
        </p:nvSpPr>
        <p:spPr/>
        <p:txBody>
          <a:bodyPr/>
          <a:lstStyle/>
          <a:p>
            <a:fld id="{C7261A83-300C-4DE7-A507-6B97877548A6}" type="slidenum">
              <a:rPr lang="he-IL" smtClean="0"/>
              <a:t>‹#›</a:t>
            </a:fld>
            <a:endParaRPr lang="he-IL"/>
          </a:p>
        </p:txBody>
      </p:sp>
    </p:spTree>
    <p:extLst>
      <p:ext uri="{BB962C8B-B14F-4D97-AF65-F5344CB8AC3E}">
        <p14:creationId xmlns:p14="http://schemas.microsoft.com/office/powerpoint/2010/main" val="3588756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5006B1C-7605-4D6F-BD8C-AEC5913A9B90}"/>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F782A796-4CAB-4C65-A725-E5166A48E2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340B1EE2-E2FF-4A8E-BA14-ADEC6849EF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B2F20868-537A-4EAD-BB8F-8949D95E0503}"/>
              </a:ext>
            </a:extLst>
          </p:cNvPr>
          <p:cNvSpPr>
            <a:spLocks noGrp="1"/>
          </p:cNvSpPr>
          <p:nvPr>
            <p:ph type="dt" sz="half" idx="10"/>
          </p:nvPr>
        </p:nvSpPr>
        <p:spPr/>
        <p:txBody>
          <a:bodyPr/>
          <a:lstStyle/>
          <a:p>
            <a:fld id="{293B2786-8D5F-439F-9965-85BB92682C5E}" type="datetimeFigureOut">
              <a:rPr lang="he-IL" smtClean="0"/>
              <a:t>י'/ניסן/תש"ף</a:t>
            </a:fld>
            <a:endParaRPr lang="he-IL"/>
          </a:p>
        </p:txBody>
      </p:sp>
      <p:sp>
        <p:nvSpPr>
          <p:cNvPr id="6" name="מציין מיקום של כותרת תחתונה 5">
            <a:extLst>
              <a:ext uri="{FF2B5EF4-FFF2-40B4-BE49-F238E27FC236}">
                <a16:creationId xmlns:a16="http://schemas.microsoft.com/office/drawing/2014/main" id="{0195BE94-4799-4019-9878-549376CA2B17}"/>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824CE911-A1A1-40FA-9E76-E5215C347FD4}"/>
              </a:ext>
            </a:extLst>
          </p:cNvPr>
          <p:cNvSpPr>
            <a:spLocks noGrp="1"/>
          </p:cNvSpPr>
          <p:nvPr>
            <p:ph type="sldNum" sz="quarter" idx="12"/>
          </p:nvPr>
        </p:nvSpPr>
        <p:spPr/>
        <p:txBody>
          <a:bodyPr/>
          <a:lstStyle/>
          <a:p>
            <a:fld id="{C7261A83-300C-4DE7-A507-6B97877548A6}" type="slidenum">
              <a:rPr lang="he-IL" smtClean="0"/>
              <a:t>‹#›</a:t>
            </a:fld>
            <a:endParaRPr lang="he-IL"/>
          </a:p>
        </p:txBody>
      </p:sp>
    </p:spTree>
    <p:extLst>
      <p:ext uri="{BB962C8B-B14F-4D97-AF65-F5344CB8AC3E}">
        <p14:creationId xmlns:p14="http://schemas.microsoft.com/office/powerpoint/2010/main" val="464517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5979D7C-DA19-492E-B286-421B032DADA8}"/>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6C45F355-1945-4AEE-9B33-AE63FBAF8E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5322A43D-C5B6-46F8-AFE2-F8F5647B73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ACE9E5D8-C713-4633-B157-41B6CAD86C6A}"/>
              </a:ext>
            </a:extLst>
          </p:cNvPr>
          <p:cNvSpPr>
            <a:spLocks noGrp="1"/>
          </p:cNvSpPr>
          <p:nvPr>
            <p:ph type="dt" sz="half" idx="10"/>
          </p:nvPr>
        </p:nvSpPr>
        <p:spPr/>
        <p:txBody>
          <a:bodyPr/>
          <a:lstStyle/>
          <a:p>
            <a:fld id="{293B2786-8D5F-439F-9965-85BB92682C5E}" type="datetimeFigureOut">
              <a:rPr lang="he-IL" smtClean="0"/>
              <a:t>י'/ניסן/תש"ף</a:t>
            </a:fld>
            <a:endParaRPr lang="he-IL"/>
          </a:p>
        </p:txBody>
      </p:sp>
      <p:sp>
        <p:nvSpPr>
          <p:cNvPr id="6" name="מציין מיקום של כותרת תחתונה 5">
            <a:extLst>
              <a:ext uri="{FF2B5EF4-FFF2-40B4-BE49-F238E27FC236}">
                <a16:creationId xmlns:a16="http://schemas.microsoft.com/office/drawing/2014/main" id="{22375C98-A259-4F78-ADB1-47BD8953CC74}"/>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85931BFE-B4A4-4EB4-9F55-CF91A0022CF0}"/>
              </a:ext>
            </a:extLst>
          </p:cNvPr>
          <p:cNvSpPr>
            <a:spLocks noGrp="1"/>
          </p:cNvSpPr>
          <p:nvPr>
            <p:ph type="sldNum" sz="quarter" idx="12"/>
          </p:nvPr>
        </p:nvSpPr>
        <p:spPr/>
        <p:txBody>
          <a:bodyPr/>
          <a:lstStyle/>
          <a:p>
            <a:fld id="{C7261A83-300C-4DE7-A507-6B97877548A6}" type="slidenum">
              <a:rPr lang="he-IL" smtClean="0"/>
              <a:t>‹#›</a:t>
            </a:fld>
            <a:endParaRPr lang="he-IL"/>
          </a:p>
        </p:txBody>
      </p:sp>
    </p:spTree>
    <p:extLst>
      <p:ext uri="{BB962C8B-B14F-4D97-AF65-F5344CB8AC3E}">
        <p14:creationId xmlns:p14="http://schemas.microsoft.com/office/powerpoint/2010/main" val="666630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6CE17916-C328-46C5-A694-41C6411BA193}"/>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C2B3EE23-CDEA-4A64-BDF4-C6E12419FE9B}"/>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C53F3200-BE5C-4697-B043-5C9EBF2541C0}"/>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93B2786-8D5F-439F-9965-85BB92682C5E}" type="datetimeFigureOut">
              <a:rPr lang="he-IL" smtClean="0"/>
              <a:t>י'/ניסן/תש"ף</a:t>
            </a:fld>
            <a:endParaRPr lang="he-IL"/>
          </a:p>
        </p:txBody>
      </p:sp>
      <p:sp>
        <p:nvSpPr>
          <p:cNvPr id="5" name="מציין מיקום של כותרת תחתונה 4">
            <a:extLst>
              <a:ext uri="{FF2B5EF4-FFF2-40B4-BE49-F238E27FC236}">
                <a16:creationId xmlns:a16="http://schemas.microsoft.com/office/drawing/2014/main" id="{F9E7628E-B9B9-4363-B7F5-E76932F3CF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F2280C5F-068F-4567-A1FC-658B36A604F3}"/>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7261A83-300C-4DE7-A507-6B97877548A6}" type="slidenum">
              <a:rPr lang="he-IL" smtClean="0"/>
              <a:t>‹#›</a:t>
            </a:fld>
            <a:endParaRPr lang="he-IL"/>
          </a:p>
        </p:txBody>
      </p:sp>
    </p:spTree>
    <p:extLst>
      <p:ext uri="{BB962C8B-B14F-4D97-AF65-F5344CB8AC3E}">
        <p14:creationId xmlns:p14="http://schemas.microsoft.com/office/powerpoint/2010/main" val="3932535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0694433E-37C1-4928-9D60-B29544917B9F}"/>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7C9EE6F6-FAC6-48FC-956E-560396F0849E}"/>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0C62C8E3-DCED-4023-B608-BBD91B421C68}"/>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43D1F69-4428-4664-8E05-3F97D25C6E77}" type="datetimeFigureOut">
              <a:rPr lang="he-IL" smtClean="0"/>
              <a:t>י'/ניסן/תש"ף</a:t>
            </a:fld>
            <a:endParaRPr lang="he-IL"/>
          </a:p>
        </p:txBody>
      </p:sp>
      <p:sp>
        <p:nvSpPr>
          <p:cNvPr id="5" name="מציין מיקום של כותרת תחתונה 4">
            <a:extLst>
              <a:ext uri="{FF2B5EF4-FFF2-40B4-BE49-F238E27FC236}">
                <a16:creationId xmlns:a16="http://schemas.microsoft.com/office/drawing/2014/main" id="{97BDEB9B-E516-4370-8407-7897BCEA5D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12C92B06-BDF8-45B9-B613-2282CD30E477}"/>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ABF4204-B1D3-4654-9F0A-FB447171FE89}" type="slidenum">
              <a:rPr lang="he-IL" smtClean="0"/>
              <a:t>‹#›</a:t>
            </a:fld>
            <a:endParaRPr lang="he-IL"/>
          </a:p>
        </p:txBody>
      </p:sp>
    </p:spTree>
    <p:extLst>
      <p:ext uri="{BB962C8B-B14F-4D97-AF65-F5344CB8AC3E}">
        <p14:creationId xmlns:p14="http://schemas.microsoft.com/office/powerpoint/2010/main" val="25254807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3907" y="1757973"/>
            <a:ext cx="1698991" cy="15445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הסבר אליפטי 2"/>
          <p:cNvSpPr/>
          <p:nvPr/>
        </p:nvSpPr>
        <p:spPr>
          <a:xfrm>
            <a:off x="3866133" y="1412422"/>
            <a:ext cx="4225350" cy="1772816"/>
          </a:xfrm>
          <a:prstGeom prst="wedgeEllipseCallout">
            <a:avLst>
              <a:gd name="adj1" fmla="val -60253"/>
              <a:gd name="adj2" fmla="val 25617"/>
            </a:avLst>
          </a:prstGeom>
        </p:spPr>
        <p:style>
          <a:lnRef idx="2">
            <a:schemeClr val="dk1"/>
          </a:lnRef>
          <a:fillRef idx="1">
            <a:schemeClr val="lt1"/>
          </a:fillRef>
          <a:effectRef idx="0">
            <a:schemeClr val="dk1"/>
          </a:effectRef>
          <a:fontRef idx="minor">
            <a:schemeClr val="dk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24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24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4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אתה מתכוון לומר שכל אדם חושב על </a:t>
            </a:r>
            <a:r>
              <a:rPr kumimoji="0" lang="he-IL" sz="2400" b="1"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מטרות בחיים</a:t>
            </a:r>
            <a:r>
              <a:rPr kumimoji="0" lang="he-IL" sz="24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800" b="1"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rPr>
              <a:t>מה פתאום?</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2800" b="1"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p:txBody>
      </p:sp>
    </p:spTree>
    <p:extLst>
      <p:ext uri="{BB962C8B-B14F-4D97-AF65-F5344CB8AC3E}">
        <p14:creationId xmlns:p14="http://schemas.microsoft.com/office/powerpoint/2010/main" val="2727787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solidFill>
                  <a:srgbClr val="FF0000"/>
                </a:solidFill>
              </a:rPr>
              <a:t>הר' אלימלך בר שאול – מצווה ולב</a:t>
            </a:r>
          </a:p>
        </p:txBody>
      </p:sp>
      <p:sp>
        <p:nvSpPr>
          <p:cNvPr id="3" name="מציין מיקום תוכן 2"/>
          <p:cNvSpPr>
            <a:spLocks noGrp="1"/>
          </p:cNvSpPr>
          <p:nvPr>
            <p:ph idx="1"/>
          </p:nvPr>
        </p:nvSpPr>
        <p:spPr/>
        <p:txBody>
          <a:bodyPr/>
          <a:lstStyle/>
          <a:p>
            <a:r>
              <a:rPr lang="he-IL" u="sng" dirty="0"/>
              <a:t>הרב אלימלך בר-שאול</a:t>
            </a:r>
            <a:r>
              <a:rPr lang="he-IL" dirty="0"/>
              <a:t> (ה'תרע"א - ה'תשכ"ד, 1911 – 1964): למד בישיבות "עץ חיים" וישיבת "חברון" בירושלים. שימש כרב ומחנך בישיבת "הדרום" ברחובות ונבחר בשנת 1951 כרבה של רחובות ואב בית הדין. פיתח וטיפח מערכת קשרים מיוחדת עם הדור הצעיר. ספריו המפורסמים: מצווה ולב, מערכי לב, מן הבאר, ריח מים (ספריו עוסקים בהגות והלכה</a:t>
            </a:r>
          </a:p>
        </p:txBody>
      </p:sp>
    </p:spTree>
    <p:extLst>
      <p:ext uri="{BB962C8B-B14F-4D97-AF65-F5344CB8AC3E}">
        <p14:creationId xmlns:p14="http://schemas.microsoft.com/office/powerpoint/2010/main" val="967777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1626997"/>
            <a:ext cx="10515600" cy="1325563"/>
          </a:xfrm>
        </p:spPr>
        <p:txBody>
          <a:bodyPr>
            <a:normAutofit fontScale="90000"/>
          </a:bodyPr>
          <a:lstStyle/>
          <a:p>
            <a:r>
              <a:rPr lang="he-IL" b="1" dirty="0"/>
              <a:t>פְּנִימִיּוּת </a:t>
            </a:r>
            <a:r>
              <a:rPr lang="he-IL" dirty="0"/>
              <a:t>– הַחַיִּים וְהַמַּעֲשִׂים מְלַמְּדִים אוֹתָנוּ, שֶׁיֶּשְׁנָם אַנְשֵׁי פְּנִים וְאַנְשֵׁי חוּץ. וְסִימָנִים </a:t>
            </a:r>
            <a:r>
              <a:rPr lang="he-IL" dirty="0" err="1"/>
              <a:t>מֻבְהָקִים</a:t>
            </a:r>
            <a:r>
              <a:rPr lang="he-IL" dirty="0"/>
              <a:t> לִשְׁנֵי </a:t>
            </a:r>
            <a:r>
              <a:rPr lang="he-IL" dirty="0" err="1"/>
              <a:t>טִפּוּסֵי</a:t>
            </a:r>
            <a:r>
              <a:rPr lang="he-IL" dirty="0"/>
              <a:t> יְסוֹד אֵלֶּה.</a:t>
            </a:r>
          </a:p>
        </p:txBody>
      </p:sp>
      <p:graphicFrame>
        <p:nvGraphicFramePr>
          <p:cNvPr id="6" name="מציין מיקום תוכן 5"/>
          <p:cNvGraphicFramePr>
            <a:graphicFrameLocks noGrp="1"/>
          </p:cNvGraphicFramePr>
          <p:nvPr>
            <p:ph idx="1"/>
          </p:nvPr>
        </p:nvGraphicFramePr>
        <p:xfrm>
          <a:off x="957773" y="3399813"/>
          <a:ext cx="10515600" cy="2555240"/>
        </p:xfrm>
        <a:graphic>
          <a:graphicData uri="http://schemas.openxmlformats.org/drawingml/2006/table">
            <a:tbl>
              <a:tblPr rtl="1" firstRow="1" bandRow="1">
                <a:tableStyleId>{5C22544A-7EE6-4342-B048-85BDC9FD1C3A}</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370840">
                <a:tc>
                  <a:txBody>
                    <a:bodyPr/>
                    <a:lstStyle/>
                    <a:p>
                      <a:pPr rtl="1"/>
                      <a:r>
                        <a:rPr lang="he-IL" sz="4000" dirty="0"/>
                        <a:t>איש הפנים</a:t>
                      </a:r>
                    </a:p>
                  </a:txBody>
                  <a:tcPr/>
                </a:tc>
                <a:tc>
                  <a:txBody>
                    <a:bodyPr/>
                    <a:lstStyle/>
                    <a:p>
                      <a:pPr rtl="1"/>
                      <a:r>
                        <a:rPr lang="he-IL" sz="4000" dirty="0"/>
                        <a:t>איש החוץ</a:t>
                      </a:r>
                    </a:p>
                  </a:txBody>
                  <a:tcPr/>
                </a:tc>
                <a:extLst>
                  <a:ext uri="{0D108BD9-81ED-4DB2-BD59-A6C34878D82A}">
                    <a16:rowId xmlns:a16="http://schemas.microsoft.com/office/drawing/2014/main" val="10000"/>
                  </a:ext>
                </a:extLst>
              </a:tr>
              <a:tr h="370840">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1"/>
                  </a:ext>
                </a:extLst>
              </a:tr>
              <a:tr h="370840">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10002"/>
                  </a:ext>
                </a:extLst>
              </a:tr>
              <a:tr h="370840">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10003"/>
                  </a:ext>
                </a:extLst>
              </a:tr>
              <a:tr h="370840">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10004"/>
                  </a:ext>
                </a:extLst>
              </a:tr>
              <a:tr h="370840">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45592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849880" y="2523744"/>
            <a:ext cx="8726424" cy="191072"/>
          </a:xfrm>
        </p:spPr>
        <p:txBody>
          <a:bodyPr>
            <a:noAutofit/>
          </a:bodyPr>
          <a:lstStyle/>
          <a:p>
            <a:br>
              <a:rPr lang="he-IL" sz="2000" b="1" dirty="0"/>
            </a:br>
            <a:br>
              <a:rPr lang="he-IL" sz="2000" b="1" dirty="0"/>
            </a:br>
            <a:br>
              <a:rPr lang="he-IL" sz="2000" b="1" dirty="0"/>
            </a:br>
            <a:br>
              <a:rPr lang="he-IL" sz="2000" b="1" dirty="0"/>
            </a:br>
            <a:br>
              <a:rPr lang="he-IL" sz="2000" b="1" dirty="0"/>
            </a:br>
            <a:r>
              <a:rPr lang="he-IL" sz="2000" b="1" dirty="0" err="1"/>
              <a:t>פינימִיּוּת</a:t>
            </a:r>
            <a:r>
              <a:rPr lang="he-IL" sz="2000" b="1" dirty="0"/>
              <a:t> </a:t>
            </a:r>
            <a:r>
              <a:rPr lang="he-IL" sz="2000" dirty="0"/>
              <a:t>– הַחַיִּים וְהַמַּעֲשִׂים מְלַמְּדִים אוֹתָנוּ, שֶׁיֶּשְׁנָם אַנְשֵׁי פְּנִים וְאַנְשֵׁי חוּץ. וְסִימָנִים </a:t>
            </a:r>
            <a:r>
              <a:rPr lang="he-IL" sz="2000" dirty="0" err="1"/>
              <a:t>מֻבְהָקִים</a:t>
            </a:r>
            <a:r>
              <a:rPr lang="he-IL" sz="2000" dirty="0"/>
              <a:t> לִשְׁנֵי </a:t>
            </a:r>
            <a:r>
              <a:rPr lang="he-IL" sz="2000" dirty="0" err="1"/>
              <a:t>טִפּוּסֵי</a:t>
            </a:r>
            <a:r>
              <a:rPr lang="he-IL" sz="2000" dirty="0"/>
              <a:t> יְסוֹד אֵלֶּה. </a:t>
            </a:r>
            <a:r>
              <a:rPr lang="he-IL" sz="2000" b="1" dirty="0"/>
              <a:t>אִישׁ הַחוּץ </a:t>
            </a:r>
            <a:r>
              <a:rPr lang="he-IL" sz="2000" dirty="0"/>
              <a:t>– הוּא זֶה שֶׁכֻּלּוֹ אוֹ רֻבּוֹ מֻפְנֶה כְּלַפֵּי עוֹלָם חוּץ. פָּתוּחַ וּמְפֻלָּשׁ (=פָּתוּחַ מִשְּׁנֵי צְדָדָיו) לִרְשׁוּת הָרַבִּים. כָּל דָּבָר גָּדוֹל וְקָטָן, שֶׁהֵם מִתְרַחֲשִׁים בִּסְבִיבָתוֹ אוֹ בִּקְצֵה </a:t>
            </a:r>
            <a:r>
              <a:rPr lang="he-IL" sz="2000" dirty="0" err="1"/>
              <a:t>הָאֹפֶק</a:t>
            </a:r>
            <a:r>
              <a:rPr lang="he-IL" sz="2000" dirty="0"/>
              <a:t> וּמֵעֵבֶר לוֹ, מוֹתְחִים אֶת סַקְרָנוּתוֹ עַד הַגְּבוּל הָאַחֲרוֹן, וְהוּא מוֹצֵא בָּהֶם עִנְיָן רָב, "עוֹלָמוֹת" מְלֵאִים, וְיוֹתֵר מִזֶּה: אֶת עוֹלָמוֹ הוּא כֻּלּוֹ.  </a:t>
            </a:r>
            <a:r>
              <a:rPr lang="he-IL" sz="2000" b="1" dirty="0"/>
              <a:t>וְרַק "פִּנָּה" אַחַת אֵינָהּ </a:t>
            </a:r>
            <a:r>
              <a:rPr lang="he-IL" sz="2000" b="1" dirty="0" err="1"/>
              <a:t>מְעַנְיֶנֶת</a:t>
            </a:r>
            <a:r>
              <a:rPr lang="he-IL" sz="2000" b="1" dirty="0"/>
              <a:t> אוֹתוֹ כֹּל עִקָּר: פִּנַּת נַפְשׁוֹ הוּא. הוּא תָּמִיד הוֹמֶה </a:t>
            </a:r>
            <a:r>
              <a:rPr lang="he-IL" sz="2000" b="1" dirty="0" err="1"/>
              <a:t>וּמְהַמֶּה</a:t>
            </a:r>
            <a:r>
              <a:rPr lang="he-IL" sz="2000" b="1" dirty="0"/>
              <a:t> וְרוֹעֵשׁ וְגוֹעֵשׁ אֵצֶל הַכֹּל – וְאֵינוֹ מָצוּי אֵצֶל עַצְמוֹ</a:t>
            </a:r>
            <a:r>
              <a:rPr lang="he-IL" sz="2000" dirty="0"/>
              <a:t>. עַל כְּתֹבֶת נַפְשׁוֹ לֹא נִרְאֵהוּ וְלֹא נִמְצְאֵהוּ. עִם כָּל הָעוֹלָם הַמִּזְדַּמֵּן לוֹ הוּא נִפְגָּשׁ וּמִשְׁתַּעֲשֵׁעַ, וְעִם עַצְמוֹ אֵינוֹ נִפְגָּשׁ עִדָּן וְעִדָּנִים. הַשְּׁהִיָּה בִּמְחִצַּת נַפְשׁוֹ מְטִילָה עָלָיו שִׁעֲמוּם, וְהוּא בּוֹרֵחַ הֵימֶנּוּ בְּכָל </a:t>
            </a:r>
            <a:r>
              <a:rPr lang="he-IL" sz="2000" dirty="0" err="1"/>
              <a:t>כֹּחו</a:t>
            </a:r>
            <a:r>
              <a:rPr lang="he-IL" sz="2000" dirty="0"/>
              <a:t>ֹ וּרְצוֹנוֹ. אִישׁ זֶה וַדַּאי שֶׁהוּא רָחוֹק לְפִי מַצָּבוֹ מִמִּפְנֶה שֶׁל תְּשׁוּבָה – מִפְּנֵי שֶׁהוּא רָחוֹק מִנַּפְשׁוֹ. וְאֵין הַתְּשׁוּבָה מְצוּיָה אֶלָּא בְּמִי שֶׁמָּצוּי אֵצֶל נַפְשׁוֹ. </a:t>
            </a:r>
            <a:r>
              <a:rPr lang="he-IL" sz="2000" dirty="0" err="1"/>
              <a:t>וַאֲפִלּו</a:t>
            </a:r>
            <a:r>
              <a:rPr lang="he-IL" sz="2000" dirty="0"/>
              <a:t>ּ הוּא בֵּן תּוֹרָה, אֶפְשָׁר שֶׁהוּא מֵאֵלֶּה שֶׁעֲלֵיהֶם נֶאֱמַר: "'וְלֵב כְּסִילִים לֹא כֵן' – אֵלּוּ בְּנֵי אָדָם שֶׁתּוֹרָתָן מִבַּחוּץ וְאֵינָהּ מִבִּפְנִים"(</a:t>
            </a:r>
            <a:r>
              <a:rPr lang="he-IL" sz="2000" b="1" dirty="0" err="1"/>
              <a:t>לקוטי</a:t>
            </a:r>
            <a:r>
              <a:rPr lang="he-IL" sz="2000" b="1" dirty="0"/>
              <a:t> מדרשים</a:t>
            </a:r>
            <a:r>
              <a:rPr lang="he-IL" sz="2000" dirty="0"/>
              <a:t>, בית המדרש, חדר חמישי, 162) וְלָכֵן אֵין בּוֹ "לַחְלוּחִית שֶׁל תּוֹרָה" (שם). תּוֹרָתוֹ יְבֵשָׁה מִשּׁוּם שֶׁנַּפְשׁוֹ יְבֵשָׁה. תּוֹרָתוֹ לֹא נִסְפְּגָה בְּנַפְשׁוֹ, וְנַפְשׁוֹ לֹא טָבְלָה בְּתוֹרָתוֹ. עַל מִפְתַּן הַנֶּפֶשׁ נִשְׁאֲרָה וְלֹא נִכְנְסָה פְּנִימָה.</a:t>
            </a:r>
            <a:br>
              <a:rPr lang="en-US" sz="2000" dirty="0"/>
            </a:br>
            <a:r>
              <a:rPr lang="he-IL" sz="2000" b="1" dirty="0"/>
              <a:t>בְּרַם אִישׁ הַפְּנִים הוּא </a:t>
            </a:r>
            <a:r>
              <a:rPr lang="he-IL" sz="2000" b="1" dirty="0" err="1"/>
              <a:t>טִפּוּס</a:t>
            </a:r>
            <a:r>
              <a:rPr lang="he-IL" sz="2000" b="1" dirty="0"/>
              <a:t> שׁוֹנֶה לַחֲלוּטִין.</a:t>
            </a:r>
            <a:r>
              <a:rPr lang="he-IL" sz="2000" dirty="0"/>
              <a:t> הוּא, עִקָּרוֹ בִּפְנִים וְרַק גּוּפוֹ נוֹטֶה לַחוּץ. הוּא מֵהֵיכָלוֹ הַפְּנִימִי אֵינוֹ יוֹצֵא. וְגַם בְּצֵאתוֹ לִפְרָקִים רְחוֹקִים – יְצִיאַת מִקְצָתוֹ הִיא, וְרַק דֶּרֶךְ עֲרַאי. כֻּלּוֹ מְכֻנָּס בִּרְשׁוּת הַיָּחִיד שֶׁלּוֹ,</a:t>
            </a:r>
            <a:r>
              <a:rPr lang="he-IL" sz="2000" b="1" dirty="0"/>
              <a:t> </a:t>
            </a:r>
            <a:r>
              <a:rPr lang="he-IL" sz="2000" b="1" dirty="0">
                <a:solidFill>
                  <a:srgbClr val="FF0000"/>
                </a:solidFill>
              </a:rPr>
              <a:t>וְאֵין לוֹ שִׂמְחָה גְּדוֹלָה מֵאֲשֶׁר הֱיוֹתוֹ אֵצֶל עַצְמוֹ, וְאֵין שׁוּם דָּבָר </a:t>
            </a:r>
            <a:r>
              <a:rPr lang="he-IL" sz="2000" b="1" dirty="0" err="1">
                <a:solidFill>
                  <a:srgbClr val="FF0000"/>
                </a:solidFill>
              </a:rPr>
              <a:t>מְעַנְיֵן</a:t>
            </a:r>
            <a:r>
              <a:rPr lang="he-IL" sz="2000" b="1" dirty="0">
                <a:solidFill>
                  <a:srgbClr val="FF0000"/>
                </a:solidFill>
              </a:rPr>
              <a:t> אוֹתוֹ יוֹתֵר מֵאֲשֶׁר נַפְשׁוֹ הוּא. בָּהּ הוּא רוֹאֶה אֶת עוֹלָמוֹ וְהִנֵּה הוּא כֹּה גָּדוֹל וְעָשִׁיר. וְלֹא זוֹ בִּלְבַד שֶׁאֵין עוֹלָם הַחוּץ זָר לוֹ, אֶלָּא שֶׁמִּתּוֹךְ נַפְשׁוֹ וְדֶרֶךְ נַפְשׁוֹ הוּא רוֹאֶה אֶת כָּל הָעוֹלָם כֻּלּוֹ בִּשְׁלַל צְבָעָיו, בְּכָל אוֹרוֹתָיו </a:t>
            </a:r>
            <a:r>
              <a:rPr lang="he-IL" sz="2000" b="1" dirty="0"/>
              <a:t>וּצְלָלָיו.</a:t>
            </a:r>
            <a:r>
              <a:rPr lang="he-IL" sz="2000" dirty="0"/>
              <a:t> חוּשִׁים שֶׁהֵם קְרוֹבִים לַנֶּפֶשׁ, וְאֵינָם סְתָם הֶפְקֵר לְכָל מַרְאֶה וּמִשְׁמָע, הֲרֵיהֶם מְמֹרָקִים, מְחֻדָּדִים </a:t>
            </a:r>
            <a:r>
              <a:rPr lang="he-IL" sz="2000" dirty="0" err="1"/>
              <a:t>וּמְמֹרָטִים</a:t>
            </a:r>
            <a:r>
              <a:rPr lang="he-IL" sz="2000" dirty="0"/>
              <a:t> בְּיוֹתֵר, וְהַנֶּפֶשׁ מִתְלַבֶּשֶׁת בָּהֶם וּמַכְפִּילָה אֶת כֹּחָם פִּי כַּמָּה.</a:t>
            </a:r>
            <a:br>
              <a:rPr lang="en-US" sz="2000" dirty="0"/>
            </a:br>
            <a:r>
              <a:rPr lang="he-IL" sz="2000" dirty="0">
                <a:solidFill>
                  <a:srgbClr val="FF0000"/>
                </a:solidFill>
              </a:rPr>
              <a:t>וְאָדָם זֶה שֶׁהוּא מָצוּי קָרוֹב אֵצֶל נַפְשׁוֹ, </a:t>
            </a:r>
            <a:r>
              <a:rPr lang="he-IL" sz="2000" dirty="0" err="1">
                <a:solidFill>
                  <a:srgbClr val="FF0000"/>
                </a:solidFill>
              </a:rPr>
              <a:t>אֲפִלּו</a:t>
            </a:r>
            <a:r>
              <a:rPr lang="he-IL" sz="2000" dirty="0">
                <a:solidFill>
                  <a:srgbClr val="FF0000"/>
                </a:solidFill>
              </a:rPr>
              <a:t>ּ אִם נִפְרְמוּ (=נִפְתְּחוּ) קְרוּמֵי נַפְשׁוֹ מֵחֲמַת סְטִיּוֹת שֶׁל דֵּעוֹת וּמַעֲשִׂים, </a:t>
            </a:r>
            <a:r>
              <a:rPr lang="he-IL" sz="2000" dirty="0" err="1">
                <a:solidFill>
                  <a:srgbClr val="FF0000"/>
                </a:solidFill>
              </a:rPr>
              <a:t>וַאֲפִלּו</a:t>
            </a:r>
            <a:r>
              <a:rPr lang="he-IL" sz="2000" dirty="0">
                <a:solidFill>
                  <a:srgbClr val="FF0000"/>
                </a:solidFill>
              </a:rPr>
              <a:t>ּ אִם חָלוּ בָּהֶם קְרָעִים רְצִינִיִּים, אֵצֶל נַפְשׁוֹ הוּא. וְלָכֵן יַרְגִּישׁ מִיָּד בְּאוֹתָן פְּרִימוֹת וּבְאוֹתָם קְרָעִים, וְהוּא יִזְדַּעֲזַע עֲמֻקּוֹת נוֹכַח תּוֹפָעוֹת אֵלֶּה שֶׁיֵּשׁ בָּהֶם אִיּוּם לְמַפֹּלֶת רוּחָנִית, סוֹפוֹ </a:t>
            </a:r>
            <a:r>
              <a:rPr lang="he-IL" sz="2000" dirty="0" err="1">
                <a:solidFill>
                  <a:srgbClr val="FF0000"/>
                </a:solidFill>
              </a:rPr>
              <a:t>לִצְלֹל</a:t>
            </a:r>
            <a:r>
              <a:rPr lang="he-IL" sz="2000" dirty="0">
                <a:solidFill>
                  <a:srgbClr val="FF0000"/>
                </a:solidFill>
              </a:rPr>
              <a:t> לְתוֹךְ מַעֲמַקֵּי נַפְשׁוֹ וּלְהַעֲלוֹת מִתּוֹכָם חַיּוּת פְּנִימִית, כְּדֵי אֲרוּכָה וּמַרְפֵּא עַד אִחוּי וְהַשְׁלָמָה.</a:t>
            </a:r>
          </a:p>
        </p:txBody>
      </p:sp>
    </p:spTree>
    <p:extLst>
      <p:ext uri="{BB962C8B-B14F-4D97-AF65-F5344CB8AC3E}">
        <p14:creationId xmlns:p14="http://schemas.microsoft.com/office/powerpoint/2010/main" val="3174940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27176" y="4169029"/>
            <a:ext cx="10515600" cy="1325563"/>
          </a:xfrm>
        </p:spPr>
        <p:txBody>
          <a:bodyPr>
            <a:normAutofit/>
          </a:bodyPr>
          <a:lstStyle/>
          <a:p>
            <a:r>
              <a:rPr lang="he-IL" sz="8800" dirty="0">
                <a:solidFill>
                  <a:srgbClr val="7030A0"/>
                </a:solidFill>
                <a:cs typeface="AlexandraH" pitchFamily="2" charset="-79"/>
              </a:rPr>
              <a:t>אז מי אני?</a:t>
            </a:r>
          </a:p>
        </p:txBody>
      </p:sp>
      <p:sp>
        <p:nvSpPr>
          <p:cNvPr id="4" name="TextBox 3"/>
          <p:cNvSpPr txBox="1"/>
          <p:nvPr/>
        </p:nvSpPr>
        <p:spPr>
          <a:xfrm>
            <a:off x="2834640" y="896112"/>
            <a:ext cx="7187184" cy="1077218"/>
          </a:xfrm>
          <a:prstGeom prst="rect">
            <a:avLst/>
          </a:prstGeom>
          <a:noFill/>
        </p:spPr>
        <p:txBody>
          <a:bodyPr wrap="square" rtlCol="1">
            <a:spAutoFit/>
          </a:bodyPr>
          <a:lstStyle/>
          <a:p>
            <a:pPr marL="457200" marR="0" lvl="0" indent="-45720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e-IL" sz="3200" b="0" i="0" u="none" strike="noStrike" kern="1200" cap="none" spc="0" normalizeH="0" baseline="0" noProof="0" dirty="0">
                <a:ln>
                  <a:noFill/>
                </a:ln>
                <a:solidFill>
                  <a:srgbClr val="7030A0"/>
                </a:solidFill>
                <a:effectLst/>
                <a:uLnTx/>
                <a:uFillTx/>
                <a:latin typeface="Calibri"/>
                <a:ea typeface="+mn-ea"/>
                <a:cs typeface="AlexandraH" pitchFamily="2" charset="-79"/>
              </a:rPr>
              <a:t>נניח שצריך עכשיו לארגן נשף פורים?</a:t>
            </a:r>
          </a:p>
          <a:p>
            <a:pPr marL="457200" marR="0" lvl="0" indent="-45720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e-IL" sz="3200" b="0" i="0" u="none" strike="noStrike" kern="1200" cap="none" spc="0" normalizeH="0" baseline="0" noProof="0" dirty="0">
                <a:ln>
                  <a:noFill/>
                </a:ln>
                <a:solidFill>
                  <a:srgbClr val="7030A0"/>
                </a:solidFill>
                <a:effectLst/>
                <a:uLnTx/>
                <a:uFillTx/>
                <a:latin typeface="Calibri"/>
                <a:ea typeface="+mn-ea"/>
                <a:cs typeface="AlexandraH" pitchFamily="2" charset="-79"/>
              </a:rPr>
              <a:t>איך יפעל איש הפנים? ואיך יפעל איש החוץ?</a:t>
            </a:r>
            <a:endParaRPr kumimoji="0" lang="he-IL" sz="1800" b="0" i="0" u="none" strike="noStrike" kern="1200" cap="none" spc="0" normalizeH="0" baseline="0" noProof="0" dirty="0">
              <a:ln>
                <a:noFill/>
              </a:ln>
              <a:solidFill>
                <a:srgbClr val="7030A0"/>
              </a:solidFill>
              <a:effectLst/>
              <a:uLnTx/>
              <a:uFillTx/>
              <a:latin typeface="Calibri"/>
              <a:ea typeface="+mn-ea"/>
              <a:cs typeface="AlexandraH" pitchFamily="2" charset="-79"/>
            </a:endParaRPr>
          </a:p>
        </p:txBody>
      </p:sp>
      <p:pic>
        <p:nvPicPr>
          <p:cNvPr id="1026" name="Picture 2" descr="http://t2.gstatic.com/images?q=tbn:ANd9GcRR4dM_oRmFEpq-ja2ZxAFFx_dYbziZ5JFtY3o9reRhVJQhqWVc8HPU0RpJ"/>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820" y="2154399"/>
            <a:ext cx="3020085" cy="202019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687723" y="2779776"/>
            <a:ext cx="7358229" cy="769441"/>
          </a:xfrm>
          <a:prstGeom prst="rect">
            <a:avLst/>
          </a:prstGeom>
          <a:noFill/>
        </p:spPr>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4400" b="0" i="0" u="none" strike="noStrike" kern="1200" cap="none" spc="0" normalizeH="0" baseline="0" noProof="0" dirty="0">
                <a:ln>
                  <a:noFill/>
                </a:ln>
                <a:solidFill>
                  <a:srgbClr val="FF0000"/>
                </a:solidFill>
                <a:effectLst/>
                <a:uLnTx/>
                <a:uFillTx/>
                <a:latin typeface="Calibri"/>
                <a:ea typeface="+mn-ea"/>
                <a:cs typeface="Arial" panose="020B0604020202020204" pitchFamily="34" charset="0"/>
              </a:rPr>
              <a:t>ומה שנשאר עכשיו לחשוב זה......</a:t>
            </a:r>
          </a:p>
        </p:txBody>
      </p:sp>
    </p:spTree>
    <p:extLst>
      <p:ext uri="{BB962C8B-B14F-4D97-AF65-F5344CB8AC3E}">
        <p14:creationId xmlns:p14="http://schemas.microsoft.com/office/powerpoint/2010/main" val="986127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Effect transition="in" filter="wipe(down)">
                                      <p:cBhvr>
                                        <p:cTn id="14" dur="580">
                                          <p:stCondLst>
                                            <p:cond delay="0"/>
                                          </p:stCondLst>
                                        </p:cTn>
                                        <p:tgtEl>
                                          <p:spTgt spid="1026"/>
                                        </p:tgtEl>
                                      </p:cBhvr>
                                    </p:animEffect>
                                    <p:anim calcmode="lin" valueType="num">
                                      <p:cBhvr>
                                        <p:cTn id="15" dur="1822" tmFilter="0,0; 0.14,0.36; 0.43,0.73; 0.71,0.91; 1.0,1.0">
                                          <p:stCondLst>
                                            <p:cond delay="0"/>
                                          </p:stCondLst>
                                        </p:cTn>
                                        <p:tgtEl>
                                          <p:spTgt spid="1026"/>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1026"/>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1026"/>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1026"/>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1026"/>
                                        </p:tgtEl>
                                        <p:attrNameLst>
                                          <p:attrName>ppt_y</p:attrName>
                                        </p:attrNameLst>
                                      </p:cBhvr>
                                      <p:tavLst>
                                        <p:tav tm="0" fmla="#ppt_y-sin(pi*$)/81">
                                          <p:val>
                                            <p:fltVal val="0"/>
                                          </p:val>
                                        </p:tav>
                                        <p:tav tm="100000">
                                          <p:val>
                                            <p:fltVal val="1"/>
                                          </p:val>
                                        </p:tav>
                                      </p:tavLst>
                                    </p:anim>
                                    <p:animScale>
                                      <p:cBhvr>
                                        <p:cTn id="20" dur="26">
                                          <p:stCondLst>
                                            <p:cond delay="650"/>
                                          </p:stCondLst>
                                        </p:cTn>
                                        <p:tgtEl>
                                          <p:spTgt spid="1026"/>
                                        </p:tgtEl>
                                      </p:cBhvr>
                                      <p:to x="100000" y="60000"/>
                                    </p:animScale>
                                    <p:animScale>
                                      <p:cBhvr>
                                        <p:cTn id="21" dur="166" decel="50000">
                                          <p:stCondLst>
                                            <p:cond delay="676"/>
                                          </p:stCondLst>
                                        </p:cTn>
                                        <p:tgtEl>
                                          <p:spTgt spid="1026"/>
                                        </p:tgtEl>
                                      </p:cBhvr>
                                      <p:to x="100000" y="100000"/>
                                    </p:animScale>
                                    <p:animScale>
                                      <p:cBhvr>
                                        <p:cTn id="22" dur="26">
                                          <p:stCondLst>
                                            <p:cond delay="1312"/>
                                          </p:stCondLst>
                                        </p:cTn>
                                        <p:tgtEl>
                                          <p:spTgt spid="1026"/>
                                        </p:tgtEl>
                                      </p:cBhvr>
                                      <p:to x="100000" y="80000"/>
                                    </p:animScale>
                                    <p:animScale>
                                      <p:cBhvr>
                                        <p:cTn id="23" dur="166" decel="50000">
                                          <p:stCondLst>
                                            <p:cond delay="1338"/>
                                          </p:stCondLst>
                                        </p:cTn>
                                        <p:tgtEl>
                                          <p:spTgt spid="1026"/>
                                        </p:tgtEl>
                                      </p:cBhvr>
                                      <p:to x="100000" y="100000"/>
                                    </p:animScale>
                                    <p:animScale>
                                      <p:cBhvr>
                                        <p:cTn id="24" dur="26">
                                          <p:stCondLst>
                                            <p:cond delay="1642"/>
                                          </p:stCondLst>
                                        </p:cTn>
                                        <p:tgtEl>
                                          <p:spTgt spid="1026"/>
                                        </p:tgtEl>
                                      </p:cBhvr>
                                      <p:to x="100000" y="90000"/>
                                    </p:animScale>
                                    <p:animScale>
                                      <p:cBhvr>
                                        <p:cTn id="25" dur="166" decel="50000">
                                          <p:stCondLst>
                                            <p:cond delay="1668"/>
                                          </p:stCondLst>
                                        </p:cTn>
                                        <p:tgtEl>
                                          <p:spTgt spid="1026"/>
                                        </p:tgtEl>
                                      </p:cBhvr>
                                      <p:to x="100000" y="100000"/>
                                    </p:animScale>
                                    <p:animScale>
                                      <p:cBhvr>
                                        <p:cTn id="26" dur="26">
                                          <p:stCondLst>
                                            <p:cond delay="1808"/>
                                          </p:stCondLst>
                                        </p:cTn>
                                        <p:tgtEl>
                                          <p:spTgt spid="1026"/>
                                        </p:tgtEl>
                                      </p:cBhvr>
                                      <p:to x="100000" y="95000"/>
                                    </p:animScale>
                                    <p:animScale>
                                      <p:cBhvr>
                                        <p:cTn id="27" dur="166" decel="50000">
                                          <p:stCondLst>
                                            <p:cond delay="1834"/>
                                          </p:stCondLst>
                                        </p:cTn>
                                        <p:tgtEl>
                                          <p:spTgt spid="1026"/>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p:cTn id="32" dur="500" fill="hold"/>
                                        <p:tgtEl>
                                          <p:spTgt spid="5"/>
                                        </p:tgtEl>
                                        <p:attrNameLst>
                                          <p:attrName>ppt_w</p:attrName>
                                        </p:attrNameLst>
                                      </p:cBhvr>
                                      <p:tavLst>
                                        <p:tav tm="0">
                                          <p:val>
                                            <p:fltVal val="0"/>
                                          </p:val>
                                        </p:tav>
                                        <p:tav tm="100000">
                                          <p:val>
                                            <p:strVal val="#ppt_w"/>
                                          </p:val>
                                        </p:tav>
                                      </p:tavLst>
                                    </p:anim>
                                    <p:anim calcmode="lin" valueType="num">
                                      <p:cBhvr>
                                        <p:cTn id="33" dur="500" fill="hold"/>
                                        <p:tgtEl>
                                          <p:spTgt spid="5"/>
                                        </p:tgtEl>
                                        <p:attrNameLst>
                                          <p:attrName>ppt_h</p:attrName>
                                        </p:attrNameLst>
                                      </p:cBhvr>
                                      <p:tavLst>
                                        <p:tav tm="0">
                                          <p:val>
                                            <p:fltVal val="0"/>
                                          </p:val>
                                        </p:tav>
                                        <p:tav tm="100000">
                                          <p:val>
                                            <p:strVal val="#ppt_h"/>
                                          </p:val>
                                        </p:tav>
                                      </p:tavLst>
                                    </p:anim>
                                    <p:animEffect transition="in" filter="fade">
                                      <p:cBhvr>
                                        <p:cTn id="34" dur="500"/>
                                        <p:tgtEl>
                                          <p:spTgt spid="5"/>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grpId="0" nodeType="clickEffect">
                                  <p:stCondLst>
                                    <p:cond delay="0"/>
                                  </p:stCondLst>
                                  <p:childTnLst>
                                    <p:set>
                                      <p:cBhvr>
                                        <p:cTn id="38" dur="1" fill="hold">
                                          <p:stCondLst>
                                            <p:cond delay="0"/>
                                          </p:stCondLst>
                                        </p:cTn>
                                        <p:tgtEl>
                                          <p:spTgt spid="2"/>
                                        </p:tgtEl>
                                        <p:attrNameLst>
                                          <p:attrName>style.visibility</p:attrName>
                                        </p:attrNameLst>
                                      </p:cBhvr>
                                      <p:to>
                                        <p:strVal val="visible"/>
                                      </p:to>
                                    </p:set>
                                    <p:anim calcmode="lin" valueType="num">
                                      <p:cBhvr>
                                        <p:cTn id="39" dur="500" fill="hold"/>
                                        <p:tgtEl>
                                          <p:spTgt spid="2"/>
                                        </p:tgtEl>
                                        <p:attrNameLst>
                                          <p:attrName>ppt_w</p:attrName>
                                        </p:attrNameLst>
                                      </p:cBhvr>
                                      <p:tavLst>
                                        <p:tav tm="0">
                                          <p:val>
                                            <p:fltVal val="0"/>
                                          </p:val>
                                        </p:tav>
                                        <p:tav tm="100000">
                                          <p:val>
                                            <p:strVal val="#ppt_w"/>
                                          </p:val>
                                        </p:tav>
                                      </p:tavLst>
                                    </p:anim>
                                    <p:anim calcmode="lin" valueType="num">
                                      <p:cBhvr>
                                        <p:cTn id="40" dur="500" fill="hold"/>
                                        <p:tgtEl>
                                          <p:spTgt spid="2"/>
                                        </p:tgtEl>
                                        <p:attrNameLst>
                                          <p:attrName>ppt_h</p:attrName>
                                        </p:attrNameLst>
                                      </p:cBhvr>
                                      <p:tavLst>
                                        <p:tav tm="0">
                                          <p:val>
                                            <p:fltVal val="0"/>
                                          </p:val>
                                        </p:tav>
                                        <p:tav tm="100000">
                                          <p:val>
                                            <p:strVal val="#ppt_h"/>
                                          </p:val>
                                        </p:tav>
                                      </p:tavLst>
                                    </p:anim>
                                    <p:animEffect transition="in" filter="fade">
                                      <p:cBhvr>
                                        <p:cTn id="4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960097" y="1964833"/>
            <a:ext cx="3589444" cy="584775"/>
          </a:xfrm>
          <a:prstGeom prst="rect">
            <a:avLst/>
          </a:prstGeom>
          <a:noFill/>
        </p:spPr>
        <p:txBody>
          <a:bodyPr wrap="non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3200" b="1" i="0" u="none" strike="noStrike" kern="1200" cap="none" spc="0" normalizeH="0" baseline="0" noProof="0" dirty="0">
                <a:ln>
                  <a:noFill/>
                </a:ln>
                <a:solidFill>
                  <a:srgbClr val="0070C0"/>
                </a:solidFill>
                <a:effectLst/>
                <a:uLnTx/>
                <a:uFillTx/>
                <a:latin typeface="David" panose="020E0502060401010101" pitchFamily="34" charset="-79"/>
                <a:ea typeface="+mn-ea"/>
                <a:cs typeface="David" panose="020E0502060401010101" pitchFamily="34" charset="-79"/>
              </a:rPr>
              <a:t>הרב אלימלך בר שאול:</a:t>
            </a:r>
          </a:p>
        </p:txBody>
      </p:sp>
      <p:pic>
        <p:nvPicPr>
          <p:cNvPr id="2056"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7569" y="228280"/>
            <a:ext cx="1698991" cy="15445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הסבר אליפטי 9"/>
          <p:cNvSpPr/>
          <p:nvPr/>
        </p:nvSpPr>
        <p:spPr>
          <a:xfrm>
            <a:off x="4102898" y="0"/>
            <a:ext cx="4225350" cy="1772816"/>
          </a:xfrm>
          <a:prstGeom prst="wedgeEllipseCallout">
            <a:avLst>
              <a:gd name="adj1" fmla="val -60253"/>
              <a:gd name="adj2" fmla="val 25617"/>
            </a:avLst>
          </a:prstGeom>
        </p:spPr>
        <p:style>
          <a:lnRef idx="2">
            <a:schemeClr val="dk1"/>
          </a:lnRef>
          <a:fillRef idx="1">
            <a:schemeClr val="lt1"/>
          </a:fillRef>
          <a:effectRef idx="0">
            <a:schemeClr val="dk1"/>
          </a:effectRef>
          <a:fontRef idx="minor">
            <a:schemeClr val="dk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24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24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4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אתה מתכוון לומר שכל אדם חושב על </a:t>
            </a:r>
            <a:r>
              <a:rPr kumimoji="0" lang="he-IL" sz="2400" b="1"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מטרות בחיים</a:t>
            </a:r>
            <a:r>
              <a:rPr kumimoji="0" lang="he-IL" sz="24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800" b="1"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rPr>
              <a:t>מה פתאום?</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2800" b="1"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p:txBody>
      </p:sp>
      <p:graphicFrame>
        <p:nvGraphicFramePr>
          <p:cNvPr id="11" name="דיאגרמה 10"/>
          <p:cNvGraphicFramePr/>
          <p:nvPr/>
        </p:nvGraphicFramePr>
        <p:xfrm>
          <a:off x="1919536" y="1988841"/>
          <a:ext cx="6835282" cy="47015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54427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4"/>
          <p:cNvSpPr>
            <a:spLocks noGrp="1"/>
          </p:cNvSpPr>
          <p:nvPr>
            <p:ph type="title"/>
          </p:nvPr>
        </p:nvSpPr>
        <p:spPr/>
        <p:txBody>
          <a:bodyPr/>
          <a:lstStyle/>
          <a:p>
            <a:r>
              <a:rPr lang="he-IL" dirty="0">
                <a:solidFill>
                  <a:srgbClr val="FF0000"/>
                </a:solidFill>
              </a:rPr>
              <a:t>ויקטור פרנקל- האדם מחפש משמעות</a:t>
            </a:r>
          </a:p>
        </p:txBody>
      </p:sp>
      <p:sp>
        <p:nvSpPr>
          <p:cNvPr id="6" name="מציין מיקום טקסט 5"/>
          <p:cNvSpPr>
            <a:spLocks noGrp="1"/>
          </p:cNvSpPr>
          <p:nvPr>
            <p:ph type="body" idx="1"/>
          </p:nvPr>
        </p:nvSpPr>
        <p:spPr/>
        <p:txBody>
          <a:bodyPr/>
          <a:lstStyle/>
          <a:p>
            <a:endParaRPr lang="he-IL"/>
          </a:p>
        </p:txBody>
      </p:sp>
      <p:graphicFrame>
        <p:nvGraphicFramePr>
          <p:cNvPr id="4" name="מציין מיקום תוכן 3"/>
          <p:cNvGraphicFramePr>
            <a:graphicFrameLocks noGrp="1"/>
          </p:cNvGraphicFramePr>
          <p:nvPr>
            <p:ph sz="half" idx="2"/>
          </p:nvPr>
        </p:nvGraphicFramePr>
        <p:xfrm>
          <a:off x="1059329" y="1558018"/>
          <a:ext cx="4908764" cy="3944711"/>
        </p:xfrm>
        <a:graphic>
          <a:graphicData uri="http://schemas.openxmlformats.org/drawingml/2006/table">
            <a:tbl>
              <a:tblPr rtl="1">
                <a:tableStyleId>{5C22544A-7EE6-4342-B048-85BDC9FD1C3A}</a:tableStyleId>
              </a:tblPr>
              <a:tblGrid>
                <a:gridCol w="4755971">
                  <a:extLst>
                    <a:ext uri="{9D8B030D-6E8A-4147-A177-3AD203B41FA5}">
                      <a16:colId xmlns:a16="http://schemas.microsoft.com/office/drawing/2014/main" val="20000"/>
                    </a:ext>
                  </a:extLst>
                </a:gridCol>
                <a:gridCol w="152793">
                  <a:extLst>
                    <a:ext uri="{9D8B030D-6E8A-4147-A177-3AD203B41FA5}">
                      <a16:colId xmlns:a16="http://schemas.microsoft.com/office/drawing/2014/main" val="20001"/>
                    </a:ext>
                  </a:extLst>
                </a:gridCol>
              </a:tblGrid>
              <a:tr h="3944711">
                <a:tc>
                  <a:txBody>
                    <a:bodyPr/>
                    <a:lstStyle/>
                    <a:p>
                      <a:pPr algn="r" rtl="1">
                        <a:lnSpc>
                          <a:spcPct val="107000"/>
                        </a:lnSpc>
                        <a:spcAft>
                          <a:spcPts val="800"/>
                        </a:spcAft>
                      </a:pPr>
                      <a:r>
                        <a:rPr lang="he-IL" sz="1000" dirty="0">
                          <a:effectLst/>
                        </a:rPr>
                        <a:t>הענקת משמעות לחיים עוזרת לאדם להתמודד עם משברים.                            </a:t>
                      </a:r>
                      <a:endParaRPr lang="en-US" sz="1000" dirty="0">
                        <a:effectLst/>
                      </a:endParaRPr>
                    </a:p>
                    <a:p>
                      <a:pPr algn="r" rtl="1">
                        <a:lnSpc>
                          <a:spcPct val="107000"/>
                        </a:lnSpc>
                        <a:spcAft>
                          <a:spcPts val="800"/>
                        </a:spcAft>
                      </a:pPr>
                      <a:r>
                        <a:rPr lang="he-IL" sz="1000" dirty="0">
                          <a:effectLst/>
                        </a:rPr>
                        <a:t>אֱמֶת, </a:t>
                      </a:r>
                      <a:r>
                        <a:rPr lang="he-IL" sz="1000" dirty="0" err="1">
                          <a:effectLst/>
                        </a:rPr>
                        <a:t>חִפּוּשֵׂי</a:t>
                      </a:r>
                      <a:r>
                        <a:rPr lang="he-IL" sz="1000" dirty="0">
                          <a:effectLst/>
                        </a:rPr>
                        <a:t> הָאָדָם אַחַר פֵּשֶׁר וַעֲרָכִים עֲלוּלִים לְעוֹרֵר מְתִיחוּת פְּנִימִית וְלֹא לְהַשְׁרוֹת שִׁוּוּי מִשְׁקָל פְּנִימִי. אוּלָם מְתִיחוּת זוֹ עַצְמָהּ הִיא תְּנַאי קֹדֶם הֶכְרֵחִי לִבְרִיאוּת הַנֶּפֶשׁ. הֲרֵינִי מֵעֵז לוֹמַר, כִּי אֵין לְךָ דָּבָר בָּעוֹלָם, שֶׁעָשׂוּי לַעֲזֹר לָאָדָם לְהִתְגַּבֵּר אַף עַל הַגָּרוּעַ מִכֹּל, כְּמוֹ הַיְּדִיעָה כִּי יֵשׁ פֵּשֶׁר לְחַיָּיו. הַרְבֵּה חָכְמָה גְּנוּזָה בְּמַאֲמַר </a:t>
                      </a:r>
                      <a:r>
                        <a:rPr lang="he-IL" sz="1000" dirty="0" err="1">
                          <a:effectLst/>
                        </a:rPr>
                        <a:t>נִצ'שֶה</a:t>
                      </a:r>
                      <a:r>
                        <a:rPr lang="he-IL" sz="1000" dirty="0">
                          <a:effectLst/>
                        </a:rPr>
                        <a:t>: "מִי שֶׁיֵּשׁ לוֹ לְמַה שֶׁלְּמַעֲנוֹ יִחְיֶה, הוּא יוּכַל לָשֵׂאת כִּמְעַט כָּל אֵיךְ". בְּמִלִּים אֵלֶּה רוֹאֶה אֲנִי </a:t>
                      </a:r>
                      <a:r>
                        <a:rPr lang="he-IL" sz="1000" dirty="0" err="1">
                          <a:effectLst/>
                        </a:rPr>
                        <a:t>סִסְמָה</a:t>
                      </a:r>
                      <a:r>
                        <a:rPr lang="he-IL" sz="1000" dirty="0">
                          <a:effectLst/>
                        </a:rPr>
                        <a:t> שֶׁכֹּחָהּ יָפֶה לְכָל פְּסִיכוֹתֶרַפְּיָה. בְּמַחֲנוֹת </a:t>
                      </a:r>
                      <a:r>
                        <a:rPr lang="he-IL" sz="1000" dirty="0" err="1">
                          <a:effectLst/>
                        </a:rPr>
                        <a:t>הָרִכּוּז</a:t>
                      </a:r>
                      <a:r>
                        <a:rPr lang="he-IL" sz="1000" dirty="0">
                          <a:effectLst/>
                        </a:rPr>
                        <a:t> הַנָּאצִיִּים רָאִינוּ (וְדָבָר זֶה </a:t>
                      </a:r>
                      <a:r>
                        <a:rPr lang="he-IL" sz="1000" dirty="0" err="1">
                          <a:effectLst/>
                        </a:rPr>
                        <a:t>נִתְאַשֵּׁר</a:t>
                      </a:r>
                      <a:r>
                        <a:rPr lang="he-IL" sz="1000" dirty="0">
                          <a:effectLst/>
                        </a:rPr>
                        <a:t> עַל יְדֵי פְּסִיכִיאַטְרִים אָמֶרִיקָנִיִּים בְּיַפָּן וּבְקוֹרֵאָה), כִּי אֵלֶּה שֶׁיָּדְעוּ כִּי מְצַפֶּה לָהֶם תַּפְקִיד שֶׁעֲלֵיהֶם </a:t>
                      </a:r>
                      <a:r>
                        <a:rPr lang="he-IL" sz="1000" dirty="0" err="1">
                          <a:effectLst/>
                        </a:rPr>
                        <a:t>לְקַיְּמו</a:t>
                      </a:r>
                      <a:r>
                        <a:rPr lang="he-IL" sz="1000" dirty="0">
                          <a:effectLst/>
                        </a:rPr>
                        <a:t>ֹ, הָיוּ מְסֻגָּלִים לָצֵאת מֵהֶם חַיִּים.</a:t>
                      </a:r>
                      <a:endParaRPr lang="en-US" sz="1000" dirty="0">
                        <a:effectLst/>
                      </a:endParaRPr>
                    </a:p>
                    <a:p>
                      <a:pPr algn="r" rtl="1">
                        <a:lnSpc>
                          <a:spcPct val="107000"/>
                        </a:lnSpc>
                        <a:spcAft>
                          <a:spcPts val="800"/>
                        </a:spcAft>
                      </a:pPr>
                      <a:r>
                        <a:rPr lang="he-IL" sz="1000" dirty="0">
                          <a:effectLst/>
                        </a:rPr>
                        <a:t>אֲנִי עַצְמִי, כְּשֶׁהֵבִיאוּ אוֹתִי אֶל מַחֲנֵה </a:t>
                      </a:r>
                      <a:r>
                        <a:rPr lang="he-IL" sz="1000" dirty="0" err="1">
                          <a:effectLst/>
                        </a:rPr>
                        <a:t>הָרִכּוּז</a:t>
                      </a:r>
                      <a:r>
                        <a:rPr lang="he-IL" sz="1000" dirty="0">
                          <a:effectLst/>
                        </a:rPr>
                        <a:t> </a:t>
                      </a:r>
                      <a:r>
                        <a:rPr lang="he-IL" sz="1000" dirty="0" err="1">
                          <a:effectLst/>
                        </a:rPr>
                        <a:t>בְּאוֹשְׁוִיץ</a:t>
                      </a:r>
                      <a:r>
                        <a:rPr lang="he-IL" sz="1000" dirty="0">
                          <a:effectLst/>
                        </a:rPr>
                        <a:t>, הִפְקַרְתִּי כְּתַב יָד שֶׁהָיָה מוּכָן לְפִרְסוּם. אֵין סָפֵק, כִּי רְצוֹנִי הָעַז לִכְתֹּב מֵחָדָשׁ כְּתַב יָד זֶה הוּא </a:t>
                      </a:r>
                      <a:r>
                        <a:rPr lang="he-IL" sz="1000" dirty="0" err="1">
                          <a:effectLst/>
                        </a:rPr>
                        <a:t>שֶׁסִּיְּעַנִי</a:t>
                      </a:r>
                      <a:r>
                        <a:rPr lang="he-IL" sz="1000" dirty="0">
                          <a:effectLst/>
                        </a:rPr>
                        <a:t> לַעֲמֹד בִּתְלָאוֹת הַמַּחֲנֶה. לְמָשָׁל, כְּשֶׁחָלִיתִי בְּטִיפוּס, שִׁרְבַּטְתִּי עַל גַּבֵּי פִּסּוֹת נְיָר קְטַנּוֹת רְשׁוּמוֹת רַבּוֹת שֶׁנּוֹעֲדוּ לַעֲזֹר לִי לִכְתֹּב אֶת כְּתַב הַיָּד מֵחָדָשׁ, אִם אֶזְכֶּה לִחְיוֹת עַד יוֹם הַשִּׁחְרוּר. בְּטוּחַנִי כִּי שִׁחְזוּר זֶה שֶׁל כְּתַב יָדִי הָאָבוּד בְּחֶשְׁכַת צְרִיפוֹ שֶׁל מַחֲנֵה </a:t>
                      </a:r>
                      <a:r>
                        <a:rPr lang="he-IL" sz="1000" dirty="0" err="1">
                          <a:effectLst/>
                        </a:rPr>
                        <a:t>רִכּוּז</a:t>
                      </a:r>
                      <a:r>
                        <a:rPr lang="he-IL" sz="1000" dirty="0">
                          <a:effectLst/>
                        </a:rPr>
                        <a:t> </a:t>
                      </a:r>
                      <a:r>
                        <a:rPr lang="he-IL" sz="1000" dirty="0" err="1">
                          <a:effectLst/>
                        </a:rPr>
                        <a:t>בָּאוָארִי</a:t>
                      </a:r>
                      <a:r>
                        <a:rPr lang="he-IL" sz="1000" dirty="0">
                          <a:effectLst/>
                        </a:rPr>
                        <a:t> עָמַד לִי לִגְבֹּר עַל סַכָּנַת הַהִתְמוֹטְטוּת.</a:t>
                      </a:r>
                      <a:endParaRPr lang="en-US" sz="1000" dirty="0">
                        <a:effectLst/>
                      </a:endParaRPr>
                    </a:p>
                    <a:p>
                      <a:pPr algn="r" rtl="1">
                        <a:lnSpc>
                          <a:spcPct val="107000"/>
                        </a:lnSpc>
                        <a:spcAft>
                          <a:spcPts val="800"/>
                        </a:spcAft>
                      </a:pPr>
                      <a:r>
                        <a:rPr lang="he-IL" sz="1000" dirty="0">
                          <a:effectLst/>
                        </a:rPr>
                        <a:t> ( ו' פרנקל, האדם מחפש משמעות, עמ' 126)</a:t>
                      </a:r>
                      <a:endParaRPr lang="en-US" sz="1000" dirty="0">
                        <a:effectLst/>
                      </a:endParaRPr>
                    </a:p>
                    <a:p>
                      <a:pPr algn="r" rtl="1">
                        <a:lnSpc>
                          <a:spcPct val="107000"/>
                        </a:lnSpc>
                        <a:spcAft>
                          <a:spcPts val="800"/>
                        </a:spcAft>
                      </a:pPr>
                      <a:endParaRPr lang="en-US" sz="1000" dirty="0">
                        <a:effectLst/>
                      </a:endParaRPr>
                    </a:p>
                    <a:p>
                      <a:pPr algn="r" rtl="1">
                        <a:lnSpc>
                          <a:spcPct val="107000"/>
                        </a:lnSpc>
                        <a:spcAft>
                          <a:spcPts val="800"/>
                        </a:spcAft>
                      </a:pPr>
                      <a:r>
                        <a:rPr lang="en-US" sz="1000" dirty="0">
                          <a:effectLst/>
                        </a:rPr>
                        <a:t> </a:t>
                      </a:r>
                      <a:endParaRPr lang="en-US" sz="1000" dirty="0">
                        <a:effectLst/>
                        <a:latin typeface="Calibri"/>
                        <a:ea typeface="Calibri"/>
                        <a:cs typeface="Arial"/>
                      </a:endParaRPr>
                    </a:p>
                  </a:txBody>
                  <a:tcPr marL="60851" marR="60851" marT="0" marB="0" anchor="ctr"/>
                </a:tc>
                <a:tc>
                  <a:txBody>
                    <a:bodyPr/>
                    <a:lstStyle/>
                    <a:p>
                      <a:pPr algn="r" rtl="1">
                        <a:lnSpc>
                          <a:spcPct val="107000"/>
                        </a:lnSpc>
                        <a:spcAft>
                          <a:spcPts val="800"/>
                        </a:spcAft>
                      </a:pPr>
                      <a:r>
                        <a:rPr lang="en-US" sz="1000" dirty="0">
                          <a:effectLst/>
                        </a:rPr>
                        <a:t> </a:t>
                      </a:r>
                      <a:endParaRPr lang="en-US" sz="1000" dirty="0">
                        <a:effectLst/>
                        <a:latin typeface="Calibri"/>
                        <a:ea typeface="Calibri"/>
                        <a:cs typeface="Arial"/>
                      </a:endParaRPr>
                    </a:p>
                  </a:txBody>
                  <a:tcPr marL="60851" marR="60851" marT="0" marB="0"/>
                </a:tc>
                <a:extLst>
                  <a:ext uri="{0D108BD9-81ED-4DB2-BD59-A6C34878D82A}">
                    <a16:rowId xmlns:a16="http://schemas.microsoft.com/office/drawing/2014/main" val="10000"/>
                  </a:ext>
                </a:extLst>
              </a:tr>
            </a:tbl>
          </a:graphicData>
        </a:graphic>
      </p:graphicFrame>
      <p:sp>
        <p:nvSpPr>
          <p:cNvPr id="7" name="מציין מיקום טקסט 6"/>
          <p:cNvSpPr>
            <a:spLocks noGrp="1"/>
          </p:cNvSpPr>
          <p:nvPr>
            <p:ph type="body" sz="quarter" idx="3"/>
          </p:nvPr>
        </p:nvSpPr>
        <p:spPr/>
        <p:txBody>
          <a:bodyPr/>
          <a:lstStyle/>
          <a:p>
            <a:endParaRPr lang="he-IL"/>
          </a:p>
        </p:txBody>
      </p:sp>
      <p:sp>
        <p:nvSpPr>
          <p:cNvPr id="8" name="מציין מיקום תוכן 7"/>
          <p:cNvSpPr>
            <a:spLocks noGrp="1"/>
          </p:cNvSpPr>
          <p:nvPr>
            <p:ph sz="quarter" idx="4"/>
          </p:nvPr>
        </p:nvSpPr>
        <p:spPr/>
        <p:txBody>
          <a:bodyPr/>
          <a:lstStyle/>
          <a:p>
            <a:r>
              <a:rPr lang="he-IL" dirty="0"/>
              <a:t>מהו </a:t>
            </a:r>
            <a:r>
              <a:rPr lang="he-IL" dirty="0" err="1"/>
              <a:t>העקרון</a:t>
            </a:r>
            <a:r>
              <a:rPr lang="he-IL" dirty="0"/>
              <a:t> המנחה בתפיסתו של פרנקל? </a:t>
            </a:r>
          </a:p>
          <a:p>
            <a:r>
              <a:rPr lang="he-IL" dirty="0"/>
              <a:t>כיצד סיפור חייו ממחיש את </a:t>
            </a:r>
            <a:r>
              <a:rPr lang="he-IL" dirty="0" err="1"/>
              <a:t>העקרון</a:t>
            </a:r>
            <a:r>
              <a:rPr lang="he-IL" dirty="0"/>
              <a:t>? </a:t>
            </a:r>
          </a:p>
          <a:p>
            <a:r>
              <a:rPr lang="he-IL" dirty="0"/>
              <a:t>מדוע החיפוש אחרי פשר החיים ומשמעותם עלול לעורר מתח פנימי? </a:t>
            </a:r>
          </a:p>
        </p:txBody>
      </p:sp>
      <p:sp>
        <p:nvSpPr>
          <p:cNvPr id="9" name="אליפסה 8"/>
          <p:cNvSpPr/>
          <p:nvPr/>
        </p:nvSpPr>
        <p:spPr>
          <a:xfrm>
            <a:off x="3959679" y="4914900"/>
            <a:ext cx="2302328" cy="17879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white"/>
                </a:solidFill>
                <a:effectLst/>
                <a:uLnTx/>
                <a:uFillTx/>
                <a:latin typeface="Calibri"/>
                <a:ea typeface="+mn-ea"/>
                <a:cs typeface="Arial" panose="020B0604020202020204" pitchFamily="34" charset="0"/>
              </a:rPr>
              <a:t>משימה!!</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white"/>
                </a:solidFill>
                <a:effectLst/>
                <a:uLnTx/>
                <a:uFillTx/>
                <a:latin typeface="Calibri"/>
                <a:ea typeface="+mn-ea"/>
                <a:cs typeface="Arial" panose="020B0604020202020204" pitchFamily="34" charset="0"/>
              </a:rPr>
              <a:t>מה הייתי רוצה שיאמרו עלי ביום הולדת 80?</a:t>
            </a:r>
          </a:p>
        </p:txBody>
      </p:sp>
    </p:spTree>
    <p:extLst>
      <p:ext uri="{BB962C8B-B14F-4D97-AF65-F5344CB8AC3E}">
        <p14:creationId xmlns:p14="http://schemas.microsoft.com/office/powerpoint/2010/main" val="381212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5521" y="188641"/>
            <a:ext cx="2043113" cy="1858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8682648" y="1183713"/>
            <a:ext cx="2275046" cy="1231106"/>
          </a:xfrm>
          <a:prstGeom prst="rect">
            <a:avLst/>
          </a:prstGeom>
          <a:noFill/>
        </p:spPr>
        <p:txBody>
          <a:bodyPr wrap="non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2400" b="1" i="0" u="none" strike="noStrike" kern="1200" cap="none" spc="0" normalizeH="0" baseline="0" noProof="0" dirty="0">
              <a:ln>
                <a:noFill/>
              </a:ln>
              <a:solidFill>
                <a:srgbClr val="E7E6E6">
                  <a:lumMod val="50000"/>
                </a:srgbClr>
              </a:solidFill>
              <a:effectLst/>
              <a:uLnTx/>
              <a:uFillTx/>
              <a:latin typeface="David" panose="020E0502060401010101" pitchFamily="34" charset="-79"/>
              <a:ea typeface="+mn-ea"/>
              <a:cs typeface="David" panose="020E0502060401010101" pitchFamily="34" charset="-79"/>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3200" b="1" i="0" u="none" strike="noStrike" kern="1200" cap="none" spc="0" normalizeH="0" baseline="0" noProof="0" dirty="0">
                <a:ln>
                  <a:noFill/>
                </a:ln>
                <a:solidFill>
                  <a:srgbClr val="E7E6E6">
                    <a:lumMod val="50000"/>
                  </a:srgbClr>
                </a:solidFill>
                <a:effectLst/>
                <a:uLnTx/>
                <a:uFillTx/>
                <a:latin typeface="David" panose="020E0502060401010101" pitchFamily="34" charset="-79"/>
                <a:ea typeface="+mn-ea"/>
                <a:cs typeface="David" panose="020E0502060401010101" pitchFamily="34" charset="-79"/>
              </a:rPr>
              <a:t>ויקטור פרנקל</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sp>
        <p:nvSpPr>
          <p:cNvPr id="5" name="TextBox 4"/>
          <p:cNvSpPr txBox="1"/>
          <p:nvPr/>
        </p:nvSpPr>
        <p:spPr>
          <a:xfrm>
            <a:off x="1930161" y="2047604"/>
            <a:ext cx="8640961" cy="2092881"/>
          </a:xfrm>
          <a:prstGeom prst="rect">
            <a:avLst/>
          </a:prstGeom>
          <a:noFill/>
        </p:spPr>
        <p:txBody>
          <a:bodyPr wrap="square" rtlCol="1">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3200" b="0" i="0" u="none" strike="noStrike" kern="1200" cap="none" spc="0" normalizeH="0" baseline="0" noProof="0" dirty="0">
                <a:ln>
                  <a:noFill/>
                </a:ln>
                <a:solidFill>
                  <a:prstClr val="black"/>
                </a:solidFill>
                <a:effectLst/>
                <a:uLnTx/>
                <a:uFillTx/>
                <a:latin typeface="Guttman Hodes" panose="02010401010101010101" pitchFamily="2" charset="-79"/>
                <a:ea typeface="+mn-ea"/>
                <a:cs typeface="Guttman Hodes" panose="02010401010101010101" pitchFamily="2" charset="-79"/>
              </a:rPr>
              <a:t>"</a:t>
            </a:r>
            <a:r>
              <a:rPr kumimoji="0" lang="he-IL" sz="4000" b="1" i="0" u="none" strike="noStrike" kern="1200" cap="none" spc="0" normalizeH="0" baseline="0" noProof="0" dirty="0">
                <a:ln>
                  <a:noFill/>
                </a:ln>
                <a:solidFill>
                  <a:srgbClr val="70AD47">
                    <a:lumMod val="75000"/>
                  </a:srgbClr>
                </a:solidFill>
                <a:effectLst/>
                <a:uLnTx/>
                <a:uFillTx/>
                <a:latin typeface="Guttman Hodes" panose="02010401010101010101" pitchFamily="2" charset="-79"/>
                <a:ea typeface="+mn-ea"/>
                <a:cs typeface="Guttman Hodes" panose="02010401010101010101" pitchFamily="2" charset="-79"/>
              </a:rPr>
              <a:t>מי שיש לו למה שלמענו יחיה </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3200" b="0" i="0" u="none" strike="noStrike" kern="1200" cap="none" spc="0" normalizeH="0" baseline="0" noProof="0" dirty="0">
                <a:ln>
                  <a:noFill/>
                </a:ln>
                <a:solidFill>
                  <a:srgbClr val="A5A5A5">
                    <a:lumMod val="50000"/>
                  </a:srgbClr>
                </a:solidFill>
                <a:effectLst/>
                <a:uLnTx/>
                <a:uFillTx/>
                <a:latin typeface="Guttman Hodes" panose="02010401010101010101" pitchFamily="2" charset="-79"/>
                <a:ea typeface="+mn-ea"/>
                <a:cs typeface="Guttman Hodes" panose="02010401010101010101" pitchFamily="2" charset="-79"/>
              </a:rPr>
              <a:t>[=מטרה בחיים]</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4000" b="1" i="0" u="none" strike="noStrike" kern="1200" cap="none" spc="0" normalizeH="0" baseline="0" noProof="0" dirty="0">
                <a:ln>
                  <a:noFill/>
                </a:ln>
                <a:solidFill>
                  <a:srgbClr val="70AD47">
                    <a:lumMod val="75000"/>
                  </a:srgbClr>
                </a:solidFill>
                <a:effectLst/>
                <a:uLnTx/>
                <a:uFillTx/>
                <a:latin typeface="Guttman Hodes" panose="02010401010101010101" pitchFamily="2" charset="-79"/>
                <a:ea typeface="+mn-ea"/>
                <a:cs typeface="Guttman Hodes" panose="02010401010101010101" pitchFamily="2" charset="-79"/>
              </a:rPr>
              <a:t>הוא יוכל לשאת כמעט כל איך."</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sp>
        <p:nvSpPr>
          <p:cNvPr id="6" name="TextBox 5"/>
          <p:cNvSpPr txBox="1"/>
          <p:nvPr/>
        </p:nvSpPr>
        <p:spPr>
          <a:xfrm>
            <a:off x="2125014" y="3811012"/>
            <a:ext cx="9556124" cy="3416320"/>
          </a:xfrm>
          <a:prstGeom prst="rect">
            <a:avLst/>
          </a:prstGeom>
          <a:noFill/>
        </p:spPr>
        <p:txBody>
          <a:bodyPr wrap="square" rtlCol="1">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000" b="1" i="0" u="none" strike="noStrike" kern="1200" cap="none" spc="0" normalizeH="0" baseline="0" noProof="0" dirty="0">
                <a:ln>
                  <a:noFill/>
                </a:ln>
                <a:solidFill>
                  <a:srgbClr val="44546A">
                    <a:lumMod val="50000"/>
                  </a:srgbClr>
                </a:solidFill>
                <a:effectLst/>
                <a:uLnTx/>
                <a:uFillTx/>
                <a:latin typeface="Guttman Hatzvi" panose="02010401010101010101" pitchFamily="2" charset="-79"/>
                <a:ea typeface="+mn-ea"/>
                <a:cs typeface="Guttman Hatzvi" panose="02010401010101010101" pitchFamily="2" charset="-79"/>
              </a:rPr>
              <a:t>במצבים קשים: </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800" b="1" i="0" u="none" strike="noStrike" kern="1200" cap="none" spc="0" normalizeH="0" baseline="0" noProof="0" dirty="0">
                <a:ln>
                  <a:noFill/>
                </a:ln>
                <a:solidFill>
                  <a:srgbClr val="44546A">
                    <a:lumMod val="50000"/>
                  </a:srgbClr>
                </a:solidFill>
                <a:effectLst/>
                <a:uLnTx/>
                <a:uFillTx/>
                <a:latin typeface="Guttman Hatzvi" panose="02010401010101010101" pitchFamily="2" charset="-79"/>
                <a:ea typeface="+mn-ea"/>
                <a:cs typeface="Guttman Hatzvi" panose="02010401010101010101" pitchFamily="2" charset="-79"/>
              </a:rPr>
              <a:t>הדרך לשרוד היא בהגדרת </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4400" b="1" i="0" u="none" strike="noStrike" kern="1200" cap="none" spc="0" normalizeH="0" baseline="0" noProof="0" dirty="0">
                <a:ln>
                  <a:noFill/>
                </a:ln>
                <a:solidFill>
                  <a:srgbClr val="44546A">
                    <a:lumMod val="50000"/>
                  </a:srgbClr>
                </a:solidFill>
                <a:effectLst/>
                <a:uLnTx/>
                <a:uFillTx/>
                <a:latin typeface="Guttman Hatzvi" panose="02010401010101010101" pitchFamily="2" charset="-79"/>
                <a:ea typeface="+mn-ea"/>
                <a:cs typeface="Guttman Hatzvi" panose="02010401010101010101" pitchFamily="2" charset="-79"/>
              </a:rPr>
              <a:t>מטרה לחיים</a:t>
            </a:r>
            <a:r>
              <a:rPr kumimoji="0" lang="he-IL" sz="3600" b="1" i="0" u="none" strike="noStrike" kern="1200" cap="none" spc="0" normalizeH="0" baseline="0" noProof="0" dirty="0">
                <a:ln>
                  <a:noFill/>
                </a:ln>
                <a:solidFill>
                  <a:srgbClr val="44546A">
                    <a:lumMod val="50000"/>
                  </a:srgbClr>
                </a:solidFill>
                <a:effectLst/>
                <a:uLnTx/>
                <a:uFillTx/>
                <a:latin typeface="Guttman Hatzvi" panose="02010401010101010101" pitchFamily="2" charset="-79"/>
                <a:ea typeface="+mn-ea"/>
                <a:cs typeface="Guttman Hatzvi" panose="02010401010101010101" pitchFamily="2" charset="-79"/>
              </a:rPr>
              <a:t> </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400" b="1" i="0" u="none" strike="noStrike" kern="1200" cap="none" spc="0" normalizeH="0" baseline="0" noProof="0" dirty="0">
                <a:ln>
                  <a:noFill/>
                </a:ln>
                <a:solidFill>
                  <a:srgbClr val="44546A">
                    <a:lumMod val="50000"/>
                  </a:srgbClr>
                </a:solidFill>
                <a:effectLst/>
                <a:uLnTx/>
                <a:uFillTx/>
                <a:latin typeface="Guttman Hatzvi" panose="02010401010101010101" pitchFamily="2" charset="-79"/>
                <a:ea typeface="+mn-ea"/>
                <a:cs typeface="Guttman Hatzvi" panose="02010401010101010101" pitchFamily="2" charset="-79"/>
              </a:rPr>
              <a:t>ששואפים להגשמתה.</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2400" b="1" i="0" u="none" strike="noStrike" kern="1200" cap="none" spc="0" normalizeH="0" baseline="0" noProof="0" dirty="0">
              <a:ln>
                <a:noFill/>
              </a:ln>
              <a:solidFill>
                <a:srgbClr val="44546A">
                  <a:lumMod val="50000"/>
                </a:srgbClr>
              </a:solidFill>
              <a:effectLst/>
              <a:uLnTx/>
              <a:uFillTx/>
              <a:latin typeface="Guttman Hatzvi" panose="02010401010101010101" pitchFamily="2" charset="-79"/>
              <a:ea typeface="+mn-ea"/>
              <a:cs typeface="Guttman Hatzvi" panose="02010401010101010101" pitchFamily="2" charset="-79"/>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400" b="1" i="0" u="none" strike="noStrike" kern="1200" cap="none" spc="0" normalizeH="0" baseline="0" noProof="0" dirty="0">
                <a:ln>
                  <a:noFill/>
                </a:ln>
                <a:solidFill>
                  <a:srgbClr val="44546A">
                    <a:lumMod val="50000"/>
                  </a:srgbClr>
                </a:solidFill>
                <a:effectLst/>
                <a:uLnTx/>
                <a:uFillTx/>
                <a:latin typeface="Guttman Hatzvi" panose="02010401010101010101" pitchFamily="2" charset="-79"/>
                <a:ea typeface="+mn-ea"/>
                <a:cs typeface="Guttman Hatzvi" panose="02010401010101010101" pitchFamily="2" charset="-79"/>
              </a:rPr>
              <a:t>כלומר....</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400" b="1" i="0" u="none" strike="noStrike" kern="1200" cap="none" spc="0" normalizeH="0" baseline="0" noProof="0" dirty="0">
                <a:ln>
                  <a:noFill/>
                </a:ln>
                <a:solidFill>
                  <a:srgbClr val="44546A">
                    <a:lumMod val="50000"/>
                  </a:srgbClr>
                </a:solidFill>
                <a:effectLst/>
                <a:uLnTx/>
                <a:uFillTx/>
                <a:latin typeface="Guttman Hatzvi" panose="02010401010101010101" pitchFamily="2" charset="-79"/>
                <a:ea typeface="+mn-ea"/>
                <a:cs typeface="Guttman Hatzvi" panose="02010401010101010101" pitchFamily="2" charset="-79"/>
              </a:rPr>
              <a:t>המאמץ משתלם!!!!!!!!</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2800" b="1" i="0" u="none" strike="noStrike" kern="1200" cap="none" spc="0" normalizeH="0" baseline="0" noProof="0" dirty="0">
              <a:ln>
                <a:noFill/>
              </a:ln>
              <a:solidFill>
                <a:srgbClr val="44546A">
                  <a:lumMod val="50000"/>
                </a:srgbClr>
              </a:solidFill>
              <a:effectLst/>
              <a:uLnTx/>
              <a:uFillTx/>
              <a:latin typeface="Guttman Hatzvi" panose="02010401010101010101" pitchFamily="2" charset="-79"/>
              <a:ea typeface="+mn-ea"/>
              <a:cs typeface="Guttman Hatzvi" panose="02010401010101010101" pitchFamily="2" charset="-79"/>
            </a:endParaRPr>
          </a:p>
        </p:txBody>
      </p:sp>
      <p:sp>
        <p:nvSpPr>
          <p:cNvPr id="2" name="הסבר אליפטי 1"/>
          <p:cNvSpPr/>
          <p:nvPr/>
        </p:nvSpPr>
        <p:spPr>
          <a:xfrm>
            <a:off x="3155324" y="188641"/>
            <a:ext cx="6226965" cy="1362286"/>
          </a:xfrm>
          <a:prstGeom prst="wedgeEllipseCallout">
            <a:avLst>
              <a:gd name="adj1" fmla="val -51650"/>
              <a:gd name="adj2" fmla="val 42647"/>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white"/>
                </a:solidFill>
                <a:effectLst/>
                <a:uLnTx/>
                <a:uFillTx/>
                <a:latin typeface="Calibri"/>
                <a:ea typeface="+mn-ea"/>
                <a:cs typeface="Arial" panose="020B0604020202020204" pitchFamily="34" charset="0"/>
              </a:rPr>
              <a:t>אבל מי שעוסק כל הזמן בחיפוש ובירור יהיה אדם עצוב ומדוכא.....</a:t>
            </a:r>
          </a:p>
        </p:txBody>
      </p:sp>
    </p:spTree>
    <p:extLst>
      <p:ext uri="{BB962C8B-B14F-4D97-AF65-F5344CB8AC3E}">
        <p14:creationId xmlns:p14="http://schemas.microsoft.com/office/powerpoint/2010/main" val="4080079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5F693C5-5FCA-4A2C-BA8F-DE20368AD7C8}"/>
              </a:ext>
            </a:extLst>
          </p:cNvPr>
          <p:cNvSpPr>
            <a:spLocks noGrp="1"/>
          </p:cNvSpPr>
          <p:nvPr>
            <p:ph type="ctrTitle"/>
          </p:nvPr>
        </p:nvSpPr>
        <p:spPr/>
        <p:txBody>
          <a:bodyPr/>
          <a:lstStyle/>
          <a:p>
            <a:endParaRPr lang="he-IL"/>
          </a:p>
        </p:txBody>
      </p:sp>
      <p:sp>
        <p:nvSpPr>
          <p:cNvPr id="3" name="כותרת משנה 2">
            <a:extLst>
              <a:ext uri="{FF2B5EF4-FFF2-40B4-BE49-F238E27FC236}">
                <a16:creationId xmlns:a16="http://schemas.microsoft.com/office/drawing/2014/main" id="{C3E53E6D-AF0A-40D2-888B-32BF1ACF4A82}"/>
              </a:ext>
            </a:extLst>
          </p:cNvPr>
          <p:cNvSpPr>
            <a:spLocks noGrp="1"/>
          </p:cNvSpPr>
          <p:nvPr>
            <p:ph type="subTitle" idx="1"/>
          </p:nvPr>
        </p:nvSpPr>
        <p:spPr/>
        <p:txBody>
          <a:bodyPr/>
          <a:lstStyle/>
          <a:p>
            <a:endParaRPr lang="he-IL"/>
          </a:p>
        </p:txBody>
      </p:sp>
    </p:spTree>
    <p:extLst>
      <p:ext uri="{BB962C8B-B14F-4D97-AF65-F5344CB8AC3E}">
        <p14:creationId xmlns:p14="http://schemas.microsoft.com/office/powerpoint/2010/main" val="2089354581"/>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968</Words>
  <Application>Microsoft Office PowerPoint</Application>
  <PresentationFormat>מסך רחב</PresentationFormat>
  <Paragraphs>57</Paragraphs>
  <Slides>9</Slides>
  <Notes>0</Notes>
  <HiddenSlides>0</HiddenSlides>
  <MMClips>0</MMClips>
  <ScaleCrop>false</ScaleCrop>
  <HeadingPairs>
    <vt:vector size="6" baseType="variant">
      <vt:variant>
        <vt:lpstr>גופנים בשימוש</vt:lpstr>
      </vt:variant>
      <vt:variant>
        <vt:i4>6</vt:i4>
      </vt:variant>
      <vt:variant>
        <vt:lpstr>ערכת נושא</vt:lpstr>
      </vt:variant>
      <vt:variant>
        <vt:i4>2</vt:i4>
      </vt:variant>
      <vt:variant>
        <vt:lpstr>כותרות שקופיות</vt:lpstr>
      </vt:variant>
      <vt:variant>
        <vt:i4>9</vt:i4>
      </vt:variant>
    </vt:vector>
  </HeadingPairs>
  <TitlesOfParts>
    <vt:vector size="17" baseType="lpstr">
      <vt:lpstr>Arial</vt:lpstr>
      <vt:lpstr>Calibri</vt:lpstr>
      <vt:lpstr>Calibri Light</vt:lpstr>
      <vt:lpstr>David</vt:lpstr>
      <vt:lpstr>Guttman Hatzvi</vt:lpstr>
      <vt:lpstr>Guttman Hodes</vt:lpstr>
      <vt:lpstr>ערכת נושא Office</vt:lpstr>
      <vt:lpstr>1_ערכת נושא Office</vt:lpstr>
      <vt:lpstr>מצגת של PowerPoint‏</vt:lpstr>
      <vt:lpstr>הר' אלימלך בר שאול – מצווה ולב</vt:lpstr>
      <vt:lpstr>פְּנִימִיּוּת – הַחַיִּים וְהַמַּעֲשִׂים מְלַמְּדִים אוֹתָנוּ, שֶׁיֶּשְׁנָם אַנְשֵׁי פְּנִים וְאַנְשֵׁי חוּץ. וְסִימָנִים מֻבְהָקִים לִשְׁנֵי טִפּוּסֵי יְסוֹד אֵלֶּה.</vt:lpstr>
      <vt:lpstr>     פינימִיּוּת – הַחַיִּים וְהַמַּעֲשִׂים מְלַמְּדִים אוֹתָנוּ, שֶׁיֶּשְׁנָם אַנְשֵׁי פְּנִים וְאַנְשֵׁי חוּץ. וְסִימָנִים מֻבְהָקִים לִשְׁנֵי טִפּוּסֵי יְסוֹד אֵלֶּה. אִישׁ הַחוּץ – הוּא זֶה שֶׁכֻּלּוֹ אוֹ רֻבּוֹ מֻפְנֶה כְּלַפֵּי עוֹלָם חוּץ. פָּתוּחַ וּמְפֻלָּשׁ (=פָּתוּחַ מִשְּׁנֵי צְדָדָיו) לִרְשׁוּת הָרַבִּים. כָּל דָּבָר גָּדוֹל וְקָטָן, שֶׁהֵם מִתְרַחֲשִׁים בִּסְבִיבָתוֹ אוֹ בִּקְצֵה הָאֹפֶק וּמֵעֵבֶר לוֹ, מוֹתְחִים אֶת סַקְרָנוּתוֹ עַד הַגְּבוּל הָאַחֲרוֹן, וְהוּא מוֹצֵא בָּהֶם עִנְיָן רָב, "עוֹלָמוֹת" מְלֵאִים, וְיוֹתֵר מִזֶּה: אֶת עוֹלָמוֹ הוּא כֻּלּוֹ.  וְרַק "פִּנָּה" אַחַת אֵינָהּ מְעַנְיֶנֶת אוֹתוֹ כֹּל עִקָּר: פִּנַּת נַפְשׁוֹ הוּא. הוּא תָּמִיד הוֹמֶה וּמְהַמֶּה וְרוֹעֵשׁ וְגוֹעֵשׁ אֵצֶל הַכֹּל – וְאֵינוֹ מָצוּי אֵצֶל עַצְמוֹ. עַל כְּתֹבֶת נַפְשׁוֹ לֹא נִרְאֵהוּ וְלֹא נִמְצְאֵהוּ. עִם כָּל הָעוֹלָם הַמִּזְדַּמֵּן לוֹ הוּא נִפְגָּשׁ וּמִשְׁתַּעֲשֵׁעַ, וְעִם עַצְמוֹ אֵינוֹ נִפְגָּשׁ עִדָּן וְעִדָּנִים. הַשְּׁהִיָּה בִּמְחִצַּת נַפְשׁוֹ מְטִילָה עָלָיו שִׁעֲמוּם, וְהוּא בּוֹרֵחַ הֵימֶנּוּ בְּכָל כֹּחוֹ וּרְצוֹנוֹ. אִישׁ זֶה וַדַּאי שֶׁהוּא רָחוֹק לְפִי מַצָּבוֹ מִמִּפְנֶה שֶׁל תְּשׁוּבָה – מִפְּנֵי שֶׁהוּא רָחוֹק מִנַּפְשׁוֹ. וְאֵין הַתְּשׁוּבָה מְצוּיָה אֶלָּא בְּמִי שֶׁמָּצוּי אֵצֶל נַפְשׁוֹ. וַאֲפִלּוּ הוּא בֵּן תּוֹרָה, אֶפְשָׁר שֶׁהוּא מֵאֵלֶּה שֶׁעֲלֵיהֶם נֶאֱמַר: "'וְלֵב כְּסִילִים לֹא כֵן' – אֵלּוּ בְּנֵי אָדָם שֶׁתּוֹרָתָן מִבַּחוּץ וְאֵינָהּ מִבִּפְנִים"(לקוטי מדרשים, בית המדרש, חדר חמישי, 162) וְלָכֵן אֵין בּוֹ "לַחְלוּחִית שֶׁל תּוֹרָה" (שם). תּוֹרָתוֹ יְבֵשָׁה מִשּׁוּם שֶׁנַּפְשׁוֹ יְבֵשָׁה. תּוֹרָתוֹ לֹא נִסְפְּגָה בְּנַפְשׁוֹ, וְנַפְשׁוֹ לֹא טָבְלָה בְּתוֹרָתוֹ. עַל מִפְתַּן הַנֶּפֶשׁ נִשְׁאֲרָה וְלֹא נִכְנְסָה פְּנִימָה. בְּרַם אִישׁ הַפְּנִים הוּא טִפּוּס שׁוֹנֶה לַחֲלוּטִין. הוּא, עִקָּרוֹ בִּפְנִים וְרַק גּוּפוֹ נוֹטֶה לַחוּץ. הוּא מֵהֵיכָלוֹ הַפְּנִימִי אֵינוֹ יוֹצֵא. וְגַם בְּצֵאתוֹ לִפְרָקִים רְחוֹקִים – יְצִיאַת מִקְצָתוֹ הִיא, וְרַק דֶּרֶךְ עֲרַאי. כֻּלּוֹ מְכֻנָּס בִּרְשׁוּת הַיָּחִיד שֶׁלּוֹ, וְאֵין לוֹ שִׂמְחָה גְּדוֹלָה מֵאֲשֶׁר הֱיוֹתוֹ אֵצֶל עַצְמוֹ, וְאֵין שׁוּם דָּבָר מְעַנְיֵן אוֹתוֹ יוֹתֵר מֵאֲשֶׁר נַפְשׁוֹ הוּא. בָּהּ הוּא רוֹאֶה אֶת עוֹלָמוֹ וְהִנֵּה הוּא כֹּה גָּדוֹל וְעָשִׁיר. וְלֹא זוֹ בִּלְבַד שֶׁאֵין עוֹלָם הַחוּץ זָר לוֹ, אֶלָּא שֶׁמִּתּוֹךְ נַפְשׁוֹ וְדֶרֶךְ נַפְשׁוֹ הוּא רוֹאֶה אֶת כָּל הָעוֹלָם כֻּלּוֹ בִּשְׁלַל צְבָעָיו, בְּכָל אוֹרוֹתָיו וּצְלָלָיו. חוּשִׁים שֶׁהֵם קְרוֹבִים לַנֶּפֶשׁ, וְאֵינָם סְתָם הֶפְקֵר לְכָל מַרְאֶה וּמִשְׁמָע, הֲרֵיהֶם מְמֹרָקִים, מְחֻדָּדִים וּמְמֹרָטִים בְּיוֹתֵר, וְהַנֶּפֶשׁ מִתְלַבֶּשֶׁת בָּהֶם וּמַכְפִּילָה אֶת כֹּחָם פִּי כַּמָּה. וְאָדָם זֶה שֶׁהוּא מָצוּי קָרוֹב אֵצֶל נַפְשׁוֹ, אֲפִלּוּ אִם נִפְרְמוּ (=נִפְתְּחוּ) קְרוּמֵי נַפְשׁוֹ מֵחֲמַת סְטִיּוֹת שֶׁל דֵּעוֹת וּמַעֲשִׂים, וַאֲפִלּוּ אִם חָלוּ בָּהֶם קְרָעִים רְצִינִיִּים, אֵצֶל נַפְשׁוֹ הוּא. וְלָכֵן יַרְגִּישׁ מִיָּד בְּאוֹתָן פְּרִימוֹת וּבְאוֹתָם קְרָעִים, וְהוּא יִזְדַּעֲזַע עֲמֻקּוֹת נוֹכַח תּוֹפָעוֹת אֵלֶּה שֶׁיֵּשׁ בָּהֶם אִיּוּם לְמַפֹּלֶת רוּחָנִית, סוֹפוֹ לִצְלֹל לְתוֹךְ מַעֲמַקֵּי נַפְשׁוֹ וּלְהַעֲלוֹת מִתּוֹכָם חַיּוּת פְּנִימִית, כְּדֵי אֲרוּכָה וּמַרְפֵּא עַד אִחוּי וְהַשְׁלָמָה.</vt:lpstr>
      <vt:lpstr>אז מי אני?</vt:lpstr>
      <vt:lpstr>מצגת של PowerPoint‏</vt:lpstr>
      <vt:lpstr>ויקטור פרנקל- האדם מחפש משמעות</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user</dc:creator>
  <cp:lastModifiedBy>user</cp:lastModifiedBy>
  <cp:revision>1</cp:revision>
  <dcterms:created xsi:type="dcterms:W3CDTF">2020-04-04T19:54:21Z</dcterms:created>
  <dcterms:modified xsi:type="dcterms:W3CDTF">2020-04-04T19:54:44Z</dcterms:modified>
</cp:coreProperties>
</file>