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  <p:sldId id="273" r:id="rId3"/>
    <p:sldId id="267" r:id="rId4"/>
    <p:sldId id="256" r:id="rId5"/>
    <p:sldId id="268" r:id="rId6"/>
    <p:sldId id="262" r:id="rId7"/>
    <p:sldId id="264" r:id="rId8"/>
    <p:sldId id="265" r:id="rId9"/>
    <p:sldId id="266" r:id="rId10"/>
    <p:sldId id="259" r:id="rId11"/>
    <p:sldId id="275" r:id="rId12"/>
    <p:sldId id="271" r:id="rId13"/>
    <p:sldId id="276" r:id="rId14"/>
    <p:sldId id="280" r:id="rId15"/>
    <p:sldId id="277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8567D-F8F2-4FBB-837D-BC882E1D588E}" type="datetimeFigureOut">
              <a:rPr lang="he-IL" smtClean="0"/>
              <a:pPr/>
              <a:t>ל'/סיון/תשע"ג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E0108-DB46-47A4-83F7-007E79733C3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מציין מיקום תוכן 3" descr="ScreenHunter_14 Aug. 12 19.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772816"/>
            <a:ext cx="8559082" cy="4680520"/>
          </a:xfrm>
          <a:prstGeom prst="rect">
            <a:avLst/>
          </a:prstGeom>
        </p:spPr>
      </p:pic>
      <p:sp>
        <p:nvSpPr>
          <p:cNvPr id="3" name="כותרת 1"/>
          <p:cNvSpPr txBox="1">
            <a:spLocks/>
          </p:cNvSpPr>
          <p:nvPr/>
        </p:nvSpPr>
        <p:spPr>
          <a:xfrm>
            <a:off x="827584" y="332656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1.1  תנועה בקו ישר 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/>
        </p:nvGraphicFramePr>
        <p:xfrm>
          <a:off x="755576" y="620688"/>
          <a:ext cx="7560840" cy="1512168"/>
        </p:xfrm>
        <a:graphic>
          <a:graphicData uri="http://schemas.openxmlformats.org/drawingml/2006/table">
            <a:tbl>
              <a:tblPr rtl="1"/>
              <a:tblGrid>
                <a:gridCol w="7560840"/>
              </a:tblGrid>
              <a:tr h="1512168">
                <a:tc>
                  <a:txBody>
                    <a:bodyPr/>
                    <a:lstStyle/>
                    <a:p>
                      <a:pPr rtl="1"/>
                      <a:r>
                        <a:rPr lang="he-IL" sz="4800" dirty="0"/>
                        <a:t>גוף </a:t>
                      </a:r>
                      <a:r>
                        <a:rPr lang="he-IL" sz="5400" b="1" dirty="0"/>
                        <a:t>נייח</a:t>
                      </a:r>
                      <a:r>
                        <a:rPr lang="he-IL" sz="4800" dirty="0"/>
                        <a:t> </a:t>
                      </a:r>
                      <a:r>
                        <a:rPr lang="he-IL" sz="4800" dirty="0" smtClean="0"/>
                        <a:t>- גוף </a:t>
                      </a:r>
                      <a:r>
                        <a:rPr lang="he-IL" sz="4800" dirty="0"/>
                        <a:t>שמיקומו </a:t>
                      </a:r>
                      <a:r>
                        <a:rPr lang="he-IL" sz="5400" b="1" dirty="0"/>
                        <a:t>קבוע</a:t>
                      </a:r>
                      <a:r>
                        <a:rPr lang="he-IL" sz="4800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תמונה 3" descr="ScreenHunter_18 Aug. 12 19.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996952"/>
            <a:ext cx="8251683" cy="222160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creenHunter_23 Aug. 12 19.2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0"/>
            <a:ext cx="5734050" cy="3209925"/>
          </a:xfrm>
          <a:prstGeom prst="rect">
            <a:avLst/>
          </a:prstGeom>
        </p:spPr>
      </p:pic>
      <p:pic>
        <p:nvPicPr>
          <p:cNvPr id="3" name="תמונה 2" descr="ScreenHunter_24 Aug. 12 19.2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3429000"/>
            <a:ext cx="6991350" cy="25812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ScreenHunter_25 Aug. 12 19.2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916831"/>
            <a:ext cx="8280920" cy="4393269"/>
          </a:xfrm>
          <a:prstGeom prst="rect">
            <a:avLst/>
          </a:prstGeom>
        </p:spPr>
      </p:pic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251520" y="476672"/>
          <a:ext cx="8136904" cy="1224136"/>
        </p:xfrm>
        <a:graphic>
          <a:graphicData uri="http://schemas.openxmlformats.org/drawingml/2006/table">
            <a:tbl>
              <a:tblPr rtl="1"/>
              <a:tblGrid>
                <a:gridCol w="8136904"/>
              </a:tblGrid>
              <a:tr h="1224136">
                <a:tc>
                  <a:txBody>
                    <a:bodyPr/>
                    <a:lstStyle/>
                    <a:p>
                      <a:pPr rtl="1"/>
                      <a:r>
                        <a:rPr lang="he-IL" sz="4800" dirty="0" smtClean="0">
                          <a:effectLst/>
                        </a:rPr>
                        <a:t>גוף </a:t>
                      </a:r>
                      <a:r>
                        <a:rPr lang="he-IL" sz="5400" b="1" dirty="0" smtClean="0">
                          <a:effectLst/>
                        </a:rPr>
                        <a:t>נע</a:t>
                      </a:r>
                      <a:r>
                        <a:rPr lang="he-IL" sz="4800" dirty="0" smtClean="0">
                          <a:effectLst/>
                        </a:rPr>
                        <a:t> -גוף </a:t>
                      </a:r>
                      <a:r>
                        <a:rPr lang="he-IL" sz="5400" b="1" dirty="0" smtClean="0">
                          <a:effectLst/>
                        </a:rPr>
                        <a:t>המשנה </a:t>
                      </a:r>
                      <a:r>
                        <a:rPr lang="he-IL" sz="4800" dirty="0" smtClean="0">
                          <a:effectLst/>
                        </a:rPr>
                        <a:t>את מיקומו.</a:t>
                      </a:r>
                      <a:endParaRPr lang="he-IL" sz="4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creenHunter_22 Aug. 12 19.2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88640"/>
            <a:ext cx="7362825" cy="3324225"/>
          </a:xfrm>
          <a:prstGeom prst="rect">
            <a:avLst/>
          </a:prstGeom>
        </p:spPr>
      </p:pic>
      <p:pic>
        <p:nvPicPr>
          <p:cNvPr id="3" name="תמונה 2" descr="ScreenHunter_27 Aug. 12 19.2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564904"/>
            <a:ext cx="7019925" cy="3924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creenHunter_31 Aug. 12 20.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675524" cy="489654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creenHunter_17 Aug. 12 19.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4343" y="2175913"/>
            <a:ext cx="7248525" cy="2400300"/>
          </a:xfrm>
          <a:prstGeom prst="rect">
            <a:avLst/>
          </a:prstGeom>
        </p:spPr>
      </p:pic>
      <p:pic>
        <p:nvPicPr>
          <p:cNvPr id="3" name="תמונה 2" descr="ScreenHunter_35 Aug. 12 20.0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908720"/>
            <a:ext cx="8392500" cy="49029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creenHunter_26 Aug. 12 19.2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63155"/>
            <a:ext cx="7776864" cy="595416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creenHunter_03 Aug. 12 19.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76672"/>
            <a:ext cx="3876675" cy="2524125"/>
          </a:xfrm>
          <a:prstGeom prst="rect">
            <a:avLst/>
          </a:prstGeom>
        </p:spPr>
      </p:pic>
      <p:pic>
        <p:nvPicPr>
          <p:cNvPr id="3" name="תמונה 2" descr="ScreenHunter_04 Aug. 12 19.0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212976"/>
            <a:ext cx="3810000" cy="2724150"/>
          </a:xfrm>
          <a:prstGeom prst="rect">
            <a:avLst/>
          </a:prstGeom>
        </p:spPr>
      </p:pic>
      <p:pic>
        <p:nvPicPr>
          <p:cNvPr id="4" name="תמונה 3" descr="ScreenHunter_05 Aug. 12 19.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3356992"/>
            <a:ext cx="3609975" cy="26765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תמונה 9" descr="ScreenHunter_06 Aug. 12 19.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204864"/>
            <a:ext cx="3352800" cy="2609850"/>
          </a:xfrm>
          <a:prstGeom prst="rect">
            <a:avLst/>
          </a:prstGeom>
        </p:spPr>
      </p:pic>
      <p:pic>
        <p:nvPicPr>
          <p:cNvPr id="11" name="תמונה 10" descr="ScreenHunter_07 Aug. 12 19.0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2564904"/>
            <a:ext cx="4086225" cy="2914650"/>
          </a:xfrm>
          <a:prstGeom prst="rect">
            <a:avLst/>
          </a:prstGeom>
        </p:spPr>
      </p:pic>
      <p:pic>
        <p:nvPicPr>
          <p:cNvPr id="14" name="תמונה 13" descr="ScreenHunter_09 Aug. 12 19.0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04664"/>
            <a:ext cx="8658527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 descr="ScreenHunter_08 Aug. 12 19.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548680"/>
            <a:ext cx="3895725" cy="2790825"/>
          </a:xfrm>
          <a:prstGeom prst="rect">
            <a:avLst/>
          </a:prstGeom>
        </p:spPr>
      </p:pic>
      <p:pic>
        <p:nvPicPr>
          <p:cNvPr id="8" name="מציין מיקום תוכן 3" descr="ScreenHunter_13 Aug. 12 19.0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996952"/>
            <a:ext cx="3343275" cy="2886075"/>
          </a:xfrm>
          <a:prstGeom prst="rect">
            <a:avLst/>
          </a:prstGeom>
        </p:spPr>
      </p:pic>
      <p:pic>
        <p:nvPicPr>
          <p:cNvPr id="9" name="תמונה 8" descr="ScreenHunter_12 Aug. 12 19.0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140968"/>
            <a:ext cx="3648075" cy="23907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סוגים של תנועה בקו ישר</a:t>
            </a:r>
            <a:endParaRPr lang="he-IL" dirty="0"/>
          </a:p>
        </p:txBody>
      </p:sp>
      <p:pic>
        <p:nvPicPr>
          <p:cNvPr id="6" name="תמונה 5" descr="ScreenHunter_11 Aug. 12 19.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412776"/>
            <a:ext cx="5210175" cy="2590800"/>
          </a:xfrm>
          <a:prstGeom prst="rect">
            <a:avLst/>
          </a:prstGeom>
        </p:spPr>
      </p:pic>
      <p:pic>
        <p:nvPicPr>
          <p:cNvPr id="8" name="תמונה 7" descr="ScreenHunter_02 Aug. 12 19.0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924944"/>
            <a:ext cx="2238375" cy="2295525"/>
          </a:xfrm>
          <a:prstGeom prst="rect">
            <a:avLst/>
          </a:prstGeom>
        </p:spPr>
      </p:pic>
      <p:pic>
        <p:nvPicPr>
          <p:cNvPr id="9" name="מציין מיקום תוכן 4" descr="ScreenHunter_10 Aug. 12 19.0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4365104"/>
            <a:ext cx="5229225" cy="2190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מיקום חיובי ושלילי</a:t>
            </a:r>
            <a:endParaRPr lang="he-IL" dirty="0"/>
          </a:p>
        </p:txBody>
      </p:sp>
      <p:pic>
        <p:nvPicPr>
          <p:cNvPr id="4" name="תמונה 3" descr="ScreenHunter_18 Aug. 12 19.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581128"/>
            <a:ext cx="7181850" cy="1933575"/>
          </a:xfrm>
          <a:prstGeom prst="rect">
            <a:avLst/>
          </a:prstGeom>
        </p:spPr>
      </p:pic>
      <p:pic>
        <p:nvPicPr>
          <p:cNvPr id="5" name="מציין מיקום תוכן 4" descr="ScreenHunter_16 Aug. 12 19.09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340768"/>
            <a:ext cx="3766109" cy="3421385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340768"/>
            <a:ext cx="33528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סימון מושגים של זמן ומיקום (שיעור)</a:t>
            </a:r>
            <a:endParaRPr lang="he-IL" dirty="0"/>
          </a:p>
        </p:txBody>
      </p:sp>
      <p:pic>
        <p:nvPicPr>
          <p:cNvPr id="4" name="תמונה 3" descr="ScreenHunter_19 Aug. 12 19.1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8361031" cy="35181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יחידות של זמן ומרחק</a:t>
            </a:r>
            <a:endParaRPr lang="he-IL" dirty="0"/>
          </a:p>
        </p:txBody>
      </p:sp>
      <p:pic>
        <p:nvPicPr>
          <p:cNvPr id="6" name="תמונה 5" descr="ScreenHunter_21 Aug. 12 19.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700808"/>
            <a:ext cx="5191125" cy="3619500"/>
          </a:xfrm>
          <a:prstGeom prst="rect">
            <a:avLst/>
          </a:prstGeom>
        </p:spPr>
      </p:pic>
      <p:pic>
        <p:nvPicPr>
          <p:cNvPr id="7" name="מציין מיקום תוכן 6" descr="ScreenHunter_20 Aug. 12 19.1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707904" y="2852936"/>
            <a:ext cx="5256584" cy="3409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40</Words>
  <Application>Microsoft Office PowerPoint</Application>
  <PresentationFormat>‫הצגה על המסך (4:3)</PresentationFormat>
  <Paragraphs>7</Paragraphs>
  <Slides>15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סוגים של תנועה בקו ישר</vt:lpstr>
      <vt:lpstr>מיקום חיובי ושלילי</vt:lpstr>
      <vt:lpstr>סימון מושגים של זמן ומיקום (שיעור)</vt:lpstr>
      <vt:lpstr>יחידות של זמן ומרחק</vt:lpstr>
      <vt:lpstr>שקופית 10</vt:lpstr>
      <vt:lpstr>שקופית 11</vt:lpstr>
      <vt:lpstr>שקופית 12</vt:lpstr>
      <vt:lpstr>שקופית 13</vt:lpstr>
      <vt:lpstr>שקופית 14</vt:lpstr>
      <vt:lpstr>שקופית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תנועה בקו ישר </dc:title>
  <dc:creator>Peri</dc:creator>
  <cp:lastModifiedBy>Peri</cp:lastModifiedBy>
  <cp:revision>15</cp:revision>
  <dcterms:created xsi:type="dcterms:W3CDTF">2012-08-12T15:37:17Z</dcterms:created>
  <dcterms:modified xsi:type="dcterms:W3CDTF">2013-06-08T07:24:41Z</dcterms:modified>
</cp:coreProperties>
</file>