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NoBaVVyTXSWj7HbNpxUmwpRtn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gif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811524" y="980833"/>
            <a:ext cx="856895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חוק 2 (שני ) של ניוטון </a:t>
            </a:r>
            <a:br>
              <a:rPr lang="iw-IL" sz="6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w-IL" sz="6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חוק התאוצה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1937" y="3631473"/>
            <a:ext cx="3816533" cy="296581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0" descr="×ª××¦××ª ×ª××× × ×¢×××¨ âªaclaration animated gifâ¬â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5407" y="201281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0" descr="×ª××× × ×§×©××¨×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26" y="98227"/>
            <a:ext cx="4450548" cy="2500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0" descr="×ª××¦××ª ×ª××× × ×¢×××¨ âªTicker timer gifâ¬â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4813" y="3795887"/>
            <a:ext cx="5519138" cy="306211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 txBox="1"/>
          <p:nvPr/>
        </p:nvSpPr>
        <p:spPr>
          <a:xfrm>
            <a:off x="11486166" y="3795887"/>
            <a:ext cx="52032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53" name="Google Shape;153;p10" descr="×ª××× × ×§×©××¨×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93" y="2598535"/>
            <a:ext cx="4762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2981" y="462721"/>
            <a:ext cx="2917719" cy="148401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73224" y="2374150"/>
            <a:ext cx="1849467" cy="782881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6" name="Google Shape;156;p10" descr="×ª××× × ×§×©××¨×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8731" y="5734284"/>
            <a:ext cx="3124200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1" descr="×ª××¦××ª ×ª××× × ×¢×××¨ âªaclartion animated gifâ¬â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654" y="390237"/>
            <a:ext cx="97536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2" descr="×ª××× × ×§×©××¨×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3917" y="2215165"/>
            <a:ext cx="5017906" cy="242766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3" descr="×ª××× × ×§×©××¨×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1084" y="2302737"/>
            <a:ext cx="7288504" cy="253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3" descr="×ª××¦××ª ×ª××× × ×¢×××¨ âªaclration animated gifâ¬â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412" y="1381124"/>
            <a:ext cx="4115934" cy="493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1587" y="171450"/>
            <a:ext cx="9648825" cy="65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90487"/>
            <a:ext cx="9906000" cy="66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439" y="2493517"/>
            <a:ext cx="3584561" cy="187096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252" y="340134"/>
            <a:ext cx="8926286" cy="625709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  <p:pic>
        <p:nvPicPr>
          <p:cNvPr id="115" name="Google Shape;11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100" y="136525"/>
            <a:ext cx="8970544" cy="672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951" y="209004"/>
            <a:ext cx="10279904" cy="6815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6</a:t>
            </a:fld>
            <a:endParaRPr/>
          </a:p>
        </p:txBody>
      </p:sp>
      <p:pic>
        <p:nvPicPr>
          <p:cNvPr id="122" name="Google Shape;12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8100" y="3319738"/>
            <a:ext cx="335280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 descr="×ª××¦××ª ×ª××× × ×¢×××¨ âªnewton laws gif animationâ¬â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075" y="3492137"/>
            <a:ext cx="5599826" cy="328756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7</a:t>
            </a:fld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825" y="134500"/>
            <a:ext cx="7199324" cy="538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450" y="0"/>
            <a:ext cx="1030124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 descr="×ª××¦××ª ×ª××× × ×¢×××¨ âªNewton's Three Laws of Motion gifâ¬â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3999" y="1"/>
            <a:ext cx="2743200" cy="156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 descr="×ª××× × ×§×©××¨×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9793" y="1940757"/>
            <a:ext cx="2286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  <p:pic>
        <p:nvPicPr>
          <p:cNvPr id="138" name="Google Shape;138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1800" y="3581200"/>
            <a:ext cx="3600901" cy="25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593" y="627165"/>
            <a:ext cx="9065657" cy="592603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מסך רחב</PresentationFormat>
  <Paragraphs>24</Paragraphs>
  <Slides>13</Slides>
  <Notes>13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6" baseType="lpstr">
      <vt:lpstr>Arial</vt:lpstr>
      <vt:lpstr>Calibri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BENY BERK</dc:creator>
  <cp:lastModifiedBy>Liat</cp:lastModifiedBy>
  <cp:revision>1</cp:revision>
  <dcterms:created xsi:type="dcterms:W3CDTF">2019-03-22T08:13:40Z</dcterms:created>
  <dcterms:modified xsi:type="dcterms:W3CDTF">2021-03-16T11:15:09Z</dcterms:modified>
</cp:coreProperties>
</file>