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82" r:id="rId4"/>
    <p:sldId id="265" r:id="rId5"/>
    <p:sldId id="266" r:id="rId6"/>
    <p:sldId id="267" r:id="rId7"/>
    <p:sldId id="270" r:id="rId8"/>
    <p:sldId id="271" r:id="rId9"/>
    <p:sldId id="272" r:id="rId10"/>
    <p:sldId id="283" r:id="rId11"/>
    <p:sldId id="274" r:id="rId12"/>
    <p:sldId id="275" r:id="rId13"/>
    <p:sldId id="285" r:id="rId14"/>
    <p:sldId id="284" r:id="rId15"/>
    <p:sldId id="277" r:id="rId16"/>
    <p:sldId id="278" r:id="rId17"/>
    <p:sldId id="279" r:id="rId18"/>
    <p:sldId id="280" r:id="rId19"/>
    <p:sldId id="281" r:id="rId20"/>
  </p:sldIdLst>
  <p:sldSz cx="9144000" cy="6858000" type="screen4x3"/>
  <p:notesSz cx="6670675" cy="9875838"/>
  <p:embeddedFontLst>
    <p:embeddedFont>
      <p:font typeface="Calibri" panose="020F0502020204030204" pitchFamily="34" charset="0"/>
      <p:regular r:id="rId22"/>
      <p:bold r:id="rId23"/>
      <p:italic r:id="rId24"/>
      <p:boldItalic r:id="rId25"/>
    </p:embeddedFont>
    <p:embeddedFont>
      <p:font typeface="Cantata One" panose="02060503070700060704" charset="0"/>
      <p:regular r:id="rId26"/>
    </p:embeddedFont>
    <p:embeddedFont>
      <p:font typeface="Corbel" panose="020B0503020204020204" pitchFamily="34" charset="0"/>
      <p:regular r:id="rId27"/>
      <p:bold r:id="rId28"/>
      <p:italic r:id="rId29"/>
      <p:boldItalic r:id="rId30"/>
    </p:embeddedFont>
    <p:embeddedFont>
      <p:font typeface="Garamond" panose="02020404030301010803" pitchFamily="18" charset="0"/>
      <p:regular r:id="rId31"/>
      <p:bold r:id="rId32"/>
      <p:italic r:id="rId33"/>
    </p:embeddedFont>
    <p:embeddedFont>
      <p:font typeface="Guttman Yad-Brush" panose="02010401010101010101" pitchFamily="2" charset="-79"/>
      <p:regular r:id="rId34"/>
    </p:embeddedFont>
    <p:embeddedFont>
      <p:font typeface="Miriam" panose="020B0502050101010101" pitchFamily="34" charset="-79"/>
      <p:regular r:id="rId35"/>
    </p:embeddedFont>
    <p:embeddedFont>
      <p:font typeface="Verdana" panose="020B060403050404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1522" y="2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779838" y="0"/>
            <a:ext cx="2890837" cy="493713"/>
          </a:xfrm>
          <a:prstGeom prst="rect">
            <a:avLst/>
          </a:prstGeom>
          <a:noFill/>
          <a:ln>
            <a:noFill/>
          </a:ln>
        </p:spPr>
        <p:txBody>
          <a:bodyPr spcFirstLastPara="1" wrap="square" lIns="91425" tIns="91425" rIns="91425" bIns="91425" anchor="t" anchorCtr="0">
            <a:noAutofit/>
          </a:bodyPr>
          <a:lstStyle>
            <a:lvl1pPr marL="0" marR="0" lvl="0" indent="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588" y="0"/>
            <a:ext cx="2890837" cy="493713"/>
          </a:xfrm>
          <a:prstGeom prst="rect">
            <a:avLst/>
          </a:prstGeom>
          <a:noFill/>
          <a:ln>
            <a:noFill/>
          </a:ln>
        </p:spPr>
        <p:txBody>
          <a:bodyPr spcFirstLastPara="1" wrap="square" lIns="91425" tIns="91425" rIns="91425" bIns="91425" anchor="t" anchorCtr="0">
            <a:noAutofit/>
          </a:bodyPr>
          <a:lstStyle>
            <a:lvl1pPr marL="0" marR="0" lvl="0" indent="0" algn="l"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8683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66750" y="4691063"/>
            <a:ext cx="5337175" cy="4443412"/>
          </a:xfrm>
          <a:prstGeom prst="rect">
            <a:avLst/>
          </a:prstGeom>
          <a:noFill/>
          <a:ln>
            <a:noFill/>
          </a:ln>
        </p:spPr>
        <p:txBody>
          <a:bodyPr spcFirstLastPara="1" wrap="square" lIns="91425" tIns="91425" rIns="91425" bIns="91425" anchor="t" anchorCtr="0">
            <a:noAutofit/>
          </a:bodyPr>
          <a:lstStyle>
            <a:lvl1pPr marL="457200" marR="0" lvl="0"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779838" y="9380538"/>
            <a:ext cx="2890837" cy="493712"/>
          </a:xfrm>
          <a:prstGeom prst="rect">
            <a:avLst/>
          </a:prstGeom>
          <a:noFill/>
          <a:ln>
            <a:noFill/>
          </a:ln>
        </p:spPr>
        <p:txBody>
          <a:bodyPr spcFirstLastPara="1" wrap="square" lIns="91425" tIns="91425" rIns="91425" bIns="91425" anchor="b" anchorCtr="0">
            <a:noAutofit/>
          </a:bodyPr>
          <a:lstStyle>
            <a:lvl1pPr marL="0" marR="0" lvl="0" indent="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588" y="9380538"/>
            <a:ext cx="2890837" cy="493712"/>
          </a:xfrm>
          <a:prstGeom prst="rect">
            <a:avLst/>
          </a:prstGeom>
          <a:noFill/>
          <a:ln>
            <a:noFill/>
          </a:ln>
        </p:spPr>
        <p:txBody>
          <a:bodyPr spcFirstLastPara="1" wrap="square" lIns="91425" tIns="45700" rIns="91425" bIns="45700" anchor="b" anchorCtr="0">
            <a:noAutofit/>
          </a:bodyPr>
          <a:lstStyle/>
          <a:p>
            <a:pPr marL="0" marR="0" lvl="0" indent="0" algn="l" rtl="1">
              <a:spcBef>
                <a:spcPts val="0"/>
              </a:spcBef>
              <a:spcAft>
                <a:spcPts val="0"/>
              </a:spcAft>
              <a:buNone/>
            </a:pPr>
            <a:fld id="{00000000-1234-1234-1234-123412341234}" type="slidenum">
              <a:rPr lang="iw-IL"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10f2e9016_0_56:notes"/>
          <p:cNvSpPr>
            <a:spLocks noGrp="1" noRot="1" noChangeAspect="1"/>
          </p:cNvSpPr>
          <p:nvPr>
            <p:ph type="sldImg" idx="2"/>
          </p:nvPr>
        </p:nvSpPr>
        <p:spPr>
          <a:xfrm>
            <a:off x="868363" y="741363"/>
            <a:ext cx="4933800" cy="3702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10f2e9016_0_56:notes"/>
          <p:cNvSpPr txBox="1">
            <a:spLocks noGrp="1"/>
          </p:cNvSpPr>
          <p:nvPr>
            <p:ph type="body" idx="1"/>
          </p:nvPr>
        </p:nvSpPr>
        <p:spPr>
          <a:xfrm>
            <a:off x="666750" y="4691063"/>
            <a:ext cx="5337300" cy="444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g210f2e9016_0_56:notes"/>
          <p:cNvSpPr txBox="1">
            <a:spLocks noGrp="1"/>
          </p:cNvSpPr>
          <p:nvPr>
            <p:ph type="sldNum" idx="12"/>
          </p:nvPr>
        </p:nvSpPr>
        <p:spPr>
          <a:xfrm>
            <a:off x="1588" y="9380538"/>
            <a:ext cx="2890800" cy="4938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iw-IL"/>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10f2e9016_0_19:notes"/>
          <p:cNvSpPr>
            <a:spLocks noGrp="1" noRot="1" noChangeAspect="1"/>
          </p:cNvSpPr>
          <p:nvPr>
            <p:ph type="sldImg" idx="2"/>
          </p:nvPr>
        </p:nvSpPr>
        <p:spPr>
          <a:xfrm>
            <a:off x="868363" y="741363"/>
            <a:ext cx="4933800" cy="3702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210f2e9016_0_19:notes"/>
          <p:cNvSpPr txBox="1">
            <a:spLocks noGrp="1"/>
          </p:cNvSpPr>
          <p:nvPr>
            <p:ph type="body" idx="1"/>
          </p:nvPr>
        </p:nvSpPr>
        <p:spPr>
          <a:xfrm>
            <a:off x="666750" y="4691063"/>
            <a:ext cx="5337300" cy="444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g210f2e9016_0_19:notes"/>
          <p:cNvSpPr txBox="1">
            <a:spLocks noGrp="1"/>
          </p:cNvSpPr>
          <p:nvPr>
            <p:ph type="sldNum" idx="12"/>
          </p:nvPr>
        </p:nvSpPr>
        <p:spPr>
          <a:xfrm>
            <a:off x="1588" y="9380538"/>
            <a:ext cx="2890800" cy="4938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iw-IL"/>
              <a:t>12</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10f2e9016_0_12:notes"/>
          <p:cNvSpPr>
            <a:spLocks noGrp="1" noRot="1" noChangeAspect="1"/>
          </p:cNvSpPr>
          <p:nvPr>
            <p:ph type="sldImg" idx="2"/>
          </p:nvPr>
        </p:nvSpPr>
        <p:spPr>
          <a:xfrm>
            <a:off x="868363" y="741363"/>
            <a:ext cx="4933800" cy="3702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210f2e9016_0_12:notes"/>
          <p:cNvSpPr txBox="1">
            <a:spLocks noGrp="1"/>
          </p:cNvSpPr>
          <p:nvPr>
            <p:ph type="body" idx="1"/>
          </p:nvPr>
        </p:nvSpPr>
        <p:spPr>
          <a:xfrm>
            <a:off x="666750" y="4691063"/>
            <a:ext cx="5337300" cy="444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g210f2e9016_0_12:notes"/>
          <p:cNvSpPr txBox="1">
            <a:spLocks noGrp="1"/>
          </p:cNvSpPr>
          <p:nvPr>
            <p:ph type="sldNum" idx="12"/>
          </p:nvPr>
        </p:nvSpPr>
        <p:spPr>
          <a:xfrm>
            <a:off x="1588" y="9380538"/>
            <a:ext cx="2890800" cy="4938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iw-IL"/>
              <a:t>15</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10f2e9016_0_24:notes"/>
          <p:cNvSpPr>
            <a:spLocks noGrp="1" noRot="1" noChangeAspect="1"/>
          </p:cNvSpPr>
          <p:nvPr>
            <p:ph type="sldImg" idx="2"/>
          </p:nvPr>
        </p:nvSpPr>
        <p:spPr>
          <a:xfrm>
            <a:off x="868363" y="741363"/>
            <a:ext cx="4933800" cy="3702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10f2e9016_0_24:notes"/>
          <p:cNvSpPr txBox="1">
            <a:spLocks noGrp="1"/>
          </p:cNvSpPr>
          <p:nvPr>
            <p:ph type="body" idx="1"/>
          </p:nvPr>
        </p:nvSpPr>
        <p:spPr>
          <a:xfrm>
            <a:off x="666750" y="4691063"/>
            <a:ext cx="5337300" cy="444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g210f2e9016_0_24:notes"/>
          <p:cNvSpPr txBox="1">
            <a:spLocks noGrp="1"/>
          </p:cNvSpPr>
          <p:nvPr>
            <p:ph type="sldNum" idx="12"/>
          </p:nvPr>
        </p:nvSpPr>
        <p:spPr>
          <a:xfrm>
            <a:off x="1588" y="9380538"/>
            <a:ext cx="2890800" cy="4938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iw-IL"/>
              <a:t>16</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10f2e9016_0_38:notes"/>
          <p:cNvSpPr>
            <a:spLocks noGrp="1" noRot="1" noChangeAspect="1"/>
          </p:cNvSpPr>
          <p:nvPr>
            <p:ph type="sldImg" idx="2"/>
          </p:nvPr>
        </p:nvSpPr>
        <p:spPr>
          <a:xfrm>
            <a:off x="8683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210f2e9016_0_38:notes"/>
          <p:cNvSpPr txBox="1">
            <a:spLocks noGrp="1"/>
          </p:cNvSpPr>
          <p:nvPr>
            <p:ph type="body" idx="1"/>
          </p:nvPr>
        </p:nvSpPr>
        <p:spPr>
          <a:xfrm>
            <a:off x="666750" y="4691063"/>
            <a:ext cx="5337300" cy="444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g210f2e9016_0_38:notes"/>
          <p:cNvSpPr txBox="1">
            <a:spLocks noGrp="1"/>
          </p:cNvSpPr>
          <p:nvPr>
            <p:ph type="sldNum" idx="12"/>
          </p:nvPr>
        </p:nvSpPr>
        <p:spPr>
          <a:xfrm>
            <a:off x="1588" y="9380538"/>
            <a:ext cx="2890800" cy="4938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iw-IL"/>
              <a:t>17</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10f2e9016_0_63:notes"/>
          <p:cNvSpPr>
            <a:spLocks noGrp="1" noRot="1" noChangeAspect="1"/>
          </p:cNvSpPr>
          <p:nvPr>
            <p:ph type="sldImg" idx="2"/>
          </p:nvPr>
        </p:nvSpPr>
        <p:spPr>
          <a:xfrm>
            <a:off x="868363" y="741363"/>
            <a:ext cx="4933800" cy="3702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210f2e9016_0_63:notes"/>
          <p:cNvSpPr txBox="1">
            <a:spLocks noGrp="1"/>
          </p:cNvSpPr>
          <p:nvPr>
            <p:ph type="body" idx="1"/>
          </p:nvPr>
        </p:nvSpPr>
        <p:spPr>
          <a:xfrm>
            <a:off x="666750" y="4691063"/>
            <a:ext cx="5337300" cy="444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210f2e9016_0_63:notes"/>
          <p:cNvSpPr txBox="1">
            <a:spLocks noGrp="1"/>
          </p:cNvSpPr>
          <p:nvPr>
            <p:ph type="sldNum" idx="12"/>
          </p:nvPr>
        </p:nvSpPr>
        <p:spPr>
          <a:xfrm>
            <a:off x="1588" y="9380538"/>
            <a:ext cx="2890800" cy="4938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iw-IL"/>
              <a:t>18</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10f2e9016_0_70:notes"/>
          <p:cNvSpPr>
            <a:spLocks noGrp="1" noRot="1" noChangeAspect="1"/>
          </p:cNvSpPr>
          <p:nvPr>
            <p:ph type="sldImg" idx="2"/>
          </p:nvPr>
        </p:nvSpPr>
        <p:spPr>
          <a:xfrm>
            <a:off x="868363" y="741363"/>
            <a:ext cx="4933800" cy="3702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210f2e9016_0_70:notes"/>
          <p:cNvSpPr txBox="1">
            <a:spLocks noGrp="1"/>
          </p:cNvSpPr>
          <p:nvPr>
            <p:ph type="body" idx="1"/>
          </p:nvPr>
        </p:nvSpPr>
        <p:spPr>
          <a:xfrm>
            <a:off x="666750" y="4691063"/>
            <a:ext cx="5337300" cy="444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 name="Google Shape;283;g210f2e9016_0_70:notes"/>
          <p:cNvSpPr txBox="1">
            <a:spLocks noGrp="1"/>
          </p:cNvSpPr>
          <p:nvPr>
            <p:ph type="sldNum" idx="12"/>
          </p:nvPr>
        </p:nvSpPr>
        <p:spPr>
          <a:xfrm>
            <a:off x="1588" y="9380538"/>
            <a:ext cx="2890800" cy="4938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iw-IL"/>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4:notes"/>
          <p:cNvSpPr txBox="1">
            <a:spLocks noGrp="1"/>
          </p:cNvSpPr>
          <p:nvPr>
            <p:ph type="body" idx="1"/>
          </p:nvPr>
        </p:nvSpPr>
        <p:spPr>
          <a:xfrm>
            <a:off x="666750" y="4691063"/>
            <a:ext cx="5337175" cy="444341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4:notes"/>
          <p:cNvSpPr>
            <a:spLocks noGrp="1" noRot="1" noChangeAspect="1"/>
          </p:cNvSpPr>
          <p:nvPr>
            <p:ph type="sldImg" idx="2"/>
          </p:nvPr>
        </p:nvSpPr>
        <p:spPr>
          <a:xfrm>
            <a:off x="8683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4:notes"/>
          <p:cNvSpPr txBox="1">
            <a:spLocks noGrp="1"/>
          </p:cNvSpPr>
          <p:nvPr>
            <p:ph type="body" idx="1"/>
          </p:nvPr>
        </p:nvSpPr>
        <p:spPr>
          <a:xfrm>
            <a:off x="666750" y="4691063"/>
            <a:ext cx="5337175" cy="444341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14:notes"/>
          <p:cNvSpPr>
            <a:spLocks noGrp="1" noRot="1" noChangeAspect="1"/>
          </p:cNvSpPr>
          <p:nvPr>
            <p:ph type="sldImg" idx="2"/>
          </p:nvPr>
        </p:nvSpPr>
        <p:spPr>
          <a:xfrm>
            <a:off x="8683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5:notes"/>
          <p:cNvSpPr txBox="1">
            <a:spLocks noGrp="1"/>
          </p:cNvSpPr>
          <p:nvPr>
            <p:ph type="body" idx="1"/>
          </p:nvPr>
        </p:nvSpPr>
        <p:spPr>
          <a:xfrm>
            <a:off x="666750" y="4691063"/>
            <a:ext cx="5337175" cy="444341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15:notes"/>
          <p:cNvSpPr>
            <a:spLocks noGrp="1" noRot="1" noChangeAspect="1"/>
          </p:cNvSpPr>
          <p:nvPr>
            <p:ph type="sldImg" idx="2"/>
          </p:nvPr>
        </p:nvSpPr>
        <p:spPr>
          <a:xfrm>
            <a:off x="8683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6:notes"/>
          <p:cNvSpPr txBox="1">
            <a:spLocks noGrp="1"/>
          </p:cNvSpPr>
          <p:nvPr>
            <p:ph type="body" idx="1"/>
          </p:nvPr>
        </p:nvSpPr>
        <p:spPr>
          <a:xfrm>
            <a:off x="666750" y="4691063"/>
            <a:ext cx="5337175" cy="444341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16:notes"/>
          <p:cNvSpPr>
            <a:spLocks noGrp="1" noRot="1" noChangeAspect="1"/>
          </p:cNvSpPr>
          <p:nvPr>
            <p:ph type="sldImg" idx="2"/>
          </p:nvPr>
        </p:nvSpPr>
        <p:spPr>
          <a:xfrm>
            <a:off x="8683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9:notes"/>
          <p:cNvSpPr txBox="1">
            <a:spLocks noGrp="1"/>
          </p:cNvSpPr>
          <p:nvPr>
            <p:ph type="body" idx="1"/>
          </p:nvPr>
        </p:nvSpPr>
        <p:spPr>
          <a:xfrm>
            <a:off x="666750" y="4691063"/>
            <a:ext cx="5337175" cy="444341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19:notes"/>
          <p:cNvSpPr>
            <a:spLocks noGrp="1" noRot="1" noChangeAspect="1"/>
          </p:cNvSpPr>
          <p:nvPr>
            <p:ph type="sldImg" idx="2"/>
          </p:nvPr>
        </p:nvSpPr>
        <p:spPr>
          <a:xfrm>
            <a:off x="8683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0:notes"/>
          <p:cNvSpPr txBox="1">
            <a:spLocks noGrp="1"/>
          </p:cNvSpPr>
          <p:nvPr>
            <p:ph type="body" idx="1"/>
          </p:nvPr>
        </p:nvSpPr>
        <p:spPr>
          <a:xfrm>
            <a:off x="666750" y="4691063"/>
            <a:ext cx="5337175" cy="444341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20:notes"/>
          <p:cNvSpPr>
            <a:spLocks noGrp="1" noRot="1" noChangeAspect="1"/>
          </p:cNvSpPr>
          <p:nvPr>
            <p:ph type="sldImg" idx="2"/>
          </p:nvPr>
        </p:nvSpPr>
        <p:spPr>
          <a:xfrm>
            <a:off x="8683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1:notes"/>
          <p:cNvSpPr txBox="1">
            <a:spLocks noGrp="1"/>
          </p:cNvSpPr>
          <p:nvPr>
            <p:ph type="body" idx="1"/>
          </p:nvPr>
        </p:nvSpPr>
        <p:spPr>
          <a:xfrm>
            <a:off x="666750" y="4691063"/>
            <a:ext cx="5337175" cy="444341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21:notes"/>
          <p:cNvSpPr>
            <a:spLocks noGrp="1" noRot="1" noChangeAspect="1"/>
          </p:cNvSpPr>
          <p:nvPr>
            <p:ph type="sldImg" idx="2"/>
          </p:nvPr>
        </p:nvSpPr>
        <p:spPr>
          <a:xfrm>
            <a:off x="8683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10f2e9016_0_0:notes"/>
          <p:cNvSpPr>
            <a:spLocks noGrp="1" noRot="1" noChangeAspect="1"/>
          </p:cNvSpPr>
          <p:nvPr>
            <p:ph type="sldImg" idx="2"/>
          </p:nvPr>
        </p:nvSpPr>
        <p:spPr>
          <a:xfrm>
            <a:off x="868363" y="741363"/>
            <a:ext cx="4933800" cy="3702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210f2e9016_0_0:notes"/>
          <p:cNvSpPr txBox="1">
            <a:spLocks noGrp="1"/>
          </p:cNvSpPr>
          <p:nvPr>
            <p:ph type="body" idx="1"/>
          </p:nvPr>
        </p:nvSpPr>
        <p:spPr>
          <a:xfrm>
            <a:off x="666750" y="4691063"/>
            <a:ext cx="5337300" cy="444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g210f2e9016_0_0:notes"/>
          <p:cNvSpPr txBox="1">
            <a:spLocks noGrp="1"/>
          </p:cNvSpPr>
          <p:nvPr>
            <p:ph type="sldNum" idx="12"/>
          </p:nvPr>
        </p:nvSpPr>
        <p:spPr>
          <a:xfrm>
            <a:off x="1588" y="9380538"/>
            <a:ext cx="2890800" cy="4938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iw-IL"/>
              <a:t>11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שקופית כותרת" type="title">
  <p:cSld name="TITLE">
    <p:spTree>
      <p:nvGrpSpPr>
        <p:cNvPr id="1" name="Shape 16"/>
        <p:cNvGrpSpPr/>
        <p:nvPr/>
      </p:nvGrpSpPr>
      <p:grpSpPr>
        <a:xfrm>
          <a:off x="0" y="0"/>
          <a:ext cx="0" cy="0"/>
          <a:chOff x="0" y="0"/>
          <a:chExt cx="0" cy="0"/>
        </a:xfrm>
      </p:grpSpPr>
      <p:sp>
        <p:nvSpPr>
          <p:cNvPr id="17" name="Google Shape;17;p2"/>
          <p:cNvSpPr txBox="1">
            <a:spLocks noGrp="1"/>
          </p:cNvSpPr>
          <p:nvPr>
            <p:ph type="ctrTitle"/>
          </p:nvPr>
        </p:nvSpPr>
        <p:spPr>
          <a:xfrm>
            <a:off x="722376" y="2688336"/>
            <a:ext cx="7772400" cy="3108960"/>
          </a:xfrm>
          <a:prstGeom prst="rect">
            <a:avLst/>
          </a:prstGeom>
          <a:noFill/>
          <a:ln>
            <a:noFill/>
          </a:ln>
        </p:spPr>
        <p:txBody>
          <a:bodyPr spcFirstLastPara="1" wrap="square" lIns="91425" tIns="91425" rIns="91425" bIns="91425" anchor="t" anchorCtr="0">
            <a:noAutofit/>
          </a:bodyPr>
          <a:lstStyle>
            <a:lvl1pPr marL="0" marR="0" lvl="0" indent="0" algn="ctr" rtl="1">
              <a:spcBef>
                <a:spcPts val="0"/>
              </a:spcBef>
              <a:spcAft>
                <a:spcPts val="0"/>
              </a:spcAft>
              <a:buClr>
                <a:srgbClr val="030B36"/>
              </a:buClr>
              <a:buSzPts val="1400"/>
              <a:buFont typeface="Cantata One"/>
              <a:buNone/>
              <a:defRPr sz="6200" b="1" i="0" u="none" strike="noStrike" cap="none">
                <a:solidFill>
                  <a:srgbClr val="030B36"/>
                </a:solidFill>
                <a:latin typeface="Cantata One"/>
                <a:ea typeface="Cantata One"/>
                <a:cs typeface="Cantata One"/>
                <a:sym typeface="Cantata One"/>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8" name="Google Shape;18;p2"/>
          <p:cNvSpPr txBox="1">
            <a:spLocks noGrp="1"/>
          </p:cNvSpPr>
          <p:nvPr>
            <p:ph type="subTitle" idx="1"/>
          </p:nvPr>
        </p:nvSpPr>
        <p:spPr>
          <a:xfrm>
            <a:off x="722376" y="1133856"/>
            <a:ext cx="7772400" cy="1508760"/>
          </a:xfrm>
          <a:prstGeom prst="rect">
            <a:avLst/>
          </a:prstGeom>
          <a:noFill/>
          <a:ln>
            <a:noFill/>
          </a:ln>
        </p:spPr>
        <p:txBody>
          <a:bodyPr spcFirstLastPara="1" wrap="square" lIns="91425" tIns="91425" rIns="91425" bIns="91425" anchor="b" anchorCtr="0">
            <a:noAutofit/>
          </a:bodyPr>
          <a:lstStyle>
            <a:lvl1pPr marL="0" marR="0" lvl="0" indent="0" algn="ctr" rtl="1">
              <a:spcBef>
                <a:spcPts val="0"/>
              </a:spcBef>
              <a:spcAft>
                <a:spcPts val="0"/>
              </a:spcAft>
              <a:buClr>
                <a:schemeClr val="accent1"/>
              </a:buClr>
              <a:buSzPts val="2240"/>
              <a:buFont typeface="Noto Sans Symbols"/>
              <a:buNone/>
              <a:defRPr sz="2200" b="0" i="0" u="none" strike="noStrike" cap="none">
                <a:solidFill>
                  <a:srgbClr val="191D34"/>
                </a:solidFill>
                <a:latin typeface="Verdana"/>
                <a:ea typeface="Verdana"/>
                <a:cs typeface="Verdana"/>
                <a:sym typeface="Verdana"/>
              </a:defRPr>
            </a:lvl1pPr>
            <a:lvl2pPr marL="457200" marR="0" lvl="1" indent="0" algn="ctr" rtl="1">
              <a:spcBef>
                <a:spcPts val="0"/>
              </a:spcBef>
              <a:spcAft>
                <a:spcPts val="0"/>
              </a:spcAft>
              <a:buClr>
                <a:schemeClr val="accent2"/>
              </a:buClr>
              <a:buSzPts val="2200"/>
              <a:buFont typeface="Noto Sans Symbols"/>
              <a:buNone/>
              <a:defRPr sz="2200" b="0" i="0" u="none" strike="noStrike" cap="none">
                <a:solidFill>
                  <a:schemeClr val="dk1"/>
                </a:solidFill>
                <a:latin typeface="Verdana"/>
                <a:ea typeface="Verdana"/>
                <a:cs typeface="Verdana"/>
                <a:sym typeface="Verdana"/>
              </a:defRPr>
            </a:lvl2pPr>
            <a:lvl3pPr marL="914400" marR="0" lvl="2" indent="0" algn="ctr" rtl="1">
              <a:spcBef>
                <a:spcPts val="0"/>
              </a:spcBef>
              <a:spcAft>
                <a:spcPts val="0"/>
              </a:spcAft>
              <a:buClr>
                <a:schemeClr val="accent3"/>
              </a:buClr>
              <a:buSzPts val="2000"/>
              <a:buFont typeface="Noto Sans Symbols"/>
              <a:buNone/>
              <a:defRPr sz="2000" b="0" i="0" u="none" strike="noStrike" cap="none">
                <a:solidFill>
                  <a:schemeClr val="dk1"/>
                </a:solidFill>
                <a:latin typeface="Verdana"/>
                <a:ea typeface="Verdana"/>
                <a:cs typeface="Verdana"/>
                <a:sym typeface="Verdana"/>
              </a:defRPr>
            </a:lvl3pPr>
            <a:lvl4pPr marL="1371600" marR="0" lvl="3" indent="0" algn="ctr" rtl="1">
              <a:spcBef>
                <a:spcPts val="0"/>
              </a:spcBef>
              <a:spcAft>
                <a:spcPts val="0"/>
              </a:spcAft>
              <a:buClr>
                <a:schemeClr val="accent4"/>
              </a:buClr>
              <a:buSzPts val="1800"/>
              <a:buFont typeface="Noto Sans Symbols"/>
              <a:buNone/>
              <a:defRPr sz="1800" b="0" i="0" u="none" strike="noStrike" cap="none">
                <a:solidFill>
                  <a:schemeClr val="dk1"/>
                </a:solidFill>
                <a:latin typeface="Verdana"/>
                <a:ea typeface="Verdana"/>
                <a:cs typeface="Verdana"/>
                <a:sym typeface="Verdana"/>
              </a:defRPr>
            </a:lvl4pPr>
            <a:lvl5pPr marL="1828800" marR="0" lvl="4" indent="0" algn="ctr" rtl="1">
              <a:spcBef>
                <a:spcPts val="0"/>
              </a:spcBef>
              <a:spcAft>
                <a:spcPts val="0"/>
              </a:spcAft>
              <a:buClr>
                <a:schemeClr val="accent5"/>
              </a:buClr>
              <a:buSzPts val="1800"/>
              <a:buFont typeface="Noto Sans Symbols"/>
              <a:buNone/>
              <a:defRPr sz="1800" b="0" i="0" u="none" strike="noStrike" cap="none">
                <a:solidFill>
                  <a:schemeClr val="dk1"/>
                </a:solidFill>
                <a:latin typeface="Verdana"/>
                <a:ea typeface="Verdana"/>
                <a:cs typeface="Verdana"/>
                <a:sym typeface="Verdana"/>
              </a:defRPr>
            </a:lvl5pPr>
            <a:lvl6pPr marL="2286000" marR="0" lvl="5" indent="0" algn="ctr" rtl="1">
              <a:spcBef>
                <a:spcPts val="0"/>
              </a:spcBef>
              <a:spcAft>
                <a:spcPts val="0"/>
              </a:spcAft>
              <a:buClr>
                <a:schemeClr val="accent6"/>
              </a:buClr>
              <a:buSzPts val="1600"/>
              <a:buFont typeface="Noto Sans Symbols"/>
              <a:buNone/>
              <a:defRPr sz="1600" b="0" i="0" u="none" strike="noStrike" cap="none">
                <a:latin typeface="Verdana"/>
                <a:ea typeface="Verdana"/>
                <a:cs typeface="Verdana"/>
                <a:sym typeface="Verdana"/>
              </a:defRPr>
            </a:lvl6pPr>
            <a:lvl7pPr marL="2743200" marR="0" lvl="6" indent="0" algn="ctr" rtl="1">
              <a:spcBef>
                <a:spcPts val="0"/>
              </a:spcBef>
              <a:spcAft>
                <a:spcPts val="0"/>
              </a:spcAft>
              <a:buClr>
                <a:schemeClr val="dk2"/>
              </a:buClr>
              <a:buSzPts val="1600"/>
              <a:buFont typeface="Noto Sans Symbols"/>
              <a:buNone/>
              <a:defRPr sz="1600" b="0" i="0" u="none" strike="noStrike" cap="none">
                <a:latin typeface="Verdana"/>
                <a:ea typeface="Verdana"/>
                <a:cs typeface="Verdana"/>
                <a:sym typeface="Verdana"/>
              </a:defRPr>
            </a:lvl7pPr>
            <a:lvl8pPr marL="3200400" marR="0" lvl="7" indent="0" algn="ctr" rtl="1">
              <a:spcBef>
                <a:spcPts val="0"/>
              </a:spcBef>
              <a:spcAft>
                <a:spcPts val="0"/>
              </a:spcAft>
              <a:buClr>
                <a:schemeClr val="accent2"/>
              </a:buClr>
              <a:buSzPts val="1600"/>
              <a:buFont typeface="Noto Sans Symbols"/>
              <a:buNone/>
              <a:defRPr sz="1600" b="0" i="0" u="none" strike="noStrike" cap="none">
                <a:latin typeface="Verdana"/>
                <a:ea typeface="Verdana"/>
                <a:cs typeface="Verdana"/>
                <a:sym typeface="Verdana"/>
              </a:defRPr>
            </a:lvl8pPr>
            <a:lvl9pPr marL="3657600" marR="0" lvl="8" indent="0" algn="ctr" rtl="1">
              <a:spcBef>
                <a:spcPts val="0"/>
              </a:spcBef>
              <a:spcAft>
                <a:spcPts val="0"/>
              </a:spcAft>
              <a:buClr>
                <a:schemeClr val="accent1"/>
              </a:buClr>
              <a:buSzPts val="1400"/>
              <a:buFont typeface="Noto Sans Symbols"/>
              <a:buNone/>
              <a:defRPr sz="1400" b="0" i="0" u="none" strike="noStrike" cap="none">
                <a:latin typeface="Verdana"/>
                <a:ea typeface="Verdana"/>
                <a:cs typeface="Verdana"/>
                <a:sym typeface="Verdana"/>
              </a:defRPr>
            </a:lvl9pPr>
          </a:lstStyle>
          <a:p>
            <a:endParaRPr/>
          </a:p>
        </p:txBody>
      </p:sp>
      <p:sp>
        <p:nvSpPr>
          <p:cNvPr id="19" name="Google Shape;19;p2"/>
          <p:cNvSpPr txBox="1">
            <a:spLocks noGrp="1"/>
          </p:cNvSpPr>
          <p:nvPr>
            <p:ph type="dt" idx="10"/>
          </p:nvPr>
        </p:nvSpPr>
        <p:spPr>
          <a:xfrm>
            <a:off x="457200" y="6214404"/>
            <a:ext cx="2133600" cy="365760"/>
          </a:xfrm>
          <a:prstGeom prst="rect">
            <a:avLst/>
          </a:prstGeom>
          <a:noFill/>
          <a:ln>
            <a:noFill/>
          </a:ln>
        </p:spPr>
        <p:txBody>
          <a:bodyPr spcFirstLastPara="1" wrap="square" lIns="91425" tIns="91425" rIns="91425" bIns="91425" anchor="b" anchorCtr="0">
            <a:noAutofit/>
          </a:bodyPr>
          <a:lstStyle>
            <a:lvl1pPr marL="0" marR="0" lvl="0" indent="0" algn="r" rtl="1">
              <a:spcBef>
                <a:spcPts val="0"/>
              </a:spcBef>
              <a:spcAft>
                <a:spcPts val="0"/>
              </a:spcAft>
              <a:buSzPts val="1400"/>
              <a:buNone/>
              <a:defRPr sz="1000" b="0" i="0" u="none" strike="noStrike" cap="none">
                <a:solidFill>
                  <a:srgbClr val="888994"/>
                </a:solidFill>
                <a:latin typeface="Verdana"/>
                <a:ea typeface="Verdana"/>
                <a:cs typeface="Verdana"/>
                <a:sym typeface="Verdana"/>
              </a:defRPr>
            </a:lvl1pPr>
            <a:lvl2pPr marL="457200" marR="0" lvl="1"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20" name="Google Shape;20;p2"/>
          <p:cNvSpPr txBox="1">
            <a:spLocks noGrp="1"/>
          </p:cNvSpPr>
          <p:nvPr>
            <p:ph type="sldNum" idx="12"/>
          </p:nvPr>
        </p:nvSpPr>
        <p:spPr>
          <a:xfrm>
            <a:off x="6553200" y="6214404"/>
            <a:ext cx="2133600" cy="365760"/>
          </a:xfrm>
          <a:prstGeom prst="rect">
            <a:avLst/>
          </a:prstGeom>
          <a:noFill/>
          <a:ln>
            <a:noFill/>
          </a:ln>
        </p:spPr>
        <p:txBody>
          <a:bodyPr spcFirstLastPara="1" wrap="square" lIns="91425" tIns="45700" rIns="91425" bIns="45700" anchor="b" anchorCtr="0">
            <a:noAutofit/>
          </a:bodyPr>
          <a:lstStyle>
            <a:lvl1pPr marL="0" marR="0" lvl="0" indent="0" algn="r" rtl="1">
              <a:spcBef>
                <a:spcPts val="0"/>
              </a:spcBef>
              <a:buNone/>
              <a:defRPr sz="1000" b="0" i="0" u="none" strike="noStrike" cap="none">
                <a:solidFill>
                  <a:srgbClr val="888994"/>
                </a:solidFill>
                <a:latin typeface="Verdana"/>
                <a:ea typeface="Verdana"/>
                <a:cs typeface="Verdana"/>
                <a:sym typeface="Verdana"/>
              </a:defRPr>
            </a:lvl1pPr>
            <a:lvl2pPr marL="0" marR="0" lvl="1" indent="0" algn="r" rtl="1">
              <a:spcBef>
                <a:spcPts val="0"/>
              </a:spcBef>
              <a:buNone/>
              <a:defRPr sz="1000" b="0" i="0" u="none" strike="noStrike" cap="none">
                <a:solidFill>
                  <a:srgbClr val="888994"/>
                </a:solidFill>
                <a:latin typeface="Verdana"/>
                <a:ea typeface="Verdana"/>
                <a:cs typeface="Verdana"/>
                <a:sym typeface="Verdana"/>
              </a:defRPr>
            </a:lvl2pPr>
            <a:lvl3pPr marL="0" marR="0" lvl="2" indent="0" algn="r" rtl="1">
              <a:spcBef>
                <a:spcPts val="0"/>
              </a:spcBef>
              <a:buNone/>
              <a:defRPr sz="1000" b="0" i="0" u="none" strike="noStrike" cap="none">
                <a:solidFill>
                  <a:srgbClr val="888994"/>
                </a:solidFill>
                <a:latin typeface="Verdana"/>
                <a:ea typeface="Verdana"/>
                <a:cs typeface="Verdana"/>
                <a:sym typeface="Verdana"/>
              </a:defRPr>
            </a:lvl3pPr>
            <a:lvl4pPr marL="0" marR="0" lvl="3" indent="0" algn="r" rtl="1">
              <a:spcBef>
                <a:spcPts val="0"/>
              </a:spcBef>
              <a:buNone/>
              <a:defRPr sz="1000" b="0" i="0" u="none" strike="noStrike" cap="none">
                <a:solidFill>
                  <a:srgbClr val="888994"/>
                </a:solidFill>
                <a:latin typeface="Verdana"/>
                <a:ea typeface="Verdana"/>
                <a:cs typeface="Verdana"/>
                <a:sym typeface="Verdana"/>
              </a:defRPr>
            </a:lvl4pPr>
            <a:lvl5pPr marL="0" marR="0" lvl="4" indent="0" algn="r" rtl="1">
              <a:spcBef>
                <a:spcPts val="0"/>
              </a:spcBef>
              <a:buNone/>
              <a:defRPr sz="1000" b="0" i="0" u="none" strike="noStrike" cap="none">
                <a:solidFill>
                  <a:srgbClr val="888994"/>
                </a:solidFill>
                <a:latin typeface="Verdana"/>
                <a:ea typeface="Verdana"/>
                <a:cs typeface="Verdana"/>
                <a:sym typeface="Verdana"/>
              </a:defRPr>
            </a:lvl5pPr>
            <a:lvl6pPr marL="0" marR="0" lvl="5" indent="0" algn="r" rtl="1">
              <a:spcBef>
                <a:spcPts val="0"/>
              </a:spcBef>
              <a:buNone/>
              <a:defRPr sz="1000" b="0" i="0" u="none" strike="noStrike" cap="none">
                <a:solidFill>
                  <a:srgbClr val="888994"/>
                </a:solidFill>
                <a:latin typeface="Verdana"/>
                <a:ea typeface="Verdana"/>
                <a:cs typeface="Verdana"/>
                <a:sym typeface="Verdana"/>
              </a:defRPr>
            </a:lvl6pPr>
            <a:lvl7pPr marL="0" marR="0" lvl="6" indent="0" algn="r" rtl="1">
              <a:spcBef>
                <a:spcPts val="0"/>
              </a:spcBef>
              <a:buNone/>
              <a:defRPr sz="1000" b="0" i="0" u="none" strike="noStrike" cap="none">
                <a:solidFill>
                  <a:srgbClr val="888994"/>
                </a:solidFill>
                <a:latin typeface="Verdana"/>
                <a:ea typeface="Verdana"/>
                <a:cs typeface="Verdana"/>
                <a:sym typeface="Verdana"/>
              </a:defRPr>
            </a:lvl7pPr>
            <a:lvl8pPr marL="0" marR="0" lvl="7" indent="0" algn="r" rtl="1">
              <a:spcBef>
                <a:spcPts val="0"/>
              </a:spcBef>
              <a:buNone/>
              <a:defRPr sz="1000" b="0" i="0" u="none" strike="noStrike" cap="none">
                <a:solidFill>
                  <a:srgbClr val="888994"/>
                </a:solidFill>
                <a:latin typeface="Verdana"/>
                <a:ea typeface="Verdana"/>
                <a:cs typeface="Verdana"/>
                <a:sym typeface="Verdana"/>
              </a:defRPr>
            </a:lvl8pPr>
            <a:lvl9pPr marL="0" marR="0" lvl="8" indent="0" algn="r" rtl="1">
              <a:spcBef>
                <a:spcPts val="0"/>
              </a:spcBef>
              <a:buNone/>
              <a:defRPr sz="1000" b="0" i="0" u="none" strike="noStrike" cap="none">
                <a:solidFill>
                  <a:srgbClr val="888994"/>
                </a:solidFill>
                <a:latin typeface="Verdana"/>
                <a:ea typeface="Verdana"/>
                <a:cs typeface="Verdana"/>
                <a:sym typeface="Verdana"/>
              </a:defRPr>
            </a:lvl9pPr>
          </a:lstStyle>
          <a:p>
            <a:pPr marL="0" lvl="0" indent="0" algn="r" rtl="1">
              <a:spcBef>
                <a:spcPts val="0"/>
              </a:spcBef>
              <a:spcAft>
                <a:spcPts val="0"/>
              </a:spcAft>
              <a:buNone/>
            </a:pPr>
            <a:fld id="{00000000-1234-1234-1234-123412341234}" type="slidenum">
              <a:rPr lang="iw-IL"/>
              <a:t>‹#›</a:t>
            </a:fld>
            <a:endParaRPr/>
          </a:p>
        </p:txBody>
      </p:sp>
      <p:sp>
        <p:nvSpPr>
          <p:cNvPr id="21" name="Google Shape;21;p2"/>
          <p:cNvSpPr txBox="1">
            <a:spLocks noGrp="1"/>
          </p:cNvSpPr>
          <p:nvPr>
            <p:ph type="ftr" idx="11"/>
          </p:nvPr>
        </p:nvSpPr>
        <p:spPr>
          <a:xfrm>
            <a:off x="3124200" y="6214404"/>
            <a:ext cx="2895600" cy="365760"/>
          </a:xfrm>
          <a:prstGeom prst="rect">
            <a:avLst/>
          </a:prstGeom>
          <a:noFill/>
          <a:ln>
            <a:noFill/>
          </a:ln>
        </p:spPr>
        <p:txBody>
          <a:bodyPr spcFirstLastPara="1" wrap="square" lIns="91425" tIns="91425" rIns="91425" bIns="91425" anchor="b" anchorCtr="0">
            <a:noAutofit/>
          </a:bodyPr>
          <a:lstStyle>
            <a:lvl1pPr marL="0" marR="0" lvl="0" indent="0" algn="ctr" rtl="1">
              <a:spcBef>
                <a:spcPts val="0"/>
              </a:spcBef>
              <a:spcAft>
                <a:spcPts val="0"/>
              </a:spcAft>
              <a:buSzPts val="1400"/>
              <a:buNone/>
              <a:defRPr sz="1000" b="0" i="0" u="none" strike="noStrike" cap="none">
                <a:solidFill>
                  <a:srgbClr val="888994"/>
                </a:solidFill>
                <a:latin typeface="Verdana"/>
                <a:ea typeface="Verdana"/>
                <a:cs typeface="Verdana"/>
                <a:sym typeface="Verdana"/>
              </a:defRPr>
            </a:lvl1pPr>
            <a:lvl2pPr marL="457200" marR="0" lvl="1"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כותרת וטקסט אנכי" type="vertTx">
  <p:cSld name="VERTICAL_TEXT">
    <p:spTree>
      <p:nvGrpSpPr>
        <p:cNvPr id="1" name="Shape 75"/>
        <p:cNvGrpSpPr/>
        <p:nvPr/>
      </p:nvGrpSpPr>
      <p:grpSpPr>
        <a:xfrm>
          <a:off x="0" y="0"/>
          <a:ext cx="0" cy="0"/>
          <a:chOff x="0" y="0"/>
          <a:chExt cx="0" cy="0"/>
        </a:xfrm>
      </p:grpSpPr>
      <p:sp>
        <p:nvSpPr>
          <p:cNvPr id="76" name="Google Shape;76;p11"/>
          <p:cNvSpPr txBox="1">
            <a:spLocks noGrp="1"/>
          </p:cNvSpPr>
          <p:nvPr>
            <p:ph type="title"/>
          </p:nvPr>
        </p:nvSpPr>
        <p:spPr>
          <a:xfrm>
            <a:off x="457200" y="304800"/>
            <a:ext cx="8229600" cy="1143000"/>
          </a:xfrm>
          <a:prstGeom prst="rect">
            <a:avLst/>
          </a:prstGeom>
          <a:noFill/>
          <a:ln>
            <a:noFill/>
          </a:ln>
        </p:spPr>
        <p:txBody>
          <a:bodyPr spcFirstLastPara="1" wrap="square" lIns="91425" tIns="91425" rIns="91425" bIns="91425" anchor="b" anchorCtr="0">
            <a:noAutofit/>
          </a:bodyPr>
          <a:lstStyle>
            <a:lvl1pPr marL="0" marR="0" lvl="0" indent="0" algn="ctr" rtl="1">
              <a:spcBef>
                <a:spcPts val="0"/>
              </a:spcBef>
              <a:spcAft>
                <a:spcPts val="0"/>
              </a:spcAft>
              <a:buClr>
                <a:srgbClr val="151E48"/>
              </a:buClr>
              <a:buSzPts val="1400"/>
              <a:buFont typeface="Cantata One"/>
              <a:buNone/>
              <a:defRPr sz="5300" b="1" i="0" u="none" strike="noStrike" cap="none">
                <a:solidFill>
                  <a:srgbClr val="151E48"/>
                </a:solidFill>
                <a:latin typeface="Cantata One"/>
                <a:ea typeface="Cantata One"/>
                <a:cs typeface="Cantata One"/>
                <a:sym typeface="Cantata One"/>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7" name="Google Shape;77;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noAutofit/>
          </a:bodyPr>
          <a:lstStyle>
            <a:lvl1pPr marL="457200" marR="0" lvl="0" indent="-370840" algn="r" rtl="1">
              <a:spcBef>
                <a:spcPts val="0"/>
              </a:spcBef>
              <a:spcAft>
                <a:spcPts val="0"/>
              </a:spcAft>
              <a:buClr>
                <a:schemeClr val="accent1"/>
              </a:buClr>
              <a:buSzPts val="2240"/>
              <a:buFont typeface="Noto Sans Symbols"/>
              <a:buChar char="●"/>
              <a:defRPr sz="2800" b="0" i="0" u="none" strike="noStrike" cap="none">
                <a:solidFill>
                  <a:schemeClr val="dk1"/>
                </a:solidFill>
                <a:latin typeface="Verdana"/>
                <a:ea typeface="Verdana"/>
                <a:cs typeface="Verdana"/>
                <a:sym typeface="Verdana"/>
              </a:defRPr>
            </a:lvl1pPr>
            <a:lvl2pPr marL="914400" marR="0" lvl="1" indent="-368300" algn="r" rtl="1">
              <a:spcBef>
                <a:spcPts val="0"/>
              </a:spcBef>
              <a:spcAft>
                <a:spcPts val="0"/>
              </a:spcAft>
              <a:buClr>
                <a:schemeClr val="accent2"/>
              </a:buClr>
              <a:buSzPts val="2200"/>
              <a:buFont typeface="Noto Sans Symbols"/>
              <a:buChar char="◾"/>
              <a:defRPr sz="2200" b="0" i="0" u="none" strike="noStrike" cap="none">
                <a:solidFill>
                  <a:schemeClr val="dk1"/>
                </a:solidFill>
                <a:latin typeface="Verdana"/>
                <a:ea typeface="Verdana"/>
                <a:cs typeface="Verdana"/>
                <a:sym typeface="Verdana"/>
              </a:defRPr>
            </a:lvl2pPr>
            <a:lvl3pPr marL="1371600" marR="0" lvl="2" indent="-355600" algn="r" rtl="1">
              <a:spcBef>
                <a:spcPts val="0"/>
              </a:spcBef>
              <a:spcAft>
                <a:spcPts val="0"/>
              </a:spcAft>
              <a:buClr>
                <a:schemeClr val="accent3"/>
              </a:buClr>
              <a:buSzPts val="2000"/>
              <a:buFont typeface="Noto Sans Symbols"/>
              <a:buChar char="◾"/>
              <a:defRPr sz="2000" b="0" i="0" u="none" strike="noStrike" cap="none">
                <a:solidFill>
                  <a:schemeClr val="dk1"/>
                </a:solidFill>
                <a:latin typeface="Verdana"/>
                <a:ea typeface="Verdana"/>
                <a:cs typeface="Verdana"/>
                <a:sym typeface="Verdana"/>
              </a:defRPr>
            </a:lvl3pPr>
            <a:lvl4pPr marL="1828800" marR="0" lvl="3" indent="-342900" algn="r" rtl="1">
              <a:spcBef>
                <a:spcPts val="0"/>
              </a:spcBef>
              <a:spcAft>
                <a:spcPts val="0"/>
              </a:spcAft>
              <a:buClr>
                <a:schemeClr val="accent4"/>
              </a:buClr>
              <a:buSzPts val="1800"/>
              <a:buFont typeface="Noto Sans Symbols"/>
              <a:buChar char="◾"/>
              <a:defRPr sz="1800" b="0" i="0" u="none" strike="noStrike" cap="none">
                <a:solidFill>
                  <a:schemeClr val="dk1"/>
                </a:solidFill>
                <a:latin typeface="Verdana"/>
                <a:ea typeface="Verdana"/>
                <a:cs typeface="Verdana"/>
                <a:sym typeface="Verdana"/>
              </a:defRPr>
            </a:lvl4pPr>
            <a:lvl5pPr marL="2286000" marR="0" lvl="4" indent="-342900" algn="r" rtl="1">
              <a:spcBef>
                <a:spcPts val="0"/>
              </a:spcBef>
              <a:spcAft>
                <a:spcPts val="0"/>
              </a:spcAft>
              <a:buClr>
                <a:schemeClr val="accent5"/>
              </a:buClr>
              <a:buSzPts val="1800"/>
              <a:buFont typeface="Noto Sans Symbols"/>
              <a:buChar char="◾"/>
              <a:defRPr sz="1800" b="0" i="0" u="none" strike="noStrike" cap="none">
                <a:solidFill>
                  <a:schemeClr val="dk1"/>
                </a:solidFill>
                <a:latin typeface="Verdana"/>
                <a:ea typeface="Verdana"/>
                <a:cs typeface="Verdana"/>
                <a:sym typeface="Verdana"/>
              </a:defRPr>
            </a:lvl5pPr>
            <a:lvl6pPr marL="2743200" marR="0" lvl="5" indent="-330200" algn="r" rtl="1">
              <a:spcBef>
                <a:spcPts val="0"/>
              </a:spcBef>
              <a:spcAft>
                <a:spcPts val="0"/>
              </a:spcAft>
              <a:buClr>
                <a:schemeClr val="accent6"/>
              </a:buClr>
              <a:buSzPts val="1600"/>
              <a:buFont typeface="Noto Sans Symbols"/>
              <a:buChar char="◾"/>
              <a:defRPr sz="1600" b="0" i="0" u="none" strike="noStrike" cap="none">
                <a:latin typeface="Verdana"/>
                <a:ea typeface="Verdana"/>
                <a:cs typeface="Verdana"/>
                <a:sym typeface="Verdana"/>
              </a:defRPr>
            </a:lvl6pPr>
            <a:lvl7pPr marL="3200400" marR="0" lvl="6" indent="-330200" algn="r" rtl="1">
              <a:spcBef>
                <a:spcPts val="0"/>
              </a:spcBef>
              <a:spcAft>
                <a:spcPts val="0"/>
              </a:spcAft>
              <a:buClr>
                <a:schemeClr val="dk2"/>
              </a:buClr>
              <a:buSzPts val="1600"/>
              <a:buFont typeface="Noto Sans Symbols"/>
              <a:buChar char="◾"/>
              <a:defRPr sz="1600" b="0" i="0" u="none" strike="noStrike" cap="none">
                <a:latin typeface="Verdana"/>
                <a:ea typeface="Verdana"/>
                <a:cs typeface="Verdana"/>
                <a:sym typeface="Verdana"/>
              </a:defRPr>
            </a:lvl7pPr>
            <a:lvl8pPr marL="3657600" marR="0" lvl="7" indent="-330200" algn="r" rtl="1">
              <a:spcBef>
                <a:spcPts val="0"/>
              </a:spcBef>
              <a:spcAft>
                <a:spcPts val="0"/>
              </a:spcAft>
              <a:buClr>
                <a:schemeClr val="accent2"/>
              </a:buClr>
              <a:buSzPts val="1600"/>
              <a:buFont typeface="Noto Sans Symbols"/>
              <a:buChar char="◾"/>
              <a:defRPr sz="1600" b="0" i="0" u="none" strike="noStrike" cap="none">
                <a:latin typeface="Verdana"/>
                <a:ea typeface="Verdana"/>
                <a:cs typeface="Verdana"/>
                <a:sym typeface="Verdana"/>
              </a:defRPr>
            </a:lvl8pPr>
            <a:lvl9pPr marL="4114800" marR="0" lvl="8" indent="-317500" algn="r" rtl="1">
              <a:spcBef>
                <a:spcPts val="0"/>
              </a:spcBef>
              <a:spcAft>
                <a:spcPts val="0"/>
              </a:spcAft>
              <a:buClr>
                <a:schemeClr val="accent1"/>
              </a:buClr>
              <a:buSzPts val="1400"/>
              <a:buFont typeface="Noto Sans Symbols"/>
              <a:buChar char="◾"/>
              <a:defRPr sz="1400" b="0" i="0" u="none" strike="noStrike" cap="none">
                <a:latin typeface="Verdana"/>
                <a:ea typeface="Verdana"/>
                <a:cs typeface="Verdana"/>
                <a:sym typeface="Verdana"/>
              </a:defRPr>
            </a:lvl9pPr>
          </a:lstStyle>
          <a:p>
            <a:endParaRPr/>
          </a:p>
        </p:txBody>
      </p:sp>
      <p:sp>
        <p:nvSpPr>
          <p:cNvPr id="78" name="Google Shape;78;p11"/>
          <p:cNvSpPr txBox="1">
            <a:spLocks noGrp="1"/>
          </p:cNvSpPr>
          <p:nvPr>
            <p:ph type="dt" idx="10"/>
          </p:nvPr>
        </p:nvSpPr>
        <p:spPr>
          <a:xfrm>
            <a:off x="457200" y="6214404"/>
            <a:ext cx="2133600" cy="365760"/>
          </a:xfrm>
          <a:prstGeom prst="rect">
            <a:avLst/>
          </a:prstGeom>
          <a:noFill/>
          <a:ln>
            <a:noFill/>
          </a:ln>
        </p:spPr>
        <p:txBody>
          <a:bodyPr spcFirstLastPara="1" wrap="square" lIns="91425" tIns="91425" rIns="91425" bIns="91425" anchor="b" anchorCtr="0">
            <a:noAutofit/>
          </a:bodyPr>
          <a:lstStyle>
            <a:lvl1pPr marL="0" marR="0" lvl="0" indent="0" algn="r" rtl="1">
              <a:spcBef>
                <a:spcPts val="0"/>
              </a:spcBef>
              <a:spcAft>
                <a:spcPts val="0"/>
              </a:spcAft>
              <a:buSzPts val="1400"/>
              <a:buNone/>
              <a:defRPr sz="1000" b="0">
                <a:solidFill>
                  <a:srgbClr val="888994"/>
                </a:solidFill>
                <a:latin typeface="Verdana"/>
                <a:ea typeface="Verdana"/>
                <a:cs typeface="Verdana"/>
                <a:sym typeface="Verdana"/>
              </a:defRPr>
            </a:lvl1pPr>
            <a:lvl2pPr marL="457200" marR="0" lvl="1"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79" name="Google Shape;79;p11"/>
          <p:cNvSpPr txBox="1">
            <a:spLocks noGrp="1"/>
          </p:cNvSpPr>
          <p:nvPr>
            <p:ph type="ftr" idx="11"/>
          </p:nvPr>
        </p:nvSpPr>
        <p:spPr>
          <a:xfrm>
            <a:off x="3124200" y="6214404"/>
            <a:ext cx="2895600" cy="365760"/>
          </a:xfrm>
          <a:prstGeom prst="rect">
            <a:avLst/>
          </a:prstGeom>
          <a:noFill/>
          <a:ln>
            <a:noFill/>
          </a:ln>
        </p:spPr>
        <p:txBody>
          <a:bodyPr spcFirstLastPara="1" wrap="square" lIns="91425" tIns="91425" rIns="91425" bIns="91425" anchor="b" anchorCtr="0">
            <a:noAutofit/>
          </a:bodyPr>
          <a:lstStyle>
            <a:lvl1pPr marL="0" marR="0" lvl="0" indent="0" algn="ctr" rtl="1">
              <a:spcBef>
                <a:spcPts val="0"/>
              </a:spcBef>
              <a:spcAft>
                <a:spcPts val="0"/>
              </a:spcAft>
              <a:buSzPts val="1400"/>
              <a:buNone/>
              <a:defRPr sz="1000" b="0">
                <a:solidFill>
                  <a:srgbClr val="888994"/>
                </a:solidFill>
                <a:latin typeface="Verdana"/>
                <a:ea typeface="Verdana"/>
                <a:cs typeface="Verdana"/>
                <a:sym typeface="Verdana"/>
              </a:defRPr>
            </a:lvl1pPr>
            <a:lvl2pPr marL="457200" marR="0" lvl="1"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80" name="Google Shape;80;p11"/>
          <p:cNvSpPr txBox="1">
            <a:spLocks noGrp="1"/>
          </p:cNvSpPr>
          <p:nvPr>
            <p:ph type="sldNum" idx="12"/>
          </p:nvPr>
        </p:nvSpPr>
        <p:spPr>
          <a:xfrm>
            <a:off x="6553200" y="6214404"/>
            <a:ext cx="2133600" cy="365760"/>
          </a:xfrm>
          <a:prstGeom prst="rect">
            <a:avLst/>
          </a:prstGeom>
          <a:noFill/>
          <a:ln>
            <a:noFill/>
          </a:ln>
        </p:spPr>
        <p:txBody>
          <a:bodyPr spcFirstLastPara="1" wrap="square" lIns="91425" tIns="45700" rIns="91425" bIns="45700" anchor="b" anchorCtr="0">
            <a:noAutofit/>
          </a:bodyPr>
          <a:lstStyle>
            <a:lvl1pPr marL="0" marR="0" lvl="0" indent="0" algn="r" rtl="1">
              <a:spcBef>
                <a:spcPts val="0"/>
              </a:spcBef>
              <a:buNone/>
              <a:defRPr sz="1000" b="0">
                <a:solidFill>
                  <a:srgbClr val="888994"/>
                </a:solidFill>
                <a:latin typeface="Verdana"/>
                <a:ea typeface="Verdana"/>
                <a:cs typeface="Verdana"/>
                <a:sym typeface="Verdana"/>
              </a:defRPr>
            </a:lvl1pPr>
            <a:lvl2pPr marL="0" marR="0" lvl="1" indent="0" algn="r" rtl="1">
              <a:spcBef>
                <a:spcPts val="0"/>
              </a:spcBef>
              <a:buNone/>
              <a:defRPr sz="1000" b="0">
                <a:solidFill>
                  <a:srgbClr val="888994"/>
                </a:solidFill>
                <a:latin typeface="Verdana"/>
                <a:ea typeface="Verdana"/>
                <a:cs typeface="Verdana"/>
                <a:sym typeface="Verdana"/>
              </a:defRPr>
            </a:lvl2pPr>
            <a:lvl3pPr marL="0" marR="0" lvl="2" indent="0" algn="r" rtl="1">
              <a:spcBef>
                <a:spcPts val="0"/>
              </a:spcBef>
              <a:buNone/>
              <a:defRPr sz="1000" b="0">
                <a:solidFill>
                  <a:srgbClr val="888994"/>
                </a:solidFill>
                <a:latin typeface="Verdana"/>
                <a:ea typeface="Verdana"/>
                <a:cs typeface="Verdana"/>
                <a:sym typeface="Verdana"/>
              </a:defRPr>
            </a:lvl3pPr>
            <a:lvl4pPr marL="0" marR="0" lvl="3" indent="0" algn="r" rtl="1">
              <a:spcBef>
                <a:spcPts val="0"/>
              </a:spcBef>
              <a:buNone/>
              <a:defRPr sz="1000" b="0">
                <a:solidFill>
                  <a:srgbClr val="888994"/>
                </a:solidFill>
                <a:latin typeface="Verdana"/>
                <a:ea typeface="Verdana"/>
                <a:cs typeface="Verdana"/>
                <a:sym typeface="Verdana"/>
              </a:defRPr>
            </a:lvl4pPr>
            <a:lvl5pPr marL="0" marR="0" lvl="4" indent="0" algn="r" rtl="1">
              <a:spcBef>
                <a:spcPts val="0"/>
              </a:spcBef>
              <a:buNone/>
              <a:defRPr sz="1000" b="0">
                <a:solidFill>
                  <a:srgbClr val="888994"/>
                </a:solidFill>
                <a:latin typeface="Verdana"/>
                <a:ea typeface="Verdana"/>
                <a:cs typeface="Verdana"/>
                <a:sym typeface="Verdana"/>
              </a:defRPr>
            </a:lvl5pPr>
            <a:lvl6pPr marL="0" marR="0" lvl="5" indent="0" algn="r" rtl="1">
              <a:spcBef>
                <a:spcPts val="0"/>
              </a:spcBef>
              <a:buNone/>
              <a:defRPr sz="1000" b="0">
                <a:solidFill>
                  <a:srgbClr val="888994"/>
                </a:solidFill>
                <a:latin typeface="Verdana"/>
                <a:ea typeface="Verdana"/>
                <a:cs typeface="Verdana"/>
                <a:sym typeface="Verdana"/>
              </a:defRPr>
            </a:lvl6pPr>
            <a:lvl7pPr marL="0" marR="0" lvl="6" indent="0" algn="r" rtl="1">
              <a:spcBef>
                <a:spcPts val="0"/>
              </a:spcBef>
              <a:buNone/>
              <a:defRPr sz="1000" b="0">
                <a:solidFill>
                  <a:srgbClr val="888994"/>
                </a:solidFill>
                <a:latin typeface="Verdana"/>
                <a:ea typeface="Verdana"/>
                <a:cs typeface="Verdana"/>
                <a:sym typeface="Verdana"/>
              </a:defRPr>
            </a:lvl7pPr>
            <a:lvl8pPr marL="0" marR="0" lvl="7" indent="0" algn="r" rtl="1">
              <a:spcBef>
                <a:spcPts val="0"/>
              </a:spcBef>
              <a:buNone/>
              <a:defRPr sz="1000" b="0">
                <a:solidFill>
                  <a:srgbClr val="888994"/>
                </a:solidFill>
                <a:latin typeface="Verdana"/>
                <a:ea typeface="Verdana"/>
                <a:cs typeface="Verdana"/>
                <a:sym typeface="Verdana"/>
              </a:defRPr>
            </a:lvl8pPr>
            <a:lvl9pPr marL="0" marR="0" lvl="8" indent="0" algn="r" rtl="1">
              <a:spcBef>
                <a:spcPts val="0"/>
              </a:spcBef>
              <a:buNone/>
              <a:defRPr sz="1000" b="0">
                <a:solidFill>
                  <a:srgbClr val="888994"/>
                </a:solidFill>
                <a:latin typeface="Verdana"/>
                <a:ea typeface="Verdana"/>
                <a:cs typeface="Verdana"/>
                <a:sym typeface="Verdana"/>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כותרת אנכית וטקסט" type="vertTitleAndTx">
  <p:cSld name="VERTICAL_TITLE_AND_VERTICAL_TEXT">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b" anchorCtr="0">
            <a:noAutofit/>
          </a:bodyPr>
          <a:lstStyle>
            <a:lvl1pPr marL="0" marR="0" lvl="0" indent="0" algn="ctr" rtl="1">
              <a:spcBef>
                <a:spcPts val="0"/>
              </a:spcBef>
              <a:spcAft>
                <a:spcPts val="0"/>
              </a:spcAft>
              <a:buClr>
                <a:srgbClr val="151E48"/>
              </a:buClr>
              <a:buSzPts val="1400"/>
              <a:buFont typeface="Cantata One"/>
              <a:buNone/>
              <a:defRPr sz="5300" b="1" i="0" u="none" strike="noStrike" cap="none">
                <a:solidFill>
                  <a:srgbClr val="151E48"/>
                </a:solidFill>
                <a:latin typeface="Cantata One"/>
                <a:ea typeface="Cantata One"/>
                <a:cs typeface="Cantata One"/>
                <a:sym typeface="Cantata One"/>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3" name="Google Shape;83;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noAutofit/>
          </a:bodyPr>
          <a:lstStyle>
            <a:lvl1pPr marL="457200" marR="0" lvl="0" indent="-370840" algn="r" rtl="1">
              <a:spcBef>
                <a:spcPts val="0"/>
              </a:spcBef>
              <a:spcAft>
                <a:spcPts val="0"/>
              </a:spcAft>
              <a:buClr>
                <a:schemeClr val="accent1"/>
              </a:buClr>
              <a:buSzPts val="2240"/>
              <a:buFont typeface="Noto Sans Symbols"/>
              <a:buChar char="●"/>
              <a:defRPr sz="2800" b="0" i="0" u="none" strike="noStrike" cap="none">
                <a:solidFill>
                  <a:schemeClr val="dk1"/>
                </a:solidFill>
                <a:latin typeface="Verdana"/>
                <a:ea typeface="Verdana"/>
                <a:cs typeface="Verdana"/>
                <a:sym typeface="Verdana"/>
              </a:defRPr>
            </a:lvl1pPr>
            <a:lvl2pPr marL="914400" marR="0" lvl="1" indent="-368300" algn="r" rtl="1">
              <a:spcBef>
                <a:spcPts val="0"/>
              </a:spcBef>
              <a:spcAft>
                <a:spcPts val="0"/>
              </a:spcAft>
              <a:buClr>
                <a:schemeClr val="accent2"/>
              </a:buClr>
              <a:buSzPts val="2200"/>
              <a:buFont typeface="Noto Sans Symbols"/>
              <a:buChar char="◾"/>
              <a:defRPr sz="2200" b="0" i="0" u="none" strike="noStrike" cap="none">
                <a:solidFill>
                  <a:schemeClr val="dk1"/>
                </a:solidFill>
                <a:latin typeface="Verdana"/>
                <a:ea typeface="Verdana"/>
                <a:cs typeface="Verdana"/>
                <a:sym typeface="Verdana"/>
              </a:defRPr>
            </a:lvl2pPr>
            <a:lvl3pPr marL="1371600" marR="0" lvl="2" indent="-355600" algn="r" rtl="1">
              <a:spcBef>
                <a:spcPts val="0"/>
              </a:spcBef>
              <a:spcAft>
                <a:spcPts val="0"/>
              </a:spcAft>
              <a:buClr>
                <a:schemeClr val="accent3"/>
              </a:buClr>
              <a:buSzPts val="2000"/>
              <a:buFont typeface="Noto Sans Symbols"/>
              <a:buChar char="◾"/>
              <a:defRPr sz="2000" b="0" i="0" u="none" strike="noStrike" cap="none">
                <a:solidFill>
                  <a:schemeClr val="dk1"/>
                </a:solidFill>
                <a:latin typeface="Verdana"/>
                <a:ea typeface="Verdana"/>
                <a:cs typeface="Verdana"/>
                <a:sym typeface="Verdana"/>
              </a:defRPr>
            </a:lvl3pPr>
            <a:lvl4pPr marL="1828800" marR="0" lvl="3" indent="-342900" algn="r" rtl="1">
              <a:spcBef>
                <a:spcPts val="0"/>
              </a:spcBef>
              <a:spcAft>
                <a:spcPts val="0"/>
              </a:spcAft>
              <a:buClr>
                <a:schemeClr val="accent4"/>
              </a:buClr>
              <a:buSzPts val="1800"/>
              <a:buFont typeface="Noto Sans Symbols"/>
              <a:buChar char="◾"/>
              <a:defRPr sz="1800" b="0" i="0" u="none" strike="noStrike" cap="none">
                <a:solidFill>
                  <a:schemeClr val="dk1"/>
                </a:solidFill>
                <a:latin typeface="Verdana"/>
                <a:ea typeface="Verdana"/>
                <a:cs typeface="Verdana"/>
                <a:sym typeface="Verdana"/>
              </a:defRPr>
            </a:lvl4pPr>
            <a:lvl5pPr marL="2286000" marR="0" lvl="4" indent="-342900" algn="r" rtl="1">
              <a:spcBef>
                <a:spcPts val="0"/>
              </a:spcBef>
              <a:spcAft>
                <a:spcPts val="0"/>
              </a:spcAft>
              <a:buClr>
                <a:schemeClr val="accent5"/>
              </a:buClr>
              <a:buSzPts val="1800"/>
              <a:buFont typeface="Noto Sans Symbols"/>
              <a:buChar char="◾"/>
              <a:defRPr sz="1800" b="0" i="0" u="none" strike="noStrike" cap="none">
                <a:solidFill>
                  <a:schemeClr val="dk1"/>
                </a:solidFill>
                <a:latin typeface="Verdana"/>
                <a:ea typeface="Verdana"/>
                <a:cs typeface="Verdana"/>
                <a:sym typeface="Verdana"/>
              </a:defRPr>
            </a:lvl5pPr>
            <a:lvl6pPr marL="2743200" marR="0" lvl="5" indent="-330200" algn="r" rtl="1">
              <a:spcBef>
                <a:spcPts val="0"/>
              </a:spcBef>
              <a:spcAft>
                <a:spcPts val="0"/>
              </a:spcAft>
              <a:buClr>
                <a:schemeClr val="accent6"/>
              </a:buClr>
              <a:buSzPts val="1600"/>
              <a:buFont typeface="Noto Sans Symbols"/>
              <a:buChar char="◾"/>
              <a:defRPr sz="1600" b="0" i="0" u="none" strike="noStrike" cap="none">
                <a:latin typeface="Verdana"/>
                <a:ea typeface="Verdana"/>
                <a:cs typeface="Verdana"/>
                <a:sym typeface="Verdana"/>
              </a:defRPr>
            </a:lvl6pPr>
            <a:lvl7pPr marL="3200400" marR="0" lvl="6" indent="-330200" algn="r" rtl="1">
              <a:spcBef>
                <a:spcPts val="0"/>
              </a:spcBef>
              <a:spcAft>
                <a:spcPts val="0"/>
              </a:spcAft>
              <a:buClr>
                <a:schemeClr val="dk2"/>
              </a:buClr>
              <a:buSzPts val="1600"/>
              <a:buFont typeface="Noto Sans Symbols"/>
              <a:buChar char="◾"/>
              <a:defRPr sz="1600" b="0" i="0" u="none" strike="noStrike" cap="none">
                <a:latin typeface="Verdana"/>
                <a:ea typeface="Verdana"/>
                <a:cs typeface="Verdana"/>
                <a:sym typeface="Verdana"/>
              </a:defRPr>
            </a:lvl7pPr>
            <a:lvl8pPr marL="3657600" marR="0" lvl="7" indent="-330200" algn="r" rtl="1">
              <a:spcBef>
                <a:spcPts val="0"/>
              </a:spcBef>
              <a:spcAft>
                <a:spcPts val="0"/>
              </a:spcAft>
              <a:buClr>
                <a:schemeClr val="accent2"/>
              </a:buClr>
              <a:buSzPts val="1600"/>
              <a:buFont typeface="Noto Sans Symbols"/>
              <a:buChar char="◾"/>
              <a:defRPr sz="1600" b="0" i="0" u="none" strike="noStrike" cap="none">
                <a:latin typeface="Verdana"/>
                <a:ea typeface="Verdana"/>
                <a:cs typeface="Verdana"/>
                <a:sym typeface="Verdana"/>
              </a:defRPr>
            </a:lvl8pPr>
            <a:lvl9pPr marL="4114800" marR="0" lvl="8" indent="-317500" algn="r" rtl="1">
              <a:spcBef>
                <a:spcPts val="0"/>
              </a:spcBef>
              <a:spcAft>
                <a:spcPts val="0"/>
              </a:spcAft>
              <a:buClr>
                <a:schemeClr val="accent1"/>
              </a:buClr>
              <a:buSzPts val="1400"/>
              <a:buFont typeface="Noto Sans Symbols"/>
              <a:buChar char="◾"/>
              <a:defRPr sz="1400" b="0" i="0" u="none" strike="noStrike" cap="none">
                <a:latin typeface="Verdana"/>
                <a:ea typeface="Verdana"/>
                <a:cs typeface="Verdana"/>
                <a:sym typeface="Verdana"/>
              </a:defRPr>
            </a:lvl9pPr>
          </a:lstStyle>
          <a:p>
            <a:endParaRPr/>
          </a:p>
        </p:txBody>
      </p:sp>
      <p:sp>
        <p:nvSpPr>
          <p:cNvPr id="84" name="Google Shape;84;p12"/>
          <p:cNvSpPr txBox="1">
            <a:spLocks noGrp="1"/>
          </p:cNvSpPr>
          <p:nvPr>
            <p:ph type="dt" idx="10"/>
          </p:nvPr>
        </p:nvSpPr>
        <p:spPr>
          <a:xfrm>
            <a:off x="457200" y="6214404"/>
            <a:ext cx="2133600" cy="365760"/>
          </a:xfrm>
          <a:prstGeom prst="rect">
            <a:avLst/>
          </a:prstGeom>
          <a:noFill/>
          <a:ln>
            <a:noFill/>
          </a:ln>
        </p:spPr>
        <p:txBody>
          <a:bodyPr spcFirstLastPara="1" wrap="square" lIns="91425" tIns="91425" rIns="91425" bIns="91425" anchor="b" anchorCtr="0">
            <a:noAutofit/>
          </a:bodyPr>
          <a:lstStyle>
            <a:lvl1pPr marL="0" marR="0" lvl="0" indent="0" algn="r" rtl="1">
              <a:spcBef>
                <a:spcPts val="0"/>
              </a:spcBef>
              <a:spcAft>
                <a:spcPts val="0"/>
              </a:spcAft>
              <a:buSzPts val="1400"/>
              <a:buNone/>
              <a:defRPr sz="1000" b="0">
                <a:solidFill>
                  <a:srgbClr val="888994"/>
                </a:solidFill>
                <a:latin typeface="Verdana"/>
                <a:ea typeface="Verdana"/>
                <a:cs typeface="Verdana"/>
                <a:sym typeface="Verdana"/>
              </a:defRPr>
            </a:lvl1pPr>
            <a:lvl2pPr marL="457200" marR="0" lvl="1"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85" name="Google Shape;85;p12"/>
          <p:cNvSpPr txBox="1">
            <a:spLocks noGrp="1"/>
          </p:cNvSpPr>
          <p:nvPr>
            <p:ph type="ftr" idx="11"/>
          </p:nvPr>
        </p:nvSpPr>
        <p:spPr>
          <a:xfrm>
            <a:off x="3124200" y="6214404"/>
            <a:ext cx="2895600" cy="365760"/>
          </a:xfrm>
          <a:prstGeom prst="rect">
            <a:avLst/>
          </a:prstGeom>
          <a:noFill/>
          <a:ln>
            <a:noFill/>
          </a:ln>
        </p:spPr>
        <p:txBody>
          <a:bodyPr spcFirstLastPara="1" wrap="square" lIns="91425" tIns="91425" rIns="91425" bIns="91425" anchor="b" anchorCtr="0">
            <a:noAutofit/>
          </a:bodyPr>
          <a:lstStyle>
            <a:lvl1pPr marL="0" marR="0" lvl="0" indent="0" algn="ctr" rtl="1">
              <a:spcBef>
                <a:spcPts val="0"/>
              </a:spcBef>
              <a:spcAft>
                <a:spcPts val="0"/>
              </a:spcAft>
              <a:buSzPts val="1400"/>
              <a:buNone/>
              <a:defRPr sz="1000" b="0">
                <a:solidFill>
                  <a:srgbClr val="888994"/>
                </a:solidFill>
                <a:latin typeface="Verdana"/>
                <a:ea typeface="Verdana"/>
                <a:cs typeface="Verdana"/>
                <a:sym typeface="Verdana"/>
              </a:defRPr>
            </a:lvl1pPr>
            <a:lvl2pPr marL="457200" marR="0" lvl="1"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86" name="Google Shape;86;p12"/>
          <p:cNvSpPr txBox="1">
            <a:spLocks noGrp="1"/>
          </p:cNvSpPr>
          <p:nvPr>
            <p:ph type="sldNum" idx="12"/>
          </p:nvPr>
        </p:nvSpPr>
        <p:spPr>
          <a:xfrm>
            <a:off x="6553200" y="6214404"/>
            <a:ext cx="2133600" cy="365760"/>
          </a:xfrm>
          <a:prstGeom prst="rect">
            <a:avLst/>
          </a:prstGeom>
          <a:noFill/>
          <a:ln>
            <a:noFill/>
          </a:ln>
        </p:spPr>
        <p:txBody>
          <a:bodyPr spcFirstLastPara="1" wrap="square" lIns="91425" tIns="45700" rIns="91425" bIns="45700" anchor="b" anchorCtr="0">
            <a:noAutofit/>
          </a:bodyPr>
          <a:lstStyle>
            <a:lvl1pPr marL="0" marR="0" lvl="0" indent="0" algn="r" rtl="1">
              <a:spcBef>
                <a:spcPts val="0"/>
              </a:spcBef>
              <a:buNone/>
              <a:defRPr sz="1000" b="0">
                <a:solidFill>
                  <a:srgbClr val="888994"/>
                </a:solidFill>
                <a:latin typeface="Verdana"/>
                <a:ea typeface="Verdana"/>
                <a:cs typeface="Verdana"/>
                <a:sym typeface="Verdana"/>
              </a:defRPr>
            </a:lvl1pPr>
            <a:lvl2pPr marL="0" marR="0" lvl="1" indent="0" algn="r" rtl="1">
              <a:spcBef>
                <a:spcPts val="0"/>
              </a:spcBef>
              <a:buNone/>
              <a:defRPr sz="1000" b="0">
                <a:solidFill>
                  <a:srgbClr val="888994"/>
                </a:solidFill>
                <a:latin typeface="Verdana"/>
                <a:ea typeface="Verdana"/>
                <a:cs typeface="Verdana"/>
                <a:sym typeface="Verdana"/>
              </a:defRPr>
            </a:lvl2pPr>
            <a:lvl3pPr marL="0" marR="0" lvl="2" indent="0" algn="r" rtl="1">
              <a:spcBef>
                <a:spcPts val="0"/>
              </a:spcBef>
              <a:buNone/>
              <a:defRPr sz="1000" b="0">
                <a:solidFill>
                  <a:srgbClr val="888994"/>
                </a:solidFill>
                <a:latin typeface="Verdana"/>
                <a:ea typeface="Verdana"/>
                <a:cs typeface="Verdana"/>
                <a:sym typeface="Verdana"/>
              </a:defRPr>
            </a:lvl3pPr>
            <a:lvl4pPr marL="0" marR="0" lvl="3" indent="0" algn="r" rtl="1">
              <a:spcBef>
                <a:spcPts val="0"/>
              </a:spcBef>
              <a:buNone/>
              <a:defRPr sz="1000" b="0">
                <a:solidFill>
                  <a:srgbClr val="888994"/>
                </a:solidFill>
                <a:latin typeface="Verdana"/>
                <a:ea typeface="Verdana"/>
                <a:cs typeface="Verdana"/>
                <a:sym typeface="Verdana"/>
              </a:defRPr>
            </a:lvl4pPr>
            <a:lvl5pPr marL="0" marR="0" lvl="4" indent="0" algn="r" rtl="1">
              <a:spcBef>
                <a:spcPts val="0"/>
              </a:spcBef>
              <a:buNone/>
              <a:defRPr sz="1000" b="0">
                <a:solidFill>
                  <a:srgbClr val="888994"/>
                </a:solidFill>
                <a:latin typeface="Verdana"/>
                <a:ea typeface="Verdana"/>
                <a:cs typeface="Verdana"/>
                <a:sym typeface="Verdana"/>
              </a:defRPr>
            </a:lvl5pPr>
            <a:lvl6pPr marL="0" marR="0" lvl="5" indent="0" algn="r" rtl="1">
              <a:spcBef>
                <a:spcPts val="0"/>
              </a:spcBef>
              <a:buNone/>
              <a:defRPr sz="1000" b="0">
                <a:solidFill>
                  <a:srgbClr val="888994"/>
                </a:solidFill>
                <a:latin typeface="Verdana"/>
                <a:ea typeface="Verdana"/>
                <a:cs typeface="Verdana"/>
                <a:sym typeface="Verdana"/>
              </a:defRPr>
            </a:lvl6pPr>
            <a:lvl7pPr marL="0" marR="0" lvl="6" indent="0" algn="r" rtl="1">
              <a:spcBef>
                <a:spcPts val="0"/>
              </a:spcBef>
              <a:buNone/>
              <a:defRPr sz="1000" b="0">
                <a:solidFill>
                  <a:srgbClr val="888994"/>
                </a:solidFill>
                <a:latin typeface="Verdana"/>
                <a:ea typeface="Verdana"/>
                <a:cs typeface="Verdana"/>
                <a:sym typeface="Verdana"/>
              </a:defRPr>
            </a:lvl7pPr>
            <a:lvl8pPr marL="0" marR="0" lvl="7" indent="0" algn="r" rtl="1">
              <a:spcBef>
                <a:spcPts val="0"/>
              </a:spcBef>
              <a:buNone/>
              <a:defRPr sz="1000" b="0">
                <a:solidFill>
                  <a:srgbClr val="888994"/>
                </a:solidFill>
                <a:latin typeface="Verdana"/>
                <a:ea typeface="Verdana"/>
                <a:cs typeface="Verdana"/>
                <a:sym typeface="Verdana"/>
              </a:defRPr>
            </a:lvl8pPr>
            <a:lvl9pPr marL="0" marR="0" lvl="8" indent="0" algn="r" rtl="1">
              <a:spcBef>
                <a:spcPts val="0"/>
              </a:spcBef>
              <a:buNone/>
              <a:defRPr sz="1000" b="0">
                <a:solidFill>
                  <a:srgbClr val="888994"/>
                </a:solidFill>
                <a:latin typeface="Verdana"/>
                <a:ea typeface="Verdana"/>
                <a:cs typeface="Verdana"/>
                <a:sym typeface="Verdana"/>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457200" y="304800"/>
            <a:ext cx="8229600" cy="1143000"/>
          </a:xfrm>
          <a:prstGeom prst="rect">
            <a:avLst/>
          </a:prstGeom>
          <a:noFill/>
          <a:ln>
            <a:noFill/>
          </a:ln>
        </p:spPr>
        <p:txBody>
          <a:bodyPr spcFirstLastPara="1" wrap="square" lIns="91425" tIns="91425" rIns="91425" bIns="91425" anchor="b" anchorCtr="0">
            <a:noAutofit/>
          </a:bodyPr>
          <a:lstStyle>
            <a:lvl1pPr marL="0" marR="0" lvl="0" indent="0" algn="ctr" rtl="1">
              <a:spcBef>
                <a:spcPts val="0"/>
              </a:spcBef>
              <a:spcAft>
                <a:spcPts val="0"/>
              </a:spcAft>
              <a:buClr>
                <a:srgbClr val="151E48"/>
              </a:buClr>
              <a:buSzPts val="1400"/>
              <a:buFont typeface="Cantata One"/>
              <a:buNone/>
              <a:defRPr sz="5300" b="1" i="0" u="none" strike="noStrike" cap="none">
                <a:solidFill>
                  <a:srgbClr val="151E48"/>
                </a:solidFill>
                <a:latin typeface="Cantata One"/>
                <a:ea typeface="Cantata One"/>
                <a:cs typeface="Cantata One"/>
                <a:sym typeface="Cantata One"/>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4" name="Google Shape;24;p3"/>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370840" algn="r" rtl="1">
              <a:spcBef>
                <a:spcPts val="0"/>
              </a:spcBef>
              <a:spcAft>
                <a:spcPts val="0"/>
              </a:spcAft>
              <a:buClr>
                <a:schemeClr val="accent1"/>
              </a:buClr>
              <a:buSzPts val="2240"/>
              <a:buFont typeface="Noto Sans Symbols"/>
              <a:buChar char="●"/>
              <a:defRPr sz="2800" b="0" i="0" u="none" strike="noStrike" cap="none">
                <a:solidFill>
                  <a:schemeClr val="dk1"/>
                </a:solidFill>
                <a:latin typeface="Verdana"/>
                <a:ea typeface="Verdana"/>
                <a:cs typeface="Verdana"/>
                <a:sym typeface="Verdana"/>
              </a:defRPr>
            </a:lvl1pPr>
            <a:lvl2pPr marL="914400" marR="0" lvl="1" indent="-368300" algn="r" rtl="1">
              <a:spcBef>
                <a:spcPts val="0"/>
              </a:spcBef>
              <a:spcAft>
                <a:spcPts val="0"/>
              </a:spcAft>
              <a:buClr>
                <a:schemeClr val="accent2"/>
              </a:buClr>
              <a:buSzPts val="2200"/>
              <a:buFont typeface="Noto Sans Symbols"/>
              <a:buChar char="◾"/>
              <a:defRPr sz="2200" b="0" i="0" u="none" strike="noStrike" cap="none">
                <a:solidFill>
                  <a:schemeClr val="dk1"/>
                </a:solidFill>
                <a:latin typeface="Verdana"/>
                <a:ea typeface="Verdana"/>
                <a:cs typeface="Verdana"/>
                <a:sym typeface="Verdana"/>
              </a:defRPr>
            </a:lvl2pPr>
            <a:lvl3pPr marL="1371600" marR="0" lvl="2" indent="-355600" algn="r" rtl="1">
              <a:spcBef>
                <a:spcPts val="0"/>
              </a:spcBef>
              <a:spcAft>
                <a:spcPts val="0"/>
              </a:spcAft>
              <a:buClr>
                <a:schemeClr val="accent3"/>
              </a:buClr>
              <a:buSzPts val="2000"/>
              <a:buFont typeface="Noto Sans Symbols"/>
              <a:buChar char="◾"/>
              <a:defRPr sz="2000" b="0" i="0" u="none" strike="noStrike" cap="none">
                <a:solidFill>
                  <a:schemeClr val="dk1"/>
                </a:solidFill>
                <a:latin typeface="Verdana"/>
                <a:ea typeface="Verdana"/>
                <a:cs typeface="Verdana"/>
                <a:sym typeface="Verdana"/>
              </a:defRPr>
            </a:lvl3pPr>
            <a:lvl4pPr marL="1828800" marR="0" lvl="3" indent="-342900" algn="r" rtl="1">
              <a:spcBef>
                <a:spcPts val="0"/>
              </a:spcBef>
              <a:spcAft>
                <a:spcPts val="0"/>
              </a:spcAft>
              <a:buClr>
                <a:schemeClr val="accent4"/>
              </a:buClr>
              <a:buSzPts val="1800"/>
              <a:buFont typeface="Noto Sans Symbols"/>
              <a:buChar char="◾"/>
              <a:defRPr sz="1800" b="0" i="0" u="none" strike="noStrike" cap="none">
                <a:solidFill>
                  <a:schemeClr val="dk1"/>
                </a:solidFill>
                <a:latin typeface="Verdana"/>
                <a:ea typeface="Verdana"/>
                <a:cs typeface="Verdana"/>
                <a:sym typeface="Verdana"/>
              </a:defRPr>
            </a:lvl4pPr>
            <a:lvl5pPr marL="2286000" marR="0" lvl="4" indent="-342900" algn="r" rtl="1">
              <a:spcBef>
                <a:spcPts val="0"/>
              </a:spcBef>
              <a:spcAft>
                <a:spcPts val="0"/>
              </a:spcAft>
              <a:buClr>
                <a:schemeClr val="accent5"/>
              </a:buClr>
              <a:buSzPts val="1800"/>
              <a:buFont typeface="Noto Sans Symbols"/>
              <a:buChar char="◾"/>
              <a:defRPr sz="1800" b="0" i="0" u="none" strike="noStrike" cap="none">
                <a:solidFill>
                  <a:schemeClr val="dk1"/>
                </a:solidFill>
                <a:latin typeface="Verdana"/>
                <a:ea typeface="Verdana"/>
                <a:cs typeface="Verdana"/>
                <a:sym typeface="Verdana"/>
              </a:defRPr>
            </a:lvl5pPr>
            <a:lvl6pPr marL="2743200" marR="0" lvl="5" indent="-330200" algn="r" rtl="1">
              <a:spcBef>
                <a:spcPts val="0"/>
              </a:spcBef>
              <a:spcAft>
                <a:spcPts val="0"/>
              </a:spcAft>
              <a:buClr>
                <a:schemeClr val="accent6"/>
              </a:buClr>
              <a:buSzPts val="1600"/>
              <a:buFont typeface="Noto Sans Symbols"/>
              <a:buChar char="◾"/>
              <a:defRPr sz="1600" b="0" i="0" u="none" strike="noStrike" cap="none">
                <a:latin typeface="Verdana"/>
                <a:ea typeface="Verdana"/>
                <a:cs typeface="Verdana"/>
                <a:sym typeface="Verdana"/>
              </a:defRPr>
            </a:lvl6pPr>
            <a:lvl7pPr marL="3200400" marR="0" lvl="6" indent="-330200" algn="r" rtl="1">
              <a:spcBef>
                <a:spcPts val="0"/>
              </a:spcBef>
              <a:spcAft>
                <a:spcPts val="0"/>
              </a:spcAft>
              <a:buClr>
                <a:schemeClr val="dk2"/>
              </a:buClr>
              <a:buSzPts val="1600"/>
              <a:buFont typeface="Noto Sans Symbols"/>
              <a:buChar char="◾"/>
              <a:defRPr sz="1600" b="0" i="0" u="none" strike="noStrike" cap="none">
                <a:latin typeface="Verdana"/>
                <a:ea typeface="Verdana"/>
                <a:cs typeface="Verdana"/>
                <a:sym typeface="Verdana"/>
              </a:defRPr>
            </a:lvl7pPr>
            <a:lvl8pPr marL="3657600" marR="0" lvl="7" indent="-330200" algn="r" rtl="1">
              <a:spcBef>
                <a:spcPts val="0"/>
              </a:spcBef>
              <a:spcAft>
                <a:spcPts val="0"/>
              </a:spcAft>
              <a:buClr>
                <a:schemeClr val="accent2"/>
              </a:buClr>
              <a:buSzPts val="1600"/>
              <a:buFont typeface="Noto Sans Symbols"/>
              <a:buChar char="◾"/>
              <a:defRPr sz="1600" b="0" i="0" u="none" strike="noStrike" cap="none">
                <a:latin typeface="Verdana"/>
                <a:ea typeface="Verdana"/>
                <a:cs typeface="Verdana"/>
                <a:sym typeface="Verdana"/>
              </a:defRPr>
            </a:lvl8pPr>
            <a:lvl9pPr marL="4114800" marR="0" lvl="8" indent="-317500" algn="r" rtl="1">
              <a:spcBef>
                <a:spcPts val="0"/>
              </a:spcBef>
              <a:spcAft>
                <a:spcPts val="0"/>
              </a:spcAft>
              <a:buClr>
                <a:schemeClr val="accent1"/>
              </a:buClr>
              <a:buSzPts val="1400"/>
              <a:buFont typeface="Noto Sans Symbols"/>
              <a:buChar char="◾"/>
              <a:defRPr sz="1400" b="0" i="0" u="none" strike="noStrike" cap="none">
                <a:latin typeface="Verdana"/>
                <a:ea typeface="Verdana"/>
                <a:cs typeface="Verdana"/>
                <a:sym typeface="Verdana"/>
              </a:defRPr>
            </a:lvl9pPr>
          </a:lstStyle>
          <a:p>
            <a:endParaRPr/>
          </a:p>
        </p:txBody>
      </p:sp>
      <p:sp>
        <p:nvSpPr>
          <p:cNvPr id="25" name="Google Shape;25;p3"/>
          <p:cNvSpPr txBox="1">
            <a:spLocks noGrp="1"/>
          </p:cNvSpPr>
          <p:nvPr>
            <p:ph type="dt" idx="10"/>
          </p:nvPr>
        </p:nvSpPr>
        <p:spPr>
          <a:xfrm>
            <a:off x="457200" y="6214404"/>
            <a:ext cx="2133600" cy="365760"/>
          </a:xfrm>
          <a:prstGeom prst="rect">
            <a:avLst/>
          </a:prstGeom>
          <a:noFill/>
          <a:ln>
            <a:noFill/>
          </a:ln>
        </p:spPr>
        <p:txBody>
          <a:bodyPr spcFirstLastPara="1" wrap="square" lIns="91425" tIns="91425" rIns="91425" bIns="91425" anchor="b" anchorCtr="0">
            <a:noAutofit/>
          </a:bodyPr>
          <a:lstStyle>
            <a:lvl1pPr marL="0" marR="0" lvl="0" indent="0" algn="r" rtl="1">
              <a:spcBef>
                <a:spcPts val="0"/>
              </a:spcBef>
              <a:spcAft>
                <a:spcPts val="0"/>
              </a:spcAft>
              <a:buSzPts val="1400"/>
              <a:buNone/>
              <a:defRPr sz="1000" b="0" i="0" u="none" strike="noStrike" cap="none">
                <a:solidFill>
                  <a:srgbClr val="888994"/>
                </a:solidFill>
                <a:latin typeface="Verdana"/>
                <a:ea typeface="Verdana"/>
                <a:cs typeface="Verdana"/>
                <a:sym typeface="Verdana"/>
              </a:defRPr>
            </a:lvl1pPr>
            <a:lvl2pPr marL="457200" marR="0" lvl="1"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26" name="Google Shape;26;p3"/>
          <p:cNvSpPr txBox="1">
            <a:spLocks noGrp="1"/>
          </p:cNvSpPr>
          <p:nvPr>
            <p:ph type="ftr" idx="11"/>
          </p:nvPr>
        </p:nvSpPr>
        <p:spPr>
          <a:xfrm>
            <a:off x="3124200" y="6214404"/>
            <a:ext cx="2895600" cy="365760"/>
          </a:xfrm>
          <a:prstGeom prst="rect">
            <a:avLst/>
          </a:prstGeom>
          <a:noFill/>
          <a:ln>
            <a:noFill/>
          </a:ln>
        </p:spPr>
        <p:txBody>
          <a:bodyPr spcFirstLastPara="1" wrap="square" lIns="91425" tIns="91425" rIns="91425" bIns="91425" anchor="b" anchorCtr="0">
            <a:noAutofit/>
          </a:bodyPr>
          <a:lstStyle>
            <a:lvl1pPr marL="0" marR="0" lvl="0" indent="0" algn="ctr" rtl="1">
              <a:spcBef>
                <a:spcPts val="0"/>
              </a:spcBef>
              <a:spcAft>
                <a:spcPts val="0"/>
              </a:spcAft>
              <a:buSzPts val="1400"/>
              <a:buNone/>
              <a:defRPr sz="1000" b="0" i="0" u="none" strike="noStrike" cap="none">
                <a:solidFill>
                  <a:srgbClr val="888994"/>
                </a:solidFill>
                <a:latin typeface="Verdana"/>
                <a:ea typeface="Verdana"/>
                <a:cs typeface="Verdana"/>
                <a:sym typeface="Verdana"/>
              </a:defRPr>
            </a:lvl1pPr>
            <a:lvl2pPr marL="457200" marR="0" lvl="1"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27" name="Google Shape;27;p3"/>
          <p:cNvSpPr txBox="1">
            <a:spLocks noGrp="1"/>
          </p:cNvSpPr>
          <p:nvPr>
            <p:ph type="sldNum" idx="12"/>
          </p:nvPr>
        </p:nvSpPr>
        <p:spPr>
          <a:xfrm>
            <a:off x="6553200" y="6214404"/>
            <a:ext cx="2133600" cy="365760"/>
          </a:xfrm>
          <a:prstGeom prst="rect">
            <a:avLst/>
          </a:prstGeom>
          <a:noFill/>
          <a:ln>
            <a:noFill/>
          </a:ln>
        </p:spPr>
        <p:txBody>
          <a:bodyPr spcFirstLastPara="1" wrap="square" lIns="91425" tIns="45700" rIns="91425" bIns="45700" anchor="b" anchorCtr="0">
            <a:noAutofit/>
          </a:bodyPr>
          <a:lstStyle>
            <a:lvl1pPr marL="0" marR="0" lvl="0" indent="0" algn="r" rtl="1">
              <a:spcBef>
                <a:spcPts val="0"/>
              </a:spcBef>
              <a:buNone/>
              <a:defRPr sz="1000" b="0" i="0" u="none" strike="noStrike" cap="none">
                <a:solidFill>
                  <a:srgbClr val="888994"/>
                </a:solidFill>
                <a:latin typeface="Verdana"/>
                <a:ea typeface="Verdana"/>
                <a:cs typeface="Verdana"/>
                <a:sym typeface="Verdana"/>
              </a:defRPr>
            </a:lvl1pPr>
            <a:lvl2pPr marL="0" marR="0" lvl="1" indent="0" algn="r" rtl="1">
              <a:spcBef>
                <a:spcPts val="0"/>
              </a:spcBef>
              <a:buNone/>
              <a:defRPr sz="1000" b="0" i="0" u="none" strike="noStrike" cap="none">
                <a:solidFill>
                  <a:srgbClr val="888994"/>
                </a:solidFill>
                <a:latin typeface="Verdana"/>
                <a:ea typeface="Verdana"/>
                <a:cs typeface="Verdana"/>
                <a:sym typeface="Verdana"/>
              </a:defRPr>
            </a:lvl2pPr>
            <a:lvl3pPr marL="0" marR="0" lvl="2" indent="0" algn="r" rtl="1">
              <a:spcBef>
                <a:spcPts val="0"/>
              </a:spcBef>
              <a:buNone/>
              <a:defRPr sz="1000" b="0" i="0" u="none" strike="noStrike" cap="none">
                <a:solidFill>
                  <a:srgbClr val="888994"/>
                </a:solidFill>
                <a:latin typeface="Verdana"/>
                <a:ea typeface="Verdana"/>
                <a:cs typeface="Verdana"/>
                <a:sym typeface="Verdana"/>
              </a:defRPr>
            </a:lvl3pPr>
            <a:lvl4pPr marL="0" marR="0" lvl="3" indent="0" algn="r" rtl="1">
              <a:spcBef>
                <a:spcPts val="0"/>
              </a:spcBef>
              <a:buNone/>
              <a:defRPr sz="1000" b="0" i="0" u="none" strike="noStrike" cap="none">
                <a:solidFill>
                  <a:srgbClr val="888994"/>
                </a:solidFill>
                <a:latin typeface="Verdana"/>
                <a:ea typeface="Verdana"/>
                <a:cs typeface="Verdana"/>
                <a:sym typeface="Verdana"/>
              </a:defRPr>
            </a:lvl4pPr>
            <a:lvl5pPr marL="0" marR="0" lvl="4" indent="0" algn="r" rtl="1">
              <a:spcBef>
                <a:spcPts val="0"/>
              </a:spcBef>
              <a:buNone/>
              <a:defRPr sz="1000" b="0" i="0" u="none" strike="noStrike" cap="none">
                <a:solidFill>
                  <a:srgbClr val="888994"/>
                </a:solidFill>
                <a:latin typeface="Verdana"/>
                <a:ea typeface="Verdana"/>
                <a:cs typeface="Verdana"/>
                <a:sym typeface="Verdana"/>
              </a:defRPr>
            </a:lvl5pPr>
            <a:lvl6pPr marL="0" marR="0" lvl="5" indent="0" algn="r" rtl="1">
              <a:spcBef>
                <a:spcPts val="0"/>
              </a:spcBef>
              <a:buNone/>
              <a:defRPr sz="1000" b="0" i="0" u="none" strike="noStrike" cap="none">
                <a:solidFill>
                  <a:srgbClr val="888994"/>
                </a:solidFill>
                <a:latin typeface="Verdana"/>
                <a:ea typeface="Verdana"/>
                <a:cs typeface="Verdana"/>
                <a:sym typeface="Verdana"/>
              </a:defRPr>
            </a:lvl6pPr>
            <a:lvl7pPr marL="0" marR="0" lvl="6" indent="0" algn="r" rtl="1">
              <a:spcBef>
                <a:spcPts val="0"/>
              </a:spcBef>
              <a:buNone/>
              <a:defRPr sz="1000" b="0" i="0" u="none" strike="noStrike" cap="none">
                <a:solidFill>
                  <a:srgbClr val="888994"/>
                </a:solidFill>
                <a:latin typeface="Verdana"/>
                <a:ea typeface="Verdana"/>
                <a:cs typeface="Verdana"/>
                <a:sym typeface="Verdana"/>
              </a:defRPr>
            </a:lvl7pPr>
            <a:lvl8pPr marL="0" marR="0" lvl="7" indent="0" algn="r" rtl="1">
              <a:spcBef>
                <a:spcPts val="0"/>
              </a:spcBef>
              <a:buNone/>
              <a:defRPr sz="1000" b="0" i="0" u="none" strike="noStrike" cap="none">
                <a:solidFill>
                  <a:srgbClr val="888994"/>
                </a:solidFill>
                <a:latin typeface="Verdana"/>
                <a:ea typeface="Verdana"/>
                <a:cs typeface="Verdana"/>
                <a:sym typeface="Verdana"/>
              </a:defRPr>
            </a:lvl8pPr>
            <a:lvl9pPr marL="0" marR="0" lvl="8" indent="0" algn="r" rtl="1">
              <a:spcBef>
                <a:spcPts val="0"/>
              </a:spcBef>
              <a:buNone/>
              <a:defRPr sz="1000" b="0" i="0" u="none" strike="noStrike" cap="none">
                <a:solidFill>
                  <a:srgbClr val="888994"/>
                </a:solidFill>
                <a:latin typeface="Verdana"/>
                <a:ea typeface="Verdana"/>
                <a:cs typeface="Verdana"/>
                <a:sym typeface="Verdana"/>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ריק" type="blank">
  <p:cSld name="BLANK">
    <p:spTree>
      <p:nvGrpSpPr>
        <p:cNvPr id="1" name="Shape 28"/>
        <p:cNvGrpSpPr/>
        <p:nvPr/>
      </p:nvGrpSpPr>
      <p:grpSpPr>
        <a:xfrm>
          <a:off x="0" y="0"/>
          <a:ext cx="0" cy="0"/>
          <a:chOff x="0" y="0"/>
          <a:chExt cx="0" cy="0"/>
        </a:xfrm>
      </p:grpSpPr>
      <p:sp>
        <p:nvSpPr>
          <p:cNvPr id="29" name="Google Shape;29;p4"/>
          <p:cNvSpPr txBox="1">
            <a:spLocks noGrp="1"/>
          </p:cNvSpPr>
          <p:nvPr>
            <p:ph type="dt" idx="10"/>
          </p:nvPr>
        </p:nvSpPr>
        <p:spPr>
          <a:xfrm>
            <a:off x="457200" y="6214404"/>
            <a:ext cx="2133600" cy="365760"/>
          </a:xfrm>
          <a:prstGeom prst="rect">
            <a:avLst/>
          </a:prstGeom>
          <a:noFill/>
          <a:ln>
            <a:noFill/>
          </a:ln>
        </p:spPr>
        <p:txBody>
          <a:bodyPr spcFirstLastPara="1" wrap="square" lIns="91425" tIns="91425" rIns="91425" bIns="91425" anchor="b" anchorCtr="0">
            <a:noAutofit/>
          </a:bodyPr>
          <a:lstStyle>
            <a:lvl1pPr marL="0" marR="0" lvl="0" indent="0" algn="r" rtl="1">
              <a:spcBef>
                <a:spcPts val="0"/>
              </a:spcBef>
              <a:spcAft>
                <a:spcPts val="0"/>
              </a:spcAft>
              <a:buSzPts val="1400"/>
              <a:buNone/>
              <a:defRPr sz="1000" b="0">
                <a:solidFill>
                  <a:srgbClr val="888994"/>
                </a:solidFill>
                <a:latin typeface="Verdana"/>
                <a:ea typeface="Verdana"/>
                <a:cs typeface="Verdana"/>
                <a:sym typeface="Verdana"/>
              </a:defRPr>
            </a:lvl1pPr>
            <a:lvl2pPr marL="457200" marR="0" lvl="1"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30" name="Google Shape;30;p4"/>
          <p:cNvSpPr txBox="1">
            <a:spLocks noGrp="1"/>
          </p:cNvSpPr>
          <p:nvPr>
            <p:ph type="ftr" idx="11"/>
          </p:nvPr>
        </p:nvSpPr>
        <p:spPr>
          <a:xfrm>
            <a:off x="3124200" y="6214404"/>
            <a:ext cx="2895600" cy="365760"/>
          </a:xfrm>
          <a:prstGeom prst="rect">
            <a:avLst/>
          </a:prstGeom>
          <a:noFill/>
          <a:ln>
            <a:noFill/>
          </a:ln>
        </p:spPr>
        <p:txBody>
          <a:bodyPr spcFirstLastPara="1" wrap="square" lIns="91425" tIns="91425" rIns="91425" bIns="91425" anchor="b" anchorCtr="0">
            <a:noAutofit/>
          </a:bodyPr>
          <a:lstStyle>
            <a:lvl1pPr marL="0" marR="0" lvl="0" indent="0" algn="ctr" rtl="1">
              <a:spcBef>
                <a:spcPts val="0"/>
              </a:spcBef>
              <a:spcAft>
                <a:spcPts val="0"/>
              </a:spcAft>
              <a:buSzPts val="1400"/>
              <a:buNone/>
              <a:defRPr sz="1000" b="0">
                <a:solidFill>
                  <a:srgbClr val="888994"/>
                </a:solidFill>
                <a:latin typeface="Verdana"/>
                <a:ea typeface="Verdana"/>
                <a:cs typeface="Verdana"/>
                <a:sym typeface="Verdana"/>
              </a:defRPr>
            </a:lvl1pPr>
            <a:lvl2pPr marL="457200" marR="0" lvl="1"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31" name="Google Shape;31;p4"/>
          <p:cNvSpPr txBox="1">
            <a:spLocks noGrp="1"/>
          </p:cNvSpPr>
          <p:nvPr>
            <p:ph type="sldNum" idx="12"/>
          </p:nvPr>
        </p:nvSpPr>
        <p:spPr>
          <a:xfrm>
            <a:off x="6553200" y="6214404"/>
            <a:ext cx="2133600" cy="365760"/>
          </a:xfrm>
          <a:prstGeom prst="rect">
            <a:avLst/>
          </a:prstGeom>
          <a:noFill/>
          <a:ln>
            <a:noFill/>
          </a:ln>
        </p:spPr>
        <p:txBody>
          <a:bodyPr spcFirstLastPara="1" wrap="square" lIns="91425" tIns="45700" rIns="91425" bIns="45700" anchor="b" anchorCtr="0">
            <a:noAutofit/>
          </a:bodyPr>
          <a:lstStyle>
            <a:lvl1pPr marL="0" marR="0" lvl="0" indent="0" algn="r" rtl="1">
              <a:spcBef>
                <a:spcPts val="0"/>
              </a:spcBef>
              <a:buNone/>
              <a:defRPr sz="1000" b="0">
                <a:solidFill>
                  <a:srgbClr val="888994"/>
                </a:solidFill>
                <a:latin typeface="Verdana"/>
                <a:ea typeface="Verdana"/>
                <a:cs typeface="Verdana"/>
                <a:sym typeface="Verdana"/>
              </a:defRPr>
            </a:lvl1pPr>
            <a:lvl2pPr marL="0" marR="0" lvl="1" indent="0" algn="r" rtl="1">
              <a:spcBef>
                <a:spcPts val="0"/>
              </a:spcBef>
              <a:buNone/>
              <a:defRPr sz="1000" b="0">
                <a:solidFill>
                  <a:srgbClr val="888994"/>
                </a:solidFill>
                <a:latin typeface="Verdana"/>
                <a:ea typeface="Verdana"/>
                <a:cs typeface="Verdana"/>
                <a:sym typeface="Verdana"/>
              </a:defRPr>
            </a:lvl2pPr>
            <a:lvl3pPr marL="0" marR="0" lvl="2" indent="0" algn="r" rtl="1">
              <a:spcBef>
                <a:spcPts val="0"/>
              </a:spcBef>
              <a:buNone/>
              <a:defRPr sz="1000" b="0">
                <a:solidFill>
                  <a:srgbClr val="888994"/>
                </a:solidFill>
                <a:latin typeface="Verdana"/>
                <a:ea typeface="Verdana"/>
                <a:cs typeface="Verdana"/>
                <a:sym typeface="Verdana"/>
              </a:defRPr>
            </a:lvl3pPr>
            <a:lvl4pPr marL="0" marR="0" lvl="3" indent="0" algn="r" rtl="1">
              <a:spcBef>
                <a:spcPts val="0"/>
              </a:spcBef>
              <a:buNone/>
              <a:defRPr sz="1000" b="0">
                <a:solidFill>
                  <a:srgbClr val="888994"/>
                </a:solidFill>
                <a:latin typeface="Verdana"/>
                <a:ea typeface="Verdana"/>
                <a:cs typeface="Verdana"/>
                <a:sym typeface="Verdana"/>
              </a:defRPr>
            </a:lvl4pPr>
            <a:lvl5pPr marL="0" marR="0" lvl="4" indent="0" algn="r" rtl="1">
              <a:spcBef>
                <a:spcPts val="0"/>
              </a:spcBef>
              <a:buNone/>
              <a:defRPr sz="1000" b="0">
                <a:solidFill>
                  <a:srgbClr val="888994"/>
                </a:solidFill>
                <a:latin typeface="Verdana"/>
                <a:ea typeface="Verdana"/>
                <a:cs typeface="Verdana"/>
                <a:sym typeface="Verdana"/>
              </a:defRPr>
            </a:lvl5pPr>
            <a:lvl6pPr marL="0" marR="0" lvl="5" indent="0" algn="r" rtl="1">
              <a:spcBef>
                <a:spcPts val="0"/>
              </a:spcBef>
              <a:buNone/>
              <a:defRPr sz="1000" b="0">
                <a:solidFill>
                  <a:srgbClr val="888994"/>
                </a:solidFill>
                <a:latin typeface="Verdana"/>
                <a:ea typeface="Verdana"/>
                <a:cs typeface="Verdana"/>
                <a:sym typeface="Verdana"/>
              </a:defRPr>
            </a:lvl6pPr>
            <a:lvl7pPr marL="0" marR="0" lvl="6" indent="0" algn="r" rtl="1">
              <a:spcBef>
                <a:spcPts val="0"/>
              </a:spcBef>
              <a:buNone/>
              <a:defRPr sz="1000" b="0">
                <a:solidFill>
                  <a:srgbClr val="888994"/>
                </a:solidFill>
                <a:latin typeface="Verdana"/>
                <a:ea typeface="Verdana"/>
                <a:cs typeface="Verdana"/>
                <a:sym typeface="Verdana"/>
              </a:defRPr>
            </a:lvl7pPr>
            <a:lvl8pPr marL="0" marR="0" lvl="7" indent="0" algn="r" rtl="1">
              <a:spcBef>
                <a:spcPts val="0"/>
              </a:spcBef>
              <a:buNone/>
              <a:defRPr sz="1000" b="0">
                <a:solidFill>
                  <a:srgbClr val="888994"/>
                </a:solidFill>
                <a:latin typeface="Verdana"/>
                <a:ea typeface="Verdana"/>
                <a:cs typeface="Verdana"/>
                <a:sym typeface="Verdana"/>
              </a:defRPr>
            </a:lvl8pPr>
            <a:lvl9pPr marL="0" marR="0" lvl="8" indent="0" algn="r" rtl="1">
              <a:spcBef>
                <a:spcPts val="0"/>
              </a:spcBef>
              <a:buNone/>
              <a:defRPr sz="1000" b="0">
                <a:solidFill>
                  <a:srgbClr val="888994"/>
                </a:solidFill>
                <a:latin typeface="Verdana"/>
                <a:ea typeface="Verdana"/>
                <a:cs typeface="Verdana"/>
                <a:sym typeface="Verdana"/>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כותרת מקטע עליונה" type="secHead">
  <p:cSld name="SECTION_HEADER">
    <p:bg>
      <p:bgPr>
        <a:gradFill>
          <a:gsLst>
            <a:gs pos="0">
              <a:srgbClr val="88BADF"/>
            </a:gs>
            <a:gs pos="40000">
              <a:srgbClr val="97E4FF"/>
            </a:gs>
            <a:gs pos="50000">
              <a:srgbClr val="92E6FF"/>
            </a:gs>
            <a:gs pos="52999">
              <a:srgbClr val="92E6FF"/>
            </a:gs>
            <a:gs pos="62000">
              <a:srgbClr val="97E4FF"/>
            </a:gs>
            <a:gs pos="100000">
              <a:srgbClr val="88BADF"/>
            </a:gs>
          </a:gsLst>
          <a:lin ang="5400000" scaled="0"/>
        </a:gradFill>
        <a:effectLst/>
      </p:bgPr>
    </p:bg>
    <p:spTree>
      <p:nvGrpSpPr>
        <p:cNvPr id="1" name="Shape 32"/>
        <p:cNvGrpSpPr/>
        <p:nvPr/>
      </p:nvGrpSpPr>
      <p:grpSpPr>
        <a:xfrm>
          <a:off x="0" y="0"/>
          <a:ext cx="0" cy="0"/>
          <a:chOff x="0" y="0"/>
          <a:chExt cx="0" cy="0"/>
        </a:xfrm>
      </p:grpSpPr>
      <p:sp>
        <p:nvSpPr>
          <p:cNvPr id="33" name="Google Shape;33;p5"/>
          <p:cNvSpPr/>
          <p:nvPr/>
        </p:nvSpPr>
        <p:spPr>
          <a:xfrm>
            <a:off x="690563" y="491696"/>
            <a:ext cx="7762875" cy="5874608"/>
          </a:xfrm>
          <a:prstGeom prst="roundRect">
            <a:avLst>
              <a:gd name="adj" fmla="val 2238"/>
            </a:avLst>
          </a:prstGeom>
          <a:gradFill>
            <a:gsLst>
              <a:gs pos="0">
                <a:srgbClr val="FFFFFF">
                  <a:alpha val="49803"/>
                </a:srgbClr>
              </a:gs>
              <a:gs pos="35000">
                <a:srgbClr val="FFFFFF">
                  <a:alpha val="86666"/>
                </a:srgbClr>
              </a:gs>
              <a:gs pos="50000">
                <a:srgbClr val="FFFFFF">
                  <a:alpha val="91764"/>
                </a:srgbClr>
              </a:gs>
              <a:gs pos="60000">
                <a:srgbClr val="FFFFFF">
                  <a:alpha val="88627"/>
                </a:srgbClr>
              </a:gs>
              <a:gs pos="100000">
                <a:srgbClr val="FFFFFF">
                  <a:alpha val="54901"/>
                </a:srgbClr>
              </a:gs>
            </a:gsLst>
            <a:lin ang="5400000" scaled="0"/>
          </a:gradFill>
          <a:ln>
            <a:noFill/>
          </a:ln>
          <a:effectLst>
            <a:outerShdw blurRad="63500" dist="45720" dir="5400000" algn="t" rotWithShape="0">
              <a:srgbClr val="4983AE">
                <a:alpha val="89803"/>
              </a:srgbClr>
            </a:outerShdw>
          </a:effectLst>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dk1"/>
              </a:buClr>
              <a:buFont typeface="Verdana"/>
              <a:buNone/>
            </a:pPr>
            <a:endParaRPr sz="1800" b="0" i="0" u="none" strike="noStrike" cap="none">
              <a:solidFill>
                <a:srgbClr val="FFFFFF"/>
              </a:solidFill>
              <a:latin typeface="Corbel"/>
              <a:ea typeface="Corbel"/>
              <a:cs typeface="Corbel"/>
              <a:sym typeface="Corbel"/>
            </a:endParaRPr>
          </a:p>
        </p:txBody>
      </p:sp>
      <p:sp>
        <p:nvSpPr>
          <p:cNvPr id="34" name="Google Shape;34;p5"/>
          <p:cNvSpPr txBox="1">
            <a:spLocks noGrp="1"/>
          </p:cNvSpPr>
          <p:nvPr>
            <p:ph type="title"/>
          </p:nvPr>
        </p:nvSpPr>
        <p:spPr>
          <a:xfrm>
            <a:off x="777240" y="795996"/>
            <a:ext cx="7589520" cy="3112843"/>
          </a:xfrm>
          <a:prstGeom prst="rect">
            <a:avLst/>
          </a:prstGeom>
          <a:noFill/>
          <a:ln>
            <a:noFill/>
          </a:ln>
        </p:spPr>
        <p:txBody>
          <a:bodyPr spcFirstLastPara="1" wrap="square" lIns="91425" tIns="91425" rIns="91425" bIns="91425" anchor="b" anchorCtr="0">
            <a:noAutofit/>
          </a:bodyPr>
          <a:lstStyle>
            <a:lvl1pPr marL="0" marR="0" lvl="0" indent="0" algn="ctr" rtl="1">
              <a:spcBef>
                <a:spcPts val="0"/>
              </a:spcBef>
              <a:spcAft>
                <a:spcPts val="0"/>
              </a:spcAft>
              <a:buClr>
                <a:srgbClr val="030B36"/>
              </a:buClr>
              <a:buSzPts val="1400"/>
              <a:buFont typeface="Cantata One"/>
              <a:buNone/>
              <a:defRPr sz="6200" b="1" i="0" u="none" strike="noStrike" cap="none">
                <a:solidFill>
                  <a:srgbClr val="030B36"/>
                </a:solidFill>
                <a:latin typeface="Cantata One"/>
                <a:ea typeface="Cantata One"/>
                <a:cs typeface="Cantata One"/>
                <a:sym typeface="Cantata One"/>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5" name="Google Shape;35;p5"/>
          <p:cNvSpPr txBox="1">
            <a:spLocks noGrp="1"/>
          </p:cNvSpPr>
          <p:nvPr>
            <p:ph type="body" idx="1"/>
          </p:nvPr>
        </p:nvSpPr>
        <p:spPr>
          <a:xfrm>
            <a:off x="777240" y="3948552"/>
            <a:ext cx="7589520" cy="1509712"/>
          </a:xfrm>
          <a:prstGeom prst="rect">
            <a:avLst/>
          </a:prstGeom>
          <a:noFill/>
          <a:ln>
            <a:noFill/>
          </a:ln>
        </p:spPr>
        <p:txBody>
          <a:bodyPr spcFirstLastPara="1" wrap="square" lIns="91425" tIns="91425" rIns="91425" bIns="91425" anchor="t" anchorCtr="0">
            <a:noAutofit/>
          </a:bodyPr>
          <a:lstStyle>
            <a:lvl1pPr marL="457200" marR="0" lvl="0" indent="-228600" algn="ctr" rtl="1">
              <a:spcBef>
                <a:spcPts val="0"/>
              </a:spcBef>
              <a:spcAft>
                <a:spcPts val="0"/>
              </a:spcAft>
              <a:buClr>
                <a:schemeClr val="accent1"/>
              </a:buClr>
              <a:buSzPts val="2240"/>
              <a:buFont typeface="Noto Sans Symbols"/>
              <a:buNone/>
              <a:defRPr sz="2200" b="0" i="0" u="none" strike="noStrike" cap="none">
                <a:solidFill>
                  <a:schemeClr val="dk2"/>
                </a:solidFill>
                <a:latin typeface="Verdana"/>
                <a:ea typeface="Verdana"/>
                <a:cs typeface="Verdana"/>
                <a:sym typeface="Verdana"/>
              </a:defRPr>
            </a:lvl1pPr>
            <a:lvl2pPr marL="914400" marR="0" lvl="1" indent="-228600" algn="r" rtl="1">
              <a:spcBef>
                <a:spcPts val="0"/>
              </a:spcBef>
              <a:spcAft>
                <a:spcPts val="0"/>
              </a:spcAft>
              <a:buClr>
                <a:schemeClr val="accent2"/>
              </a:buClr>
              <a:buSzPts val="2200"/>
              <a:buFont typeface="Noto Sans Symbols"/>
              <a:buNone/>
              <a:defRPr sz="1800" b="0" i="0" u="none" strike="noStrike" cap="none">
                <a:solidFill>
                  <a:srgbClr val="888888"/>
                </a:solidFill>
                <a:latin typeface="Verdana"/>
                <a:ea typeface="Verdana"/>
                <a:cs typeface="Verdana"/>
                <a:sym typeface="Verdana"/>
              </a:defRPr>
            </a:lvl2pPr>
            <a:lvl3pPr marL="1371600" marR="0" lvl="2" indent="-228600" algn="r" rtl="1">
              <a:spcBef>
                <a:spcPts val="0"/>
              </a:spcBef>
              <a:spcAft>
                <a:spcPts val="0"/>
              </a:spcAft>
              <a:buClr>
                <a:schemeClr val="accent3"/>
              </a:buClr>
              <a:buSzPts val="2000"/>
              <a:buFont typeface="Noto Sans Symbols"/>
              <a:buNone/>
              <a:defRPr sz="1600" b="0" i="0" u="none" strike="noStrike" cap="none">
                <a:solidFill>
                  <a:srgbClr val="888888"/>
                </a:solidFill>
                <a:latin typeface="Verdana"/>
                <a:ea typeface="Verdana"/>
                <a:cs typeface="Verdana"/>
                <a:sym typeface="Verdana"/>
              </a:defRPr>
            </a:lvl3pPr>
            <a:lvl4pPr marL="1828800" marR="0" lvl="3" indent="-228600" algn="r" rtl="1">
              <a:spcBef>
                <a:spcPts val="0"/>
              </a:spcBef>
              <a:spcAft>
                <a:spcPts val="0"/>
              </a:spcAft>
              <a:buClr>
                <a:schemeClr val="accent4"/>
              </a:buClr>
              <a:buSzPts val="1800"/>
              <a:buFont typeface="Noto Sans Symbols"/>
              <a:buNone/>
              <a:defRPr sz="1400" b="0" i="0" u="none" strike="noStrike" cap="none">
                <a:solidFill>
                  <a:srgbClr val="888888"/>
                </a:solidFill>
                <a:latin typeface="Verdana"/>
                <a:ea typeface="Verdana"/>
                <a:cs typeface="Verdana"/>
                <a:sym typeface="Verdana"/>
              </a:defRPr>
            </a:lvl4pPr>
            <a:lvl5pPr marL="2286000" marR="0" lvl="4" indent="-228600" algn="r" rtl="1">
              <a:spcBef>
                <a:spcPts val="0"/>
              </a:spcBef>
              <a:spcAft>
                <a:spcPts val="0"/>
              </a:spcAft>
              <a:buClr>
                <a:schemeClr val="accent5"/>
              </a:buClr>
              <a:buSzPts val="1800"/>
              <a:buFont typeface="Noto Sans Symbols"/>
              <a:buNone/>
              <a:defRPr sz="1400" b="0" i="0" u="none" strike="noStrike" cap="none">
                <a:solidFill>
                  <a:srgbClr val="888888"/>
                </a:solidFill>
                <a:latin typeface="Verdana"/>
                <a:ea typeface="Verdana"/>
                <a:cs typeface="Verdana"/>
                <a:sym typeface="Verdana"/>
              </a:defRPr>
            </a:lvl5pPr>
            <a:lvl6pPr marL="2743200" marR="0" lvl="5" indent="-330200" algn="r" rtl="1">
              <a:spcBef>
                <a:spcPts val="0"/>
              </a:spcBef>
              <a:spcAft>
                <a:spcPts val="0"/>
              </a:spcAft>
              <a:buClr>
                <a:schemeClr val="accent6"/>
              </a:buClr>
              <a:buSzPts val="1600"/>
              <a:buFont typeface="Noto Sans Symbols"/>
              <a:buChar char="◾"/>
              <a:defRPr sz="1600" b="0" i="0" u="none" strike="noStrike" cap="none">
                <a:latin typeface="Verdana"/>
                <a:ea typeface="Verdana"/>
                <a:cs typeface="Verdana"/>
                <a:sym typeface="Verdana"/>
              </a:defRPr>
            </a:lvl6pPr>
            <a:lvl7pPr marL="3200400" marR="0" lvl="6" indent="-330200" algn="r" rtl="1">
              <a:spcBef>
                <a:spcPts val="0"/>
              </a:spcBef>
              <a:spcAft>
                <a:spcPts val="0"/>
              </a:spcAft>
              <a:buClr>
                <a:schemeClr val="dk2"/>
              </a:buClr>
              <a:buSzPts val="1600"/>
              <a:buFont typeface="Noto Sans Symbols"/>
              <a:buChar char="◾"/>
              <a:defRPr sz="1600" b="0" i="0" u="none" strike="noStrike" cap="none">
                <a:latin typeface="Verdana"/>
                <a:ea typeface="Verdana"/>
                <a:cs typeface="Verdana"/>
                <a:sym typeface="Verdana"/>
              </a:defRPr>
            </a:lvl7pPr>
            <a:lvl8pPr marL="3657600" marR="0" lvl="7" indent="-330200" algn="r" rtl="1">
              <a:spcBef>
                <a:spcPts val="0"/>
              </a:spcBef>
              <a:spcAft>
                <a:spcPts val="0"/>
              </a:spcAft>
              <a:buClr>
                <a:schemeClr val="accent2"/>
              </a:buClr>
              <a:buSzPts val="1600"/>
              <a:buFont typeface="Noto Sans Symbols"/>
              <a:buChar char="◾"/>
              <a:defRPr sz="1600" b="0" i="0" u="none" strike="noStrike" cap="none">
                <a:latin typeface="Verdana"/>
                <a:ea typeface="Verdana"/>
                <a:cs typeface="Verdana"/>
                <a:sym typeface="Verdana"/>
              </a:defRPr>
            </a:lvl8pPr>
            <a:lvl9pPr marL="4114800" marR="0" lvl="8" indent="-317500" algn="r" rtl="1">
              <a:spcBef>
                <a:spcPts val="0"/>
              </a:spcBef>
              <a:spcAft>
                <a:spcPts val="0"/>
              </a:spcAft>
              <a:buClr>
                <a:schemeClr val="accent1"/>
              </a:buClr>
              <a:buSzPts val="1400"/>
              <a:buFont typeface="Noto Sans Symbols"/>
              <a:buChar char="◾"/>
              <a:defRPr sz="1400" b="0" i="0" u="none" strike="noStrike" cap="none">
                <a:latin typeface="Verdana"/>
                <a:ea typeface="Verdana"/>
                <a:cs typeface="Verdana"/>
                <a:sym typeface="Verdana"/>
              </a:defRPr>
            </a:lvl9pPr>
          </a:lstStyle>
          <a:p>
            <a:endParaRPr/>
          </a:p>
        </p:txBody>
      </p:sp>
      <p:sp>
        <p:nvSpPr>
          <p:cNvPr id="36" name="Google Shape;36;p5"/>
          <p:cNvSpPr txBox="1">
            <a:spLocks noGrp="1"/>
          </p:cNvSpPr>
          <p:nvPr>
            <p:ph type="dt" idx="10"/>
          </p:nvPr>
        </p:nvSpPr>
        <p:spPr>
          <a:xfrm>
            <a:off x="762000" y="5958840"/>
            <a:ext cx="2133600" cy="365760"/>
          </a:xfrm>
          <a:prstGeom prst="rect">
            <a:avLst/>
          </a:prstGeom>
          <a:noFill/>
          <a:ln>
            <a:noFill/>
          </a:ln>
        </p:spPr>
        <p:txBody>
          <a:bodyPr spcFirstLastPara="1" wrap="square" lIns="91425" tIns="91425" rIns="91425" bIns="91425" anchor="b" anchorCtr="0">
            <a:noAutofit/>
          </a:bodyPr>
          <a:lstStyle>
            <a:lvl1pPr marL="0" marR="0" lvl="0" indent="0" algn="r" rtl="1">
              <a:spcBef>
                <a:spcPts val="0"/>
              </a:spcBef>
              <a:spcAft>
                <a:spcPts val="0"/>
              </a:spcAft>
              <a:buSzPts val="1400"/>
              <a:buNone/>
              <a:defRPr sz="1000" b="0">
                <a:solidFill>
                  <a:srgbClr val="888994"/>
                </a:solidFill>
                <a:latin typeface="Verdana"/>
                <a:ea typeface="Verdana"/>
                <a:cs typeface="Verdana"/>
                <a:sym typeface="Verdana"/>
              </a:defRPr>
            </a:lvl1pPr>
            <a:lvl2pPr marL="457200" marR="0" lvl="1"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37" name="Google Shape;37;p5"/>
          <p:cNvSpPr txBox="1">
            <a:spLocks noGrp="1"/>
          </p:cNvSpPr>
          <p:nvPr>
            <p:ph type="ftr" idx="11"/>
          </p:nvPr>
        </p:nvSpPr>
        <p:spPr>
          <a:xfrm>
            <a:off x="3124200" y="5958840"/>
            <a:ext cx="2895600" cy="365760"/>
          </a:xfrm>
          <a:prstGeom prst="rect">
            <a:avLst/>
          </a:prstGeom>
          <a:noFill/>
          <a:ln>
            <a:noFill/>
          </a:ln>
        </p:spPr>
        <p:txBody>
          <a:bodyPr spcFirstLastPara="1" wrap="square" lIns="91425" tIns="91425" rIns="91425" bIns="91425" anchor="b" anchorCtr="0">
            <a:noAutofit/>
          </a:bodyPr>
          <a:lstStyle>
            <a:lvl1pPr marL="0" marR="0" lvl="0" indent="0" algn="ctr" rtl="1">
              <a:spcBef>
                <a:spcPts val="0"/>
              </a:spcBef>
              <a:spcAft>
                <a:spcPts val="0"/>
              </a:spcAft>
              <a:buSzPts val="1400"/>
              <a:buNone/>
              <a:defRPr sz="1000" b="0">
                <a:solidFill>
                  <a:srgbClr val="888994"/>
                </a:solidFill>
                <a:latin typeface="Verdana"/>
                <a:ea typeface="Verdana"/>
                <a:cs typeface="Verdana"/>
                <a:sym typeface="Verdana"/>
              </a:defRPr>
            </a:lvl1pPr>
            <a:lvl2pPr marL="457200" marR="0" lvl="1"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38" name="Google Shape;38;p5"/>
          <p:cNvSpPr txBox="1">
            <a:spLocks noGrp="1"/>
          </p:cNvSpPr>
          <p:nvPr>
            <p:ph type="sldNum" idx="12"/>
          </p:nvPr>
        </p:nvSpPr>
        <p:spPr>
          <a:xfrm>
            <a:off x="6248400" y="5958840"/>
            <a:ext cx="2133600" cy="365760"/>
          </a:xfrm>
          <a:prstGeom prst="rect">
            <a:avLst/>
          </a:prstGeom>
          <a:noFill/>
          <a:ln>
            <a:noFill/>
          </a:ln>
        </p:spPr>
        <p:txBody>
          <a:bodyPr spcFirstLastPara="1" wrap="square" lIns="91425" tIns="45700" rIns="91425" bIns="45700" anchor="b" anchorCtr="0">
            <a:noAutofit/>
          </a:bodyPr>
          <a:lstStyle>
            <a:lvl1pPr marL="0" marR="0" lvl="0" indent="0" algn="r" rtl="1">
              <a:spcBef>
                <a:spcPts val="0"/>
              </a:spcBef>
              <a:buNone/>
              <a:defRPr sz="1000" b="0">
                <a:solidFill>
                  <a:srgbClr val="888994"/>
                </a:solidFill>
                <a:latin typeface="Verdana"/>
                <a:ea typeface="Verdana"/>
                <a:cs typeface="Verdana"/>
                <a:sym typeface="Verdana"/>
              </a:defRPr>
            </a:lvl1pPr>
            <a:lvl2pPr marL="0" marR="0" lvl="1" indent="0" algn="r" rtl="1">
              <a:spcBef>
                <a:spcPts val="0"/>
              </a:spcBef>
              <a:buNone/>
              <a:defRPr sz="1000" b="0">
                <a:solidFill>
                  <a:srgbClr val="888994"/>
                </a:solidFill>
                <a:latin typeface="Verdana"/>
                <a:ea typeface="Verdana"/>
                <a:cs typeface="Verdana"/>
                <a:sym typeface="Verdana"/>
              </a:defRPr>
            </a:lvl2pPr>
            <a:lvl3pPr marL="0" marR="0" lvl="2" indent="0" algn="r" rtl="1">
              <a:spcBef>
                <a:spcPts val="0"/>
              </a:spcBef>
              <a:buNone/>
              <a:defRPr sz="1000" b="0">
                <a:solidFill>
                  <a:srgbClr val="888994"/>
                </a:solidFill>
                <a:latin typeface="Verdana"/>
                <a:ea typeface="Verdana"/>
                <a:cs typeface="Verdana"/>
                <a:sym typeface="Verdana"/>
              </a:defRPr>
            </a:lvl3pPr>
            <a:lvl4pPr marL="0" marR="0" lvl="3" indent="0" algn="r" rtl="1">
              <a:spcBef>
                <a:spcPts val="0"/>
              </a:spcBef>
              <a:buNone/>
              <a:defRPr sz="1000" b="0">
                <a:solidFill>
                  <a:srgbClr val="888994"/>
                </a:solidFill>
                <a:latin typeface="Verdana"/>
                <a:ea typeface="Verdana"/>
                <a:cs typeface="Verdana"/>
                <a:sym typeface="Verdana"/>
              </a:defRPr>
            </a:lvl4pPr>
            <a:lvl5pPr marL="0" marR="0" lvl="4" indent="0" algn="r" rtl="1">
              <a:spcBef>
                <a:spcPts val="0"/>
              </a:spcBef>
              <a:buNone/>
              <a:defRPr sz="1000" b="0">
                <a:solidFill>
                  <a:srgbClr val="888994"/>
                </a:solidFill>
                <a:latin typeface="Verdana"/>
                <a:ea typeface="Verdana"/>
                <a:cs typeface="Verdana"/>
                <a:sym typeface="Verdana"/>
              </a:defRPr>
            </a:lvl5pPr>
            <a:lvl6pPr marL="0" marR="0" lvl="5" indent="0" algn="r" rtl="1">
              <a:spcBef>
                <a:spcPts val="0"/>
              </a:spcBef>
              <a:buNone/>
              <a:defRPr sz="1000" b="0">
                <a:solidFill>
                  <a:srgbClr val="888994"/>
                </a:solidFill>
                <a:latin typeface="Verdana"/>
                <a:ea typeface="Verdana"/>
                <a:cs typeface="Verdana"/>
                <a:sym typeface="Verdana"/>
              </a:defRPr>
            </a:lvl6pPr>
            <a:lvl7pPr marL="0" marR="0" lvl="6" indent="0" algn="r" rtl="1">
              <a:spcBef>
                <a:spcPts val="0"/>
              </a:spcBef>
              <a:buNone/>
              <a:defRPr sz="1000" b="0">
                <a:solidFill>
                  <a:srgbClr val="888994"/>
                </a:solidFill>
                <a:latin typeface="Verdana"/>
                <a:ea typeface="Verdana"/>
                <a:cs typeface="Verdana"/>
                <a:sym typeface="Verdana"/>
              </a:defRPr>
            </a:lvl7pPr>
            <a:lvl8pPr marL="0" marR="0" lvl="7" indent="0" algn="r" rtl="1">
              <a:spcBef>
                <a:spcPts val="0"/>
              </a:spcBef>
              <a:buNone/>
              <a:defRPr sz="1000" b="0">
                <a:solidFill>
                  <a:srgbClr val="888994"/>
                </a:solidFill>
                <a:latin typeface="Verdana"/>
                <a:ea typeface="Verdana"/>
                <a:cs typeface="Verdana"/>
                <a:sym typeface="Verdana"/>
              </a:defRPr>
            </a:lvl8pPr>
            <a:lvl9pPr marL="0" marR="0" lvl="8" indent="0" algn="r" rtl="1">
              <a:spcBef>
                <a:spcPts val="0"/>
              </a:spcBef>
              <a:buNone/>
              <a:defRPr sz="1000" b="0">
                <a:solidFill>
                  <a:srgbClr val="888994"/>
                </a:solidFill>
                <a:latin typeface="Verdana"/>
                <a:ea typeface="Verdana"/>
                <a:cs typeface="Verdana"/>
                <a:sym typeface="Verdana"/>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שני תכנים" type="twoObj">
  <p:cSld name="TWO_OBJECTS">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457200" y="304800"/>
            <a:ext cx="8229600" cy="1143000"/>
          </a:xfrm>
          <a:prstGeom prst="rect">
            <a:avLst/>
          </a:prstGeom>
          <a:noFill/>
          <a:ln>
            <a:noFill/>
          </a:ln>
        </p:spPr>
        <p:txBody>
          <a:bodyPr spcFirstLastPara="1" wrap="square" lIns="91425" tIns="91425" rIns="91425" bIns="91425" anchor="b" anchorCtr="0">
            <a:noAutofit/>
          </a:bodyPr>
          <a:lstStyle>
            <a:lvl1pPr marL="0" marR="0" lvl="0" indent="0" algn="ctr" rtl="1">
              <a:spcBef>
                <a:spcPts val="0"/>
              </a:spcBef>
              <a:spcAft>
                <a:spcPts val="0"/>
              </a:spcAft>
              <a:buClr>
                <a:srgbClr val="151E48"/>
              </a:buClr>
              <a:buSzPts val="1400"/>
              <a:buFont typeface="Cantata One"/>
              <a:buNone/>
              <a:defRPr sz="5300" b="1" i="0" u="none" strike="noStrike" cap="none">
                <a:solidFill>
                  <a:srgbClr val="151E48"/>
                </a:solidFill>
                <a:latin typeface="Cantata One"/>
                <a:ea typeface="Cantata One"/>
                <a:cs typeface="Cantata One"/>
                <a:sym typeface="Cantata One"/>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1" name="Google Shape;41;p6"/>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noAutofit/>
          </a:bodyPr>
          <a:lstStyle>
            <a:lvl1pPr marL="457200" marR="0" lvl="0" indent="-350520" algn="r" rtl="1">
              <a:spcBef>
                <a:spcPts val="0"/>
              </a:spcBef>
              <a:spcAft>
                <a:spcPts val="0"/>
              </a:spcAft>
              <a:buClr>
                <a:schemeClr val="accent1"/>
              </a:buClr>
              <a:buSzPts val="1920"/>
              <a:buFont typeface="Noto Sans Symbols"/>
              <a:buChar char="●"/>
              <a:defRPr sz="2400" b="0" i="0" u="none" strike="noStrike" cap="none">
                <a:solidFill>
                  <a:schemeClr val="dk1"/>
                </a:solidFill>
                <a:latin typeface="Verdana"/>
                <a:ea typeface="Verdana"/>
                <a:cs typeface="Verdana"/>
                <a:sym typeface="Verdana"/>
              </a:defRPr>
            </a:lvl1pPr>
            <a:lvl2pPr marL="914400" marR="0" lvl="1" indent="-355600" algn="r" rtl="1">
              <a:spcBef>
                <a:spcPts val="0"/>
              </a:spcBef>
              <a:spcAft>
                <a:spcPts val="0"/>
              </a:spcAft>
              <a:buClr>
                <a:schemeClr val="accent2"/>
              </a:buClr>
              <a:buSzPts val="2000"/>
              <a:buFont typeface="Noto Sans Symbols"/>
              <a:buChar char="◾"/>
              <a:defRPr sz="2000" b="0" i="0" u="none" strike="noStrike" cap="none">
                <a:solidFill>
                  <a:schemeClr val="dk1"/>
                </a:solidFill>
                <a:latin typeface="Verdana"/>
                <a:ea typeface="Verdana"/>
                <a:cs typeface="Verdana"/>
                <a:sym typeface="Verdana"/>
              </a:defRPr>
            </a:lvl2pPr>
            <a:lvl3pPr marL="1371600" marR="0" lvl="2" indent="-342900" algn="r" rtl="1">
              <a:spcBef>
                <a:spcPts val="0"/>
              </a:spcBef>
              <a:spcAft>
                <a:spcPts val="0"/>
              </a:spcAft>
              <a:buClr>
                <a:schemeClr val="accent3"/>
              </a:buClr>
              <a:buSzPts val="1800"/>
              <a:buFont typeface="Noto Sans Symbols"/>
              <a:buChar char="◾"/>
              <a:defRPr sz="1800" b="0" i="0" u="none" strike="noStrike" cap="none">
                <a:solidFill>
                  <a:schemeClr val="dk1"/>
                </a:solidFill>
                <a:latin typeface="Verdana"/>
                <a:ea typeface="Verdana"/>
                <a:cs typeface="Verdana"/>
                <a:sym typeface="Verdana"/>
              </a:defRPr>
            </a:lvl3pPr>
            <a:lvl4pPr marL="1828800" marR="0" lvl="3" indent="-330200" algn="r" rtl="1">
              <a:spcBef>
                <a:spcPts val="0"/>
              </a:spcBef>
              <a:spcAft>
                <a:spcPts val="0"/>
              </a:spcAft>
              <a:buClr>
                <a:schemeClr val="accent4"/>
              </a:buClr>
              <a:buSzPts val="1600"/>
              <a:buFont typeface="Noto Sans Symbols"/>
              <a:buChar char="◾"/>
              <a:defRPr sz="1600" b="0" i="0" u="none" strike="noStrike" cap="none">
                <a:solidFill>
                  <a:schemeClr val="dk1"/>
                </a:solidFill>
                <a:latin typeface="Verdana"/>
                <a:ea typeface="Verdana"/>
                <a:cs typeface="Verdana"/>
                <a:sym typeface="Verdana"/>
              </a:defRPr>
            </a:lvl4pPr>
            <a:lvl5pPr marL="2286000" marR="0" lvl="4" indent="-330200" algn="r" rtl="1">
              <a:spcBef>
                <a:spcPts val="0"/>
              </a:spcBef>
              <a:spcAft>
                <a:spcPts val="0"/>
              </a:spcAft>
              <a:buClr>
                <a:schemeClr val="accent5"/>
              </a:buClr>
              <a:buSzPts val="1600"/>
              <a:buFont typeface="Noto Sans Symbols"/>
              <a:buChar char="◾"/>
              <a:defRPr sz="1600" b="0" i="0" u="none" strike="noStrike" cap="none">
                <a:solidFill>
                  <a:schemeClr val="dk1"/>
                </a:solidFill>
                <a:latin typeface="Verdana"/>
                <a:ea typeface="Verdana"/>
                <a:cs typeface="Verdana"/>
                <a:sym typeface="Verdana"/>
              </a:defRPr>
            </a:lvl5pPr>
            <a:lvl6pPr marL="2743200" marR="0" lvl="5" indent="-342900" algn="r" rtl="1">
              <a:spcBef>
                <a:spcPts val="0"/>
              </a:spcBef>
              <a:spcAft>
                <a:spcPts val="0"/>
              </a:spcAft>
              <a:buClr>
                <a:schemeClr val="accent6"/>
              </a:buClr>
              <a:buSzPts val="1800"/>
              <a:buFont typeface="Noto Sans Symbols"/>
              <a:buChar char="◾"/>
              <a:defRPr sz="1800" b="0" i="0" u="none" strike="noStrike" cap="none">
                <a:latin typeface="Verdana"/>
                <a:ea typeface="Verdana"/>
                <a:cs typeface="Verdana"/>
                <a:sym typeface="Verdana"/>
              </a:defRPr>
            </a:lvl6pPr>
            <a:lvl7pPr marL="3200400" marR="0" lvl="6" indent="-342900" algn="r" rtl="1">
              <a:spcBef>
                <a:spcPts val="0"/>
              </a:spcBef>
              <a:spcAft>
                <a:spcPts val="0"/>
              </a:spcAft>
              <a:buClr>
                <a:schemeClr val="dk2"/>
              </a:buClr>
              <a:buSzPts val="1800"/>
              <a:buFont typeface="Noto Sans Symbols"/>
              <a:buChar char="◾"/>
              <a:defRPr sz="1800" b="0" i="0" u="none" strike="noStrike" cap="none">
                <a:latin typeface="Verdana"/>
                <a:ea typeface="Verdana"/>
                <a:cs typeface="Verdana"/>
                <a:sym typeface="Verdana"/>
              </a:defRPr>
            </a:lvl7pPr>
            <a:lvl8pPr marL="3657600" marR="0" lvl="7" indent="-342900" algn="r" rtl="1">
              <a:spcBef>
                <a:spcPts val="0"/>
              </a:spcBef>
              <a:spcAft>
                <a:spcPts val="0"/>
              </a:spcAft>
              <a:buClr>
                <a:schemeClr val="accent2"/>
              </a:buClr>
              <a:buSzPts val="1800"/>
              <a:buFont typeface="Noto Sans Symbols"/>
              <a:buChar char="◾"/>
              <a:defRPr sz="1800" b="0" i="0" u="none" strike="noStrike" cap="none">
                <a:latin typeface="Verdana"/>
                <a:ea typeface="Verdana"/>
                <a:cs typeface="Verdana"/>
                <a:sym typeface="Verdana"/>
              </a:defRPr>
            </a:lvl8pPr>
            <a:lvl9pPr marL="4114800" marR="0" lvl="8" indent="-342900" algn="r" rtl="1">
              <a:spcBef>
                <a:spcPts val="0"/>
              </a:spcBef>
              <a:spcAft>
                <a:spcPts val="0"/>
              </a:spcAft>
              <a:buClr>
                <a:schemeClr val="accent1"/>
              </a:buClr>
              <a:buSzPts val="1800"/>
              <a:buFont typeface="Noto Sans Symbols"/>
              <a:buChar char="◾"/>
              <a:defRPr sz="1800" b="0" i="0" u="none" strike="noStrike" cap="none">
                <a:latin typeface="Verdana"/>
                <a:ea typeface="Verdana"/>
                <a:cs typeface="Verdana"/>
                <a:sym typeface="Verdana"/>
              </a:defRPr>
            </a:lvl9pPr>
          </a:lstStyle>
          <a:p>
            <a:endParaRPr/>
          </a:p>
        </p:txBody>
      </p:sp>
      <p:sp>
        <p:nvSpPr>
          <p:cNvPr id="42" name="Google Shape;42;p6"/>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noAutofit/>
          </a:bodyPr>
          <a:lstStyle>
            <a:lvl1pPr marL="457200" marR="0" lvl="0" indent="-350520" algn="r" rtl="1">
              <a:spcBef>
                <a:spcPts val="0"/>
              </a:spcBef>
              <a:spcAft>
                <a:spcPts val="0"/>
              </a:spcAft>
              <a:buClr>
                <a:schemeClr val="accent1"/>
              </a:buClr>
              <a:buSzPts val="1920"/>
              <a:buFont typeface="Noto Sans Symbols"/>
              <a:buChar char="●"/>
              <a:defRPr sz="2400" b="0" i="0" u="none" strike="noStrike" cap="none">
                <a:solidFill>
                  <a:schemeClr val="dk1"/>
                </a:solidFill>
                <a:latin typeface="Verdana"/>
                <a:ea typeface="Verdana"/>
                <a:cs typeface="Verdana"/>
                <a:sym typeface="Verdana"/>
              </a:defRPr>
            </a:lvl1pPr>
            <a:lvl2pPr marL="914400" marR="0" lvl="1" indent="-355600" algn="r" rtl="1">
              <a:spcBef>
                <a:spcPts val="0"/>
              </a:spcBef>
              <a:spcAft>
                <a:spcPts val="0"/>
              </a:spcAft>
              <a:buClr>
                <a:schemeClr val="accent2"/>
              </a:buClr>
              <a:buSzPts val="2000"/>
              <a:buFont typeface="Noto Sans Symbols"/>
              <a:buChar char="◾"/>
              <a:defRPr sz="2000" b="0" i="0" u="none" strike="noStrike" cap="none">
                <a:solidFill>
                  <a:schemeClr val="dk1"/>
                </a:solidFill>
                <a:latin typeface="Verdana"/>
                <a:ea typeface="Verdana"/>
                <a:cs typeface="Verdana"/>
                <a:sym typeface="Verdana"/>
              </a:defRPr>
            </a:lvl2pPr>
            <a:lvl3pPr marL="1371600" marR="0" lvl="2" indent="-342900" algn="r" rtl="1">
              <a:spcBef>
                <a:spcPts val="0"/>
              </a:spcBef>
              <a:spcAft>
                <a:spcPts val="0"/>
              </a:spcAft>
              <a:buClr>
                <a:schemeClr val="accent3"/>
              </a:buClr>
              <a:buSzPts val="1800"/>
              <a:buFont typeface="Noto Sans Symbols"/>
              <a:buChar char="◾"/>
              <a:defRPr sz="1800" b="0" i="0" u="none" strike="noStrike" cap="none">
                <a:solidFill>
                  <a:schemeClr val="dk1"/>
                </a:solidFill>
                <a:latin typeface="Verdana"/>
                <a:ea typeface="Verdana"/>
                <a:cs typeface="Verdana"/>
                <a:sym typeface="Verdana"/>
              </a:defRPr>
            </a:lvl3pPr>
            <a:lvl4pPr marL="1828800" marR="0" lvl="3" indent="-330200" algn="r" rtl="1">
              <a:spcBef>
                <a:spcPts val="0"/>
              </a:spcBef>
              <a:spcAft>
                <a:spcPts val="0"/>
              </a:spcAft>
              <a:buClr>
                <a:schemeClr val="accent4"/>
              </a:buClr>
              <a:buSzPts val="1600"/>
              <a:buFont typeface="Noto Sans Symbols"/>
              <a:buChar char="◾"/>
              <a:defRPr sz="1600" b="0" i="0" u="none" strike="noStrike" cap="none">
                <a:solidFill>
                  <a:schemeClr val="dk1"/>
                </a:solidFill>
                <a:latin typeface="Verdana"/>
                <a:ea typeface="Verdana"/>
                <a:cs typeface="Verdana"/>
                <a:sym typeface="Verdana"/>
              </a:defRPr>
            </a:lvl4pPr>
            <a:lvl5pPr marL="2286000" marR="0" lvl="4" indent="-330200" algn="r" rtl="1">
              <a:spcBef>
                <a:spcPts val="0"/>
              </a:spcBef>
              <a:spcAft>
                <a:spcPts val="0"/>
              </a:spcAft>
              <a:buClr>
                <a:schemeClr val="accent5"/>
              </a:buClr>
              <a:buSzPts val="1600"/>
              <a:buFont typeface="Noto Sans Symbols"/>
              <a:buChar char="◾"/>
              <a:defRPr sz="1600" b="0" i="0" u="none" strike="noStrike" cap="none">
                <a:solidFill>
                  <a:schemeClr val="dk1"/>
                </a:solidFill>
                <a:latin typeface="Verdana"/>
                <a:ea typeface="Verdana"/>
                <a:cs typeface="Verdana"/>
                <a:sym typeface="Verdana"/>
              </a:defRPr>
            </a:lvl5pPr>
            <a:lvl6pPr marL="2743200" marR="0" lvl="5" indent="-342900" algn="r" rtl="1">
              <a:spcBef>
                <a:spcPts val="0"/>
              </a:spcBef>
              <a:spcAft>
                <a:spcPts val="0"/>
              </a:spcAft>
              <a:buClr>
                <a:schemeClr val="accent6"/>
              </a:buClr>
              <a:buSzPts val="1800"/>
              <a:buFont typeface="Noto Sans Symbols"/>
              <a:buChar char="◾"/>
              <a:defRPr sz="1800" b="0" i="0" u="none" strike="noStrike" cap="none">
                <a:latin typeface="Verdana"/>
                <a:ea typeface="Verdana"/>
                <a:cs typeface="Verdana"/>
                <a:sym typeface="Verdana"/>
              </a:defRPr>
            </a:lvl6pPr>
            <a:lvl7pPr marL="3200400" marR="0" lvl="6" indent="-342900" algn="r" rtl="1">
              <a:spcBef>
                <a:spcPts val="0"/>
              </a:spcBef>
              <a:spcAft>
                <a:spcPts val="0"/>
              </a:spcAft>
              <a:buClr>
                <a:schemeClr val="dk2"/>
              </a:buClr>
              <a:buSzPts val="1800"/>
              <a:buFont typeface="Noto Sans Symbols"/>
              <a:buChar char="◾"/>
              <a:defRPr sz="1800" b="0" i="0" u="none" strike="noStrike" cap="none">
                <a:latin typeface="Verdana"/>
                <a:ea typeface="Verdana"/>
                <a:cs typeface="Verdana"/>
                <a:sym typeface="Verdana"/>
              </a:defRPr>
            </a:lvl7pPr>
            <a:lvl8pPr marL="3657600" marR="0" lvl="7" indent="-342900" algn="r" rtl="1">
              <a:spcBef>
                <a:spcPts val="0"/>
              </a:spcBef>
              <a:spcAft>
                <a:spcPts val="0"/>
              </a:spcAft>
              <a:buClr>
                <a:schemeClr val="accent2"/>
              </a:buClr>
              <a:buSzPts val="1800"/>
              <a:buFont typeface="Noto Sans Symbols"/>
              <a:buChar char="◾"/>
              <a:defRPr sz="1800" b="0" i="0" u="none" strike="noStrike" cap="none">
                <a:latin typeface="Verdana"/>
                <a:ea typeface="Verdana"/>
                <a:cs typeface="Verdana"/>
                <a:sym typeface="Verdana"/>
              </a:defRPr>
            </a:lvl8pPr>
            <a:lvl9pPr marL="4114800" marR="0" lvl="8" indent="-342900" algn="r" rtl="1">
              <a:spcBef>
                <a:spcPts val="0"/>
              </a:spcBef>
              <a:spcAft>
                <a:spcPts val="0"/>
              </a:spcAft>
              <a:buClr>
                <a:schemeClr val="accent1"/>
              </a:buClr>
              <a:buSzPts val="1800"/>
              <a:buFont typeface="Noto Sans Symbols"/>
              <a:buChar char="◾"/>
              <a:defRPr sz="1800" b="0" i="0" u="none" strike="noStrike" cap="none">
                <a:latin typeface="Verdana"/>
                <a:ea typeface="Verdana"/>
                <a:cs typeface="Verdana"/>
                <a:sym typeface="Verdana"/>
              </a:defRPr>
            </a:lvl9pPr>
          </a:lstStyle>
          <a:p>
            <a:endParaRPr/>
          </a:p>
        </p:txBody>
      </p:sp>
      <p:sp>
        <p:nvSpPr>
          <p:cNvPr id="43" name="Google Shape;43;p6"/>
          <p:cNvSpPr txBox="1">
            <a:spLocks noGrp="1"/>
          </p:cNvSpPr>
          <p:nvPr>
            <p:ph type="dt" idx="10"/>
          </p:nvPr>
        </p:nvSpPr>
        <p:spPr>
          <a:xfrm>
            <a:off x="457200" y="6214404"/>
            <a:ext cx="2133600" cy="365760"/>
          </a:xfrm>
          <a:prstGeom prst="rect">
            <a:avLst/>
          </a:prstGeom>
          <a:noFill/>
          <a:ln>
            <a:noFill/>
          </a:ln>
        </p:spPr>
        <p:txBody>
          <a:bodyPr spcFirstLastPara="1" wrap="square" lIns="91425" tIns="91425" rIns="91425" bIns="91425" anchor="b" anchorCtr="0">
            <a:noAutofit/>
          </a:bodyPr>
          <a:lstStyle>
            <a:lvl1pPr marL="0" marR="0" lvl="0" indent="0" algn="r" rtl="1">
              <a:spcBef>
                <a:spcPts val="0"/>
              </a:spcBef>
              <a:spcAft>
                <a:spcPts val="0"/>
              </a:spcAft>
              <a:buSzPts val="1400"/>
              <a:buNone/>
              <a:defRPr sz="1000" b="0">
                <a:solidFill>
                  <a:srgbClr val="888994"/>
                </a:solidFill>
                <a:latin typeface="Verdana"/>
                <a:ea typeface="Verdana"/>
                <a:cs typeface="Verdana"/>
                <a:sym typeface="Verdana"/>
              </a:defRPr>
            </a:lvl1pPr>
            <a:lvl2pPr marL="457200" marR="0" lvl="1"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44" name="Google Shape;44;p6"/>
          <p:cNvSpPr txBox="1">
            <a:spLocks noGrp="1"/>
          </p:cNvSpPr>
          <p:nvPr>
            <p:ph type="ftr" idx="11"/>
          </p:nvPr>
        </p:nvSpPr>
        <p:spPr>
          <a:xfrm>
            <a:off x="3124200" y="6214404"/>
            <a:ext cx="2895600" cy="365760"/>
          </a:xfrm>
          <a:prstGeom prst="rect">
            <a:avLst/>
          </a:prstGeom>
          <a:noFill/>
          <a:ln>
            <a:noFill/>
          </a:ln>
        </p:spPr>
        <p:txBody>
          <a:bodyPr spcFirstLastPara="1" wrap="square" lIns="91425" tIns="91425" rIns="91425" bIns="91425" anchor="b" anchorCtr="0">
            <a:noAutofit/>
          </a:bodyPr>
          <a:lstStyle>
            <a:lvl1pPr marL="0" marR="0" lvl="0" indent="0" algn="ctr" rtl="1">
              <a:spcBef>
                <a:spcPts val="0"/>
              </a:spcBef>
              <a:spcAft>
                <a:spcPts val="0"/>
              </a:spcAft>
              <a:buSzPts val="1400"/>
              <a:buNone/>
              <a:defRPr sz="1000" b="0">
                <a:solidFill>
                  <a:srgbClr val="888994"/>
                </a:solidFill>
                <a:latin typeface="Verdana"/>
                <a:ea typeface="Verdana"/>
                <a:cs typeface="Verdana"/>
                <a:sym typeface="Verdana"/>
              </a:defRPr>
            </a:lvl1pPr>
            <a:lvl2pPr marL="457200" marR="0" lvl="1"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45" name="Google Shape;45;p6"/>
          <p:cNvSpPr txBox="1">
            <a:spLocks noGrp="1"/>
          </p:cNvSpPr>
          <p:nvPr>
            <p:ph type="sldNum" idx="12"/>
          </p:nvPr>
        </p:nvSpPr>
        <p:spPr>
          <a:xfrm>
            <a:off x="6553200" y="6214404"/>
            <a:ext cx="2133600" cy="365760"/>
          </a:xfrm>
          <a:prstGeom prst="rect">
            <a:avLst/>
          </a:prstGeom>
          <a:noFill/>
          <a:ln>
            <a:noFill/>
          </a:ln>
        </p:spPr>
        <p:txBody>
          <a:bodyPr spcFirstLastPara="1" wrap="square" lIns="91425" tIns="45700" rIns="91425" bIns="45700" anchor="b" anchorCtr="0">
            <a:noAutofit/>
          </a:bodyPr>
          <a:lstStyle>
            <a:lvl1pPr marL="0" marR="0" lvl="0" indent="0" algn="r" rtl="1">
              <a:spcBef>
                <a:spcPts val="0"/>
              </a:spcBef>
              <a:buNone/>
              <a:defRPr sz="1000" b="0">
                <a:solidFill>
                  <a:srgbClr val="888994"/>
                </a:solidFill>
                <a:latin typeface="Verdana"/>
                <a:ea typeface="Verdana"/>
                <a:cs typeface="Verdana"/>
                <a:sym typeface="Verdana"/>
              </a:defRPr>
            </a:lvl1pPr>
            <a:lvl2pPr marL="0" marR="0" lvl="1" indent="0" algn="r" rtl="1">
              <a:spcBef>
                <a:spcPts val="0"/>
              </a:spcBef>
              <a:buNone/>
              <a:defRPr sz="1000" b="0">
                <a:solidFill>
                  <a:srgbClr val="888994"/>
                </a:solidFill>
                <a:latin typeface="Verdana"/>
                <a:ea typeface="Verdana"/>
                <a:cs typeface="Verdana"/>
                <a:sym typeface="Verdana"/>
              </a:defRPr>
            </a:lvl2pPr>
            <a:lvl3pPr marL="0" marR="0" lvl="2" indent="0" algn="r" rtl="1">
              <a:spcBef>
                <a:spcPts val="0"/>
              </a:spcBef>
              <a:buNone/>
              <a:defRPr sz="1000" b="0">
                <a:solidFill>
                  <a:srgbClr val="888994"/>
                </a:solidFill>
                <a:latin typeface="Verdana"/>
                <a:ea typeface="Verdana"/>
                <a:cs typeface="Verdana"/>
                <a:sym typeface="Verdana"/>
              </a:defRPr>
            </a:lvl3pPr>
            <a:lvl4pPr marL="0" marR="0" lvl="3" indent="0" algn="r" rtl="1">
              <a:spcBef>
                <a:spcPts val="0"/>
              </a:spcBef>
              <a:buNone/>
              <a:defRPr sz="1000" b="0">
                <a:solidFill>
                  <a:srgbClr val="888994"/>
                </a:solidFill>
                <a:latin typeface="Verdana"/>
                <a:ea typeface="Verdana"/>
                <a:cs typeface="Verdana"/>
                <a:sym typeface="Verdana"/>
              </a:defRPr>
            </a:lvl4pPr>
            <a:lvl5pPr marL="0" marR="0" lvl="4" indent="0" algn="r" rtl="1">
              <a:spcBef>
                <a:spcPts val="0"/>
              </a:spcBef>
              <a:buNone/>
              <a:defRPr sz="1000" b="0">
                <a:solidFill>
                  <a:srgbClr val="888994"/>
                </a:solidFill>
                <a:latin typeface="Verdana"/>
                <a:ea typeface="Verdana"/>
                <a:cs typeface="Verdana"/>
                <a:sym typeface="Verdana"/>
              </a:defRPr>
            </a:lvl5pPr>
            <a:lvl6pPr marL="0" marR="0" lvl="5" indent="0" algn="r" rtl="1">
              <a:spcBef>
                <a:spcPts val="0"/>
              </a:spcBef>
              <a:buNone/>
              <a:defRPr sz="1000" b="0">
                <a:solidFill>
                  <a:srgbClr val="888994"/>
                </a:solidFill>
                <a:latin typeface="Verdana"/>
                <a:ea typeface="Verdana"/>
                <a:cs typeface="Verdana"/>
                <a:sym typeface="Verdana"/>
              </a:defRPr>
            </a:lvl6pPr>
            <a:lvl7pPr marL="0" marR="0" lvl="6" indent="0" algn="r" rtl="1">
              <a:spcBef>
                <a:spcPts val="0"/>
              </a:spcBef>
              <a:buNone/>
              <a:defRPr sz="1000" b="0">
                <a:solidFill>
                  <a:srgbClr val="888994"/>
                </a:solidFill>
                <a:latin typeface="Verdana"/>
                <a:ea typeface="Verdana"/>
                <a:cs typeface="Verdana"/>
                <a:sym typeface="Verdana"/>
              </a:defRPr>
            </a:lvl7pPr>
            <a:lvl8pPr marL="0" marR="0" lvl="7" indent="0" algn="r" rtl="1">
              <a:spcBef>
                <a:spcPts val="0"/>
              </a:spcBef>
              <a:buNone/>
              <a:defRPr sz="1000" b="0">
                <a:solidFill>
                  <a:srgbClr val="888994"/>
                </a:solidFill>
                <a:latin typeface="Verdana"/>
                <a:ea typeface="Verdana"/>
                <a:cs typeface="Verdana"/>
                <a:sym typeface="Verdana"/>
              </a:defRPr>
            </a:lvl8pPr>
            <a:lvl9pPr marL="0" marR="0" lvl="8" indent="0" algn="r" rtl="1">
              <a:spcBef>
                <a:spcPts val="0"/>
              </a:spcBef>
              <a:buNone/>
              <a:defRPr sz="1000" b="0">
                <a:solidFill>
                  <a:srgbClr val="888994"/>
                </a:solidFill>
                <a:latin typeface="Verdana"/>
                <a:ea typeface="Verdana"/>
                <a:cs typeface="Verdana"/>
                <a:sym typeface="Verdana"/>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השוואה" type="twoTxTwoObj">
  <p:cSld name="TWO_OBJECTS_WITH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rot="-5400000">
            <a:off x="-1965960" y="2785402"/>
            <a:ext cx="5760720" cy="914400"/>
          </a:xfrm>
          <a:prstGeom prst="rect">
            <a:avLst/>
          </a:prstGeom>
          <a:noFill/>
          <a:ln>
            <a:noFill/>
          </a:ln>
        </p:spPr>
        <p:txBody>
          <a:bodyPr spcFirstLastPara="1" wrap="square" lIns="91425" tIns="91425" rIns="91425" bIns="91425" anchor="ctr" anchorCtr="0">
            <a:noAutofit/>
          </a:bodyPr>
          <a:lstStyle>
            <a:lvl1pPr marL="0" marR="0" lvl="0" indent="0" algn="ctr" rtl="1">
              <a:spcBef>
                <a:spcPts val="0"/>
              </a:spcBef>
              <a:spcAft>
                <a:spcPts val="0"/>
              </a:spcAft>
              <a:buClr>
                <a:srgbClr val="151E48"/>
              </a:buClr>
              <a:buSzPts val="1400"/>
              <a:buFont typeface="Cantata One"/>
              <a:buNone/>
              <a:defRPr sz="3500" b="1" i="0" u="none" strike="noStrike" cap="none">
                <a:solidFill>
                  <a:srgbClr val="151E48"/>
                </a:solidFill>
                <a:latin typeface="Cantata One"/>
                <a:ea typeface="Cantata One"/>
                <a:cs typeface="Cantata One"/>
                <a:sym typeface="Cantata One"/>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8" name="Google Shape;48;p7"/>
          <p:cNvSpPr>
            <a:spLocks noGrp="1"/>
          </p:cNvSpPr>
          <p:nvPr>
            <p:ph type="body" idx="1"/>
          </p:nvPr>
        </p:nvSpPr>
        <p:spPr>
          <a:xfrm>
            <a:off x="1600200" y="547468"/>
            <a:ext cx="3383280" cy="639762"/>
          </a:xfrm>
          <a:prstGeom prst="roundRect">
            <a:avLst>
              <a:gd name="adj" fmla="val 6772"/>
            </a:avLst>
          </a:prstGeom>
          <a:solidFill>
            <a:schemeClr val="lt1">
              <a:alpha val="54901"/>
            </a:schemeClr>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marL="457200" marR="0" lvl="0" indent="-228600" algn="l" rtl="1">
              <a:spcBef>
                <a:spcPts val="0"/>
              </a:spcBef>
              <a:spcAft>
                <a:spcPts val="0"/>
              </a:spcAft>
              <a:buClr>
                <a:schemeClr val="accent1"/>
              </a:buClr>
              <a:buSzPts val="2240"/>
              <a:buFont typeface="Noto Sans Symbols"/>
              <a:buNone/>
              <a:defRPr sz="1600" b="1" i="0" u="none" strike="noStrike" cap="none">
                <a:solidFill>
                  <a:schemeClr val="dk1"/>
                </a:solidFill>
                <a:latin typeface="Verdana"/>
                <a:ea typeface="Verdana"/>
                <a:cs typeface="Verdana"/>
                <a:sym typeface="Verdana"/>
              </a:defRPr>
            </a:lvl1pPr>
            <a:lvl2pPr marL="914400" marR="0" lvl="1" indent="-228600" algn="r" rtl="1">
              <a:spcBef>
                <a:spcPts val="0"/>
              </a:spcBef>
              <a:spcAft>
                <a:spcPts val="0"/>
              </a:spcAft>
              <a:buClr>
                <a:schemeClr val="accent2"/>
              </a:buClr>
              <a:buSzPts val="2200"/>
              <a:buFont typeface="Noto Sans Symbols"/>
              <a:buNone/>
              <a:defRPr sz="2000" b="1" i="0" u="none" strike="noStrike" cap="none">
                <a:solidFill>
                  <a:schemeClr val="dk1"/>
                </a:solidFill>
                <a:latin typeface="Verdana"/>
                <a:ea typeface="Verdana"/>
                <a:cs typeface="Verdana"/>
                <a:sym typeface="Verdana"/>
              </a:defRPr>
            </a:lvl2pPr>
            <a:lvl3pPr marL="1371600" marR="0" lvl="2" indent="-228600" algn="r" rtl="1">
              <a:spcBef>
                <a:spcPts val="0"/>
              </a:spcBef>
              <a:spcAft>
                <a:spcPts val="0"/>
              </a:spcAft>
              <a:buClr>
                <a:schemeClr val="accent3"/>
              </a:buClr>
              <a:buSzPts val="2000"/>
              <a:buFont typeface="Noto Sans Symbols"/>
              <a:buNone/>
              <a:defRPr sz="1800" b="1" i="0" u="none" strike="noStrike" cap="none">
                <a:solidFill>
                  <a:schemeClr val="dk1"/>
                </a:solidFill>
                <a:latin typeface="Verdana"/>
                <a:ea typeface="Verdana"/>
                <a:cs typeface="Verdana"/>
                <a:sym typeface="Verdana"/>
              </a:defRPr>
            </a:lvl3pPr>
            <a:lvl4pPr marL="1828800" marR="0" lvl="3" indent="-228600" algn="r" rtl="1">
              <a:spcBef>
                <a:spcPts val="0"/>
              </a:spcBef>
              <a:spcAft>
                <a:spcPts val="0"/>
              </a:spcAft>
              <a:buClr>
                <a:schemeClr val="accent4"/>
              </a:buClr>
              <a:buSzPts val="1800"/>
              <a:buFont typeface="Noto Sans Symbols"/>
              <a:buNone/>
              <a:defRPr sz="1600" b="1" i="0" u="none" strike="noStrike" cap="none">
                <a:solidFill>
                  <a:schemeClr val="dk1"/>
                </a:solidFill>
                <a:latin typeface="Verdana"/>
                <a:ea typeface="Verdana"/>
                <a:cs typeface="Verdana"/>
                <a:sym typeface="Verdana"/>
              </a:defRPr>
            </a:lvl4pPr>
            <a:lvl5pPr marL="2286000" marR="0" lvl="4" indent="-228600" algn="r" rtl="1">
              <a:spcBef>
                <a:spcPts val="0"/>
              </a:spcBef>
              <a:spcAft>
                <a:spcPts val="0"/>
              </a:spcAft>
              <a:buClr>
                <a:schemeClr val="accent5"/>
              </a:buClr>
              <a:buSzPts val="1800"/>
              <a:buFont typeface="Noto Sans Symbols"/>
              <a:buNone/>
              <a:defRPr sz="1600" b="1" i="0" u="none" strike="noStrike" cap="none">
                <a:solidFill>
                  <a:schemeClr val="dk1"/>
                </a:solidFill>
                <a:latin typeface="Verdana"/>
                <a:ea typeface="Verdana"/>
                <a:cs typeface="Verdana"/>
                <a:sym typeface="Verdana"/>
              </a:defRPr>
            </a:lvl5pPr>
            <a:lvl6pPr marL="2743200" marR="0" lvl="5" indent="-228600" algn="r" rtl="1">
              <a:spcBef>
                <a:spcPts val="0"/>
              </a:spcBef>
              <a:spcAft>
                <a:spcPts val="0"/>
              </a:spcAft>
              <a:buClr>
                <a:schemeClr val="accent6"/>
              </a:buClr>
              <a:buSzPts val="1600"/>
              <a:buFont typeface="Noto Sans Symbols"/>
              <a:buNone/>
              <a:defRPr sz="1600" b="1" i="0" u="none" strike="noStrike" cap="none">
                <a:latin typeface="Verdana"/>
                <a:ea typeface="Verdana"/>
                <a:cs typeface="Verdana"/>
                <a:sym typeface="Verdana"/>
              </a:defRPr>
            </a:lvl6pPr>
            <a:lvl7pPr marL="3200400" marR="0" lvl="6" indent="-228600" algn="r" rtl="1">
              <a:spcBef>
                <a:spcPts val="0"/>
              </a:spcBef>
              <a:spcAft>
                <a:spcPts val="0"/>
              </a:spcAft>
              <a:buClr>
                <a:schemeClr val="dk2"/>
              </a:buClr>
              <a:buSzPts val="1600"/>
              <a:buFont typeface="Noto Sans Symbols"/>
              <a:buNone/>
              <a:defRPr sz="1600" b="1" i="0" u="none" strike="noStrike" cap="none">
                <a:latin typeface="Verdana"/>
                <a:ea typeface="Verdana"/>
                <a:cs typeface="Verdana"/>
                <a:sym typeface="Verdana"/>
              </a:defRPr>
            </a:lvl7pPr>
            <a:lvl8pPr marL="3657600" marR="0" lvl="7" indent="-228600" algn="r" rtl="1">
              <a:spcBef>
                <a:spcPts val="0"/>
              </a:spcBef>
              <a:spcAft>
                <a:spcPts val="0"/>
              </a:spcAft>
              <a:buClr>
                <a:schemeClr val="accent2"/>
              </a:buClr>
              <a:buSzPts val="1600"/>
              <a:buFont typeface="Noto Sans Symbols"/>
              <a:buNone/>
              <a:defRPr sz="1600" b="1" i="0" u="none" strike="noStrike" cap="none">
                <a:latin typeface="Verdana"/>
                <a:ea typeface="Verdana"/>
                <a:cs typeface="Verdana"/>
                <a:sym typeface="Verdana"/>
              </a:defRPr>
            </a:lvl8pPr>
            <a:lvl9pPr marL="4114800" marR="0" lvl="8" indent="-228600" algn="r" rtl="1">
              <a:spcBef>
                <a:spcPts val="0"/>
              </a:spcBef>
              <a:spcAft>
                <a:spcPts val="0"/>
              </a:spcAft>
              <a:buClr>
                <a:schemeClr val="accent1"/>
              </a:buClr>
              <a:buSzPts val="1400"/>
              <a:buFont typeface="Noto Sans Symbols"/>
              <a:buNone/>
              <a:defRPr sz="1600" b="1" i="0" u="none" strike="noStrike" cap="none">
                <a:latin typeface="Verdana"/>
                <a:ea typeface="Verdana"/>
                <a:cs typeface="Verdana"/>
                <a:sym typeface="Verdana"/>
              </a:defRPr>
            </a:lvl9pPr>
          </a:lstStyle>
          <a:p>
            <a:endParaRPr/>
          </a:p>
        </p:txBody>
      </p:sp>
      <p:sp>
        <p:nvSpPr>
          <p:cNvPr id="49" name="Google Shape;49;p7"/>
          <p:cNvSpPr txBox="1">
            <a:spLocks noGrp="1"/>
          </p:cNvSpPr>
          <p:nvPr>
            <p:ph type="body" idx="2"/>
          </p:nvPr>
        </p:nvSpPr>
        <p:spPr>
          <a:xfrm>
            <a:off x="1600200" y="1322362"/>
            <a:ext cx="3383280" cy="4800600"/>
          </a:xfrm>
          <a:prstGeom prst="rect">
            <a:avLst/>
          </a:prstGeom>
          <a:noFill/>
          <a:ln>
            <a:noFill/>
          </a:ln>
        </p:spPr>
        <p:txBody>
          <a:bodyPr spcFirstLastPara="1" wrap="square" lIns="91425" tIns="91425" rIns="91425" bIns="91425" anchor="t" anchorCtr="0">
            <a:noAutofit/>
          </a:bodyPr>
          <a:lstStyle>
            <a:lvl1pPr marL="457200" marR="0" lvl="0" indent="-330200" algn="r" rtl="1">
              <a:spcBef>
                <a:spcPts val="0"/>
              </a:spcBef>
              <a:spcAft>
                <a:spcPts val="0"/>
              </a:spcAft>
              <a:buClr>
                <a:schemeClr val="accent1"/>
              </a:buClr>
              <a:buSzPts val="1600"/>
              <a:buFont typeface="Noto Sans Symbols"/>
              <a:buChar char="●"/>
              <a:defRPr sz="2000" b="0" i="0" u="none" strike="noStrike" cap="none">
                <a:solidFill>
                  <a:schemeClr val="dk1"/>
                </a:solidFill>
                <a:latin typeface="Verdana"/>
                <a:ea typeface="Verdana"/>
                <a:cs typeface="Verdana"/>
                <a:sym typeface="Verdana"/>
              </a:defRPr>
            </a:lvl1pPr>
            <a:lvl2pPr marL="914400" marR="0" lvl="1" indent="-349250" algn="r" rtl="1">
              <a:spcBef>
                <a:spcPts val="0"/>
              </a:spcBef>
              <a:spcAft>
                <a:spcPts val="0"/>
              </a:spcAft>
              <a:buClr>
                <a:schemeClr val="accent2"/>
              </a:buClr>
              <a:buSzPts val="1900"/>
              <a:buFont typeface="Noto Sans Symbols"/>
              <a:buChar char="◾"/>
              <a:defRPr sz="1900" b="0" i="0" u="none" strike="noStrike" cap="none">
                <a:solidFill>
                  <a:schemeClr val="dk1"/>
                </a:solidFill>
                <a:latin typeface="Verdana"/>
                <a:ea typeface="Verdana"/>
                <a:cs typeface="Verdana"/>
                <a:sym typeface="Verdana"/>
              </a:defRPr>
            </a:lvl2pPr>
            <a:lvl3pPr marL="1371600" marR="0" lvl="2" indent="-342900" algn="r" rtl="1">
              <a:spcBef>
                <a:spcPts val="0"/>
              </a:spcBef>
              <a:spcAft>
                <a:spcPts val="0"/>
              </a:spcAft>
              <a:buClr>
                <a:schemeClr val="accent3"/>
              </a:buClr>
              <a:buSzPts val="1800"/>
              <a:buFont typeface="Noto Sans Symbols"/>
              <a:buChar char="◾"/>
              <a:defRPr sz="1800" b="0" i="0" u="none" strike="noStrike" cap="none">
                <a:solidFill>
                  <a:schemeClr val="dk1"/>
                </a:solidFill>
                <a:latin typeface="Verdana"/>
                <a:ea typeface="Verdana"/>
                <a:cs typeface="Verdana"/>
                <a:sym typeface="Verdana"/>
              </a:defRPr>
            </a:lvl3pPr>
            <a:lvl4pPr marL="1828800" marR="0" lvl="3" indent="-330200" algn="r" rtl="1">
              <a:spcBef>
                <a:spcPts val="0"/>
              </a:spcBef>
              <a:spcAft>
                <a:spcPts val="0"/>
              </a:spcAft>
              <a:buClr>
                <a:schemeClr val="accent4"/>
              </a:buClr>
              <a:buSzPts val="1600"/>
              <a:buFont typeface="Noto Sans Symbols"/>
              <a:buChar char="◾"/>
              <a:defRPr sz="1600" b="0" i="0" u="none" strike="noStrike" cap="none">
                <a:solidFill>
                  <a:schemeClr val="dk1"/>
                </a:solidFill>
                <a:latin typeface="Verdana"/>
                <a:ea typeface="Verdana"/>
                <a:cs typeface="Verdana"/>
                <a:sym typeface="Verdana"/>
              </a:defRPr>
            </a:lvl4pPr>
            <a:lvl5pPr marL="2286000" marR="0" lvl="4" indent="-330200" algn="r" rtl="1">
              <a:spcBef>
                <a:spcPts val="0"/>
              </a:spcBef>
              <a:spcAft>
                <a:spcPts val="0"/>
              </a:spcAft>
              <a:buClr>
                <a:schemeClr val="accent5"/>
              </a:buClr>
              <a:buSzPts val="1600"/>
              <a:buFont typeface="Noto Sans Symbols"/>
              <a:buChar char="◾"/>
              <a:defRPr sz="1600" b="0" i="0" u="none" strike="noStrike" cap="none">
                <a:solidFill>
                  <a:schemeClr val="dk1"/>
                </a:solidFill>
                <a:latin typeface="Verdana"/>
                <a:ea typeface="Verdana"/>
                <a:cs typeface="Verdana"/>
                <a:sym typeface="Verdana"/>
              </a:defRPr>
            </a:lvl5pPr>
            <a:lvl6pPr marL="2743200" marR="0" lvl="5" indent="-330200" algn="r" rtl="1">
              <a:spcBef>
                <a:spcPts val="0"/>
              </a:spcBef>
              <a:spcAft>
                <a:spcPts val="0"/>
              </a:spcAft>
              <a:buClr>
                <a:schemeClr val="accent6"/>
              </a:buClr>
              <a:buSzPts val="1600"/>
              <a:buFont typeface="Noto Sans Symbols"/>
              <a:buChar char="◾"/>
              <a:defRPr sz="1600" b="0" i="0" u="none" strike="noStrike" cap="none">
                <a:latin typeface="Verdana"/>
                <a:ea typeface="Verdana"/>
                <a:cs typeface="Verdana"/>
                <a:sym typeface="Verdana"/>
              </a:defRPr>
            </a:lvl6pPr>
            <a:lvl7pPr marL="3200400" marR="0" lvl="6" indent="-330200" algn="r" rtl="1">
              <a:spcBef>
                <a:spcPts val="0"/>
              </a:spcBef>
              <a:spcAft>
                <a:spcPts val="0"/>
              </a:spcAft>
              <a:buClr>
                <a:schemeClr val="dk2"/>
              </a:buClr>
              <a:buSzPts val="1600"/>
              <a:buFont typeface="Noto Sans Symbols"/>
              <a:buChar char="◾"/>
              <a:defRPr sz="1600" b="0" i="0" u="none" strike="noStrike" cap="none">
                <a:latin typeface="Verdana"/>
                <a:ea typeface="Verdana"/>
                <a:cs typeface="Verdana"/>
                <a:sym typeface="Verdana"/>
              </a:defRPr>
            </a:lvl7pPr>
            <a:lvl8pPr marL="3657600" marR="0" lvl="7" indent="-330200" algn="r" rtl="1">
              <a:spcBef>
                <a:spcPts val="0"/>
              </a:spcBef>
              <a:spcAft>
                <a:spcPts val="0"/>
              </a:spcAft>
              <a:buClr>
                <a:schemeClr val="accent2"/>
              </a:buClr>
              <a:buSzPts val="1600"/>
              <a:buFont typeface="Noto Sans Symbols"/>
              <a:buChar char="◾"/>
              <a:defRPr sz="1600" b="0" i="0" u="none" strike="noStrike" cap="none">
                <a:latin typeface="Verdana"/>
                <a:ea typeface="Verdana"/>
                <a:cs typeface="Verdana"/>
                <a:sym typeface="Verdana"/>
              </a:defRPr>
            </a:lvl8pPr>
            <a:lvl9pPr marL="4114800" marR="0" lvl="8" indent="-330200" algn="r" rtl="1">
              <a:spcBef>
                <a:spcPts val="0"/>
              </a:spcBef>
              <a:spcAft>
                <a:spcPts val="0"/>
              </a:spcAft>
              <a:buClr>
                <a:schemeClr val="accent1"/>
              </a:buClr>
              <a:buSzPts val="1600"/>
              <a:buFont typeface="Noto Sans Symbols"/>
              <a:buChar char="◾"/>
              <a:defRPr sz="1600" b="0" i="0" u="none" strike="noStrike" cap="none">
                <a:latin typeface="Verdana"/>
                <a:ea typeface="Verdana"/>
                <a:cs typeface="Verdana"/>
                <a:sym typeface="Verdana"/>
              </a:defRPr>
            </a:lvl9pPr>
          </a:lstStyle>
          <a:p>
            <a:endParaRPr/>
          </a:p>
        </p:txBody>
      </p:sp>
      <p:sp>
        <p:nvSpPr>
          <p:cNvPr id="50" name="Google Shape;50;p7"/>
          <p:cNvSpPr>
            <a:spLocks noGrp="1"/>
          </p:cNvSpPr>
          <p:nvPr>
            <p:ph type="body" idx="3"/>
          </p:nvPr>
        </p:nvSpPr>
        <p:spPr>
          <a:xfrm>
            <a:off x="5128846" y="547468"/>
            <a:ext cx="3383280" cy="639762"/>
          </a:xfrm>
          <a:prstGeom prst="roundRect">
            <a:avLst>
              <a:gd name="adj" fmla="val 5673"/>
            </a:avLst>
          </a:prstGeom>
          <a:solidFill>
            <a:schemeClr val="lt1">
              <a:alpha val="54901"/>
            </a:schemeClr>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marL="457200" marR="0" lvl="0" indent="-228600" algn="l" rtl="1">
              <a:spcBef>
                <a:spcPts val="0"/>
              </a:spcBef>
              <a:spcAft>
                <a:spcPts val="0"/>
              </a:spcAft>
              <a:buClr>
                <a:schemeClr val="accent1"/>
              </a:buClr>
              <a:buSzPts val="2240"/>
              <a:buFont typeface="Noto Sans Symbols"/>
              <a:buNone/>
              <a:defRPr sz="1600" b="1" i="0" u="none" strike="noStrike" cap="none">
                <a:solidFill>
                  <a:schemeClr val="dk1"/>
                </a:solidFill>
                <a:latin typeface="Verdana"/>
                <a:ea typeface="Verdana"/>
                <a:cs typeface="Verdana"/>
                <a:sym typeface="Verdana"/>
              </a:defRPr>
            </a:lvl1pPr>
            <a:lvl2pPr marL="914400" marR="0" lvl="1" indent="-228600" algn="r" rtl="1">
              <a:spcBef>
                <a:spcPts val="0"/>
              </a:spcBef>
              <a:spcAft>
                <a:spcPts val="0"/>
              </a:spcAft>
              <a:buClr>
                <a:schemeClr val="accent2"/>
              </a:buClr>
              <a:buSzPts val="2200"/>
              <a:buFont typeface="Noto Sans Symbols"/>
              <a:buNone/>
              <a:defRPr sz="2000" b="1" i="0" u="none" strike="noStrike" cap="none">
                <a:solidFill>
                  <a:schemeClr val="dk1"/>
                </a:solidFill>
                <a:latin typeface="Verdana"/>
                <a:ea typeface="Verdana"/>
                <a:cs typeface="Verdana"/>
                <a:sym typeface="Verdana"/>
              </a:defRPr>
            </a:lvl2pPr>
            <a:lvl3pPr marL="1371600" marR="0" lvl="2" indent="-228600" algn="r" rtl="1">
              <a:spcBef>
                <a:spcPts val="0"/>
              </a:spcBef>
              <a:spcAft>
                <a:spcPts val="0"/>
              </a:spcAft>
              <a:buClr>
                <a:schemeClr val="accent3"/>
              </a:buClr>
              <a:buSzPts val="2000"/>
              <a:buFont typeface="Noto Sans Symbols"/>
              <a:buNone/>
              <a:defRPr sz="1800" b="1" i="0" u="none" strike="noStrike" cap="none">
                <a:solidFill>
                  <a:schemeClr val="dk1"/>
                </a:solidFill>
                <a:latin typeface="Verdana"/>
                <a:ea typeface="Verdana"/>
                <a:cs typeface="Verdana"/>
                <a:sym typeface="Verdana"/>
              </a:defRPr>
            </a:lvl3pPr>
            <a:lvl4pPr marL="1828800" marR="0" lvl="3" indent="-228600" algn="r" rtl="1">
              <a:spcBef>
                <a:spcPts val="0"/>
              </a:spcBef>
              <a:spcAft>
                <a:spcPts val="0"/>
              </a:spcAft>
              <a:buClr>
                <a:schemeClr val="accent4"/>
              </a:buClr>
              <a:buSzPts val="1800"/>
              <a:buFont typeface="Noto Sans Symbols"/>
              <a:buNone/>
              <a:defRPr sz="1600" b="1" i="0" u="none" strike="noStrike" cap="none">
                <a:solidFill>
                  <a:schemeClr val="dk1"/>
                </a:solidFill>
                <a:latin typeface="Verdana"/>
                <a:ea typeface="Verdana"/>
                <a:cs typeface="Verdana"/>
                <a:sym typeface="Verdana"/>
              </a:defRPr>
            </a:lvl4pPr>
            <a:lvl5pPr marL="2286000" marR="0" lvl="4" indent="-228600" algn="r" rtl="1">
              <a:spcBef>
                <a:spcPts val="0"/>
              </a:spcBef>
              <a:spcAft>
                <a:spcPts val="0"/>
              </a:spcAft>
              <a:buClr>
                <a:schemeClr val="accent5"/>
              </a:buClr>
              <a:buSzPts val="1800"/>
              <a:buFont typeface="Noto Sans Symbols"/>
              <a:buNone/>
              <a:defRPr sz="1600" b="1" i="0" u="none" strike="noStrike" cap="none">
                <a:solidFill>
                  <a:schemeClr val="dk1"/>
                </a:solidFill>
                <a:latin typeface="Verdana"/>
                <a:ea typeface="Verdana"/>
                <a:cs typeface="Verdana"/>
                <a:sym typeface="Verdana"/>
              </a:defRPr>
            </a:lvl5pPr>
            <a:lvl6pPr marL="2743200" marR="0" lvl="5" indent="-228600" algn="r" rtl="1">
              <a:spcBef>
                <a:spcPts val="0"/>
              </a:spcBef>
              <a:spcAft>
                <a:spcPts val="0"/>
              </a:spcAft>
              <a:buClr>
                <a:schemeClr val="accent6"/>
              </a:buClr>
              <a:buSzPts val="1600"/>
              <a:buFont typeface="Noto Sans Symbols"/>
              <a:buNone/>
              <a:defRPr sz="1600" b="1" i="0" u="none" strike="noStrike" cap="none">
                <a:latin typeface="Verdana"/>
                <a:ea typeface="Verdana"/>
                <a:cs typeface="Verdana"/>
                <a:sym typeface="Verdana"/>
              </a:defRPr>
            </a:lvl6pPr>
            <a:lvl7pPr marL="3200400" marR="0" lvl="6" indent="-228600" algn="r" rtl="1">
              <a:spcBef>
                <a:spcPts val="0"/>
              </a:spcBef>
              <a:spcAft>
                <a:spcPts val="0"/>
              </a:spcAft>
              <a:buClr>
                <a:schemeClr val="dk2"/>
              </a:buClr>
              <a:buSzPts val="1600"/>
              <a:buFont typeface="Noto Sans Symbols"/>
              <a:buNone/>
              <a:defRPr sz="1600" b="1" i="0" u="none" strike="noStrike" cap="none">
                <a:latin typeface="Verdana"/>
                <a:ea typeface="Verdana"/>
                <a:cs typeface="Verdana"/>
                <a:sym typeface="Verdana"/>
              </a:defRPr>
            </a:lvl7pPr>
            <a:lvl8pPr marL="3657600" marR="0" lvl="7" indent="-228600" algn="r" rtl="1">
              <a:spcBef>
                <a:spcPts val="0"/>
              </a:spcBef>
              <a:spcAft>
                <a:spcPts val="0"/>
              </a:spcAft>
              <a:buClr>
                <a:schemeClr val="accent2"/>
              </a:buClr>
              <a:buSzPts val="1600"/>
              <a:buFont typeface="Noto Sans Symbols"/>
              <a:buNone/>
              <a:defRPr sz="1600" b="1" i="0" u="none" strike="noStrike" cap="none">
                <a:latin typeface="Verdana"/>
                <a:ea typeface="Verdana"/>
                <a:cs typeface="Verdana"/>
                <a:sym typeface="Verdana"/>
              </a:defRPr>
            </a:lvl8pPr>
            <a:lvl9pPr marL="4114800" marR="0" lvl="8" indent="-228600" algn="r" rtl="1">
              <a:spcBef>
                <a:spcPts val="0"/>
              </a:spcBef>
              <a:spcAft>
                <a:spcPts val="0"/>
              </a:spcAft>
              <a:buClr>
                <a:schemeClr val="accent1"/>
              </a:buClr>
              <a:buSzPts val="1400"/>
              <a:buFont typeface="Noto Sans Symbols"/>
              <a:buNone/>
              <a:defRPr sz="1600" b="1" i="0" u="none" strike="noStrike" cap="none">
                <a:latin typeface="Verdana"/>
                <a:ea typeface="Verdana"/>
                <a:cs typeface="Verdana"/>
                <a:sym typeface="Verdana"/>
              </a:defRPr>
            </a:lvl9pPr>
          </a:lstStyle>
          <a:p>
            <a:endParaRPr/>
          </a:p>
        </p:txBody>
      </p:sp>
      <p:sp>
        <p:nvSpPr>
          <p:cNvPr id="51" name="Google Shape;51;p7"/>
          <p:cNvSpPr txBox="1">
            <a:spLocks noGrp="1"/>
          </p:cNvSpPr>
          <p:nvPr>
            <p:ph type="body" idx="4"/>
          </p:nvPr>
        </p:nvSpPr>
        <p:spPr>
          <a:xfrm>
            <a:off x="5128846" y="1322362"/>
            <a:ext cx="3383280" cy="4800600"/>
          </a:xfrm>
          <a:prstGeom prst="rect">
            <a:avLst/>
          </a:prstGeom>
          <a:noFill/>
          <a:ln>
            <a:noFill/>
          </a:ln>
        </p:spPr>
        <p:txBody>
          <a:bodyPr spcFirstLastPara="1" wrap="square" lIns="91425" tIns="91425" rIns="91425" bIns="91425" anchor="t" anchorCtr="0">
            <a:noAutofit/>
          </a:bodyPr>
          <a:lstStyle>
            <a:lvl1pPr marL="457200" marR="0" lvl="0" indent="-330200" algn="r" rtl="1">
              <a:spcBef>
                <a:spcPts val="0"/>
              </a:spcBef>
              <a:spcAft>
                <a:spcPts val="0"/>
              </a:spcAft>
              <a:buClr>
                <a:schemeClr val="accent1"/>
              </a:buClr>
              <a:buSzPts val="1600"/>
              <a:buFont typeface="Noto Sans Symbols"/>
              <a:buChar char="●"/>
              <a:defRPr sz="2000" b="0" i="0" u="none" strike="noStrike" cap="none">
                <a:solidFill>
                  <a:schemeClr val="dk1"/>
                </a:solidFill>
                <a:latin typeface="Verdana"/>
                <a:ea typeface="Verdana"/>
                <a:cs typeface="Verdana"/>
                <a:sym typeface="Verdana"/>
              </a:defRPr>
            </a:lvl1pPr>
            <a:lvl2pPr marL="914400" marR="0" lvl="1" indent="-349250" algn="r" rtl="1">
              <a:spcBef>
                <a:spcPts val="0"/>
              </a:spcBef>
              <a:spcAft>
                <a:spcPts val="0"/>
              </a:spcAft>
              <a:buClr>
                <a:schemeClr val="accent2"/>
              </a:buClr>
              <a:buSzPts val="1900"/>
              <a:buFont typeface="Noto Sans Symbols"/>
              <a:buChar char="◾"/>
              <a:defRPr sz="1900" b="0" i="0" u="none" strike="noStrike" cap="none">
                <a:solidFill>
                  <a:schemeClr val="dk1"/>
                </a:solidFill>
                <a:latin typeface="Verdana"/>
                <a:ea typeface="Verdana"/>
                <a:cs typeface="Verdana"/>
                <a:sym typeface="Verdana"/>
              </a:defRPr>
            </a:lvl2pPr>
            <a:lvl3pPr marL="1371600" marR="0" lvl="2" indent="-342900" algn="r" rtl="1">
              <a:spcBef>
                <a:spcPts val="0"/>
              </a:spcBef>
              <a:spcAft>
                <a:spcPts val="0"/>
              </a:spcAft>
              <a:buClr>
                <a:schemeClr val="accent3"/>
              </a:buClr>
              <a:buSzPts val="1800"/>
              <a:buFont typeface="Noto Sans Symbols"/>
              <a:buChar char="◾"/>
              <a:defRPr sz="1800" b="0" i="0" u="none" strike="noStrike" cap="none">
                <a:solidFill>
                  <a:schemeClr val="dk1"/>
                </a:solidFill>
                <a:latin typeface="Verdana"/>
                <a:ea typeface="Verdana"/>
                <a:cs typeface="Verdana"/>
                <a:sym typeface="Verdana"/>
              </a:defRPr>
            </a:lvl3pPr>
            <a:lvl4pPr marL="1828800" marR="0" lvl="3" indent="-330200" algn="r" rtl="1">
              <a:spcBef>
                <a:spcPts val="0"/>
              </a:spcBef>
              <a:spcAft>
                <a:spcPts val="0"/>
              </a:spcAft>
              <a:buClr>
                <a:schemeClr val="accent4"/>
              </a:buClr>
              <a:buSzPts val="1600"/>
              <a:buFont typeface="Noto Sans Symbols"/>
              <a:buChar char="◾"/>
              <a:defRPr sz="1600" b="0" i="0" u="none" strike="noStrike" cap="none">
                <a:solidFill>
                  <a:schemeClr val="dk1"/>
                </a:solidFill>
                <a:latin typeface="Verdana"/>
                <a:ea typeface="Verdana"/>
                <a:cs typeface="Verdana"/>
                <a:sym typeface="Verdana"/>
              </a:defRPr>
            </a:lvl4pPr>
            <a:lvl5pPr marL="2286000" marR="0" lvl="4" indent="-330200" algn="r" rtl="1">
              <a:spcBef>
                <a:spcPts val="0"/>
              </a:spcBef>
              <a:spcAft>
                <a:spcPts val="0"/>
              </a:spcAft>
              <a:buClr>
                <a:schemeClr val="accent5"/>
              </a:buClr>
              <a:buSzPts val="1600"/>
              <a:buFont typeface="Noto Sans Symbols"/>
              <a:buChar char="◾"/>
              <a:defRPr sz="1600" b="0" i="0" u="none" strike="noStrike" cap="none">
                <a:solidFill>
                  <a:schemeClr val="dk1"/>
                </a:solidFill>
                <a:latin typeface="Verdana"/>
                <a:ea typeface="Verdana"/>
                <a:cs typeface="Verdana"/>
                <a:sym typeface="Verdana"/>
              </a:defRPr>
            </a:lvl5pPr>
            <a:lvl6pPr marL="2743200" marR="0" lvl="5" indent="-330200" algn="r" rtl="1">
              <a:spcBef>
                <a:spcPts val="0"/>
              </a:spcBef>
              <a:spcAft>
                <a:spcPts val="0"/>
              </a:spcAft>
              <a:buClr>
                <a:schemeClr val="accent6"/>
              </a:buClr>
              <a:buSzPts val="1600"/>
              <a:buFont typeface="Noto Sans Symbols"/>
              <a:buChar char="◾"/>
              <a:defRPr sz="1600" b="0" i="0" u="none" strike="noStrike" cap="none">
                <a:latin typeface="Verdana"/>
                <a:ea typeface="Verdana"/>
                <a:cs typeface="Verdana"/>
                <a:sym typeface="Verdana"/>
              </a:defRPr>
            </a:lvl6pPr>
            <a:lvl7pPr marL="3200400" marR="0" lvl="6" indent="-330200" algn="r" rtl="1">
              <a:spcBef>
                <a:spcPts val="0"/>
              </a:spcBef>
              <a:spcAft>
                <a:spcPts val="0"/>
              </a:spcAft>
              <a:buClr>
                <a:schemeClr val="dk2"/>
              </a:buClr>
              <a:buSzPts val="1600"/>
              <a:buFont typeface="Noto Sans Symbols"/>
              <a:buChar char="◾"/>
              <a:defRPr sz="1600" b="0" i="0" u="none" strike="noStrike" cap="none">
                <a:latin typeface="Verdana"/>
                <a:ea typeface="Verdana"/>
                <a:cs typeface="Verdana"/>
                <a:sym typeface="Verdana"/>
              </a:defRPr>
            </a:lvl7pPr>
            <a:lvl8pPr marL="3657600" marR="0" lvl="7" indent="-330200" algn="r" rtl="1">
              <a:spcBef>
                <a:spcPts val="0"/>
              </a:spcBef>
              <a:spcAft>
                <a:spcPts val="0"/>
              </a:spcAft>
              <a:buClr>
                <a:schemeClr val="accent2"/>
              </a:buClr>
              <a:buSzPts val="1600"/>
              <a:buFont typeface="Noto Sans Symbols"/>
              <a:buChar char="◾"/>
              <a:defRPr sz="1600" b="0" i="0" u="none" strike="noStrike" cap="none">
                <a:latin typeface="Verdana"/>
                <a:ea typeface="Verdana"/>
                <a:cs typeface="Verdana"/>
                <a:sym typeface="Verdana"/>
              </a:defRPr>
            </a:lvl8pPr>
            <a:lvl9pPr marL="4114800" marR="0" lvl="8" indent="-330200" algn="r" rtl="1">
              <a:spcBef>
                <a:spcPts val="0"/>
              </a:spcBef>
              <a:spcAft>
                <a:spcPts val="0"/>
              </a:spcAft>
              <a:buClr>
                <a:schemeClr val="accent1"/>
              </a:buClr>
              <a:buSzPts val="1600"/>
              <a:buFont typeface="Noto Sans Symbols"/>
              <a:buChar char="◾"/>
              <a:defRPr sz="1600" b="0" i="0" u="none" strike="noStrike" cap="none">
                <a:latin typeface="Verdana"/>
                <a:ea typeface="Verdana"/>
                <a:cs typeface="Verdana"/>
                <a:sym typeface="Verdana"/>
              </a:defRPr>
            </a:lvl9pPr>
          </a:lstStyle>
          <a:p>
            <a:endParaRPr/>
          </a:p>
        </p:txBody>
      </p:sp>
      <p:sp>
        <p:nvSpPr>
          <p:cNvPr id="52" name="Google Shape;52;p7"/>
          <p:cNvSpPr txBox="1">
            <a:spLocks noGrp="1"/>
          </p:cNvSpPr>
          <p:nvPr>
            <p:ph type="dt" idx="10"/>
          </p:nvPr>
        </p:nvSpPr>
        <p:spPr>
          <a:xfrm>
            <a:off x="457200" y="6214404"/>
            <a:ext cx="2133600" cy="365760"/>
          </a:xfrm>
          <a:prstGeom prst="rect">
            <a:avLst/>
          </a:prstGeom>
          <a:noFill/>
          <a:ln>
            <a:noFill/>
          </a:ln>
        </p:spPr>
        <p:txBody>
          <a:bodyPr spcFirstLastPara="1" wrap="square" lIns="91425" tIns="91425" rIns="91425" bIns="91425" anchor="b" anchorCtr="0">
            <a:noAutofit/>
          </a:bodyPr>
          <a:lstStyle>
            <a:lvl1pPr marL="0" marR="0" lvl="0" indent="0" algn="r" rtl="1">
              <a:spcBef>
                <a:spcPts val="0"/>
              </a:spcBef>
              <a:spcAft>
                <a:spcPts val="0"/>
              </a:spcAft>
              <a:buSzPts val="1400"/>
              <a:buNone/>
              <a:defRPr sz="1000" b="0">
                <a:solidFill>
                  <a:srgbClr val="888994"/>
                </a:solidFill>
                <a:latin typeface="Verdana"/>
                <a:ea typeface="Verdana"/>
                <a:cs typeface="Verdana"/>
                <a:sym typeface="Verdana"/>
              </a:defRPr>
            </a:lvl1pPr>
            <a:lvl2pPr marL="457200" marR="0" lvl="1"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53" name="Google Shape;53;p7"/>
          <p:cNvSpPr txBox="1">
            <a:spLocks noGrp="1"/>
          </p:cNvSpPr>
          <p:nvPr>
            <p:ph type="ftr" idx="11"/>
          </p:nvPr>
        </p:nvSpPr>
        <p:spPr>
          <a:xfrm>
            <a:off x="3124200" y="6214404"/>
            <a:ext cx="2895600" cy="365760"/>
          </a:xfrm>
          <a:prstGeom prst="rect">
            <a:avLst/>
          </a:prstGeom>
          <a:noFill/>
          <a:ln>
            <a:noFill/>
          </a:ln>
        </p:spPr>
        <p:txBody>
          <a:bodyPr spcFirstLastPara="1" wrap="square" lIns="91425" tIns="91425" rIns="91425" bIns="91425" anchor="b" anchorCtr="0">
            <a:noAutofit/>
          </a:bodyPr>
          <a:lstStyle>
            <a:lvl1pPr marL="0" marR="0" lvl="0" indent="0" algn="ctr" rtl="1">
              <a:spcBef>
                <a:spcPts val="0"/>
              </a:spcBef>
              <a:spcAft>
                <a:spcPts val="0"/>
              </a:spcAft>
              <a:buSzPts val="1400"/>
              <a:buNone/>
              <a:defRPr sz="1000" b="0">
                <a:solidFill>
                  <a:srgbClr val="888994"/>
                </a:solidFill>
                <a:latin typeface="Verdana"/>
                <a:ea typeface="Verdana"/>
                <a:cs typeface="Verdana"/>
                <a:sym typeface="Verdana"/>
              </a:defRPr>
            </a:lvl1pPr>
            <a:lvl2pPr marL="457200" marR="0" lvl="1"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54" name="Google Shape;54;p7"/>
          <p:cNvSpPr txBox="1">
            <a:spLocks noGrp="1"/>
          </p:cNvSpPr>
          <p:nvPr>
            <p:ph type="sldNum" idx="12"/>
          </p:nvPr>
        </p:nvSpPr>
        <p:spPr>
          <a:xfrm>
            <a:off x="6553200" y="6214404"/>
            <a:ext cx="2133600" cy="365760"/>
          </a:xfrm>
          <a:prstGeom prst="rect">
            <a:avLst/>
          </a:prstGeom>
          <a:noFill/>
          <a:ln>
            <a:noFill/>
          </a:ln>
        </p:spPr>
        <p:txBody>
          <a:bodyPr spcFirstLastPara="1" wrap="square" lIns="91425" tIns="45700" rIns="91425" bIns="45700" anchor="b" anchorCtr="0">
            <a:noAutofit/>
          </a:bodyPr>
          <a:lstStyle>
            <a:lvl1pPr marL="0" marR="0" lvl="0" indent="0" algn="r" rtl="1">
              <a:spcBef>
                <a:spcPts val="0"/>
              </a:spcBef>
              <a:buNone/>
              <a:defRPr sz="1000" b="0">
                <a:solidFill>
                  <a:srgbClr val="888994"/>
                </a:solidFill>
                <a:latin typeface="Verdana"/>
                <a:ea typeface="Verdana"/>
                <a:cs typeface="Verdana"/>
                <a:sym typeface="Verdana"/>
              </a:defRPr>
            </a:lvl1pPr>
            <a:lvl2pPr marL="0" marR="0" lvl="1" indent="0" algn="r" rtl="1">
              <a:spcBef>
                <a:spcPts val="0"/>
              </a:spcBef>
              <a:buNone/>
              <a:defRPr sz="1000" b="0">
                <a:solidFill>
                  <a:srgbClr val="888994"/>
                </a:solidFill>
                <a:latin typeface="Verdana"/>
                <a:ea typeface="Verdana"/>
                <a:cs typeface="Verdana"/>
                <a:sym typeface="Verdana"/>
              </a:defRPr>
            </a:lvl2pPr>
            <a:lvl3pPr marL="0" marR="0" lvl="2" indent="0" algn="r" rtl="1">
              <a:spcBef>
                <a:spcPts val="0"/>
              </a:spcBef>
              <a:buNone/>
              <a:defRPr sz="1000" b="0">
                <a:solidFill>
                  <a:srgbClr val="888994"/>
                </a:solidFill>
                <a:latin typeface="Verdana"/>
                <a:ea typeface="Verdana"/>
                <a:cs typeface="Verdana"/>
                <a:sym typeface="Verdana"/>
              </a:defRPr>
            </a:lvl3pPr>
            <a:lvl4pPr marL="0" marR="0" lvl="3" indent="0" algn="r" rtl="1">
              <a:spcBef>
                <a:spcPts val="0"/>
              </a:spcBef>
              <a:buNone/>
              <a:defRPr sz="1000" b="0">
                <a:solidFill>
                  <a:srgbClr val="888994"/>
                </a:solidFill>
                <a:latin typeface="Verdana"/>
                <a:ea typeface="Verdana"/>
                <a:cs typeface="Verdana"/>
                <a:sym typeface="Verdana"/>
              </a:defRPr>
            </a:lvl4pPr>
            <a:lvl5pPr marL="0" marR="0" lvl="4" indent="0" algn="r" rtl="1">
              <a:spcBef>
                <a:spcPts val="0"/>
              </a:spcBef>
              <a:buNone/>
              <a:defRPr sz="1000" b="0">
                <a:solidFill>
                  <a:srgbClr val="888994"/>
                </a:solidFill>
                <a:latin typeface="Verdana"/>
                <a:ea typeface="Verdana"/>
                <a:cs typeface="Verdana"/>
                <a:sym typeface="Verdana"/>
              </a:defRPr>
            </a:lvl5pPr>
            <a:lvl6pPr marL="0" marR="0" lvl="5" indent="0" algn="r" rtl="1">
              <a:spcBef>
                <a:spcPts val="0"/>
              </a:spcBef>
              <a:buNone/>
              <a:defRPr sz="1000" b="0">
                <a:solidFill>
                  <a:srgbClr val="888994"/>
                </a:solidFill>
                <a:latin typeface="Verdana"/>
                <a:ea typeface="Verdana"/>
                <a:cs typeface="Verdana"/>
                <a:sym typeface="Verdana"/>
              </a:defRPr>
            </a:lvl6pPr>
            <a:lvl7pPr marL="0" marR="0" lvl="6" indent="0" algn="r" rtl="1">
              <a:spcBef>
                <a:spcPts val="0"/>
              </a:spcBef>
              <a:buNone/>
              <a:defRPr sz="1000" b="0">
                <a:solidFill>
                  <a:srgbClr val="888994"/>
                </a:solidFill>
                <a:latin typeface="Verdana"/>
                <a:ea typeface="Verdana"/>
                <a:cs typeface="Verdana"/>
                <a:sym typeface="Verdana"/>
              </a:defRPr>
            </a:lvl7pPr>
            <a:lvl8pPr marL="0" marR="0" lvl="7" indent="0" algn="r" rtl="1">
              <a:spcBef>
                <a:spcPts val="0"/>
              </a:spcBef>
              <a:buNone/>
              <a:defRPr sz="1000" b="0">
                <a:solidFill>
                  <a:srgbClr val="888994"/>
                </a:solidFill>
                <a:latin typeface="Verdana"/>
                <a:ea typeface="Verdana"/>
                <a:cs typeface="Verdana"/>
                <a:sym typeface="Verdana"/>
              </a:defRPr>
            </a:lvl8pPr>
            <a:lvl9pPr marL="0" marR="0" lvl="8" indent="0" algn="r" rtl="1">
              <a:spcBef>
                <a:spcPts val="0"/>
              </a:spcBef>
              <a:buNone/>
              <a:defRPr sz="1000" b="0">
                <a:solidFill>
                  <a:srgbClr val="888994"/>
                </a:solidFill>
                <a:latin typeface="Verdana"/>
                <a:ea typeface="Verdana"/>
                <a:cs typeface="Verdana"/>
                <a:sym typeface="Verdana"/>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כותרת בלבד" type="titleOnly">
  <p:cSld name="TITLE_ONLY">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457200" y="304800"/>
            <a:ext cx="8229600" cy="1143000"/>
          </a:xfrm>
          <a:prstGeom prst="rect">
            <a:avLst/>
          </a:prstGeom>
          <a:noFill/>
          <a:ln>
            <a:noFill/>
          </a:ln>
        </p:spPr>
        <p:txBody>
          <a:bodyPr spcFirstLastPara="1" wrap="square" lIns="91425" tIns="91425" rIns="91425" bIns="91425" anchor="b" anchorCtr="0">
            <a:noAutofit/>
          </a:bodyPr>
          <a:lstStyle>
            <a:lvl1pPr marL="0" marR="0" lvl="0" indent="0" algn="ctr" rtl="1">
              <a:spcBef>
                <a:spcPts val="0"/>
              </a:spcBef>
              <a:spcAft>
                <a:spcPts val="0"/>
              </a:spcAft>
              <a:buClr>
                <a:srgbClr val="151E48"/>
              </a:buClr>
              <a:buSzPts val="1400"/>
              <a:buFont typeface="Cantata One"/>
              <a:buNone/>
              <a:defRPr sz="5300" b="1" i="0" u="none" strike="noStrike" cap="none">
                <a:solidFill>
                  <a:srgbClr val="151E48"/>
                </a:solidFill>
                <a:latin typeface="Cantata One"/>
                <a:ea typeface="Cantata One"/>
                <a:cs typeface="Cantata One"/>
                <a:sym typeface="Cantata One"/>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7" name="Google Shape;57;p8"/>
          <p:cNvSpPr txBox="1">
            <a:spLocks noGrp="1"/>
          </p:cNvSpPr>
          <p:nvPr>
            <p:ph type="dt" idx="10"/>
          </p:nvPr>
        </p:nvSpPr>
        <p:spPr>
          <a:xfrm>
            <a:off x="457200" y="6214404"/>
            <a:ext cx="2133600" cy="365760"/>
          </a:xfrm>
          <a:prstGeom prst="rect">
            <a:avLst/>
          </a:prstGeom>
          <a:noFill/>
          <a:ln>
            <a:noFill/>
          </a:ln>
        </p:spPr>
        <p:txBody>
          <a:bodyPr spcFirstLastPara="1" wrap="square" lIns="91425" tIns="91425" rIns="91425" bIns="91425" anchor="b" anchorCtr="0">
            <a:noAutofit/>
          </a:bodyPr>
          <a:lstStyle>
            <a:lvl1pPr marL="0" marR="0" lvl="0" indent="0" algn="r" rtl="1">
              <a:spcBef>
                <a:spcPts val="0"/>
              </a:spcBef>
              <a:spcAft>
                <a:spcPts val="0"/>
              </a:spcAft>
              <a:buSzPts val="1400"/>
              <a:buNone/>
              <a:defRPr sz="1000" b="0">
                <a:solidFill>
                  <a:srgbClr val="888994"/>
                </a:solidFill>
                <a:latin typeface="Verdana"/>
                <a:ea typeface="Verdana"/>
                <a:cs typeface="Verdana"/>
                <a:sym typeface="Verdana"/>
              </a:defRPr>
            </a:lvl1pPr>
            <a:lvl2pPr marL="457200" marR="0" lvl="1"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58" name="Google Shape;58;p8"/>
          <p:cNvSpPr txBox="1">
            <a:spLocks noGrp="1"/>
          </p:cNvSpPr>
          <p:nvPr>
            <p:ph type="ftr" idx="11"/>
          </p:nvPr>
        </p:nvSpPr>
        <p:spPr>
          <a:xfrm>
            <a:off x="3124200" y="6214404"/>
            <a:ext cx="2895600" cy="365760"/>
          </a:xfrm>
          <a:prstGeom prst="rect">
            <a:avLst/>
          </a:prstGeom>
          <a:noFill/>
          <a:ln>
            <a:noFill/>
          </a:ln>
        </p:spPr>
        <p:txBody>
          <a:bodyPr spcFirstLastPara="1" wrap="square" lIns="91425" tIns="91425" rIns="91425" bIns="91425" anchor="b" anchorCtr="0">
            <a:noAutofit/>
          </a:bodyPr>
          <a:lstStyle>
            <a:lvl1pPr marL="0" marR="0" lvl="0" indent="0" algn="ctr" rtl="1">
              <a:spcBef>
                <a:spcPts val="0"/>
              </a:spcBef>
              <a:spcAft>
                <a:spcPts val="0"/>
              </a:spcAft>
              <a:buSzPts val="1400"/>
              <a:buNone/>
              <a:defRPr sz="1000" b="0">
                <a:solidFill>
                  <a:srgbClr val="888994"/>
                </a:solidFill>
                <a:latin typeface="Verdana"/>
                <a:ea typeface="Verdana"/>
                <a:cs typeface="Verdana"/>
                <a:sym typeface="Verdana"/>
              </a:defRPr>
            </a:lvl1pPr>
            <a:lvl2pPr marL="457200" marR="0" lvl="1"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59" name="Google Shape;59;p8"/>
          <p:cNvSpPr txBox="1">
            <a:spLocks noGrp="1"/>
          </p:cNvSpPr>
          <p:nvPr>
            <p:ph type="sldNum" idx="12"/>
          </p:nvPr>
        </p:nvSpPr>
        <p:spPr>
          <a:xfrm>
            <a:off x="6553200" y="6214404"/>
            <a:ext cx="2133600" cy="365760"/>
          </a:xfrm>
          <a:prstGeom prst="rect">
            <a:avLst/>
          </a:prstGeom>
          <a:noFill/>
          <a:ln>
            <a:noFill/>
          </a:ln>
        </p:spPr>
        <p:txBody>
          <a:bodyPr spcFirstLastPara="1" wrap="square" lIns="91425" tIns="45700" rIns="91425" bIns="45700" anchor="b" anchorCtr="0">
            <a:noAutofit/>
          </a:bodyPr>
          <a:lstStyle>
            <a:lvl1pPr marL="0" marR="0" lvl="0" indent="0" algn="r" rtl="1">
              <a:spcBef>
                <a:spcPts val="0"/>
              </a:spcBef>
              <a:buNone/>
              <a:defRPr sz="1000" b="0">
                <a:solidFill>
                  <a:srgbClr val="888994"/>
                </a:solidFill>
                <a:latin typeface="Verdana"/>
                <a:ea typeface="Verdana"/>
                <a:cs typeface="Verdana"/>
                <a:sym typeface="Verdana"/>
              </a:defRPr>
            </a:lvl1pPr>
            <a:lvl2pPr marL="0" marR="0" lvl="1" indent="0" algn="r" rtl="1">
              <a:spcBef>
                <a:spcPts val="0"/>
              </a:spcBef>
              <a:buNone/>
              <a:defRPr sz="1000" b="0">
                <a:solidFill>
                  <a:srgbClr val="888994"/>
                </a:solidFill>
                <a:latin typeface="Verdana"/>
                <a:ea typeface="Verdana"/>
                <a:cs typeface="Verdana"/>
                <a:sym typeface="Verdana"/>
              </a:defRPr>
            </a:lvl2pPr>
            <a:lvl3pPr marL="0" marR="0" lvl="2" indent="0" algn="r" rtl="1">
              <a:spcBef>
                <a:spcPts val="0"/>
              </a:spcBef>
              <a:buNone/>
              <a:defRPr sz="1000" b="0">
                <a:solidFill>
                  <a:srgbClr val="888994"/>
                </a:solidFill>
                <a:latin typeface="Verdana"/>
                <a:ea typeface="Verdana"/>
                <a:cs typeface="Verdana"/>
                <a:sym typeface="Verdana"/>
              </a:defRPr>
            </a:lvl3pPr>
            <a:lvl4pPr marL="0" marR="0" lvl="3" indent="0" algn="r" rtl="1">
              <a:spcBef>
                <a:spcPts val="0"/>
              </a:spcBef>
              <a:buNone/>
              <a:defRPr sz="1000" b="0">
                <a:solidFill>
                  <a:srgbClr val="888994"/>
                </a:solidFill>
                <a:latin typeface="Verdana"/>
                <a:ea typeface="Verdana"/>
                <a:cs typeface="Verdana"/>
                <a:sym typeface="Verdana"/>
              </a:defRPr>
            </a:lvl4pPr>
            <a:lvl5pPr marL="0" marR="0" lvl="4" indent="0" algn="r" rtl="1">
              <a:spcBef>
                <a:spcPts val="0"/>
              </a:spcBef>
              <a:buNone/>
              <a:defRPr sz="1000" b="0">
                <a:solidFill>
                  <a:srgbClr val="888994"/>
                </a:solidFill>
                <a:latin typeface="Verdana"/>
                <a:ea typeface="Verdana"/>
                <a:cs typeface="Verdana"/>
                <a:sym typeface="Verdana"/>
              </a:defRPr>
            </a:lvl5pPr>
            <a:lvl6pPr marL="0" marR="0" lvl="5" indent="0" algn="r" rtl="1">
              <a:spcBef>
                <a:spcPts val="0"/>
              </a:spcBef>
              <a:buNone/>
              <a:defRPr sz="1000" b="0">
                <a:solidFill>
                  <a:srgbClr val="888994"/>
                </a:solidFill>
                <a:latin typeface="Verdana"/>
                <a:ea typeface="Verdana"/>
                <a:cs typeface="Verdana"/>
                <a:sym typeface="Verdana"/>
              </a:defRPr>
            </a:lvl6pPr>
            <a:lvl7pPr marL="0" marR="0" lvl="6" indent="0" algn="r" rtl="1">
              <a:spcBef>
                <a:spcPts val="0"/>
              </a:spcBef>
              <a:buNone/>
              <a:defRPr sz="1000" b="0">
                <a:solidFill>
                  <a:srgbClr val="888994"/>
                </a:solidFill>
                <a:latin typeface="Verdana"/>
                <a:ea typeface="Verdana"/>
                <a:cs typeface="Verdana"/>
                <a:sym typeface="Verdana"/>
              </a:defRPr>
            </a:lvl7pPr>
            <a:lvl8pPr marL="0" marR="0" lvl="7" indent="0" algn="r" rtl="1">
              <a:spcBef>
                <a:spcPts val="0"/>
              </a:spcBef>
              <a:buNone/>
              <a:defRPr sz="1000" b="0">
                <a:solidFill>
                  <a:srgbClr val="888994"/>
                </a:solidFill>
                <a:latin typeface="Verdana"/>
                <a:ea typeface="Verdana"/>
                <a:cs typeface="Verdana"/>
                <a:sym typeface="Verdana"/>
              </a:defRPr>
            </a:lvl8pPr>
            <a:lvl9pPr marL="0" marR="0" lvl="8" indent="0" algn="r" rtl="1">
              <a:spcBef>
                <a:spcPts val="0"/>
              </a:spcBef>
              <a:buNone/>
              <a:defRPr sz="1000" b="0">
                <a:solidFill>
                  <a:srgbClr val="888994"/>
                </a:solidFill>
                <a:latin typeface="Verdana"/>
                <a:ea typeface="Verdana"/>
                <a:cs typeface="Verdana"/>
                <a:sym typeface="Verdana"/>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תוכן עם כיתוב" type="objTx">
  <p:cSld name="OBJECT_WITH_CAPTION_TEXT">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rot="-5400000">
            <a:off x="-1828801" y="2888565"/>
            <a:ext cx="5486400" cy="914400"/>
          </a:xfrm>
          <a:prstGeom prst="rect">
            <a:avLst/>
          </a:prstGeom>
          <a:noFill/>
          <a:ln>
            <a:noFill/>
          </a:ln>
        </p:spPr>
        <p:txBody>
          <a:bodyPr spcFirstLastPara="1" wrap="square" lIns="91425" tIns="91425" rIns="91425" bIns="91425" anchor="b" anchorCtr="0">
            <a:noAutofit/>
          </a:bodyPr>
          <a:lstStyle>
            <a:lvl1pPr marL="0" marR="0" lvl="0" indent="0" algn="l" rtl="1">
              <a:spcBef>
                <a:spcPts val="0"/>
              </a:spcBef>
              <a:spcAft>
                <a:spcPts val="0"/>
              </a:spcAft>
              <a:buClr>
                <a:schemeClr val="dk2"/>
              </a:buClr>
              <a:buSzPts val="1400"/>
              <a:buFont typeface="Cantata One"/>
              <a:buNone/>
              <a:defRPr sz="2800" b="1" i="0" u="none" strike="noStrike" cap="none">
                <a:solidFill>
                  <a:schemeClr val="dk2"/>
                </a:solidFill>
                <a:latin typeface="Cantata One"/>
                <a:ea typeface="Cantata One"/>
                <a:cs typeface="Cantata One"/>
                <a:sym typeface="Cantata One"/>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2" name="Google Shape;62;p9"/>
          <p:cNvSpPr txBox="1">
            <a:spLocks noGrp="1"/>
          </p:cNvSpPr>
          <p:nvPr>
            <p:ph type="body" idx="1"/>
          </p:nvPr>
        </p:nvSpPr>
        <p:spPr>
          <a:xfrm>
            <a:off x="2590800" y="602566"/>
            <a:ext cx="5943600" cy="5486400"/>
          </a:xfrm>
          <a:prstGeom prst="rect">
            <a:avLst/>
          </a:prstGeom>
          <a:noFill/>
          <a:ln>
            <a:noFill/>
          </a:ln>
        </p:spPr>
        <p:txBody>
          <a:bodyPr spcFirstLastPara="1" wrap="square" lIns="91425" tIns="91425" rIns="91425" bIns="91425" anchor="t" anchorCtr="0">
            <a:noAutofit/>
          </a:bodyPr>
          <a:lstStyle>
            <a:lvl1pPr marL="457200" marR="0" lvl="0" indent="-391160" algn="r" rtl="1">
              <a:spcBef>
                <a:spcPts val="0"/>
              </a:spcBef>
              <a:spcAft>
                <a:spcPts val="0"/>
              </a:spcAft>
              <a:buClr>
                <a:schemeClr val="accent1"/>
              </a:buClr>
              <a:buSzPts val="2560"/>
              <a:buFont typeface="Noto Sans Symbols"/>
              <a:buChar char="●"/>
              <a:defRPr sz="3200" b="0" i="0" u="none" strike="noStrike" cap="none">
                <a:solidFill>
                  <a:schemeClr val="dk1"/>
                </a:solidFill>
                <a:latin typeface="Verdana"/>
                <a:ea typeface="Verdana"/>
                <a:cs typeface="Verdana"/>
                <a:sym typeface="Verdana"/>
              </a:defRPr>
            </a:lvl1pPr>
            <a:lvl2pPr marL="914400" marR="0" lvl="1" indent="-406400" algn="r" rtl="1">
              <a:spcBef>
                <a:spcPts val="0"/>
              </a:spcBef>
              <a:spcAft>
                <a:spcPts val="0"/>
              </a:spcAft>
              <a:buClr>
                <a:schemeClr val="accent2"/>
              </a:buClr>
              <a:buSzPts val="2800"/>
              <a:buFont typeface="Noto Sans Symbols"/>
              <a:buChar char="◾"/>
              <a:defRPr sz="2800" b="0" i="0" u="none" strike="noStrike" cap="none">
                <a:solidFill>
                  <a:schemeClr val="dk1"/>
                </a:solidFill>
                <a:latin typeface="Verdana"/>
                <a:ea typeface="Verdana"/>
                <a:cs typeface="Verdana"/>
                <a:sym typeface="Verdana"/>
              </a:defRPr>
            </a:lvl2pPr>
            <a:lvl3pPr marL="1371600" marR="0" lvl="2" indent="-381000" algn="r" rtl="1">
              <a:spcBef>
                <a:spcPts val="0"/>
              </a:spcBef>
              <a:spcAft>
                <a:spcPts val="0"/>
              </a:spcAft>
              <a:buClr>
                <a:schemeClr val="accent3"/>
              </a:buClr>
              <a:buSzPts val="2400"/>
              <a:buFont typeface="Noto Sans Symbols"/>
              <a:buChar char="◾"/>
              <a:defRPr sz="2400" b="0" i="0" u="none" strike="noStrike" cap="none">
                <a:solidFill>
                  <a:schemeClr val="dk1"/>
                </a:solidFill>
                <a:latin typeface="Verdana"/>
                <a:ea typeface="Verdana"/>
                <a:cs typeface="Verdana"/>
                <a:sym typeface="Verdana"/>
              </a:defRPr>
            </a:lvl3pPr>
            <a:lvl4pPr marL="1828800" marR="0" lvl="3" indent="-355600" algn="r" rtl="1">
              <a:spcBef>
                <a:spcPts val="0"/>
              </a:spcBef>
              <a:spcAft>
                <a:spcPts val="0"/>
              </a:spcAft>
              <a:buClr>
                <a:schemeClr val="accent4"/>
              </a:buClr>
              <a:buSzPts val="2000"/>
              <a:buFont typeface="Noto Sans Symbols"/>
              <a:buChar char="◾"/>
              <a:defRPr sz="2000" b="0" i="0" u="none" strike="noStrike" cap="none">
                <a:solidFill>
                  <a:schemeClr val="dk1"/>
                </a:solidFill>
                <a:latin typeface="Verdana"/>
                <a:ea typeface="Verdana"/>
                <a:cs typeface="Verdana"/>
                <a:sym typeface="Verdana"/>
              </a:defRPr>
            </a:lvl4pPr>
            <a:lvl5pPr marL="2286000" marR="0" lvl="4" indent="-355600" algn="r" rtl="1">
              <a:spcBef>
                <a:spcPts val="0"/>
              </a:spcBef>
              <a:spcAft>
                <a:spcPts val="0"/>
              </a:spcAft>
              <a:buClr>
                <a:schemeClr val="accent5"/>
              </a:buClr>
              <a:buSzPts val="2000"/>
              <a:buFont typeface="Noto Sans Symbols"/>
              <a:buChar char="◾"/>
              <a:defRPr sz="2000" b="0" i="0" u="none" strike="noStrike" cap="none">
                <a:solidFill>
                  <a:schemeClr val="dk1"/>
                </a:solidFill>
                <a:latin typeface="Verdana"/>
                <a:ea typeface="Verdana"/>
                <a:cs typeface="Verdana"/>
                <a:sym typeface="Verdana"/>
              </a:defRPr>
            </a:lvl5pPr>
            <a:lvl6pPr marL="2743200" marR="0" lvl="5" indent="-355600" algn="r" rtl="1">
              <a:spcBef>
                <a:spcPts val="0"/>
              </a:spcBef>
              <a:spcAft>
                <a:spcPts val="0"/>
              </a:spcAft>
              <a:buClr>
                <a:schemeClr val="accent6"/>
              </a:buClr>
              <a:buSzPts val="2000"/>
              <a:buFont typeface="Noto Sans Symbols"/>
              <a:buChar char="◾"/>
              <a:defRPr sz="2000" b="0" i="0" u="none" strike="noStrike" cap="none">
                <a:latin typeface="Verdana"/>
                <a:ea typeface="Verdana"/>
                <a:cs typeface="Verdana"/>
                <a:sym typeface="Verdana"/>
              </a:defRPr>
            </a:lvl6pPr>
            <a:lvl7pPr marL="3200400" marR="0" lvl="6" indent="-355600" algn="r" rtl="1">
              <a:spcBef>
                <a:spcPts val="0"/>
              </a:spcBef>
              <a:spcAft>
                <a:spcPts val="0"/>
              </a:spcAft>
              <a:buClr>
                <a:schemeClr val="dk2"/>
              </a:buClr>
              <a:buSzPts val="2000"/>
              <a:buFont typeface="Noto Sans Symbols"/>
              <a:buChar char="◾"/>
              <a:defRPr sz="2000" b="0" i="0" u="none" strike="noStrike" cap="none">
                <a:latin typeface="Verdana"/>
                <a:ea typeface="Verdana"/>
                <a:cs typeface="Verdana"/>
                <a:sym typeface="Verdana"/>
              </a:defRPr>
            </a:lvl7pPr>
            <a:lvl8pPr marL="3657600" marR="0" lvl="7" indent="-355600" algn="r" rtl="1">
              <a:spcBef>
                <a:spcPts val="0"/>
              </a:spcBef>
              <a:spcAft>
                <a:spcPts val="0"/>
              </a:spcAft>
              <a:buClr>
                <a:schemeClr val="accent2"/>
              </a:buClr>
              <a:buSzPts val="2000"/>
              <a:buFont typeface="Noto Sans Symbols"/>
              <a:buChar char="◾"/>
              <a:defRPr sz="2000" b="0" i="0" u="none" strike="noStrike" cap="none">
                <a:latin typeface="Verdana"/>
                <a:ea typeface="Verdana"/>
                <a:cs typeface="Verdana"/>
                <a:sym typeface="Verdana"/>
              </a:defRPr>
            </a:lvl8pPr>
            <a:lvl9pPr marL="4114800" marR="0" lvl="8" indent="-355600" algn="r" rtl="1">
              <a:spcBef>
                <a:spcPts val="0"/>
              </a:spcBef>
              <a:spcAft>
                <a:spcPts val="0"/>
              </a:spcAft>
              <a:buClr>
                <a:schemeClr val="accent1"/>
              </a:buClr>
              <a:buSzPts val="2000"/>
              <a:buFont typeface="Noto Sans Symbols"/>
              <a:buChar char="◾"/>
              <a:defRPr sz="2000" b="0" i="0" u="none" strike="noStrike" cap="none">
                <a:latin typeface="Verdana"/>
                <a:ea typeface="Verdana"/>
                <a:cs typeface="Verdana"/>
                <a:sym typeface="Verdana"/>
              </a:defRPr>
            </a:lvl9pPr>
          </a:lstStyle>
          <a:p>
            <a:endParaRPr/>
          </a:p>
        </p:txBody>
      </p:sp>
      <p:sp>
        <p:nvSpPr>
          <p:cNvPr id="63" name="Google Shape;63;p9"/>
          <p:cNvSpPr txBox="1">
            <a:spLocks noGrp="1"/>
          </p:cNvSpPr>
          <p:nvPr>
            <p:ph type="body" idx="2"/>
          </p:nvPr>
        </p:nvSpPr>
        <p:spPr>
          <a:xfrm rot="-5400000">
            <a:off x="-859303" y="2888566"/>
            <a:ext cx="5486400" cy="914400"/>
          </a:xfrm>
          <a:prstGeom prst="rect">
            <a:avLst/>
          </a:prstGeom>
          <a:noFill/>
          <a:ln>
            <a:noFill/>
          </a:ln>
        </p:spPr>
        <p:txBody>
          <a:bodyPr spcFirstLastPara="1" wrap="square" lIns="91425" tIns="91425" rIns="91425" bIns="91425" anchor="t" anchorCtr="0">
            <a:noAutofit/>
          </a:bodyPr>
          <a:lstStyle>
            <a:lvl1pPr marL="457200" marR="0" lvl="0" indent="-228600" algn="l" rtl="1">
              <a:spcBef>
                <a:spcPts val="0"/>
              </a:spcBef>
              <a:spcAft>
                <a:spcPts val="0"/>
              </a:spcAft>
              <a:buClr>
                <a:schemeClr val="accent1"/>
              </a:buClr>
              <a:buSzPts val="2240"/>
              <a:buFont typeface="Noto Sans Symbols"/>
              <a:buNone/>
              <a:defRPr sz="1400" b="0" i="0" u="none" strike="noStrike" cap="none">
                <a:solidFill>
                  <a:schemeClr val="dk1"/>
                </a:solidFill>
                <a:latin typeface="Verdana"/>
                <a:ea typeface="Verdana"/>
                <a:cs typeface="Verdana"/>
                <a:sym typeface="Verdana"/>
              </a:defRPr>
            </a:lvl1pPr>
            <a:lvl2pPr marL="914400" marR="0" lvl="1" indent="-228600" algn="r" rtl="1">
              <a:spcBef>
                <a:spcPts val="0"/>
              </a:spcBef>
              <a:spcAft>
                <a:spcPts val="0"/>
              </a:spcAft>
              <a:buClr>
                <a:schemeClr val="accent2"/>
              </a:buClr>
              <a:buSzPts val="2200"/>
              <a:buFont typeface="Noto Sans Symbols"/>
              <a:buNone/>
              <a:defRPr sz="1200" b="0" i="0" u="none" strike="noStrike" cap="none">
                <a:solidFill>
                  <a:schemeClr val="dk1"/>
                </a:solidFill>
                <a:latin typeface="Verdana"/>
                <a:ea typeface="Verdana"/>
                <a:cs typeface="Verdana"/>
                <a:sym typeface="Verdana"/>
              </a:defRPr>
            </a:lvl2pPr>
            <a:lvl3pPr marL="1371600" marR="0" lvl="2" indent="-228600" algn="r" rtl="1">
              <a:spcBef>
                <a:spcPts val="0"/>
              </a:spcBef>
              <a:spcAft>
                <a:spcPts val="0"/>
              </a:spcAft>
              <a:buClr>
                <a:schemeClr val="accent3"/>
              </a:buClr>
              <a:buSzPts val="2000"/>
              <a:buFont typeface="Noto Sans Symbols"/>
              <a:buNone/>
              <a:defRPr sz="1000" b="0" i="0" u="none" strike="noStrike" cap="none">
                <a:solidFill>
                  <a:schemeClr val="dk1"/>
                </a:solidFill>
                <a:latin typeface="Verdana"/>
                <a:ea typeface="Verdana"/>
                <a:cs typeface="Verdana"/>
                <a:sym typeface="Verdana"/>
              </a:defRPr>
            </a:lvl3pPr>
            <a:lvl4pPr marL="1828800" marR="0" lvl="3" indent="-228600" algn="r" rtl="1">
              <a:spcBef>
                <a:spcPts val="0"/>
              </a:spcBef>
              <a:spcAft>
                <a:spcPts val="0"/>
              </a:spcAft>
              <a:buClr>
                <a:schemeClr val="accent4"/>
              </a:buClr>
              <a:buSzPts val="1800"/>
              <a:buFont typeface="Noto Sans Symbols"/>
              <a:buNone/>
              <a:defRPr sz="900" b="0" i="0" u="none" strike="noStrike" cap="none">
                <a:solidFill>
                  <a:schemeClr val="dk1"/>
                </a:solidFill>
                <a:latin typeface="Verdana"/>
                <a:ea typeface="Verdana"/>
                <a:cs typeface="Verdana"/>
                <a:sym typeface="Verdana"/>
              </a:defRPr>
            </a:lvl4pPr>
            <a:lvl5pPr marL="2286000" marR="0" lvl="4" indent="-228600" algn="r" rtl="1">
              <a:spcBef>
                <a:spcPts val="0"/>
              </a:spcBef>
              <a:spcAft>
                <a:spcPts val="0"/>
              </a:spcAft>
              <a:buClr>
                <a:schemeClr val="accent5"/>
              </a:buClr>
              <a:buSzPts val="1800"/>
              <a:buFont typeface="Noto Sans Symbols"/>
              <a:buNone/>
              <a:defRPr sz="900" b="0" i="0" u="none" strike="noStrike" cap="none">
                <a:solidFill>
                  <a:schemeClr val="dk1"/>
                </a:solidFill>
                <a:latin typeface="Verdana"/>
                <a:ea typeface="Verdana"/>
                <a:cs typeface="Verdana"/>
                <a:sym typeface="Verdana"/>
              </a:defRPr>
            </a:lvl5pPr>
            <a:lvl6pPr marL="2743200" marR="0" lvl="5" indent="-228600" algn="r" rtl="1">
              <a:spcBef>
                <a:spcPts val="0"/>
              </a:spcBef>
              <a:spcAft>
                <a:spcPts val="0"/>
              </a:spcAft>
              <a:buClr>
                <a:schemeClr val="accent6"/>
              </a:buClr>
              <a:buSzPts val="1600"/>
              <a:buFont typeface="Noto Sans Symbols"/>
              <a:buNone/>
              <a:defRPr sz="900" b="0" i="0" u="none" strike="noStrike" cap="none">
                <a:latin typeface="Verdana"/>
                <a:ea typeface="Verdana"/>
                <a:cs typeface="Verdana"/>
                <a:sym typeface="Verdana"/>
              </a:defRPr>
            </a:lvl6pPr>
            <a:lvl7pPr marL="3200400" marR="0" lvl="6" indent="-228600" algn="r" rtl="1">
              <a:spcBef>
                <a:spcPts val="0"/>
              </a:spcBef>
              <a:spcAft>
                <a:spcPts val="0"/>
              </a:spcAft>
              <a:buClr>
                <a:schemeClr val="dk2"/>
              </a:buClr>
              <a:buSzPts val="1600"/>
              <a:buFont typeface="Noto Sans Symbols"/>
              <a:buNone/>
              <a:defRPr sz="900" b="0" i="0" u="none" strike="noStrike" cap="none">
                <a:latin typeface="Verdana"/>
                <a:ea typeface="Verdana"/>
                <a:cs typeface="Verdana"/>
                <a:sym typeface="Verdana"/>
              </a:defRPr>
            </a:lvl7pPr>
            <a:lvl8pPr marL="3657600" marR="0" lvl="7" indent="-228600" algn="r" rtl="1">
              <a:spcBef>
                <a:spcPts val="0"/>
              </a:spcBef>
              <a:spcAft>
                <a:spcPts val="0"/>
              </a:spcAft>
              <a:buClr>
                <a:schemeClr val="accent2"/>
              </a:buClr>
              <a:buSzPts val="1600"/>
              <a:buFont typeface="Noto Sans Symbols"/>
              <a:buNone/>
              <a:defRPr sz="900" b="0" i="0" u="none" strike="noStrike" cap="none">
                <a:latin typeface="Verdana"/>
                <a:ea typeface="Verdana"/>
                <a:cs typeface="Verdana"/>
                <a:sym typeface="Verdana"/>
              </a:defRPr>
            </a:lvl8pPr>
            <a:lvl9pPr marL="4114800" marR="0" lvl="8" indent="-228600" algn="r" rtl="1">
              <a:spcBef>
                <a:spcPts val="0"/>
              </a:spcBef>
              <a:spcAft>
                <a:spcPts val="0"/>
              </a:spcAft>
              <a:buClr>
                <a:schemeClr val="accent1"/>
              </a:buClr>
              <a:buSzPts val="1400"/>
              <a:buFont typeface="Noto Sans Symbols"/>
              <a:buNone/>
              <a:defRPr sz="900" b="0" i="0" u="none" strike="noStrike" cap="none">
                <a:latin typeface="Verdana"/>
                <a:ea typeface="Verdana"/>
                <a:cs typeface="Verdana"/>
                <a:sym typeface="Verdana"/>
              </a:defRPr>
            </a:lvl9pPr>
          </a:lstStyle>
          <a:p>
            <a:endParaRPr/>
          </a:p>
        </p:txBody>
      </p:sp>
      <p:sp>
        <p:nvSpPr>
          <p:cNvPr id="64" name="Google Shape;64;p9"/>
          <p:cNvSpPr txBox="1">
            <a:spLocks noGrp="1"/>
          </p:cNvSpPr>
          <p:nvPr>
            <p:ph type="dt" idx="10"/>
          </p:nvPr>
        </p:nvSpPr>
        <p:spPr>
          <a:xfrm>
            <a:off x="457200" y="6214404"/>
            <a:ext cx="2133600" cy="365760"/>
          </a:xfrm>
          <a:prstGeom prst="rect">
            <a:avLst/>
          </a:prstGeom>
          <a:noFill/>
          <a:ln>
            <a:noFill/>
          </a:ln>
        </p:spPr>
        <p:txBody>
          <a:bodyPr spcFirstLastPara="1" wrap="square" lIns="91425" tIns="91425" rIns="91425" bIns="91425" anchor="b" anchorCtr="0">
            <a:noAutofit/>
          </a:bodyPr>
          <a:lstStyle>
            <a:lvl1pPr marL="0" marR="0" lvl="0" indent="0" algn="r" rtl="1">
              <a:spcBef>
                <a:spcPts val="0"/>
              </a:spcBef>
              <a:spcAft>
                <a:spcPts val="0"/>
              </a:spcAft>
              <a:buSzPts val="1400"/>
              <a:buNone/>
              <a:defRPr sz="1000" b="0">
                <a:solidFill>
                  <a:srgbClr val="888994"/>
                </a:solidFill>
                <a:latin typeface="Verdana"/>
                <a:ea typeface="Verdana"/>
                <a:cs typeface="Verdana"/>
                <a:sym typeface="Verdana"/>
              </a:defRPr>
            </a:lvl1pPr>
            <a:lvl2pPr marL="457200" marR="0" lvl="1"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65" name="Google Shape;65;p9"/>
          <p:cNvSpPr txBox="1">
            <a:spLocks noGrp="1"/>
          </p:cNvSpPr>
          <p:nvPr>
            <p:ph type="ftr" idx="11"/>
          </p:nvPr>
        </p:nvSpPr>
        <p:spPr>
          <a:xfrm>
            <a:off x="3124200" y="6214404"/>
            <a:ext cx="2895600" cy="365760"/>
          </a:xfrm>
          <a:prstGeom prst="rect">
            <a:avLst/>
          </a:prstGeom>
          <a:noFill/>
          <a:ln>
            <a:noFill/>
          </a:ln>
        </p:spPr>
        <p:txBody>
          <a:bodyPr spcFirstLastPara="1" wrap="square" lIns="91425" tIns="91425" rIns="91425" bIns="91425" anchor="b" anchorCtr="0">
            <a:noAutofit/>
          </a:bodyPr>
          <a:lstStyle>
            <a:lvl1pPr marL="0" marR="0" lvl="0" indent="0" algn="ctr" rtl="1">
              <a:spcBef>
                <a:spcPts val="0"/>
              </a:spcBef>
              <a:spcAft>
                <a:spcPts val="0"/>
              </a:spcAft>
              <a:buSzPts val="1400"/>
              <a:buNone/>
              <a:defRPr sz="1000" b="0">
                <a:solidFill>
                  <a:srgbClr val="888994"/>
                </a:solidFill>
                <a:latin typeface="Verdana"/>
                <a:ea typeface="Verdana"/>
                <a:cs typeface="Verdana"/>
                <a:sym typeface="Verdana"/>
              </a:defRPr>
            </a:lvl1pPr>
            <a:lvl2pPr marL="457200" marR="0" lvl="1"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66" name="Google Shape;66;p9"/>
          <p:cNvSpPr txBox="1">
            <a:spLocks noGrp="1"/>
          </p:cNvSpPr>
          <p:nvPr>
            <p:ph type="sldNum" idx="12"/>
          </p:nvPr>
        </p:nvSpPr>
        <p:spPr>
          <a:xfrm>
            <a:off x="6553200" y="6214404"/>
            <a:ext cx="2133600" cy="365760"/>
          </a:xfrm>
          <a:prstGeom prst="rect">
            <a:avLst/>
          </a:prstGeom>
          <a:noFill/>
          <a:ln>
            <a:noFill/>
          </a:ln>
        </p:spPr>
        <p:txBody>
          <a:bodyPr spcFirstLastPara="1" wrap="square" lIns="91425" tIns="45700" rIns="91425" bIns="45700" anchor="b" anchorCtr="0">
            <a:noAutofit/>
          </a:bodyPr>
          <a:lstStyle>
            <a:lvl1pPr marL="0" marR="0" lvl="0" indent="0" algn="r" rtl="1">
              <a:spcBef>
                <a:spcPts val="0"/>
              </a:spcBef>
              <a:buNone/>
              <a:defRPr sz="1000" b="0">
                <a:solidFill>
                  <a:srgbClr val="888994"/>
                </a:solidFill>
                <a:latin typeface="Verdana"/>
                <a:ea typeface="Verdana"/>
                <a:cs typeface="Verdana"/>
                <a:sym typeface="Verdana"/>
              </a:defRPr>
            </a:lvl1pPr>
            <a:lvl2pPr marL="0" marR="0" lvl="1" indent="0" algn="r" rtl="1">
              <a:spcBef>
                <a:spcPts val="0"/>
              </a:spcBef>
              <a:buNone/>
              <a:defRPr sz="1000" b="0">
                <a:solidFill>
                  <a:srgbClr val="888994"/>
                </a:solidFill>
                <a:latin typeface="Verdana"/>
                <a:ea typeface="Verdana"/>
                <a:cs typeface="Verdana"/>
                <a:sym typeface="Verdana"/>
              </a:defRPr>
            </a:lvl2pPr>
            <a:lvl3pPr marL="0" marR="0" lvl="2" indent="0" algn="r" rtl="1">
              <a:spcBef>
                <a:spcPts val="0"/>
              </a:spcBef>
              <a:buNone/>
              <a:defRPr sz="1000" b="0">
                <a:solidFill>
                  <a:srgbClr val="888994"/>
                </a:solidFill>
                <a:latin typeface="Verdana"/>
                <a:ea typeface="Verdana"/>
                <a:cs typeface="Verdana"/>
                <a:sym typeface="Verdana"/>
              </a:defRPr>
            </a:lvl3pPr>
            <a:lvl4pPr marL="0" marR="0" lvl="3" indent="0" algn="r" rtl="1">
              <a:spcBef>
                <a:spcPts val="0"/>
              </a:spcBef>
              <a:buNone/>
              <a:defRPr sz="1000" b="0">
                <a:solidFill>
                  <a:srgbClr val="888994"/>
                </a:solidFill>
                <a:latin typeface="Verdana"/>
                <a:ea typeface="Verdana"/>
                <a:cs typeface="Verdana"/>
                <a:sym typeface="Verdana"/>
              </a:defRPr>
            </a:lvl4pPr>
            <a:lvl5pPr marL="0" marR="0" lvl="4" indent="0" algn="r" rtl="1">
              <a:spcBef>
                <a:spcPts val="0"/>
              </a:spcBef>
              <a:buNone/>
              <a:defRPr sz="1000" b="0">
                <a:solidFill>
                  <a:srgbClr val="888994"/>
                </a:solidFill>
                <a:latin typeface="Verdana"/>
                <a:ea typeface="Verdana"/>
                <a:cs typeface="Verdana"/>
                <a:sym typeface="Verdana"/>
              </a:defRPr>
            </a:lvl5pPr>
            <a:lvl6pPr marL="0" marR="0" lvl="5" indent="0" algn="r" rtl="1">
              <a:spcBef>
                <a:spcPts val="0"/>
              </a:spcBef>
              <a:buNone/>
              <a:defRPr sz="1000" b="0">
                <a:solidFill>
                  <a:srgbClr val="888994"/>
                </a:solidFill>
                <a:latin typeface="Verdana"/>
                <a:ea typeface="Verdana"/>
                <a:cs typeface="Verdana"/>
                <a:sym typeface="Verdana"/>
              </a:defRPr>
            </a:lvl6pPr>
            <a:lvl7pPr marL="0" marR="0" lvl="6" indent="0" algn="r" rtl="1">
              <a:spcBef>
                <a:spcPts val="0"/>
              </a:spcBef>
              <a:buNone/>
              <a:defRPr sz="1000" b="0">
                <a:solidFill>
                  <a:srgbClr val="888994"/>
                </a:solidFill>
                <a:latin typeface="Verdana"/>
                <a:ea typeface="Verdana"/>
                <a:cs typeface="Verdana"/>
                <a:sym typeface="Verdana"/>
              </a:defRPr>
            </a:lvl7pPr>
            <a:lvl8pPr marL="0" marR="0" lvl="7" indent="0" algn="r" rtl="1">
              <a:spcBef>
                <a:spcPts val="0"/>
              </a:spcBef>
              <a:buNone/>
              <a:defRPr sz="1000" b="0">
                <a:solidFill>
                  <a:srgbClr val="888994"/>
                </a:solidFill>
                <a:latin typeface="Verdana"/>
                <a:ea typeface="Verdana"/>
                <a:cs typeface="Verdana"/>
                <a:sym typeface="Verdana"/>
              </a:defRPr>
            </a:lvl8pPr>
            <a:lvl9pPr marL="0" marR="0" lvl="8" indent="0" algn="r" rtl="1">
              <a:spcBef>
                <a:spcPts val="0"/>
              </a:spcBef>
              <a:buNone/>
              <a:defRPr sz="1000" b="0">
                <a:solidFill>
                  <a:srgbClr val="888994"/>
                </a:solidFill>
                <a:latin typeface="Verdana"/>
                <a:ea typeface="Verdana"/>
                <a:cs typeface="Verdana"/>
                <a:sym typeface="Verdana"/>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תמונה עם כיתוב" type="picTx">
  <p:cSld name="PICTURE_WITH_CAPTION_TEXT">
    <p:spTree>
      <p:nvGrpSpPr>
        <p:cNvPr id="1" name="Shape 67"/>
        <p:cNvGrpSpPr/>
        <p:nvPr/>
      </p:nvGrpSpPr>
      <p:grpSpPr>
        <a:xfrm>
          <a:off x="0" y="0"/>
          <a:ext cx="0" cy="0"/>
          <a:chOff x="0" y="0"/>
          <a:chExt cx="0" cy="0"/>
        </a:xfrm>
      </p:grpSpPr>
      <p:sp>
        <p:nvSpPr>
          <p:cNvPr id="68" name="Google Shape;68;p10"/>
          <p:cNvSpPr/>
          <p:nvPr/>
        </p:nvSpPr>
        <p:spPr>
          <a:xfrm>
            <a:off x="4740812" y="794822"/>
            <a:ext cx="3960051" cy="5294376"/>
          </a:xfrm>
          <a:prstGeom prst="roundRect">
            <a:avLst>
              <a:gd name="adj" fmla="val 3541"/>
            </a:avLst>
          </a:prstGeom>
          <a:solidFill>
            <a:srgbClr val="FFFFFF">
              <a:alpha val="40000"/>
            </a:srgbClr>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Verdana"/>
              <a:ea typeface="Verdana"/>
              <a:cs typeface="Verdana"/>
              <a:sym typeface="Verdana"/>
            </a:endParaRPr>
          </a:p>
        </p:txBody>
      </p:sp>
      <p:sp>
        <p:nvSpPr>
          <p:cNvPr id="69" name="Google Shape;69;p10"/>
          <p:cNvSpPr txBox="1">
            <a:spLocks noGrp="1"/>
          </p:cNvSpPr>
          <p:nvPr>
            <p:ph type="title"/>
          </p:nvPr>
        </p:nvSpPr>
        <p:spPr>
          <a:xfrm>
            <a:off x="5277728" y="3501743"/>
            <a:ext cx="3200400" cy="1143000"/>
          </a:xfrm>
          <a:prstGeom prst="rect">
            <a:avLst/>
          </a:prstGeom>
          <a:noFill/>
          <a:ln>
            <a:noFill/>
          </a:ln>
        </p:spPr>
        <p:txBody>
          <a:bodyPr spcFirstLastPara="1" wrap="square" lIns="91425" tIns="91425" rIns="91425" bIns="91425" anchor="t" anchorCtr="0">
            <a:noAutofit/>
          </a:bodyPr>
          <a:lstStyle>
            <a:lvl1pPr marL="0" marR="0" lvl="0" indent="0" algn="ctr" rtl="1">
              <a:spcBef>
                <a:spcPts val="0"/>
              </a:spcBef>
              <a:spcAft>
                <a:spcPts val="0"/>
              </a:spcAft>
              <a:buClr>
                <a:schemeClr val="dk2"/>
              </a:buClr>
              <a:buSzPts val="1400"/>
              <a:buFont typeface="Cantata One"/>
              <a:buNone/>
              <a:defRPr sz="2600" b="1" i="0" u="none" strike="noStrike" cap="none">
                <a:solidFill>
                  <a:schemeClr val="dk2"/>
                </a:solidFill>
                <a:latin typeface="Cantata One"/>
                <a:ea typeface="Cantata One"/>
                <a:cs typeface="Cantata One"/>
                <a:sym typeface="Cantata One"/>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0" name="Google Shape;70;p10"/>
          <p:cNvSpPr>
            <a:spLocks noGrp="1"/>
          </p:cNvSpPr>
          <p:nvPr>
            <p:ph type="pic" idx="2"/>
          </p:nvPr>
        </p:nvSpPr>
        <p:spPr>
          <a:xfrm>
            <a:off x="527537" y="821202"/>
            <a:ext cx="4550899" cy="5215597"/>
          </a:xfrm>
          <a:prstGeom prst="roundRect">
            <a:avLst>
              <a:gd name="adj" fmla="val 622"/>
            </a:avLst>
          </a:prstGeom>
          <a:solidFill>
            <a:srgbClr val="D8D8D8"/>
          </a:solidFill>
          <a:ln w="101600" cap="flat" cmpd="sng">
            <a:solidFill>
              <a:srgbClr val="FFFFFF"/>
            </a:solidFill>
            <a:prstDash val="solid"/>
            <a:miter lim="8000"/>
            <a:headEnd type="none" w="sm" len="sm"/>
            <a:tailEnd type="none" w="sm" len="sm"/>
          </a:ln>
          <a:effectLst>
            <a:outerShdw blurRad="65000" dist="25000" dir="5400000" algn="t" rotWithShape="0">
              <a:srgbClr val="4983AE">
                <a:alpha val="84705"/>
              </a:srgbClr>
            </a:outerShdw>
          </a:effectLst>
        </p:spPr>
        <p:txBody>
          <a:bodyPr spcFirstLastPara="1" wrap="square" lIns="91425" tIns="91425" rIns="91425" bIns="91425" anchor="t" anchorCtr="0">
            <a:noAutofit/>
          </a:bodyPr>
          <a:lstStyle>
            <a:lvl1pPr marL="457200" marR="0" lvl="0" indent="-279400" algn="r" rtl="1">
              <a:spcBef>
                <a:spcPts val="0"/>
              </a:spcBef>
              <a:spcAft>
                <a:spcPts val="0"/>
              </a:spcAft>
              <a:buClr>
                <a:schemeClr val="accent1"/>
              </a:buClr>
              <a:buSzPts val="1400"/>
              <a:buFont typeface="Noto Sans Symbols"/>
              <a:buNone/>
              <a:defRPr sz="3200" b="0" i="0" u="none" strike="noStrike" cap="none">
                <a:solidFill>
                  <a:schemeClr val="dk1"/>
                </a:solidFill>
                <a:latin typeface="Verdana"/>
                <a:ea typeface="Verdana"/>
                <a:cs typeface="Verdana"/>
                <a:sym typeface="Verdana"/>
              </a:defRPr>
            </a:lvl1pPr>
            <a:lvl2pPr marL="758952" marR="0" lvl="1" indent="-238251" algn="r" rtl="1">
              <a:spcBef>
                <a:spcPts val="0"/>
              </a:spcBef>
              <a:spcAft>
                <a:spcPts val="0"/>
              </a:spcAft>
              <a:buClr>
                <a:schemeClr val="accent2"/>
              </a:buClr>
              <a:buSzPts val="2200"/>
              <a:buFont typeface="Noto Sans Symbols"/>
              <a:buChar char="◾"/>
              <a:defRPr sz="2200" b="0" i="0" u="none" strike="noStrike" cap="none">
                <a:solidFill>
                  <a:schemeClr val="dk1"/>
                </a:solidFill>
                <a:latin typeface="Verdana"/>
                <a:ea typeface="Verdana"/>
                <a:cs typeface="Verdana"/>
                <a:sym typeface="Verdana"/>
              </a:defRPr>
            </a:lvl2pPr>
            <a:lvl3pPr marL="1033272" marR="0" lvl="2" indent="-233172" algn="r" rtl="1">
              <a:spcBef>
                <a:spcPts val="0"/>
              </a:spcBef>
              <a:spcAft>
                <a:spcPts val="0"/>
              </a:spcAft>
              <a:buClr>
                <a:schemeClr val="accent3"/>
              </a:buClr>
              <a:buSzPts val="2000"/>
              <a:buFont typeface="Noto Sans Symbols"/>
              <a:buChar char="◾"/>
              <a:defRPr sz="2000" b="0" i="0" u="none" strike="noStrike" cap="none">
                <a:solidFill>
                  <a:schemeClr val="dk1"/>
                </a:solidFill>
                <a:latin typeface="Verdana"/>
                <a:ea typeface="Verdana"/>
                <a:cs typeface="Verdana"/>
                <a:sym typeface="Verdana"/>
              </a:defRPr>
            </a:lvl3pPr>
            <a:lvl4pPr marL="1298448" marR="0" lvl="3" indent="-231647" algn="r" rtl="1">
              <a:spcBef>
                <a:spcPts val="0"/>
              </a:spcBef>
              <a:spcAft>
                <a:spcPts val="0"/>
              </a:spcAft>
              <a:buClr>
                <a:schemeClr val="accent4"/>
              </a:buClr>
              <a:buSzPts val="1800"/>
              <a:buFont typeface="Noto Sans Symbols"/>
              <a:buChar char="◾"/>
              <a:defRPr sz="1800" b="0" i="0" u="none" strike="noStrike" cap="none">
                <a:solidFill>
                  <a:schemeClr val="dk1"/>
                </a:solidFill>
                <a:latin typeface="Verdana"/>
                <a:ea typeface="Verdana"/>
                <a:cs typeface="Verdana"/>
                <a:sym typeface="Verdana"/>
              </a:defRPr>
            </a:lvl4pPr>
            <a:lvl5pPr marL="1554480" marR="0" lvl="4" indent="-233680" algn="r" rtl="1">
              <a:spcBef>
                <a:spcPts val="0"/>
              </a:spcBef>
              <a:spcAft>
                <a:spcPts val="0"/>
              </a:spcAft>
              <a:buClr>
                <a:schemeClr val="accent5"/>
              </a:buClr>
              <a:buSzPts val="1800"/>
              <a:buFont typeface="Noto Sans Symbols"/>
              <a:buChar char="◾"/>
              <a:defRPr sz="1800" b="0" i="0" u="none" strike="noStrike" cap="none">
                <a:solidFill>
                  <a:schemeClr val="dk1"/>
                </a:solidFill>
                <a:latin typeface="Verdana"/>
                <a:ea typeface="Verdana"/>
                <a:cs typeface="Verdana"/>
                <a:sym typeface="Verdana"/>
              </a:defRPr>
            </a:lvl5pPr>
            <a:lvl6pPr marL="1810512" marR="0" lvl="5" indent="-235711" algn="r" rtl="1">
              <a:spcBef>
                <a:spcPts val="0"/>
              </a:spcBef>
              <a:spcAft>
                <a:spcPts val="0"/>
              </a:spcAft>
              <a:buClr>
                <a:schemeClr val="accent6"/>
              </a:buClr>
              <a:buSzPts val="1600"/>
              <a:buFont typeface="Noto Sans Symbols"/>
              <a:buChar char="◾"/>
              <a:defRPr sz="1600" b="0" i="0" u="none" strike="noStrike" cap="none">
                <a:solidFill>
                  <a:schemeClr val="lt1"/>
                </a:solidFill>
                <a:latin typeface="Verdana"/>
                <a:ea typeface="Verdana"/>
                <a:cs typeface="Verdana"/>
                <a:sym typeface="Verdana"/>
              </a:defRPr>
            </a:lvl6pPr>
            <a:lvl7pPr marL="2075688" marR="0" lvl="6" indent="-234188" algn="r" rtl="1">
              <a:spcBef>
                <a:spcPts val="0"/>
              </a:spcBef>
              <a:spcAft>
                <a:spcPts val="0"/>
              </a:spcAft>
              <a:buClr>
                <a:schemeClr val="dk2"/>
              </a:buClr>
              <a:buSzPts val="1600"/>
              <a:buFont typeface="Noto Sans Symbols"/>
              <a:buChar char="◾"/>
              <a:defRPr sz="1600" b="0" i="0" u="none" strike="noStrike" cap="none">
                <a:solidFill>
                  <a:schemeClr val="lt1"/>
                </a:solidFill>
                <a:latin typeface="Verdana"/>
                <a:ea typeface="Verdana"/>
                <a:cs typeface="Verdana"/>
                <a:sym typeface="Verdana"/>
              </a:defRPr>
            </a:lvl7pPr>
            <a:lvl8pPr marL="2340864" marR="0" lvl="7" indent="-232664" algn="r" rtl="1">
              <a:spcBef>
                <a:spcPts val="0"/>
              </a:spcBef>
              <a:spcAft>
                <a:spcPts val="0"/>
              </a:spcAft>
              <a:buClr>
                <a:schemeClr val="accent2"/>
              </a:buClr>
              <a:buSzPts val="1600"/>
              <a:buFont typeface="Noto Sans Symbols"/>
              <a:buChar char="◾"/>
              <a:defRPr sz="1600" b="0" i="0" u="none" strike="noStrike" cap="none">
                <a:solidFill>
                  <a:schemeClr val="lt1"/>
                </a:solidFill>
                <a:latin typeface="Verdana"/>
                <a:ea typeface="Verdana"/>
                <a:cs typeface="Verdana"/>
                <a:sym typeface="Verdana"/>
              </a:defRPr>
            </a:lvl8pPr>
            <a:lvl9pPr marL="2596896" marR="0" lvl="8" indent="-234695" algn="r" rtl="1">
              <a:spcBef>
                <a:spcPts val="0"/>
              </a:spcBef>
              <a:spcAft>
                <a:spcPts val="0"/>
              </a:spcAft>
              <a:buClr>
                <a:schemeClr val="accent1"/>
              </a:buClr>
              <a:buSzPts val="1400"/>
              <a:buFont typeface="Noto Sans Symbols"/>
              <a:buChar char="◾"/>
              <a:defRPr sz="1400" b="0" i="0" u="none" strike="noStrike" cap="none">
                <a:solidFill>
                  <a:schemeClr val="lt1"/>
                </a:solidFill>
                <a:latin typeface="Verdana"/>
                <a:ea typeface="Verdana"/>
                <a:cs typeface="Verdana"/>
                <a:sym typeface="Verdana"/>
              </a:defRPr>
            </a:lvl9pPr>
          </a:lstStyle>
          <a:p>
            <a:endParaRPr/>
          </a:p>
        </p:txBody>
      </p:sp>
      <p:sp>
        <p:nvSpPr>
          <p:cNvPr id="71" name="Google Shape;71;p10"/>
          <p:cNvSpPr txBox="1">
            <a:spLocks noGrp="1"/>
          </p:cNvSpPr>
          <p:nvPr>
            <p:ph type="body" idx="1"/>
          </p:nvPr>
        </p:nvSpPr>
        <p:spPr>
          <a:xfrm>
            <a:off x="5277728" y="1600200"/>
            <a:ext cx="3200400" cy="1825343"/>
          </a:xfrm>
          <a:prstGeom prst="rect">
            <a:avLst/>
          </a:prstGeom>
          <a:noFill/>
          <a:ln>
            <a:noFill/>
          </a:ln>
        </p:spPr>
        <p:txBody>
          <a:bodyPr spcFirstLastPara="1" wrap="square" lIns="91425" tIns="91425" rIns="91425" bIns="91425" anchor="b" anchorCtr="0">
            <a:noAutofit/>
          </a:bodyPr>
          <a:lstStyle>
            <a:lvl1pPr marL="457200" marR="0" lvl="0" indent="-228600" algn="ctr" rtl="1">
              <a:spcBef>
                <a:spcPts val="0"/>
              </a:spcBef>
              <a:spcAft>
                <a:spcPts val="0"/>
              </a:spcAft>
              <a:buClr>
                <a:schemeClr val="accent1"/>
              </a:buClr>
              <a:buSzPts val="2240"/>
              <a:buFont typeface="Noto Sans Symbols"/>
              <a:buNone/>
              <a:defRPr sz="1300" b="0" i="0" u="none" strike="noStrike" cap="none">
                <a:solidFill>
                  <a:srgbClr val="414141"/>
                </a:solidFill>
                <a:latin typeface="Verdana"/>
                <a:ea typeface="Verdana"/>
                <a:cs typeface="Verdana"/>
                <a:sym typeface="Verdana"/>
              </a:defRPr>
            </a:lvl1pPr>
            <a:lvl2pPr marL="914400" marR="0" lvl="1" indent="-228600" algn="r" rtl="1">
              <a:spcBef>
                <a:spcPts val="0"/>
              </a:spcBef>
              <a:spcAft>
                <a:spcPts val="0"/>
              </a:spcAft>
              <a:buClr>
                <a:schemeClr val="accent2"/>
              </a:buClr>
              <a:buSzPts val="2200"/>
              <a:buFont typeface="Noto Sans Symbols"/>
              <a:buNone/>
              <a:defRPr sz="1200" b="0" i="0" u="none" strike="noStrike" cap="none">
                <a:solidFill>
                  <a:schemeClr val="dk1"/>
                </a:solidFill>
                <a:latin typeface="Verdana"/>
                <a:ea typeface="Verdana"/>
                <a:cs typeface="Verdana"/>
                <a:sym typeface="Verdana"/>
              </a:defRPr>
            </a:lvl2pPr>
            <a:lvl3pPr marL="1371600" marR="0" lvl="2" indent="-228600" algn="r" rtl="1">
              <a:spcBef>
                <a:spcPts val="0"/>
              </a:spcBef>
              <a:spcAft>
                <a:spcPts val="0"/>
              </a:spcAft>
              <a:buClr>
                <a:schemeClr val="accent3"/>
              </a:buClr>
              <a:buSzPts val="2000"/>
              <a:buFont typeface="Noto Sans Symbols"/>
              <a:buNone/>
              <a:defRPr sz="1000" b="0" i="0" u="none" strike="noStrike" cap="none">
                <a:solidFill>
                  <a:schemeClr val="dk1"/>
                </a:solidFill>
                <a:latin typeface="Verdana"/>
                <a:ea typeface="Verdana"/>
                <a:cs typeface="Verdana"/>
                <a:sym typeface="Verdana"/>
              </a:defRPr>
            </a:lvl3pPr>
            <a:lvl4pPr marL="1828800" marR="0" lvl="3" indent="-228600" algn="r" rtl="1">
              <a:spcBef>
                <a:spcPts val="0"/>
              </a:spcBef>
              <a:spcAft>
                <a:spcPts val="0"/>
              </a:spcAft>
              <a:buClr>
                <a:schemeClr val="accent4"/>
              </a:buClr>
              <a:buSzPts val="1800"/>
              <a:buFont typeface="Noto Sans Symbols"/>
              <a:buNone/>
              <a:defRPr sz="900" b="0" i="0" u="none" strike="noStrike" cap="none">
                <a:solidFill>
                  <a:schemeClr val="dk1"/>
                </a:solidFill>
                <a:latin typeface="Verdana"/>
                <a:ea typeface="Verdana"/>
                <a:cs typeface="Verdana"/>
                <a:sym typeface="Verdana"/>
              </a:defRPr>
            </a:lvl4pPr>
            <a:lvl5pPr marL="2286000" marR="0" lvl="4" indent="-228600" algn="r" rtl="1">
              <a:spcBef>
                <a:spcPts val="0"/>
              </a:spcBef>
              <a:spcAft>
                <a:spcPts val="0"/>
              </a:spcAft>
              <a:buClr>
                <a:schemeClr val="accent5"/>
              </a:buClr>
              <a:buSzPts val="1800"/>
              <a:buFont typeface="Noto Sans Symbols"/>
              <a:buNone/>
              <a:defRPr sz="900" b="0" i="0" u="none" strike="noStrike" cap="none">
                <a:solidFill>
                  <a:schemeClr val="dk1"/>
                </a:solidFill>
                <a:latin typeface="Verdana"/>
                <a:ea typeface="Verdana"/>
                <a:cs typeface="Verdana"/>
                <a:sym typeface="Verdana"/>
              </a:defRPr>
            </a:lvl5pPr>
            <a:lvl6pPr marL="2743200" marR="0" lvl="5" indent="-330200" algn="r" rtl="1">
              <a:spcBef>
                <a:spcPts val="0"/>
              </a:spcBef>
              <a:spcAft>
                <a:spcPts val="0"/>
              </a:spcAft>
              <a:buClr>
                <a:schemeClr val="accent6"/>
              </a:buClr>
              <a:buSzPts val="1600"/>
              <a:buFont typeface="Noto Sans Symbols"/>
              <a:buChar char="◾"/>
              <a:defRPr sz="1600" b="0" i="0" u="none" strike="noStrike" cap="none">
                <a:latin typeface="Verdana"/>
                <a:ea typeface="Verdana"/>
                <a:cs typeface="Verdana"/>
                <a:sym typeface="Verdana"/>
              </a:defRPr>
            </a:lvl6pPr>
            <a:lvl7pPr marL="3200400" marR="0" lvl="6" indent="-330200" algn="r" rtl="1">
              <a:spcBef>
                <a:spcPts val="0"/>
              </a:spcBef>
              <a:spcAft>
                <a:spcPts val="0"/>
              </a:spcAft>
              <a:buClr>
                <a:schemeClr val="dk2"/>
              </a:buClr>
              <a:buSzPts val="1600"/>
              <a:buFont typeface="Noto Sans Symbols"/>
              <a:buChar char="◾"/>
              <a:defRPr sz="1600" b="0" i="0" u="none" strike="noStrike" cap="none">
                <a:latin typeface="Verdana"/>
                <a:ea typeface="Verdana"/>
                <a:cs typeface="Verdana"/>
                <a:sym typeface="Verdana"/>
              </a:defRPr>
            </a:lvl7pPr>
            <a:lvl8pPr marL="3657600" marR="0" lvl="7" indent="-330200" algn="r" rtl="1">
              <a:spcBef>
                <a:spcPts val="0"/>
              </a:spcBef>
              <a:spcAft>
                <a:spcPts val="0"/>
              </a:spcAft>
              <a:buClr>
                <a:schemeClr val="accent2"/>
              </a:buClr>
              <a:buSzPts val="1600"/>
              <a:buFont typeface="Noto Sans Symbols"/>
              <a:buChar char="◾"/>
              <a:defRPr sz="1600" b="0" i="0" u="none" strike="noStrike" cap="none">
                <a:latin typeface="Verdana"/>
                <a:ea typeface="Verdana"/>
                <a:cs typeface="Verdana"/>
                <a:sym typeface="Verdana"/>
              </a:defRPr>
            </a:lvl8pPr>
            <a:lvl9pPr marL="4114800" marR="0" lvl="8" indent="-317500" algn="r" rtl="1">
              <a:spcBef>
                <a:spcPts val="0"/>
              </a:spcBef>
              <a:spcAft>
                <a:spcPts val="0"/>
              </a:spcAft>
              <a:buClr>
                <a:schemeClr val="accent1"/>
              </a:buClr>
              <a:buSzPts val="1400"/>
              <a:buFont typeface="Noto Sans Symbols"/>
              <a:buChar char="◾"/>
              <a:defRPr sz="1400" b="0" i="0" u="none" strike="noStrike" cap="none">
                <a:latin typeface="Verdana"/>
                <a:ea typeface="Verdana"/>
                <a:cs typeface="Verdana"/>
                <a:sym typeface="Verdana"/>
              </a:defRPr>
            </a:lvl9pPr>
          </a:lstStyle>
          <a:p>
            <a:endParaRPr/>
          </a:p>
        </p:txBody>
      </p:sp>
      <p:sp>
        <p:nvSpPr>
          <p:cNvPr id="72" name="Google Shape;72;p10"/>
          <p:cNvSpPr txBox="1">
            <a:spLocks noGrp="1"/>
          </p:cNvSpPr>
          <p:nvPr>
            <p:ph type="dt" idx="10"/>
          </p:nvPr>
        </p:nvSpPr>
        <p:spPr>
          <a:xfrm>
            <a:off x="457200" y="6214404"/>
            <a:ext cx="2133600" cy="365760"/>
          </a:xfrm>
          <a:prstGeom prst="rect">
            <a:avLst/>
          </a:prstGeom>
          <a:noFill/>
          <a:ln>
            <a:noFill/>
          </a:ln>
        </p:spPr>
        <p:txBody>
          <a:bodyPr spcFirstLastPara="1" wrap="square" lIns="91425" tIns="91425" rIns="91425" bIns="91425" anchor="b" anchorCtr="0">
            <a:noAutofit/>
          </a:bodyPr>
          <a:lstStyle>
            <a:lvl1pPr marL="0" marR="0" lvl="0" indent="0" algn="r" rtl="1">
              <a:spcBef>
                <a:spcPts val="0"/>
              </a:spcBef>
              <a:spcAft>
                <a:spcPts val="0"/>
              </a:spcAft>
              <a:buSzPts val="1400"/>
              <a:buNone/>
              <a:defRPr sz="1000" b="0">
                <a:solidFill>
                  <a:srgbClr val="888994"/>
                </a:solidFill>
                <a:latin typeface="Verdana"/>
                <a:ea typeface="Verdana"/>
                <a:cs typeface="Verdana"/>
                <a:sym typeface="Verdana"/>
              </a:defRPr>
            </a:lvl1pPr>
            <a:lvl2pPr marL="457200" marR="0" lvl="1"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73" name="Google Shape;73;p10"/>
          <p:cNvSpPr txBox="1">
            <a:spLocks noGrp="1"/>
          </p:cNvSpPr>
          <p:nvPr>
            <p:ph type="ftr" idx="11"/>
          </p:nvPr>
        </p:nvSpPr>
        <p:spPr>
          <a:xfrm>
            <a:off x="3124200" y="6214404"/>
            <a:ext cx="2895600" cy="365760"/>
          </a:xfrm>
          <a:prstGeom prst="rect">
            <a:avLst/>
          </a:prstGeom>
          <a:noFill/>
          <a:ln>
            <a:noFill/>
          </a:ln>
        </p:spPr>
        <p:txBody>
          <a:bodyPr spcFirstLastPara="1" wrap="square" lIns="91425" tIns="91425" rIns="91425" bIns="91425" anchor="b" anchorCtr="0">
            <a:noAutofit/>
          </a:bodyPr>
          <a:lstStyle>
            <a:lvl1pPr marL="0" marR="0" lvl="0" indent="0" algn="ctr" rtl="1">
              <a:spcBef>
                <a:spcPts val="0"/>
              </a:spcBef>
              <a:spcAft>
                <a:spcPts val="0"/>
              </a:spcAft>
              <a:buSzPts val="1400"/>
              <a:buNone/>
              <a:defRPr sz="1000" b="0">
                <a:solidFill>
                  <a:srgbClr val="888994"/>
                </a:solidFill>
                <a:latin typeface="Verdana"/>
                <a:ea typeface="Verdana"/>
                <a:cs typeface="Verdana"/>
                <a:sym typeface="Verdana"/>
              </a:defRPr>
            </a:lvl1pPr>
            <a:lvl2pPr marL="457200" marR="0" lvl="1"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74" name="Google Shape;74;p10"/>
          <p:cNvSpPr txBox="1">
            <a:spLocks noGrp="1"/>
          </p:cNvSpPr>
          <p:nvPr>
            <p:ph type="sldNum" idx="12"/>
          </p:nvPr>
        </p:nvSpPr>
        <p:spPr>
          <a:xfrm>
            <a:off x="6553200" y="6214404"/>
            <a:ext cx="2133600" cy="365760"/>
          </a:xfrm>
          <a:prstGeom prst="rect">
            <a:avLst/>
          </a:prstGeom>
          <a:noFill/>
          <a:ln>
            <a:noFill/>
          </a:ln>
        </p:spPr>
        <p:txBody>
          <a:bodyPr spcFirstLastPara="1" wrap="square" lIns="91425" tIns="45700" rIns="91425" bIns="45700" anchor="b" anchorCtr="0">
            <a:noAutofit/>
          </a:bodyPr>
          <a:lstStyle>
            <a:lvl1pPr marL="0" marR="0" lvl="0" indent="0" algn="r" rtl="1">
              <a:spcBef>
                <a:spcPts val="0"/>
              </a:spcBef>
              <a:buNone/>
              <a:defRPr sz="1000" b="0">
                <a:solidFill>
                  <a:srgbClr val="888994"/>
                </a:solidFill>
                <a:latin typeface="Verdana"/>
                <a:ea typeface="Verdana"/>
                <a:cs typeface="Verdana"/>
                <a:sym typeface="Verdana"/>
              </a:defRPr>
            </a:lvl1pPr>
            <a:lvl2pPr marL="0" marR="0" lvl="1" indent="0" algn="r" rtl="1">
              <a:spcBef>
                <a:spcPts val="0"/>
              </a:spcBef>
              <a:buNone/>
              <a:defRPr sz="1000" b="0">
                <a:solidFill>
                  <a:srgbClr val="888994"/>
                </a:solidFill>
                <a:latin typeface="Verdana"/>
                <a:ea typeface="Verdana"/>
                <a:cs typeface="Verdana"/>
                <a:sym typeface="Verdana"/>
              </a:defRPr>
            </a:lvl2pPr>
            <a:lvl3pPr marL="0" marR="0" lvl="2" indent="0" algn="r" rtl="1">
              <a:spcBef>
                <a:spcPts val="0"/>
              </a:spcBef>
              <a:buNone/>
              <a:defRPr sz="1000" b="0">
                <a:solidFill>
                  <a:srgbClr val="888994"/>
                </a:solidFill>
                <a:latin typeface="Verdana"/>
                <a:ea typeface="Verdana"/>
                <a:cs typeface="Verdana"/>
                <a:sym typeface="Verdana"/>
              </a:defRPr>
            </a:lvl3pPr>
            <a:lvl4pPr marL="0" marR="0" lvl="3" indent="0" algn="r" rtl="1">
              <a:spcBef>
                <a:spcPts val="0"/>
              </a:spcBef>
              <a:buNone/>
              <a:defRPr sz="1000" b="0">
                <a:solidFill>
                  <a:srgbClr val="888994"/>
                </a:solidFill>
                <a:latin typeface="Verdana"/>
                <a:ea typeface="Verdana"/>
                <a:cs typeface="Verdana"/>
                <a:sym typeface="Verdana"/>
              </a:defRPr>
            </a:lvl4pPr>
            <a:lvl5pPr marL="0" marR="0" lvl="4" indent="0" algn="r" rtl="1">
              <a:spcBef>
                <a:spcPts val="0"/>
              </a:spcBef>
              <a:buNone/>
              <a:defRPr sz="1000" b="0">
                <a:solidFill>
                  <a:srgbClr val="888994"/>
                </a:solidFill>
                <a:latin typeface="Verdana"/>
                <a:ea typeface="Verdana"/>
                <a:cs typeface="Verdana"/>
                <a:sym typeface="Verdana"/>
              </a:defRPr>
            </a:lvl5pPr>
            <a:lvl6pPr marL="0" marR="0" lvl="5" indent="0" algn="r" rtl="1">
              <a:spcBef>
                <a:spcPts val="0"/>
              </a:spcBef>
              <a:buNone/>
              <a:defRPr sz="1000" b="0">
                <a:solidFill>
                  <a:srgbClr val="888994"/>
                </a:solidFill>
                <a:latin typeface="Verdana"/>
                <a:ea typeface="Verdana"/>
                <a:cs typeface="Verdana"/>
                <a:sym typeface="Verdana"/>
              </a:defRPr>
            </a:lvl6pPr>
            <a:lvl7pPr marL="0" marR="0" lvl="6" indent="0" algn="r" rtl="1">
              <a:spcBef>
                <a:spcPts val="0"/>
              </a:spcBef>
              <a:buNone/>
              <a:defRPr sz="1000" b="0">
                <a:solidFill>
                  <a:srgbClr val="888994"/>
                </a:solidFill>
                <a:latin typeface="Verdana"/>
                <a:ea typeface="Verdana"/>
                <a:cs typeface="Verdana"/>
                <a:sym typeface="Verdana"/>
              </a:defRPr>
            </a:lvl7pPr>
            <a:lvl8pPr marL="0" marR="0" lvl="7" indent="0" algn="r" rtl="1">
              <a:spcBef>
                <a:spcPts val="0"/>
              </a:spcBef>
              <a:buNone/>
              <a:defRPr sz="1000" b="0">
                <a:solidFill>
                  <a:srgbClr val="888994"/>
                </a:solidFill>
                <a:latin typeface="Verdana"/>
                <a:ea typeface="Verdana"/>
                <a:cs typeface="Verdana"/>
                <a:sym typeface="Verdana"/>
              </a:defRPr>
            </a:lvl8pPr>
            <a:lvl9pPr marL="0" marR="0" lvl="8" indent="0" algn="r" rtl="1">
              <a:spcBef>
                <a:spcPts val="0"/>
              </a:spcBef>
              <a:buNone/>
              <a:defRPr sz="1000" b="0">
                <a:solidFill>
                  <a:srgbClr val="888994"/>
                </a:solidFill>
                <a:latin typeface="Verdana"/>
                <a:ea typeface="Verdana"/>
                <a:cs typeface="Verdana"/>
                <a:sym typeface="Verdana"/>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100000" sy="100000" flip="none" algn="tl"/>
        </a:blipFill>
        <a:effectLst/>
      </p:bgPr>
    </p:bg>
    <p:spTree>
      <p:nvGrpSpPr>
        <p:cNvPr id="1" name="Shape 9"/>
        <p:cNvGrpSpPr/>
        <p:nvPr/>
      </p:nvGrpSpPr>
      <p:grpSpPr>
        <a:xfrm>
          <a:off x="0" y="0"/>
          <a:ext cx="0" cy="0"/>
          <a:chOff x="0" y="0"/>
          <a:chExt cx="0" cy="0"/>
        </a:xfrm>
      </p:grpSpPr>
      <p:sp>
        <p:nvSpPr>
          <p:cNvPr id="10" name="Google Shape;10;p1"/>
          <p:cNvSpPr/>
          <p:nvPr/>
        </p:nvSpPr>
        <p:spPr>
          <a:xfrm>
            <a:off x="342900" y="228600"/>
            <a:ext cx="8458200" cy="6400800"/>
          </a:xfrm>
          <a:prstGeom prst="roundRect">
            <a:avLst>
              <a:gd name="adj" fmla="val 2238"/>
            </a:avLst>
          </a:prstGeom>
          <a:gradFill>
            <a:gsLst>
              <a:gs pos="0">
                <a:srgbClr val="FFFFFF">
                  <a:alpha val="49803"/>
                </a:srgbClr>
              </a:gs>
              <a:gs pos="35000">
                <a:srgbClr val="FFFFFF">
                  <a:alpha val="86666"/>
                </a:srgbClr>
              </a:gs>
              <a:gs pos="50000">
                <a:srgbClr val="FFFFFF">
                  <a:alpha val="91764"/>
                </a:srgbClr>
              </a:gs>
              <a:gs pos="60000">
                <a:srgbClr val="FFFFFF">
                  <a:alpha val="88627"/>
                </a:srgbClr>
              </a:gs>
              <a:gs pos="100000">
                <a:srgbClr val="FFFFFF">
                  <a:alpha val="54901"/>
                </a:srgbClr>
              </a:gs>
            </a:gsLst>
            <a:lin ang="5400000" scaled="0"/>
          </a:gradFill>
          <a:ln>
            <a:noFill/>
          </a:ln>
          <a:effectLst>
            <a:outerShdw blurRad="63500" dist="45720" dir="5400000" algn="t" rotWithShape="0">
              <a:srgbClr val="4983AE">
                <a:alpha val="89803"/>
              </a:srgbClr>
            </a:outerShdw>
          </a:effectLst>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dk1"/>
              </a:buClr>
              <a:buFont typeface="Verdana"/>
              <a:buNone/>
            </a:pPr>
            <a:endParaRPr sz="1800" b="0" i="0" u="none" strike="noStrike" cap="none">
              <a:solidFill>
                <a:srgbClr val="FFFFFF"/>
              </a:solidFill>
              <a:latin typeface="Corbel"/>
              <a:ea typeface="Corbel"/>
              <a:cs typeface="Corbel"/>
              <a:sym typeface="Corbel"/>
            </a:endParaRPr>
          </a:p>
        </p:txBody>
      </p:sp>
      <p:sp>
        <p:nvSpPr>
          <p:cNvPr id="11" name="Google Shape;11;p1"/>
          <p:cNvSpPr txBox="1">
            <a:spLocks noGrp="1"/>
          </p:cNvSpPr>
          <p:nvPr>
            <p:ph type="title"/>
          </p:nvPr>
        </p:nvSpPr>
        <p:spPr>
          <a:xfrm>
            <a:off x="457200" y="304800"/>
            <a:ext cx="8229600" cy="1143000"/>
          </a:xfrm>
          <a:prstGeom prst="rect">
            <a:avLst/>
          </a:prstGeom>
          <a:noFill/>
          <a:ln>
            <a:noFill/>
          </a:ln>
        </p:spPr>
        <p:txBody>
          <a:bodyPr spcFirstLastPara="1" wrap="square" lIns="91425" tIns="91425" rIns="91425" bIns="91425" anchor="b" anchorCtr="0">
            <a:noAutofit/>
          </a:bodyPr>
          <a:lstStyle>
            <a:lvl1pPr marL="0" marR="0" lvl="0" indent="0" algn="ctr" rtl="1">
              <a:spcBef>
                <a:spcPts val="0"/>
              </a:spcBef>
              <a:spcAft>
                <a:spcPts val="0"/>
              </a:spcAft>
              <a:buClr>
                <a:srgbClr val="151E48"/>
              </a:buClr>
              <a:buSzPts val="1400"/>
              <a:buFont typeface="Cantata One"/>
              <a:buNone/>
              <a:defRPr sz="5300" b="1" i="0" u="none" strike="noStrike" cap="none">
                <a:solidFill>
                  <a:srgbClr val="151E48"/>
                </a:solidFill>
                <a:latin typeface="Cantata One"/>
                <a:ea typeface="Cantata One"/>
                <a:cs typeface="Cantata One"/>
                <a:sym typeface="Cantata One"/>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370840" algn="r" rtl="1">
              <a:spcBef>
                <a:spcPts val="0"/>
              </a:spcBef>
              <a:spcAft>
                <a:spcPts val="0"/>
              </a:spcAft>
              <a:buClr>
                <a:schemeClr val="accent1"/>
              </a:buClr>
              <a:buSzPts val="2240"/>
              <a:buFont typeface="Noto Sans Symbols"/>
              <a:buChar char="●"/>
              <a:defRPr sz="2800" b="0" i="0" u="none" strike="noStrike" cap="none">
                <a:solidFill>
                  <a:schemeClr val="dk1"/>
                </a:solidFill>
                <a:latin typeface="Verdana"/>
                <a:ea typeface="Verdana"/>
                <a:cs typeface="Verdana"/>
                <a:sym typeface="Verdana"/>
              </a:defRPr>
            </a:lvl1pPr>
            <a:lvl2pPr marL="914400" marR="0" lvl="1" indent="-368300" algn="r" rtl="1">
              <a:spcBef>
                <a:spcPts val="0"/>
              </a:spcBef>
              <a:spcAft>
                <a:spcPts val="0"/>
              </a:spcAft>
              <a:buClr>
                <a:schemeClr val="accent2"/>
              </a:buClr>
              <a:buSzPts val="2200"/>
              <a:buFont typeface="Noto Sans Symbols"/>
              <a:buChar char="◾"/>
              <a:defRPr sz="2200" b="0" i="0" u="none" strike="noStrike" cap="none">
                <a:solidFill>
                  <a:schemeClr val="dk1"/>
                </a:solidFill>
                <a:latin typeface="Verdana"/>
                <a:ea typeface="Verdana"/>
                <a:cs typeface="Verdana"/>
                <a:sym typeface="Verdana"/>
              </a:defRPr>
            </a:lvl2pPr>
            <a:lvl3pPr marL="1371600" marR="0" lvl="2" indent="-355600" algn="r" rtl="1">
              <a:spcBef>
                <a:spcPts val="0"/>
              </a:spcBef>
              <a:spcAft>
                <a:spcPts val="0"/>
              </a:spcAft>
              <a:buClr>
                <a:schemeClr val="accent3"/>
              </a:buClr>
              <a:buSzPts val="2000"/>
              <a:buFont typeface="Noto Sans Symbols"/>
              <a:buChar char="◾"/>
              <a:defRPr sz="2000" b="0" i="0" u="none" strike="noStrike" cap="none">
                <a:solidFill>
                  <a:schemeClr val="dk1"/>
                </a:solidFill>
                <a:latin typeface="Verdana"/>
                <a:ea typeface="Verdana"/>
                <a:cs typeface="Verdana"/>
                <a:sym typeface="Verdana"/>
              </a:defRPr>
            </a:lvl3pPr>
            <a:lvl4pPr marL="1828800" marR="0" lvl="3" indent="-342900" algn="r" rtl="1">
              <a:spcBef>
                <a:spcPts val="0"/>
              </a:spcBef>
              <a:spcAft>
                <a:spcPts val="0"/>
              </a:spcAft>
              <a:buClr>
                <a:schemeClr val="accent4"/>
              </a:buClr>
              <a:buSzPts val="1800"/>
              <a:buFont typeface="Noto Sans Symbols"/>
              <a:buChar char="◾"/>
              <a:defRPr sz="1800" b="0" i="0" u="none" strike="noStrike" cap="none">
                <a:solidFill>
                  <a:schemeClr val="dk1"/>
                </a:solidFill>
                <a:latin typeface="Verdana"/>
                <a:ea typeface="Verdana"/>
                <a:cs typeface="Verdana"/>
                <a:sym typeface="Verdana"/>
              </a:defRPr>
            </a:lvl4pPr>
            <a:lvl5pPr marL="2286000" marR="0" lvl="4" indent="-342900" algn="r" rtl="1">
              <a:spcBef>
                <a:spcPts val="0"/>
              </a:spcBef>
              <a:spcAft>
                <a:spcPts val="0"/>
              </a:spcAft>
              <a:buClr>
                <a:schemeClr val="accent5"/>
              </a:buClr>
              <a:buSzPts val="1800"/>
              <a:buFont typeface="Noto Sans Symbols"/>
              <a:buChar char="◾"/>
              <a:defRPr sz="1800" b="0" i="0" u="none" strike="noStrike" cap="none">
                <a:solidFill>
                  <a:schemeClr val="dk1"/>
                </a:solidFill>
                <a:latin typeface="Verdana"/>
                <a:ea typeface="Verdana"/>
                <a:cs typeface="Verdana"/>
                <a:sym typeface="Verdana"/>
              </a:defRPr>
            </a:lvl5pPr>
            <a:lvl6pPr marL="2743200" marR="0" lvl="5" indent="-330200" algn="r" rtl="1">
              <a:spcBef>
                <a:spcPts val="0"/>
              </a:spcBef>
              <a:spcAft>
                <a:spcPts val="0"/>
              </a:spcAft>
              <a:buClr>
                <a:schemeClr val="accent6"/>
              </a:buClr>
              <a:buSzPts val="1600"/>
              <a:buFont typeface="Noto Sans Symbols"/>
              <a:buChar char="◾"/>
              <a:defRPr sz="1600" b="0" i="0" u="none" strike="noStrike" cap="none">
                <a:latin typeface="Verdana"/>
                <a:ea typeface="Verdana"/>
                <a:cs typeface="Verdana"/>
                <a:sym typeface="Verdana"/>
              </a:defRPr>
            </a:lvl6pPr>
            <a:lvl7pPr marL="3200400" marR="0" lvl="6" indent="-330200" algn="r" rtl="1">
              <a:spcBef>
                <a:spcPts val="0"/>
              </a:spcBef>
              <a:spcAft>
                <a:spcPts val="0"/>
              </a:spcAft>
              <a:buClr>
                <a:schemeClr val="dk2"/>
              </a:buClr>
              <a:buSzPts val="1600"/>
              <a:buFont typeface="Noto Sans Symbols"/>
              <a:buChar char="◾"/>
              <a:defRPr sz="1600" b="0" i="0" u="none" strike="noStrike" cap="none">
                <a:latin typeface="Verdana"/>
                <a:ea typeface="Verdana"/>
                <a:cs typeface="Verdana"/>
                <a:sym typeface="Verdana"/>
              </a:defRPr>
            </a:lvl7pPr>
            <a:lvl8pPr marL="3657600" marR="0" lvl="7" indent="-330200" algn="r" rtl="1">
              <a:spcBef>
                <a:spcPts val="0"/>
              </a:spcBef>
              <a:spcAft>
                <a:spcPts val="0"/>
              </a:spcAft>
              <a:buClr>
                <a:schemeClr val="accent2"/>
              </a:buClr>
              <a:buSzPts val="1600"/>
              <a:buFont typeface="Noto Sans Symbols"/>
              <a:buChar char="◾"/>
              <a:defRPr sz="1600" b="0" i="0" u="none" strike="noStrike" cap="none">
                <a:latin typeface="Verdana"/>
                <a:ea typeface="Verdana"/>
                <a:cs typeface="Verdana"/>
                <a:sym typeface="Verdana"/>
              </a:defRPr>
            </a:lvl8pPr>
            <a:lvl9pPr marL="4114800" marR="0" lvl="8" indent="-317500" algn="r" rtl="1">
              <a:spcBef>
                <a:spcPts val="0"/>
              </a:spcBef>
              <a:spcAft>
                <a:spcPts val="0"/>
              </a:spcAft>
              <a:buClr>
                <a:schemeClr val="accent1"/>
              </a:buClr>
              <a:buSzPts val="1400"/>
              <a:buFont typeface="Noto Sans Symbols"/>
              <a:buChar char="◾"/>
              <a:defRPr sz="1400" b="0" i="0" u="none" strike="noStrike" cap="none">
                <a:latin typeface="Verdana"/>
                <a:ea typeface="Verdana"/>
                <a:cs typeface="Verdana"/>
                <a:sym typeface="Verdana"/>
              </a:defRPr>
            </a:lvl9pPr>
          </a:lstStyle>
          <a:p>
            <a:endParaRPr/>
          </a:p>
        </p:txBody>
      </p:sp>
      <p:sp>
        <p:nvSpPr>
          <p:cNvPr id="13" name="Google Shape;13;p1"/>
          <p:cNvSpPr txBox="1">
            <a:spLocks noGrp="1"/>
          </p:cNvSpPr>
          <p:nvPr>
            <p:ph type="dt" idx="10"/>
          </p:nvPr>
        </p:nvSpPr>
        <p:spPr>
          <a:xfrm>
            <a:off x="457200" y="6214404"/>
            <a:ext cx="2133600" cy="365760"/>
          </a:xfrm>
          <a:prstGeom prst="rect">
            <a:avLst/>
          </a:prstGeom>
          <a:noFill/>
          <a:ln>
            <a:noFill/>
          </a:ln>
        </p:spPr>
        <p:txBody>
          <a:bodyPr spcFirstLastPara="1" wrap="square" lIns="91425" tIns="91425" rIns="91425" bIns="91425" anchor="b" anchorCtr="0">
            <a:noAutofit/>
          </a:bodyPr>
          <a:lstStyle>
            <a:lvl1pPr marL="0" marR="0" lvl="0" indent="0" algn="r" rtl="1">
              <a:spcBef>
                <a:spcPts val="0"/>
              </a:spcBef>
              <a:spcAft>
                <a:spcPts val="0"/>
              </a:spcAft>
              <a:buSzPts val="1400"/>
              <a:buNone/>
              <a:defRPr sz="1000" b="0" i="0" u="none" strike="noStrike" cap="none">
                <a:solidFill>
                  <a:srgbClr val="888994"/>
                </a:solidFill>
                <a:latin typeface="Verdana"/>
                <a:ea typeface="Verdana"/>
                <a:cs typeface="Verdana"/>
                <a:sym typeface="Verdana"/>
              </a:defRPr>
            </a:lvl1pPr>
            <a:lvl2pPr marL="457200" marR="0" lvl="1"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4" name="Google Shape;14;p1"/>
          <p:cNvSpPr txBox="1">
            <a:spLocks noGrp="1"/>
          </p:cNvSpPr>
          <p:nvPr>
            <p:ph type="ftr" idx="11"/>
          </p:nvPr>
        </p:nvSpPr>
        <p:spPr>
          <a:xfrm>
            <a:off x="3124200" y="6214404"/>
            <a:ext cx="2895600" cy="365760"/>
          </a:xfrm>
          <a:prstGeom prst="rect">
            <a:avLst/>
          </a:prstGeom>
          <a:noFill/>
          <a:ln>
            <a:noFill/>
          </a:ln>
        </p:spPr>
        <p:txBody>
          <a:bodyPr spcFirstLastPara="1" wrap="square" lIns="91425" tIns="91425" rIns="91425" bIns="91425" anchor="b" anchorCtr="0">
            <a:noAutofit/>
          </a:bodyPr>
          <a:lstStyle>
            <a:lvl1pPr marL="0" marR="0" lvl="0" indent="0" algn="ctr" rtl="1">
              <a:spcBef>
                <a:spcPts val="0"/>
              </a:spcBef>
              <a:spcAft>
                <a:spcPts val="0"/>
              </a:spcAft>
              <a:buSzPts val="1400"/>
              <a:buNone/>
              <a:defRPr sz="1000" b="0" i="0" u="none" strike="noStrike" cap="none">
                <a:solidFill>
                  <a:srgbClr val="888994"/>
                </a:solidFill>
                <a:latin typeface="Verdana"/>
                <a:ea typeface="Verdana"/>
                <a:cs typeface="Verdana"/>
                <a:sym typeface="Verdana"/>
              </a:defRPr>
            </a:lvl1pPr>
            <a:lvl2pPr marL="457200" marR="0" lvl="1"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r" rtl="1">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5" name="Google Shape;15;p1"/>
          <p:cNvSpPr txBox="1">
            <a:spLocks noGrp="1"/>
          </p:cNvSpPr>
          <p:nvPr>
            <p:ph type="sldNum" idx="12"/>
          </p:nvPr>
        </p:nvSpPr>
        <p:spPr>
          <a:xfrm>
            <a:off x="6553200" y="6214404"/>
            <a:ext cx="2133600" cy="365760"/>
          </a:xfrm>
          <a:prstGeom prst="rect">
            <a:avLst/>
          </a:prstGeom>
          <a:noFill/>
          <a:ln>
            <a:noFill/>
          </a:ln>
        </p:spPr>
        <p:txBody>
          <a:bodyPr spcFirstLastPara="1" wrap="square" lIns="91425" tIns="45700" rIns="91425" bIns="45700" anchor="b" anchorCtr="0">
            <a:noAutofit/>
          </a:bodyPr>
          <a:lstStyle>
            <a:lvl1pPr marL="0" marR="0" lvl="0" indent="0" algn="r" rtl="1">
              <a:spcBef>
                <a:spcPts val="0"/>
              </a:spcBef>
              <a:buNone/>
              <a:defRPr sz="1000" b="0" i="0" u="none" strike="noStrike" cap="none">
                <a:solidFill>
                  <a:srgbClr val="888994"/>
                </a:solidFill>
                <a:latin typeface="Verdana"/>
                <a:ea typeface="Verdana"/>
                <a:cs typeface="Verdana"/>
                <a:sym typeface="Verdana"/>
              </a:defRPr>
            </a:lvl1pPr>
            <a:lvl2pPr marL="0" marR="0" lvl="1" indent="0" algn="r" rtl="1">
              <a:spcBef>
                <a:spcPts val="0"/>
              </a:spcBef>
              <a:buNone/>
              <a:defRPr sz="1000" b="0" i="0" u="none" strike="noStrike" cap="none">
                <a:solidFill>
                  <a:srgbClr val="888994"/>
                </a:solidFill>
                <a:latin typeface="Verdana"/>
                <a:ea typeface="Verdana"/>
                <a:cs typeface="Verdana"/>
                <a:sym typeface="Verdana"/>
              </a:defRPr>
            </a:lvl2pPr>
            <a:lvl3pPr marL="0" marR="0" lvl="2" indent="0" algn="r" rtl="1">
              <a:spcBef>
                <a:spcPts val="0"/>
              </a:spcBef>
              <a:buNone/>
              <a:defRPr sz="1000" b="0" i="0" u="none" strike="noStrike" cap="none">
                <a:solidFill>
                  <a:srgbClr val="888994"/>
                </a:solidFill>
                <a:latin typeface="Verdana"/>
                <a:ea typeface="Verdana"/>
                <a:cs typeface="Verdana"/>
                <a:sym typeface="Verdana"/>
              </a:defRPr>
            </a:lvl3pPr>
            <a:lvl4pPr marL="0" marR="0" lvl="3" indent="0" algn="r" rtl="1">
              <a:spcBef>
                <a:spcPts val="0"/>
              </a:spcBef>
              <a:buNone/>
              <a:defRPr sz="1000" b="0" i="0" u="none" strike="noStrike" cap="none">
                <a:solidFill>
                  <a:srgbClr val="888994"/>
                </a:solidFill>
                <a:latin typeface="Verdana"/>
                <a:ea typeface="Verdana"/>
                <a:cs typeface="Verdana"/>
                <a:sym typeface="Verdana"/>
              </a:defRPr>
            </a:lvl4pPr>
            <a:lvl5pPr marL="0" marR="0" lvl="4" indent="0" algn="r" rtl="1">
              <a:spcBef>
                <a:spcPts val="0"/>
              </a:spcBef>
              <a:buNone/>
              <a:defRPr sz="1000" b="0" i="0" u="none" strike="noStrike" cap="none">
                <a:solidFill>
                  <a:srgbClr val="888994"/>
                </a:solidFill>
                <a:latin typeface="Verdana"/>
                <a:ea typeface="Verdana"/>
                <a:cs typeface="Verdana"/>
                <a:sym typeface="Verdana"/>
              </a:defRPr>
            </a:lvl5pPr>
            <a:lvl6pPr marL="0" marR="0" lvl="5" indent="0" algn="r" rtl="1">
              <a:spcBef>
                <a:spcPts val="0"/>
              </a:spcBef>
              <a:buNone/>
              <a:defRPr sz="1000" b="0" i="0" u="none" strike="noStrike" cap="none">
                <a:solidFill>
                  <a:srgbClr val="888994"/>
                </a:solidFill>
                <a:latin typeface="Verdana"/>
                <a:ea typeface="Verdana"/>
                <a:cs typeface="Verdana"/>
                <a:sym typeface="Verdana"/>
              </a:defRPr>
            </a:lvl6pPr>
            <a:lvl7pPr marL="0" marR="0" lvl="6" indent="0" algn="r" rtl="1">
              <a:spcBef>
                <a:spcPts val="0"/>
              </a:spcBef>
              <a:buNone/>
              <a:defRPr sz="1000" b="0" i="0" u="none" strike="noStrike" cap="none">
                <a:solidFill>
                  <a:srgbClr val="888994"/>
                </a:solidFill>
                <a:latin typeface="Verdana"/>
                <a:ea typeface="Verdana"/>
                <a:cs typeface="Verdana"/>
                <a:sym typeface="Verdana"/>
              </a:defRPr>
            </a:lvl7pPr>
            <a:lvl8pPr marL="0" marR="0" lvl="7" indent="0" algn="r" rtl="1">
              <a:spcBef>
                <a:spcPts val="0"/>
              </a:spcBef>
              <a:buNone/>
              <a:defRPr sz="1000" b="0" i="0" u="none" strike="noStrike" cap="none">
                <a:solidFill>
                  <a:srgbClr val="888994"/>
                </a:solidFill>
                <a:latin typeface="Verdana"/>
                <a:ea typeface="Verdana"/>
                <a:cs typeface="Verdana"/>
                <a:sym typeface="Verdana"/>
              </a:defRPr>
            </a:lvl8pPr>
            <a:lvl9pPr marL="0" marR="0" lvl="8" indent="0" algn="r" rtl="1">
              <a:spcBef>
                <a:spcPts val="0"/>
              </a:spcBef>
              <a:buNone/>
              <a:defRPr sz="1000" b="0" i="0" u="none" strike="noStrike" cap="none">
                <a:solidFill>
                  <a:srgbClr val="888994"/>
                </a:solidFill>
                <a:latin typeface="Verdana"/>
                <a:ea typeface="Verdana"/>
                <a:cs typeface="Verdana"/>
                <a:sym typeface="Verdana"/>
              </a:defRPr>
            </a:lvl9pPr>
          </a:lstStyle>
          <a:p>
            <a:pPr marL="0" lvl="0" indent="0" algn="r" rtl="1">
              <a:spcBef>
                <a:spcPts val="0"/>
              </a:spcBef>
              <a:spcAft>
                <a:spcPts val="0"/>
              </a:spcAft>
              <a:buNone/>
            </a:pPr>
            <a:fld id="{00000000-1234-1234-1234-123412341234}" type="slidenum">
              <a:rPr lang="iw-I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_ftnref1"/><Relationship Id="rId2" Type="http://schemas.openxmlformats.org/officeDocument/2006/relationships/hyperlink" Target="#_ftn1"/><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hyperlink" Target="#_ftnref1"/><Relationship Id="rId2" Type="http://schemas.openxmlformats.org/officeDocument/2006/relationships/hyperlink" Target="#_ftn1"/><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hyperlink" Target="https://he.wikipedia.org/wiki/%D7%94%27%D7%AA%D7%A9%D7%A0%22%D7%92" TargetMode="External"/><Relationship Id="rId13" Type="http://schemas.openxmlformats.org/officeDocument/2006/relationships/hyperlink" Target="https://he.wikipedia.org/wiki/%D7%A4%D7%99%D7%9C%D7%95%D7%A1%D7%95%D7%A3" TargetMode="External"/><Relationship Id="rId18" Type="http://schemas.openxmlformats.org/officeDocument/2006/relationships/hyperlink" Target="https://he.wikipedia.org/wiki/%D7%9E%D7%90%D7%99%D7%A8_%D7%91%D7%A8-%D7%90%D7%99%D7%9C%D7%9F" TargetMode="External"/><Relationship Id="rId3" Type="http://schemas.openxmlformats.org/officeDocument/2006/relationships/hyperlink" Target="https://he.wikipedia.org/wiki/%D7%99%22%D7%91_%D7%91%D7%90%D7%93%D7%A8" TargetMode="External"/><Relationship Id="rId21" Type="http://schemas.openxmlformats.org/officeDocument/2006/relationships/hyperlink" Target="https://he.wikipedia.org/wiki/%D7%A7%D7%95%D7%9C_%D7%93%D7%95%D7%93%D7%99_%D7%93%D7%95%D7%A4%D7%A7" TargetMode="External"/><Relationship Id="rId7" Type="http://schemas.openxmlformats.org/officeDocument/2006/relationships/hyperlink" Target="https://he.wikipedia.org/wiki/%D7%99%22%D7%97_%D7%91%D7%A0%D7%99%D7%A1%D7%9F" TargetMode="External"/><Relationship Id="rId12" Type="http://schemas.openxmlformats.org/officeDocument/2006/relationships/hyperlink" Target="https://he.wikipedia.org/wiki/%D7%A8%D7%90%D7%A9_%D7%99%D7%A9%D7%99%D7%91%D7%94" TargetMode="External"/><Relationship Id="rId17" Type="http://schemas.openxmlformats.org/officeDocument/2006/relationships/hyperlink" Target="https://he.wikipedia.org/wiki/%D7%94%D7%A9%D7%95%D7%90%D7%94" TargetMode="External"/><Relationship Id="rId2" Type="http://schemas.openxmlformats.org/officeDocument/2006/relationships/notesSlide" Target="../notesSlides/notesSlide15.xml"/><Relationship Id="rId16" Type="http://schemas.openxmlformats.org/officeDocument/2006/relationships/hyperlink" Target="https://he.wikipedia.org/wiki/%D7%99%D7%94%D7%93%D7%95%D7%AA_%D7%90%D7%95%D7%A8%D7%AA%D7%95%D7%93%D7%95%D7%A7%D7%A1%D7%99%D7%AA" TargetMode="External"/><Relationship Id="rId20" Type="http://schemas.openxmlformats.org/officeDocument/2006/relationships/hyperlink" Target="https://he.wikipedia.org/wiki/1956" TargetMode="External"/><Relationship Id="rId1" Type="http://schemas.openxmlformats.org/officeDocument/2006/relationships/slideLayout" Target="../slideLayouts/slideLayout5.xml"/><Relationship Id="rId6" Type="http://schemas.openxmlformats.org/officeDocument/2006/relationships/hyperlink" Target="https://he.wikipedia.org/wiki/1903" TargetMode="External"/><Relationship Id="rId11" Type="http://schemas.openxmlformats.org/officeDocument/2006/relationships/hyperlink" Target="https://he.wikipedia.org/wiki/%D7%A8%D7%91" TargetMode="External"/><Relationship Id="rId5" Type="http://schemas.openxmlformats.org/officeDocument/2006/relationships/hyperlink" Target="https://he.wikipedia.org/wiki/11_%D7%91%D7%9E%D7%A8%D7%A5" TargetMode="External"/><Relationship Id="rId15" Type="http://schemas.openxmlformats.org/officeDocument/2006/relationships/hyperlink" Target="https://he.wikipedia.org/wiki/%D7%AA%D7%A0%D7%95%D7%A2%D7%AA_%D7%94%D7%9E%D7%96%D7%A8%D7%97%D7%99" TargetMode="External"/><Relationship Id="rId10" Type="http://schemas.openxmlformats.org/officeDocument/2006/relationships/hyperlink" Target="https://he.wikipedia.org/wiki/1993" TargetMode="External"/><Relationship Id="rId19" Type="http://schemas.openxmlformats.org/officeDocument/2006/relationships/hyperlink" Target="https://he.wikipedia.org/wiki/%D7%99%D7%95%D7%9D_%D7%94%D7%A2%D7%A6%D7%9E%D7%90%D7%95%D7%AA" TargetMode="External"/><Relationship Id="rId4" Type="http://schemas.openxmlformats.org/officeDocument/2006/relationships/hyperlink" Target="https://he.wikipedia.org/wiki/%D7%94%27%D7%AA%D7%A8%D7%A1%22%D7%92" TargetMode="External"/><Relationship Id="rId9" Type="http://schemas.openxmlformats.org/officeDocument/2006/relationships/hyperlink" Target="https://he.wikipedia.org/wiki/8_%D7%91%D7%90%D7%A4%D7%A8%D7%99%D7%9C" TargetMode="External"/><Relationship Id="rId14" Type="http://schemas.openxmlformats.org/officeDocument/2006/relationships/hyperlink" Target="https://he.wikipedia.org/wiki/%D7%A6%D7%99%D7%95%D7%A0%D7%95%D7%AA_%D7%93%D7%AA%D7%99%D7%A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418D5"/>
        </a:solidFill>
        <a:effectLst/>
      </p:bgPr>
    </p:bg>
    <p:spTree>
      <p:nvGrpSpPr>
        <p:cNvPr id="1" name="Shape 91"/>
        <p:cNvGrpSpPr/>
        <p:nvPr/>
      </p:nvGrpSpPr>
      <p:grpSpPr>
        <a:xfrm>
          <a:off x="0" y="0"/>
          <a:ext cx="0" cy="0"/>
          <a:chOff x="0" y="0"/>
          <a:chExt cx="0" cy="0"/>
        </a:xfrm>
      </p:grpSpPr>
      <p:sp>
        <p:nvSpPr>
          <p:cNvPr id="92" name="Google Shape;92;p13"/>
          <p:cNvSpPr txBox="1">
            <a:spLocks noGrp="1"/>
          </p:cNvSpPr>
          <p:nvPr>
            <p:ph type="ctrTitle"/>
          </p:nvPr>
        </p:nvSpPr>
        <p:spPr>
          <a:xfrm>
            <a:off x="722376" y="2688336"/>
            <a:ext cx="7772400" cy="31089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iw-IL"/>
              <a:t>הרב יוסף דב סולובייצ'יק-איש האמונה</a:t>
            </a:r>
            <a:endParaRPr/>
          </a:p>
          <a:p>
            <a:pPr marL="0" lvl="0" indent="0" algn="r" rtl="1">
              <a:spcBef>
                <a:spcPts val="0"/>
              </a:spcBef>
              <a:spcAft>
                <a:spcPts val="0"/>
              </a:spcAft>
              <a:buNone/>
            </a:pPr>
            <a:r>
              <a:rPr lang="iw-IL"/>
              <a:t>גורל ויעוד</a:t>
            </a:r>
            <a:endParaRPr/>
          </a:p>
        </p:txBody>
      </p:sp>
      <p:sp>
        <p:nvSpPr>
          <p:cNvPr id="93" name="Google Shape;93;p13"/>
          <p:cNvSpPr txBox="1">
            <a:spLocks noGrp="1"/>
          </p:cNvSpPr>
          <p:nvPr>
            <p:ph type="subTitle" idx="1"/>
          </p:nvPr>
        </p:nvSpPr>
        <p:spPr>
          <a:xfrm>
            <a:off x="951675" y="850875"/>
            <a:ext cx="7772400" cy="9453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iw-IL" sz="6000"/>
              <a:t>הפרט והכלל בעולם האמונה</a:t>
            </a:r>
            <a:endParaRPr sz="6000"/>
          </a:p>
        </p:txBody>
      </p:sp>
      <p:pic>
        <p:nvPicPr>
          <p:cNvPr id="94" name="Google Shape;94;p13"/>
          <p:cNvPicPr preferRelativeResize="0"/>
          <p:nvPr/>
        </p:nvPicPr>
        <p:blipFill>
          <a:blip r:embed="rId3">
            <a:alphaModFix/>
          </a:blip>
          <a:stretch>
            <a:fillRect/>
          </a:stretch>
        </p:blipFill>
        <p:spPr>
          <a:xfrm>
            <a:off x="551413" y="1514850"/>
            <a:ext cx="1895475" cy="24098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חץ: שמאלה-ימינה 4">
            <a:extLst>
              <a:ext uri="{FF2B5EF4-FFF2-40B4-BE49-F238E27FC236}">
                <a16:creationId xmlns:a16="http://schemas.microsoft.com/office/drawing/2014/main" id="{B9954F62-FFBB-4359-86E2-3E0C261CD611}"/>
              </a:ext>
            </a:extLst>
          </p:cNvPr>
          <p:cNvSpPr/>
          <p:nvPr/>
        </p:nvSpPr>
        <p:spPr>
          <a:xfrm>
            <a:off x="2998839" y="3429000"/>
            <a:ext cx="3175819" cy="107417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פינות מעוגלות 5">
            <a:extLst>
              <a:ext uri="{FF2B5EF4-FFF2-40B4-BE49-F238E27FC236}">
                <a16:creationId xmlns:a16="http://schemas.microsoft.com/office/drawing/2014/main" id="{DB198E21-5D5D-4C7A-9561-D0D8539030DD}"/>
              </a:ext>
            </a:extLst>
          </p:cNvPr>
          <p:cNvSpPr/>
          <p:nvPr/>
        </p:nvSpPr>
        <p:spPr>
          <a:xfrm>
            <a:off x="6479458" y="3429000"/>
            <a:ext cx="1622323" cy="149696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400" dirty="0">
                <a:solidFill>
                  <a:srgbClr val="FF0000"/>
                </a:solidFill>
                <a:latin typeface="Guttman Yad-Brush" panose="02010401010101010101" pitchFamily="2" charset="-79"/>
                <a:cs typeface="Guttman Yad-Brush" panose="02010401010101010101" pitchFamily="2" charset="-79"/>
              </a:rPr>
              <a:t>גורל</a:t>
            </a:r>
          </a:p>
        </p:txBody>
      </p:sp>
      <p:sp>
        <p:nvSpPr>
          <p:cNvPr id="7" name="מציין מיקום טקסט 6">
            <a:extLst>
              <a:ext uri="{FF2B5EF4-FFF2-40B4-BE49-F238E27FC236}">
                <a16:creationId xmlns:a16="http://schemas.microsoft.com/office/drawing/2014/main" id="{90AFE2DD-E3B1-4598-BEE2-3831A99CDCF2}"/>
              </a:ext>
            </a:extLst>
          </p:cNvPr>
          <p:cNvSpPr>
            <a:spLocks noGrp="1"/>
          </p:cNvSpPr>
          <p:nvPr>
            <p:ph type="body" idx="1"/>
          </p:nvPr>
        </p:nvSpPr>
        <p:spPr>
          <a:xfrm>
            <a:off x="658762" y="3429001"/>
            <a:ext cx="2035277" cy="14084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546100" lvl="1" indent="0">
              <a:buNone/>
            </a:pPr>
            <a:r>
              <a:rPr lang="he-IL" sz="4000" dirty="0">
                <a:solidFill>
                  <a:srgbClr val="FF0000"/>
                </a:solidFill>
                <a:latin typeface="Guttman Yad-Brush" panose="02010401010101010101" pitchFamily="2" charset="-79"/>
                <a:cs typeface="Guttman Yad-Brush" panose="02010401010101010101" pitchFamily="2" charset="-79"/>
              </a:rPr>
              <a:t>יעוד</a:t>
            </a:r>
          </a:p>
        </p:txBody>
      </p:sp>
    </p:spTree>
    <p:extLst>
      <p:ext uri="{BB962C8B-B14F-4D97-AF65-F5344CB8AC3E}">
        <p14:creationId xmlns:p14="http://schemas.microsoft.com/office/powerpoint/2010/main" val="2113047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1"/>
          <p:cNvSpPr txBox="1"/>
          <p:nvPr/>
        </p:nvSpPr>
        <p:spPr>
          <a:xfrm>
            <a:off x="146575" y="551350"/>
            <a:ext cx="8674200" cy="15921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iw-IL" sz="4800" b="1"/>
              <a:t>האם חיינו הם גורל או בחירה?</a:t>
            </a:r>
            <a:endParaRPr sz="4800"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2"/>
          <p:cNvSpPr txBox="1"/>
          <p:nvPr/>
        </p:nvSpPr>
        <p:spPr>
          <a:xfrm>
            <a:off x="146575" y="551350"/>
            <a:ext cx="8674200" cy="46992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iw-IL" sz="4800" b="1"/>
              <a:t>איוב מתואר כאדם צדיק לו יש הכל,ופתאום באות עליו צרות רבות עד שהוא נשאר לבדו וכמעט ומת.</a:t>
            </a:r>
            <a:endParaRPr sz="4800" b="1"/>
          </a:p>
          <a:p>
            <a:pPr marL="0" lvl="0" indent="0" algn="r" rtl="1">
              <a:spcBef>
                <a:spcPts val="0"/>
              </a:spcBef>
              <a:spcAft>
                <a:spcPts val="0"/>
              </a:spcAft>
              <a:buNone/>
            </a:pPr>
            <a:r>
              <a:rPr lang="iw-IL" sz="4800" b="1"/>
              <a:t>שואל איוב את חבריו שבאו לנחמו,מדוע באו עלי כל הייסורים הללו?</a:t>
            </a:r>
            <a:endParaRPr sz="4800"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BA517659-2D5E-4D31-9365-A1DD7C1F2051}"/>
              </a:ext>
            </a:extLst>
          </p:cNvPr>
          <p:cNvSpPr txBox="1"/>
          <p:nvPr/>
        </p:nvSpPr>
        <p:spPr>
          <a:xfrm>
            <a:off x="245807" y="2880852"/>
            <a:ext cx="8455742" cy="2385268"/>
          </a:xfrm>
          <a:prstGeom prst="rect">
            <a:avLst/>
          </a:prstGeom>
          <a:noFill/>
        </p:spPr>
        <p:txBody>
          <a:bodyPr wrap="square">
            <a:spAutoFit/>
          </a:bodyPr>
          <a:lstStyle/>
          <a:p>
            <a:pPr algn="r" rtl="1">
              <a:lnSpc>
                <a:spcPct val="150000"/>
              </a:lnSpc>
            </a:pP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הרב יוסף דב </a:t>
            </a:r>
            <a:r>
              <a:rPr lang="he-IL" sz="2000" b="1" dirty="0" err="1">
                <a:effectLst/>
                <a:latin typeface="Times New Roman" panose="02020603050405020304" pitchFamily="18" charset="0"/>
                <a:ea typeface="Times New Roman" panose="02020603050405020304" pitchFamily="18" charset="0"/>
                <a:cs typeface="David" panose="020E0502060401010101" pitchFamily="34" charset="-79"/>
              </a:rPr>
              <a:t>סולוביצ'יק</a:t>
            </a:r>
            <a:r>
              <a:rPr lang="he-IL" sz="2000" b="1" baseline="30000" dirty="0">
                <a:effectLst/>
                <a:latin typeface="Times New Roman" panose="02020603050405020304" pitchFamily="18" charset="0"/>
                <a:ea typeface="Times New Roman" panose="02020603050405020304" pitchFamily="18" charset="0"/>
                <a:cs typeface="Times New Roman" panose="02020603050405020304" pitchFamily="18" charset="0"/>
                <a:hlinkClick r:id="rId2" action="ppaction://hlinkfile"/>
              </a:rPr>
              <a:t>*</a:t>
            </a: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 קול דודי דופק, איש האמונה עמ' 71 - 74</a:t>
            </a:r>
            <a:r>
              <a:rPr lang="en-US" dirty="0">
                <a:effectLst/>
              </a:rPr>
              <a:t> </a:t>
            </a:r>
            <a:r>
              <a:rPr lang="he-IL" sz="1400" baseline="30000" dirty="0">
                <a:effectLst/>
                <a:latin typeface="Garamond" panose="02020404030301010803" pitchFamily="18" charset="0"/>
                <a:ea typeface="Times New Roman" panose="02020603050405020304" pitchFamily="18" charset="0"/>
                <a:cs typeface="David" panose="020E0502060401010101" pitchFamily="34" charset="-79"/>
                <a:hlinkClick r:id="rId3" action="ppaction://hlinkfile"/>
              </a:rPr>
              <a:t>*</a:t>
            </a:r>
            <a:r>
              <a:rPr lang="he-IL" sz="1400" dirty="0">
                <a:effectLst/>
                <a:latin typeface="Garamond" panose="02020404030301010803" pitchFamily="18" charset="0"/>
                <a:ea typeface="Times New Roman" panose="02020603050405020304" pitchFamily="18" charset="0"/>
                <a:cs typeface="David" panose="020E0502060401010101" pitchFamily="34" charset="-79"/>
              </a:rPr>
              <a:t> </a:t>
            </a:r>
          </a:p>
          <a:p>
            <a:pPr algn="r" rtl="1">
              <a:lnSpc>
                <a:spcPct val="150000"/>
              </a:lnSpc>
            </a:pPr>
            <a:r>
              <a:rPr lang="he-IL" sz="1400" u="sng" dirty="0">
                <a:effectLst/>
                <a:latin typeface="Garamond" panose="02020404030301010803" pitchFamily="18" charset="0"/>
                <a:ea typeface="Times New Roman" panose="02020603050405020304" pitchFamily="18" charset="0"/>
                <a:cs typeface="David" panose="020E0502060401010101" pitchFamily="34" charset="-79"/>
              </a:rPr>
              <a:t>הרב יוסף דב הלוי </a:t>
            </a:r>
            <a:r>
              <a:rPr lang="he-IL" sz="1400" u="sng" dirty="0" err="1">
                <a:effectLst/>
                <a:latin typeface="Garamond" panose="02020404030301010803" pitchFamily="18" charset="0"/>
                <a:ea typeface="Times New Roman" panose="02020603050405020304" pitchFamily="18" charset="0"/>
                <a:cs typeface="David" panose="020E0502060401010101" pitchFamily="34" charset="-79"/>
              </a:rPr>
              <a:t>סולוביצ'יק</a:t>
            </a:r>
            <a:r>
              <a:rPr lang="he-IL" sz="1400" dirty="0">
                <a:effectLst/>
                <a:latin typeface="Garamond" panose="02020404030301010803" pitchFamily="18" charset="0"/>
                <a:ea typeface="Times New Roman" panose="02020603050405020304" pitchFamily="18" charset="0"/>
                <a:cs typeface="David" panose="020E0502060401010101" pitchFamily="34" charset="-79"/>
              </a:rPr>
              <a:t> </a:t>
            </a:r>
            <a:r>
              <a:rPr lang="he-IL" sz="1400" dirty="0">
                <a:effectLst/>
                <a:latin typeface="Arial" panose="020B0604020202020204" pitchFamily="34" charset="0"/>
                <a:ea typeface="Times New Roman" panose="02020603050405020304" pitchFamily="18" charset="0"/>
                <a:cs typeface="David" panose="020E0502060401010101" pitchFamily="34" charset="-79"/>
              </a:rPr>
              <a:t>(ה'תרס"ג</a:t>
            </a:r>
            <a:r>
              <a:rPr lang="he-IL" sz="1400" dirty="0">
                <a:effectLst/>
                <a:latin typeface="Garamond" panose="02020404030301010803" pitchFamily="18" charset="0"/>
                <a:ea typeface="Times New Roman" panose="02020603050405020304" pitchFamily="18" charset="0"/>
                <a:cs typeface="David" panose="020E0502060401010101" pitchFamily="34" charset="-79"/>
              </a:rPr>
              <a:t> - </a:t>
            </a:r>
            <a:r>
              <a:rPr lang="he-IL" sz="1400" dirty="0">
                <a:effectLst/>
                <a:latin typeface="Arial" panose="020B0604020202020204" pitchFamily="34" charset="0"/>
                <a:ea typeface="Times New Roman" panose="02020603050405020304" pitchFamily="18" charset="0"/>
                <a:cs typeface="David" panose="020E0502060401010101" pitchFamily="34" charset="-79"/>
              </a:rPr>
              <a:t>ה'תשנ"ב</a:t>
            </a:r>
            <a:r>
              <a:rPr lang="he-IL" sz="1400" dirty="0">
                <a:effectLst/>
                <a:latin typeface="Garamond" panose="02020404030301010803" pitchFamily="18" charset="0"/>
                <a:ea typeface="Times New Roman" panose="02020603050405020304" pitchFamily="18" charset="0"/>
                <a:cs typeface="David" panose="020E0502060401010101" pitchFamily="34" charset="-79"/>
              </a:rPr>
              <a:t>, 1992-1903): בצעירותו למד תורה מאביו, ר' משה </a:t>
            </a:r>
            <a:r>
              <a:rPr lang="he-IL" sz="1400" dirty="0" err="1">
                <a:effectLst/>
                <a:latin typeface="Garamond" panose="02020404030301010803" pitchFamily="18" charset="0"/>
                <a:ea typeface="Times New Roman" panose="02020603050405020304" pitchFamily="18" charset="0"/>
                <a:cs typeface="David" panose="020E0502060401010101" pitchFamily="34" charset="-79"/>
              </a:rPr>
              <a:t>סולובייצ'יק</a:t>
            </a:r>
            <a:r>
              <a:rPr lang="he-IL" sz="1400" dirty="0">
                <a:effectLst/>
                <a:latin typeface="Garamond" panose="02020404030301010803" pitchFamily="18" charset="0"/>
                <a:ea typeface="Times New Roman" panose="02020603050405020304" pitchFamily="18" charset="0"/>
                <a:cs typeface="David" panose="020E0502060401010101" pitchFamily="34" charset="-79"/>
              </a:rPr>
              <a:t> (בנו של הגאון רבי חיים </a:t>
            </a:r>
            <a:r>
              <a:rPr lang="he-IL" sz="1400" dirty="0" err="1">
                <a:effectLst/>
                <a:latin typeface="Garamond" panose="02020404030301010803" pitchFamily="18" charset="0"/>
                <a:ea typeface="Times New Roman" panose="02020603050405020304" pitchFamily="18" charset="0"/>
                <a:cs typeface="David" panose="020E0502060401010101" pitchFamily="34" charset="-79"/>
              </a:rPr>
              <a:t>מבריסק</a:t>
            </a:r>
            <a:r>
              <a:rPr lang="he-IL" sz="1400" dirty="0">
                <a:effectLst/>
                <a:latin typeface="Garamond" panose="02020404030301010803" pitchFamily="18" charset="0"/>
                <a:ea typeface="Times New Roman" panose="02020603050405020304" pitchFamily="18" charset="0"/>
                <a:cs typeface="David" panose="020E0502060401010101" pitchFamily="34" charset="-79"/>
              </a:rPr>
              <a:t>) וכן למד פילוסופיה באוניברסיטת ברלין. לאחר מכן עבר לארה"ב, שם שימש כרש ישיבת "יצחק אלחנן" והפך לאחד ממנהיגיה הבולטים של היהדות בארה"ב בפרט ובעולם היהודי בכלל. אחד מפוסקי ההלכה וההגות החשובים במאה ה – 20. נודע גם בלמדנותו המופלגת בגמרא והעמיד תלמידים רבים. הצטרף לציונות הדתית, ושימש כנשיא כבוד של "הציונים הדתיים של אמריקה".</a:t>
            </a:r>
            <a:endParaRPr lang="en-US" sz="1400" dirty="0">
              <a:effectLst/>
              <a:latin typeface="Garamond" panose="02020404030301010803" pitchFamily="18" charset="0"/>
              <a:ea typeface="Times New Roman" panose="02020603050405020304" pitchFamily="18" charset="0"/>
              <a:cs typeface="Miriam" panose="020B0502050101010101" pitchFamily="34" charset="-79"/>
            </a:endParaRPr>
          </a:p>
          <a:p>
            <a:pPr algn="r" rtl="1"/>
            <a:r>
              <a:rPr lang="en-US" sz="1400" dirty="0">
                <a:effectLst/>
                <a:latin typeface="Garamond" panose="02020404030301010803" pitchFamily="18" charset="0"/>
                <a:ea typeface="Times New Roman" panose="02020603050405020304" pitchFamily="18" charset="0"/>
                <a:cs typeface="David" panose="020E0502060401010101" pitchFamily="34" charset="-79"/>
              </a:rPr>
              <a:t> </a:t>
            </a:r>
            <a:endParaRPr lang="en-US" sz="1400" dirty="0">
              <a:effectLst/>
              <a:latin typeface="Garamond" panose="02020404030301010803" pitchFamily="18" charset="0"/>
              <a:ea typeface="Times New Roman" panose="02020603050405020304" pitchFamily="18" charset="0"/>
              <a:cs typeface="Miriam" panose="020B0502050101010101" pitchFamily="34" charset="-79"/>
            </a:endParaRPr>
          </a:p>
        </p:txBody>
      </p:sp>
      <p:pic>
        <p:nvPicPr>
          <p:cNvPr id="3" name="Google Shape;94;p13">
            <a:extLst>
              <a:ext uri="{FF2B5EF4-FFF2-40B4-BE49-F238E27FC236}">
                <a16:creationId xmlns:a16="http://schemas.microsoft.com/office/drawing/2014/main" id="{769453D9-DEEF-42FB-B4BF-58053B968D6B}"/>
              </a:ext>
            </a:extLst>
          </p:cNvPr>
          <p:cNvPicPr preferRelativeResize="0"/>
          <p:nvPr/>
        </p:nvPicPr>
        <p:blipFill>
          <a:blip r:embed="rId4">
            <a:alphaModFix/>
          </a:blip>
          <a:stretch>
            <a:fillRect/>
          </a:stretch>
        </p:blipFill>
        <p:spPr>
          <a:xfrm>
            <a:off x="393292" y="393973"/>
            <a:ext cx="1895475" cy="2409825"/>
          </a:xfrm>
          <a:prstGeom prst="rect">
            <a:avLst/>
          </a:prstGeom>
          <a:noFill/>
          <a:ln>
            <a:noFill/>
          </a:ln>
        </p:spPr>
      </p:pic>
    </p:spTree>
    <p:extLst>
      <p:ext uri="{BB962C8B-B14F-4D97-AF65-F5344CB8AC3E}">
        <p14:creationId xmlns:p14="http://schemas.microsoft.com/office/powerpoint/2010/main" val="978431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BF558422-FEB8-457E-917D-09D9998B41AF}"/>
              </a:ext>
            </a:extLst>
          </p:cNvPr>
          <p:cNvSpPr txBox="1"/>
          <p:nvPr/>
        </p:nvSpPr>
        <p:spPr>
          <a:xfrm>
            <a:off x="3692013" y="1032387"/>
            <a:ext cx="5294671" cy="5078313"/>
          </a:xfrm>
          <a:prstGeom prst="rect">
            <a:avLst/>
          </a:prstGeom>
          <a:noFill/>
        </p:spPr>
        <p:txBody>
          <a:bodyPr wrap="square" rtlCol="1">
            <a:spAutoFit/>
          </a:bodyPr>
          <a:lstStyle/>
          <a:p>
            <a:pPr algn="l" rtl="1"/>
            <a:r>
              <a:rPr lang="he-IL" sz="1800" dirty="0">
                <a:effectLst/>
                <a:latin typeface="Garamond" panose="02020404030301010803" pitchFamily="18" charset="0"/>
                <a:ea typeface="Times New Roman" panose="02020603050405020304" pitchFamily="18" charset="0"/>
                <a:cs typeface="Miriam" panose="020B0502050101010101" pitchFamily="34" charset="-79"/>
              </a:rPr>
              <a:t>רְאֵה</a:t>
            </a:r>
            <a:r>
              <a:rPr lang="en-US" sz="1800" dirty="0">
                <a:effectLst/>
                <a:latin typeface="Garamond" panose="02020404030301010803" pitchFamily="18" charset="0"/>
                <a:ea typeface="Times New Roman" panose="02020603050405020304" pitchFamily="18" charset="0"/>
                <a:cs typeface="Miriam" panose="020B0502050101010101" pitchFamily="34" charset="-79"/>
              </a:rPr>
              <a:t>:</a:t>
            </a:r>
            <a:r>
              <a:rPr lang="en-US" sz="1800" dirty="0">
                <a:effectLst/>
                <a:latin typeface="Miriam" panose="020B0502050101010101" pitchFamily="34" charset="-79"/>
                <a:ea typeface="Times New Roman" panose="02020603050405020304" pitchFamily="18" charset="0"/>
              </a:rPr>
              <a:t> </a:t>
            </a:r>
            <a:r>
              <a:rPr lang="he-IL" sz="1800" dirty="0">
                <a:effectLst/>
                <a:latin typeface="Miriam" panose="020B0502050101010101" pitchFamily="34" charset="-79"/>
                <a:ea typeface="Times New Roman" panose="02020603050405020304" pitchFamily="18" charset="0"/>
              </a:rPr>
              <a:t>זוֹהִי הַתְּשׁוּבָה שֶׁנִּתְּנָה עַל יְדֵי בּוֹרֵא עוֹלָם לְאִיּוֹב. כָּל זְמַן שֶׁאִיּוֹב הִתְפַּלְסֵף, כְּעֶבֶד הַגּוֹרָל, בִּדְבַר שְׁאֵלַת הַסִּבָּה </a:t>
            </a:r>
            <a:r>
              <a:rPr lang="he-IL" sz="1800" dirty="0" err="1">
                <a:effectLst/>
                <a:latin typeface="Miriam" panose="020B0502050101010101" pitchFamily="34" charset="-79"/>
                <a:ea typeface="Times New Roman" panose="02020603050405020304" pitchFamily="18" charset="0"/>
              </a:rPr>
              <a:t>וְהַנִּמּוּק</a:t>
            </a:r>
            <a:r>
              <a:rPr lang="he-IL" sz="1800" dirty="0">
                <a:effectLst/>
                <a:latin typeface="Miriam" panose="020B0502050101010101" pitchFamily="34" charset="-79"/>
                <a:ea typeface="Times New Roman" panose="02020603050405020304" pitchFamily="18" charset="0"/>
              </a:rPr>
              <a:t> וְדָרַשׁ גִּלּוּי מַהוּת הָרַע וְהָיָה חוֹזֵר  שׁוֹאֵל וְרוֹגֵן: מַדּוּעַ וְלָמָּה בָּאִים </a:t>
            </a:r>
            <a:r>
              <a:rPr lang="he-IL" sz="1800" dirty="0" err="1">
                <a:effectLst/>
                <a:latin typeface="Miriam" panose="020B0502050101010101" pitchFamily="34" charset="-79"/>
                <a:ea typeface="Times New Roman" panose="02020603050405020304" pitchFamily="18" charset="0"/>
              </a:rPr>
              <a:t>הַיִּסּוּרִים</a:t>
            </a:r>
            <a:r>
              <a:rPr lang="he-IL" sz="1800" dirty="0">
                <a:effectLst/>
                <a:latin typeface="Miriam" panose="020B0502050101010101" pitchFamily="34" charset="-79"/>
                <a:ea typeface="Times New Roman" panose="02020603050405020304" pitchFamily="18" charset="0"/>
              </a:rPr>
              <a:t>, עָנָה לוֹ הקב"ה נִמְרָצוֹת בְּהֵא הַשְּׁאֵלָה שֶׁל "הֲיָדַעְתָּ": "מִי זֶה מַחְשִׁיךְ עֵצָה בְמִלִּין בְּלִי דָּעַת. אֱזָר נָא כְגֶבֶר חֲלָצֶיךָ וְאֶשְׁאָלְךָ וְהוֹדִיעֵנִי: אֵיפֹה הָיִיתָ בְּיָסְדִי אָרֶץ? הַגֵּד, אִם יָדַעְתָּ בִינָה!... הֲיָדַעְתָּ עֵת לֶדֶת יַעֲלֵי סָלַע, חֹלֵל </a:t>
            </a:r>
            <a:r>
              <a:rPr lang="he-IL" sz="1800" dirty="0" err="1">
                <a:effectLst/>
                <a:latin typeface="Miriam" panose="020B0502050101010101" pitchFamily="34" charset="-79"/>
                <a:ea typeface="Times New Roman" panose="02020603050405020304" pitchFamily="18" charset="0"/>
              </a:rPr>
              <a:t>אַיָּלוֹת</a:t>
            </a:r>
            <a:r>
              <a:rPr lang="he-IL" sz="1800" dirty="0">
                <a:effectLst/>
                <a:latin typeface="Miriam" panose="020B0502050101010101" pitchFamily="34" charset="-79"/>
                <a:ea typeface="Times New Roman" panose="02020603050405020304" pitchFamily="18" charset="0"/>
              </a:rPr>
              <a:t> תִּשְׁמֹר?" </a:t>
            </a:r>
            <a:r>
              <a:rPr lang="he-IL" sz="1800" b="1" dirty="0">
                <a:effectLst/>
                <a:latin typeface="Miriam" panose="020B0502050101010101" pitchFamily="34" charset="-79"/>
                <a:ea typeface="Times New Roman" panose="02020603050405020304" pitchFamily="18" charset="0"/>
              </a:rPr>
              <a:t>אִם אֵין אַתָּה יוֹדֵעַ אֶת הָאַלְפָא בֵּיתָא שֶׁל הַיִּצּוּר, מַדּוּעַ תִּתְחַצֵּף לְהַקְשׁוֹת קֻשִּׁיּוֹת עַל הַנְהָגַת הָעוֹלָם?!</a:t>
            </a:r>
            <a:r>
              <a:rPr lang="he-IL" sz="1800" dirty="0">
                <a:effectLst/>
                <a:latin typeface="Miriam" panose="020B0502050101010101" pitchFamily="34" charset="-79"/>
                <a:ea typeface="Times New Roman" panose="02020603050405020304" pitchFamily="18" charset="0"/>
              </a:rPr>
              <a:t> אֲבָל כְּשֶׁהֵבִין אִיּוֹב מַה מוּזָרָה הִיא שְׁאֵלָתוֹ, וְכַמָּה גְּדוֹלָה בַּעֲרוּתוֹ, וְהוֹדָה וְלֹא בּוֹשׁ: "לָכֵן הִגַּדְתִּי וְלֹא אָבִין, נִפְלָאוֹת מִמֶּנִּי וְלֹא אֵדָע" – גִּלָּה לוֹ הקב"ה לָאִישׁ הַיָּעוּד, אֶת הַיְּסוֹד הָאֲמִתִּי הַצָּפוּן </a:t>
            </a:r>
            <a:r>
              <a:rPr lang="he-IL" sz="1800" dirty="0" err="1">
                <a:effectLst/>
                <a:latin typeface="Miriam" panose="020B0502050101010101" pitchFamily="34" charset="-79"/>
                <a:ea typeface="Times New Roman" panose="02020603050405020304" pitchFamily="18" charset="0"/>
              </a:rPr>
              <a:t>בַּיִּסּוּרִים</a:t>
            </a:r>
            <a:r>
              <a:rPr lang="he-IL" sz="1800" dirty="0">
                <a:effectLst/>
                <a:latin typeface="Miriam" panose="020B0502050101010101" pitchFamily="34" charset="-79"/>
                <a:ea typeface="Times New Roman" panose="02020603050405020304" pitchFamily="18" charset="0"/>
              </a:rPr>
              <a:t>, כְּפִי </a:t>
            </a:r>
            <a:r>
              <a:rPr lang="he-IL" sz="1800" dirty="0" err="1">
                <a:effectLst/>
                <a:latin typeface="Miriam" panose="020B0502050101010101" pitchFamily="34" charset="-79"/>
                <a:ea typeface="Times New Roman" panose="02020603050405020304" pitchFamily="18" charset="0"/>
              </a:rPr>
              <a:t>נִסּוּחָה</a:t>
            </a:r>
            <a:r>
              <a:rPr lang="he-IL" sz="1800" dirty="0">
                <a:effectLst/>
                <a:latin typeface="Miriam" panose="020B0502050101010101" pitchFamily="34" charset="-79"/>
                <a:ea typeface="Times New Roman" panose="02020603050405020304" pitchFamily="18" charset="0"/>
              </a:rPr>
              <a:t>ּ שֶׁל הַהֲלָכָה: אָמַר לוֹ הקב"ה: </a:t>
            </a:r>
            <a:r>
              <a:rPr lang="he-IL" sz="1800" b="1" dirty="0">
                <a:effectLst/>
                <a:latin typeface="Miriam" panose="020B0502050101010101" pitchFamily="34" charset="-79"/>
                <a:ea typeface="Times New Roman" panose="02020603050405020304" pitchFamily="18" charset="0"/>
              </a:rPr>
              <a:t>אִיּוֹב! אָמְנָם, לְעוֹלָם לֹא תָּבִין אֶת סוֹד </a:t>
            </a:r>
            <a:r>
              <a:rPr lang="he-IL" sz="1800" b="1" dirty="0" err="1">
                <a:effectLst/>
                <a:latin typeface="Miriam" panose="020B0502050101010101" pitchFamily="34" charset="-79"/>
                <a:ea typeface="Times New Roman" panose="02020603050405020304" pitchFamily="18" charset="0"/>
              </a:rPr>
              <a:t>הַ"מַדּוּע</a:t>
            </a:r>
            <a:r>
              <a:rPr lang="he-IL" sz="1800" b="1" dirty="0">
                <a:effectLst/>
                <a:latin typeface="Miriam" panose="020B0502050101010101" pitchFamily="34" charset="-79"/>
                <a:ea typeface="Times New Roman" panose="02020603050405020304" pitchFamily="18" charset="0"/>
              </a:rPr>
              <a:t>ַ?", סִבַּת </a:t>
            </a:r>
            <a:r>
              <a:rPr lang="he-IL" sz="1800" b="1" dirty="0" err="1">
                <a:effectLst/>
                <a:latin typeface="Miriam" panose="020B0502050101010101" pitchFamily="34" charset="-79"/>
                <a:ea typeface="Times New Roman" panose="02020603050405020304" pitchFamily="18" charset="0"/>
              </a:rPr>
              <a:t>הַיִּסּוּרִים</a:t>
            </a:r>
            <a:r>
              <a:rPr lang="he-IL" sz="1800" b="1" dirty="0">
                <a:effectLst/>
                <a:latin typeface="Miriam" panose="020B0502050101010101" pitchFamily="34" charset="-79"/>
                <a:ea typeface="Times New Roman" panose="02020603050405020304" pitchFamily="18" charset="0"/>
              </a:rPr>
              <a:t> וְתַכְלִיתָם, אֲבָל דָּבָר אֶחָד מֵחוֹבָתְךָ לָדַעַת: אֶת יְסוֹד </a:t>
            </a:r>
            <a:r>
              <a:rPr lang="he-IL" sz="1800" b="1" dirty="0" err="1">
                <a:effectLst/>
                <a:latin typeface="Miriam" panose="020B0502050101010101" pitchFamily="34" charset="-79"/>
                <a:ea typeface="Times New Roman" panose="02020603050405020304" pitchFamily="18" charset="0"/>
              </a:rPr>
              <a:t>תִּקּוּן</a:t>
            </a:r>
            <a:r>
              <a:rPr lang="he-IL" sz="1800" b="1" dirty="0">
                <a:effectLst/>
                <a:latin typeface="Miriam" panose="020B0502050101010101" pitchFamily="34" charset="-79"/>
                <a:ea typeface="Times New Roman" panose="02020603050405020304" pitchFamily="18" charset="0"/>
              </a:rPr>
              <a:t> </a:t>
            </a:r>
            <a:r>
              <a:rPr lang="he-IL" sz="1800" b="1" dirty="0" err="1">
                <a:effectLst/>
                <a:latin typeface="Miriam" panose="020B0502050101010101" pitchFamily="34" charset="-79"/>
                <a:ea typeface="Times New Roman" panose="02020603050405020304" pitchFamily="18" charset="0"/>
              </a:rPr>
              <a:t>הַיִּסּוּרִים</a:t>
            </a:r>
            <a:r>
              <a:rPr lang="he-IL" sz="1800" b="1" dirty="0">
                <a:effectLst/>
                <a:latin typeface="Miriam" panose="020B0502050101010101" pitchFamily="34" charset="-79"/>
                <a:ea typeface="Times New Roman" panose="02020603050405020304" pitchFamily="18" charset="0"/>
              </a:rPr>
              <a:t>. אִם תּוּכַל לְהִתְרוֹמֵם עַל יְדֵי </a:t>
            </a:r>
            <a:r>
              <a:rPr lang="he-IL" sz="1800" b="1" dirty="0" err="1">
                <a:effectLst/>
                <a:latin typeface="Miriam" panose="020B0502050101010101" pitchFamily="34" charset="-79"/>
                <a:ea typeface="Times New Roman" panose="02020603050405020304" pitchFamily="18" charset="0"/>
              </a:rPr>
              <a:t>הַיִּסּוּרִים</a:t>
            </a:r>
            <a:r>
              <a:rPr lang="he-IL" sz="1800" b="1" dirty="0">
                <a:effectLst/>
                <a:latin typeface="Miriam" panose="020B0502050101010101" pitchFamily="34" charset="-79"/>
                <a:ea typeface="Times New Roman" panose="02020603050405020304" pitchFamily="18" charset="0"/>
              </a:rPr>
              <a:t> לְדַרְגָּה שֶׁעַד </a:t>
            </a:r>
            <a:r>
              <a:rPr lang="he-IL" sz="1800" b="1" dirty="0" err="1">
                <a:effectLst/>
                <a:latin typeface="Miriam" panose="020B0502050101010101" pitchFamily="34" charset="-79"/>
                <a:ea typeface="Times New Roman" panose="02020603050405020304" pitchFamily="18" charset="0"/>
              </a:rPr>
              <a:t>עַכְשָׁו</a:t>
            </a:r>
            <a:r>
              <a:rPr lang="he-IL" sz="1800" b="1" dirty="0">
                <a:effectLst/>
                <a:latin typeface="Miriam" panose="020B0502050101010101" pitchFamily="34" charset="-79"/>
                <a:ea typeface="Times New Roman" panose="02020603050405020304" pitchFamily="18" charset="0"/>
              </a:rPr>
              <a:t> לֹא הִגַּעְתָּ אֵלֶיהָ, תֵּדַע שֶׁנּוֹעֲדוּ הֵמָּה כְּאֶמְצְעִי לְתִקּוּן הַנֶּפֶשׁ וְהָרוּחַ</a:t>
            </a:r>
            <a:r>
              <a:rPr lang="he-IL" sz="1800" dirty="0">
                <a:effectLst/>
                <a:latin typeface="Miriam" panose="020B0502050101010101" pitchFamily="34" charset="-79"/>
                <a:ea typeface="Times New Roman" panose="02020603050405020304" pitchFamily="18" charset="0"/>
              </a:rPr>
              <a:t>. </a:t>
            </a:r>
            <a:endParaRPr lang="he-IL" dirty="0"/>
          </a:p>
        </p:txBody>
      </p:sp>
      <p:sp>
        <p:nvSpPr>
          <p:cNvPr id="6" name="תיבת טקסט 5">
            <a:extLst>
              <a:ext uri="{FF2B5EF4-FFF2-40B4-BE49-F238E27FC236}">
                <a16:creationId xmlns:a16="http://schemas.microsoft.com/office/drawing/2014/main" id="{76B6B4B2-4687-4758-ACB2-519D1E3AE5DD}"/>
              </a:ext>
            </a:extLst>
          </p:cNvPr>
          <p:cNvSpPr txBox="1"/>
          <p:nvPr/>
        </p:nvSpPr>
        <p:spPr>
          <a:xfrm>
            <a:off x="2644877" y="559847"/>
            <a:ext cx="5294671" cy="385939"/>
          </a:xfrm>
          <a:prstGeom prst="rect">
            <a:avLst/>
          </a:prstGeom>
          <a:noFill/>
        </p:spPr>
        <p:txBody>
          <a:bodyPr wrap="square">
            <a:spAutoFit/>
          </a:bodyPr>
          <a:lstStyle/>
          <a:p>
            <a:pPr algn="r" rtl="1">
              <a:lnSpc>
                <a:spcPct val="150000"/>
              </a:lnSpc>
            </a:pPr>
            <a:r>
              <a:rPr lang="he-IL" sz="1400" dirty="0">
                <a:solidFill>
                  <a:srgbClr val="FF0000"/>
                </a:solidFill>
                <a:effectLst/>
                <a:latin typeface="Times New Roman" panose="02020603050405020304" pitchFamily="18" charset="0"/>
                <a:ea typeface="Times New Roman" panose="02020603050405020304" pitchFamily="18" charset="0"/>
                <a:cs typeface="David" panose="020E0502060401010101" pitchFamily="34" charset="-79"/>
              </a:rPr>
              <a:t>הרב יוסף דב </a:t>
            </a:r>
            <a:r>
              <a:rPr lang="he-IL" sz="1400" dirty="0" err="1">
                <a:solidFill>
                  <a:srgbClr val="FF0000"/>
                </a:solidFill>
                <a:effectLst/>
                <a:latin typeface="Times New Roman" panose="02020603050405020304" pitchFamily="18" charset="0"/>
                <a:ea typeface="Times New Roman" panose="02020603050405020304" pitchFamily="18" charset="0"/>
                <a:cs typeface="David" panose="020E0502060401010101" pitchFamily="34" charset="-79"/>
              </a:rPr>
              <a:t>סולוביצ'יק</a:t>
            </a:r>
            <a:r>
              <a:rPr lang="he-IL" sz="1400" baseline="30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ction="ppaction://hlinkfile">
                  <a:extLst>
                    <a:ext uri="{A12FA001-AC4F-418D-AE19-62706E023703}">
                      <ahyp:hlinkClr xmlns:ahyp="http://schemas.microsoft.com/office/drawing/2018/hyperlinkcolor" val="tx"/>
                    </a:ext>
                  </a:extLst>
                </a:hlinkClick>
              </a:rPr>
              <a:t>*</a:t>
            </a:r>
            <a:r>
              <a:rPr lang="he-IL" sz="1400" dirty="0">
                <a:solidFill>
                  <a:srgbClr val="FF0000"/>
                </a:solidFill>
                <a:effectLst/>
                <a:latin typeface="Times New Roman" panose="02020603050405020304" pitchFamily="18" charset="0"/>
                <a:ea typeface="Times New Roman" panose="02020603050405020304" pitchFamily="18" charset="0"/>
                <a:cs typeface="David" panose="020E0502060401010101" pitchFamily="34" charset="-79"/>
              </a:rPr>
              <a:t>, קול דודי דופק, איש האמונה עמ' 71 - 74</a:t>
            </a:r>
            <a:r>
              <a:rPr lang="en-US" dirty="0">
                <a:solidFill>
                  <a:srgbClr val="FF0000"/>
                </a:solidFill>
                <a:effectLst/>
              </a:rPr>
              <a:t> </a:t>
            </a:r>
            <a:r>
              <a:rPr lang="he-IL" sz="1050" baseline="30000" dirty="0">
                <a:solidFill>
                  <a:srgbClr val="FF0000"/>
                </a:solidFill>
                <a:effectLst/>
                <a:latin typeface="Garamond" panose="02020404030301010803" pitchFamily="18" charset="0"/>
                <a:ea typeface="Times New Roman" panose="02020603050405020304" pitchFamily="18" charset="0"/>
                <a:cs typeface="David" panose="020E0502060401010101" pitchFamily="34" charset="-79"/>
                <a:hlinkClick r:id="rId3" action="ppaction://hlinkfile">
                  <a:extLst>
                    <a:ext uri="{A12FA001-AC4F-418D-AE19-62706E023703}">
                      <ahyp:hlinkClr xmlns:ahyp="http://schemas.microsoft.com/office/drawing/2018/hyperlinkcolor" val="tx"/>
                    </a:ext>
                  </a:extLst>
                </a:hlinkClick>
              </a:rPr>
              <a:t>*</a:t>
            </a:r>
            <a:r>
              <a:rPr lang="he-IL" sz="1050" dirty="0">
                <a:solidFill>
                  <a:srgbClr val="FF0000"/>
                </a:solidFill>
                <a:effectLst/>
                <a:latin typeface="Garamond" panose="02020404030301010803" pitchFamily="18" charset="0"/>
                <a:ea typeface="Times New Roman" panose="02020603050405020304" pitchFamily="18" charset="0"/>
                <a:cs typeface="David" panose="020E0502060401010101" pitchFamily="34" charset="-79"/>
              </a:rPr>
              <a:t> </a:t>
            </a:r>
          </a:p>
        </p:txBody>
      </p:sp>
      <p:sp>
        <p:nvSpPr>
          <p:cNvPr id="8" name="תיבת טקסט 7">
            <a:extLst>
              <a:ext uri="{FF2B5EF4-FFF2-40B4-BE49-F238E27FC236}">
                <a16:creationId xmlns:a16="http://schemas.microsoft.com/office/drawing/2014/main" id="{3ED2D777-7548-4EAD-A586-B40E993A8C4C}"/>
              </a:ext>
            </a:extLst>
          </p:cNvPr>
          <p:cNvSpPr txBox="1"/>
          <p:nvPr/>
        </p:nvSpPr>
        <p:spPr>
          <a:xfrm>
            <a:off x="589935" y="1317523"/>
            <a:ext cx="2792362" cy="4832092"/>
          </a:xfrm>
          <a:prstGeom prst="rect">
            <a:avLst/>
          </a:prstGeom>
          <a:noFill/>
        </p:spPr>
        <p:txBody>
          <a:bodyPr wrap="square" rtlCol="1">
            <a:spAutoFit/>
          </a:bodyPr>
          <a:lstStyle/>
          <a:p>
            <a:pPr marL="457200" lvl="0" indent="-157480" algn="r" rtl="1">
              <a:spcBef>
                <a:spcPts val="0"/>
              </a:spcBef>
              <a:spcAft>
                <a:spcPts val="0"/>
              </a:spcAft>
              <a:buNone/>
            </a:pPr>
            <a:r>
              <a:rPr lang="he-IL" dirty="0"/>
              <a:t>איך איוב התנהג בהתחלה?</a:t>
            </a:r>
          </a:p>
          <a:p>
            <a:pPr marL="457200" lvl="0" indent="-157480" algn="r" rtl="1">
              <a:spcBef>
                <a:spcPts val="0"/>
              </a:spcBef>
              <a:spcAft>
                <a:spcPts val="0"/>
              </a:spcAft>
              <a:buNone/>
            </a:pPr>
            <a:r>
              <a:rPr lang="he-IL" dirty="0"/>
              <a:t>איש יעוד/איש גורל?</a:t>
            </a:r>
          </a:p>
          <a:p>
            <a:pPr marL="457200" lvl="0" indent="-157480" algn="r" rtl="1">
              <a:spcBef>
                <a:spcPts val="0"/>
              </a:spcBef>
              <a:spcAft>
                <a:spcPts val="0"/>
              </a:spcAft>
              <a:buNone/>
            </a:pPr>
            <a:endParaRPr lang="he-IL" dirty="0"/>
          </a:p>
          <a:p>
            <a:pPr marL="457200" lvl="0" indent="-157480" algn="r" rtl="1">
              <a:spcBef>
                <a:spcPts val="0"/>
              </a:spcBef>
              <a:spcAft>
                <a:spcPts val="0"/>
              </a:spcAft>
              <a:buNone/>
            </a:pPr>
            <a:r>
              <a:rPr lang="he-IL" dirty="0"/>
              <a:t>איש גורל הוא-</a:t>
            </a:r>
          </a:p>
          <a:p>
            <a:pPr marL="457200" lvl="0" indent="-157480" algn="r" rtl="1">
              <a:spcBef>
                <a:spcPts val="0"/>
              </a:spcBef>
              <a:spcAft>
                <a:spcPts val="0"/>
              </a:spcAft>
              <a:buNone/>
            </a:pPr>
            <a:endParaRPr lang="he-IL" dirty="0"/>
          </a:p>
          <a:p>
            <a:pPr marL="457200" lvl="0" indent="-157480" algn="r" rtl="1">
              <a:spcBef>
                <a:spcPts val="0"/>
              </a:spcBef>
              <a:spcAft>
                <a:spcPts val="0"/>
              </a:spcAft>
              <a:buNone/>
            </a:pPr>
            <a:r>
              <a:rPr lang="he-IL" dirty="0"/>
              <a:t>מה איוב שאל?</a:t>
            </a:r>
          </a:p>
          <a:p>
            <a:pPr marL="457200" lvl="0" indent="-157480" algn="r" rtl="1">
              <a:spcBef>
                <a:spcPts val="0"/>
              </a:spcBef>
              <a:spcAft>
                <a:spcPts val="0"/>
              </a:spcAft>
              <a:buNone/>
            </a:pPr>
            <a:endParaRPr lang="he-IL" dirty="0"/>
          </a:p>
          <a:p>
            <a:pPr marL="457200" lvl="0" indent="-157480" algn="r" rtl="1">
              <a:spcBef>
                <a:spcPts val="0"/>
              </a:spcBef>
              <a:spcAft>
                <a:spcPts val="0"/>
              </a:spcAft>
              <a:buNone/>
            </a:pPr>
            <a:r>
              <a:rPr lang="he-IL" dirty="0"/>
              <a:t>מהי התשובה שקיבל?</a:t>
            </a:r>
          </a:p>
          <a:p>
            <a:pPr marL="457200" lvl="0" indent="-157480" algn="r" rtl="1">
              <a:spcBef>
                <a:spcPts val="0"/>
              </a:spcBef>
              <a:spcAft>
                <a:spcPts val="0"/>
              </a:spcAft>
              <a:buNone/>
            </a:pPr>
            <a:endParaRPr lang="he-IL" dirty="0"/>
          </a:p>
          <a:p>
            <a:pPr marL="457200" lvl="0" indent="-157480" algn="r" rtl="1">
              <a:spcBef>
                <a:spcPts val="0"/>
              </a:spcBef>
              <a:spcAft>
                <a:spcPts val="0"/>
              </a:spcAft>
              <a:buNone/>
            </a:pPr>
            <a:endParaRPr lang="he-IL" dirty="0"/>
          </a:p>
          <a:p>
            <a:pPr marL="457200" lvl="0" indent="-157480" algn="r" rtl="1">
              <a:spcBef>
                <a:spcPts val="0"/>
              </a:spcBef>
              <a:spcAft>
                <a:spcPts val="0"/>
              </a:spcAft>
              <a:buNone/>
            </a:pPr>
            <a:endParaRPr lang="he-IL" dirty="0"/>
          </a:p>
          <a:p>
            <a:pPr marL="457200" lvl="0" indent="-157480" algn="r" rtl="1">
              <a:spcBef>
                <a:spcPts val="0"/>
              </a:spcBef>
              <a:spcAft>
                <a:spcPts val="0"/>
              </a:spcAft>
              <a:buNone/>
            </a:pPr>
            <a:endParaRPr lang="he-IL" dirty="0"/>
          </a:p>
          <a:p>
            <a:pPr marL="457200" lvl="0" indent="-157480" algn="r" rtl="1">
              <a:spcBef>
                <a:spcPts val="0"/>
              </a:spcBef>
              <a:spcAft>
                <a:spcPts val="0"/>
              </a:spcAft>
              <a:buNone/>
            </a:pPr>
            <a:endParaRPr lang="he-IL" dirty="0"/>
          </a:p>
          <a:p>
            <a:pPr marL="457200" lvl="0" indent="-157480" algn="r" rtl="1">
              <a:spcBef>
                <a:spcPts val="0"/>
              </a:spcBef>
              <a:spcAft>
                <a:spcPts val="0"/>
              </a:spcAft>
              <a:buNone/>
            </a:pPr>
            <a:endParaRPr lang="he-IL" dirty="0"/>
          </a:p>
          <a:p>
            <a:pPr marL="457200" lvl="0" indent="-157480" algn="r" rtl="1">
              <a:spcBef>
                <a:spcPts val="0"/>
              </a:spcBef>
              <a:spcAft>
                <a:spcPts val="0"/>
              </a:spcAft>
              <a:buNone/>
            </a:pPr>
            <a:endParaRPr lang="he-IL" dirty="0"/>
          </a:p>
          <a:p>
            <a:pPr marL="457200" lvl="0" indent="-157480" algn="r" rtl="1">
              <a:spcBef>
                <a:spcPts val="0"/>
              </a:spcBef>
              <a:spcAft>
                <a:spcPts val="0"/>
              </a:spcAft>
              <a:buNone/>
            </a:pPr>
            <a:r>
              <a:rPr lang="he-IL" dirty="0"/>
              <a:t>כיצד התנהג איוב לבסוף?</a:t>
            </a:r>
          </a:p>
          <a:p>
            <a:pPr marL="457200" lvl="0" indent="-157480" algn="r" rtl="1">
              <a:spcBef>
                <a:spcPts val="0"/>
              </a:spcBef>
              <a:spcAft>
                <a:spcPts val="0"/>
              </a:spcAft>
              <a:buNone/>
            </a:pPr>
            <a:r>
              <a:rPr lang="he-IL" dirty="0"/>
              <a:t>איש יעוד/ איש גורל?</a:t>
            </a:r>
          </a:p>
          <a:p>
            <a:pPr marL="457200" lvl="0" indent="-157480" algn="r" rtl="1">
              <a:spcBef>
                <a:spcPts val="0"/>
              </a:spcBef>
              <a:spcAft>
                <a:spcPts val="0"/>
              </a:spcAft>
              <a:buNone/>
            </a:pPr>
            <a:endParaRPr lang="he-IL" dirty="0"/>
          </a:p>
          <a:p>
            <a:pPr marL="457200" lvl="0" indent="-157480" algn="r" rtl="1">
              <a:spcBef>
                <a:spcPts val="0"/>
              </a:spcBef>
              <a:spcAft>
                <a:spcPts val="0"/>
              </a:spcAft>
              <a:buNone/>
            </a:pPr>
            <a:r>
              <a:rPr lang="he-IL" dirty="0"/>
              <a:t>איש יעוד הוא-</a:t>
            </a:r>
          </a:p>
          <a:p>
            <a:pPr marL="457200" lvl="0" indent="-157480" algn="r" rtl="1">
              <a:spcBef>
                <a:spcPts val="0"/>
              </a:spcBef>
              <a:spcAft>
                <a:spcPts val="0"/>
              </a:spcAft>
              <a:buNone/>
            </a:pPr>
            <a:endParaRPr lang="he-IL" dirty="0"/>
          </a:p>
          <a:p>
            <a:pPr marL="457200" lvl="0" indent="-157480" algn="r" rtl="1">
              <a:spcBef>
                <a:spcPts val="0"/>
              </a:spcBef>
              <a:spcAft>
                <a:spcPts val="0"/>
              </a:spcAft>
              <a:buNone/>
            </a:pPr>
            <a:r>
              <a:rPr lang="he-IL" dirty="0"/>
              <a:t>מה איוב צריך לשאול?</a:t>
            </a:r>
          </a:p>
          <a:p>
            <a:pPr marL="457200" lvl="0" indent="-157480" algn="r" rtl="1">
              <a:spcBef>
                <a:spcPts val="0"/>
              </a:spcBef>
              <a:spcAft>
                <a:spcPts val="0"/>
              </a:spcAft>
              <a:buNone/>
            </a:pPr>
            <a:endParaRPr lang="he-IL" dirty="0"/>
          </a:p>
        </p:txBody>
      </p:sp>
    </p:spTree>
    <p:extLst>
      <p:ext uri="{BB962C8B-B14F-4D97-AF65-F5344CB8AC3E}">
        <p14:creationId xmlns:p14="http://schemas.microsoft.com/office/powerpoint/2010/main" val="2574694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4"/>
          <p:cNvSpPr txBox="1">
            <a:spLocks noGrp="1"/>
          </p:cNvSpPr>
          <p:nvPr>
            <p:ph type="title"/>
          </p:nvPr>
        </p:nvSpPr>
        <p:spPr>
          <a:xfrm>
            <a:off x="457200" y="304800"/>
            <a:ext cx="8229600" cy="1143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254" name="Google Shape;254;p34"/>
          <p:cNvSpPr txBox="1">
            <a:spLocks noGrp="1"/>
          </p:cNvSpPr>
          <p:nvPr>
            <p:ph type="body" idx="1"/>
          </p:nvPr>
        </p:nvSpPr>
        <p:spPr>
          <a:xfrm>
            <a:off x="457200" y="1600200"/>
            <a:ext cx="4038600" cy="4526100"/>
          </a:xfrm>
          <a:prstGeom prst="rect">
            <a:avLst/>
          </a:prstGeom>
        </p:spPr>
        <p:txBody>
          <a:bodyPr spcFirstLastPara="1" wrap="square" lIns="91425" tIns="91425" rIns="91425" bIns="91425" anchor="t" anchorCtr="0">
            <a:noAutofit/>
          </a:bodyPr>
          <a:lstStyle/>
          <a:p>
            <a:pPr marL="457200" lvl="0" indent="-157480" algn="r" rtl="1">
              <a:spcBef>
                <a:spcPts val="0"/>
              </a:spcBef>
              <a:spcAft>
                <a:spcPts val="0"/>
              </a:spcAft>
              <a:buNone/>
            </a:pPr>
            <a:r>
              <a:rPr lang="iw-IL"/>
              <a:t>שאלתו של איוב צריכה להיות ייעודית-בשביל מה יש צרות בעולם? איך אצליח להתרומם למעלה אחרי הצרות הללו ובזכותן?</a:t>
            </a:r>
            <a:endParaRPr/>
          </a:p>
          <a:p>
            <a:pPr marL="457200" lvl="0" indent="-157480" algn="r" rtl="1">
              <a:spcBef>
                <a:spcPts val="0"/>
              </a:spcBef>
              <a:spcAft>
                <a:spcPts val="0"/>
              </a:spcAft>
              <a:buNone/>
            </a:pPr>
            <a:r>
              <a:rPr lang="iw-IL"/>
              <a:t>---ופה יש לאדם הרבה מה לעשות!</a:t>
            </a:r>
            <a:endParaRPr/>
          </a:p>
        </p:txBody>
      </p:sp>
      <p:sp>
        <p:nvSpPr>
          <p:cNvPr id="255" name="Google Shape;255;p34"/>
          <p:cNvSpPr txBox="1">
            <a:spLocks noGrp="1"/>
          </p:cNvSpPr>
          <p:nvPr>
            <p:ph type="body" idx="2"/>
          </p:nvPr>
        </p:nvSpPr>
        <p:spPr>
          <a:xfrm>
            <a:off x="4648200" y="1600200"/>
            <a:ext cx="4038600" cy="4526100"/>
          </a:xfrm>
          <a:prstGeom prst="rect">
            <a:avLst/>
          </a:prstGeom>
        </p:spPr>
        <p:txBody>
          <a:bodyPr spcFirstLastPara="1" wrap="square" lIns="91425" tIns="91425" rIns="91425" bIns="91425" anchor="t" anchorCtr="0">
            <a:noAutofit/>
          </a:bodyPr>
          <a:lstStyle/>
          <a:p>
            <a:pPr marL="457200" lvl="0" indent="-157480" algn="r" rtl="1">
              <a:spcBef>
                <a:spcPts val="0"/>
              </a:spcBef>
              <a:spcAft>
                <a:spcPts val="0"/>
              </a:spcAft>
              <a:buNone/>
            </a:pPr>
            <a:r>
              <a:rPr lang="iw-IL"/>
              <a:t>שאלתו של איוב היא שאלה גורלית-למה יש צרות</a:t>
            </a:r>
            <a:endParaRPr/>
          </a:p>
          <a:p>
            <a:pPr marL="457200" lvl="0" indent="-157480" algn="r" rtl="1">
              <a:spcBef>
                <a:spcPts val="0"/>
              </a:spcBef>
              <a:spcAft>
                <a:spcPts val="0"/>
              </a:spcAft>
              <a:buNone/>
            </a:pPr>
            <a:r>
              <a:rPr lang="iw-IL"/>
              <a:t>---על שאלה כזאת לא ניתן לתת תשובה!</a:t>
            </a:r>
            <a:endParaRPr/>
          </a:p>
          <a:p>
            <a:pPr marL="457200" lvl="0" indent="-157480" algn="r" rtl="1">
              <a:spcBef>
                <a:spcPts val="0"/>
              </a:spcBef>
              <a:spcAft>
                <a:spcPts val="0"/>
              </a:spcAft>
              <a:buNone/>
            </a:pPr>
            <a:r>
              <a:rPr lang="iw-IL"/>
              <a:t>עונה לו האלוהים-אינך יודע איך לשים שמיים ברקיע ואיך נוצרו החיות,איך תוכל להבין למה יש רע בעולם?!</a:t>
            </a:r>
            <a:endParaRPr/>
          </a:p>
          <a:p>
            <a:pPr marL="457200" lvl="0" indent="-157480" algn="r" rtl="1">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5"/>
          <p:cNvSpPr txBox="1">
            <a:spLocks noGrp="1"/>
          </p:cNvSpPr>
          <p:nvPr>
            <p:ph type="title"/>
          </p:nvPr>
        </p:nvSpPr>
        <p:spPr>
          <a:xfrm>
            <a:off x="457200" y="304800"/>
            <a:ext cx="8229600" cy="11430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iw-IL"/>
              <a:t>מה היה חטאו של איוב?</a:t>
            </a:r>
            <a:r>
              <a:rPr lang="iw-IL" sz="3000"/>
              <a:t>(עמ'67 שורות 15 -25</a:t>
            </a:r>
            <a:endParaRPr sz="3000"/>
          </a:p>
        </p:txBody>
      </p:sp>
      <p:sp>
        <p:nvSpPr>
          <p:cNvPr id="262" name="Google Shape;262;p35"/>
          <p:cNvSpPr txBox="1">
            <a:spLocks noGrp="1"/>
          </p:cNvSpPr>
          <p:nvPr>
            <p:ph type="body" idx="1"/>
          </p:nvPr>
        </p:nvSpPr>
        <p:spPr>
          <a:xfrm>
            <a:off x="457200" y="1600200"/>
            <a:ext cx="4038600" cy="4526100"/>
          </a:xfrm>
          <a:prstGeom prst="rect">
            <a:avLst/>
          </a:prstGeom>
        </p:spPr>
        <p:txBody>
          <a:bodyPr spcFirstLastPara="1" wrap="square" lIns="91425" tIns="91425" rIns="91425" bIns="91425" anchor="t" anchorCtr="0">
            <a:noAutofit/>
          </a:bodyPr>
          <a:lstStyle/>
          <a:p>
            <a:pPr marL="457200" lvl="0" indent="-157480" algn="l" rtl="0">
              <a:spcBef>
                <a:spcPts val="0"/>
              </a:spcBef>
              <a:spcAft>
                <a:spcPts val="0"/>
              </a:spcAft>
              <a:buNone/>
            </a:pPr>
            <a:endParaRPr/>
          </a:p>
        </p:txBody>
      </p:sp>
      <p:sp>
        <p:nvSpPr>
          <p:cNvPr id="263" name="Google Shape;263;p35"/>
          <p:cNvSpPr txBox="1">
            <a:spLocks noGrp="1"/>
          </p:cNvSpPr>
          <p:nvPr>
            <p:ph type="body" idx="2"/>
          </p:nvPr>
        </p:nvSpPr>
        <p:spPr>
          <a:xfrm>
            <a:off x="4648200" y="1600200"/>
            <a:ext cx="4038600" cy="45261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iw-IL"/>
              <a:t>(ולימינו עמ' 68 שורות 8-15)</a:t>
            </a:r>
            <a:endParaRPr/>
          </a:p>
          <a:p>
            <a:pPr marL="457200" lvl="0" indent="-157480" algn="r" rtl="1">
              <a:spcBef>
                <a:spcPts val="0"/>
              </a:spcBef>
              <a:spcAft>
                <a:spcPts val="0"/>
              </a:spcAft>
              <a:buNone/>
            </a:pPr>
            <a:endParaRPr/>
          </a:p>
          <a:p>
            <a:pPr marL="457200" lvl="0" indent="-157480" algn="r" rtl="1">
              <a:spcBef>
                <a:spcPts val="0"/>
              </a:spcBef>
              <a:spcAft>
                <a:spcPts val="0"/>
              </a:spcAft>
              <a:buNone/>
            </a:pPr>
            <a:r>
              <a:rPr lang="iw-IL"/>
              <a:t>-מהי תפילה אמיתית?</a:t>
            </a:r>
            <a:endParaRPr/>
          </a:p>
          <a:p>
            <a:pPr marL="457200" lvl="0" indent="-157480" algn="r" rtl="1">
              <a:spcBef>
                <a:spcPts val="0"/>
              </a:spcBef>
              <a:spcAft>
                <a:spcPts val="0"/>
              </a:spcAft>
              <a:buNone/>
            </a:pPr>
            <a:endParaRPr/>
          </a:p>
          <a:p>
            <a:pPr marL="457200" lvl="0" indent="-157480" algn="r" rtl="1">
              <a:spcBef>
                <a:spcPts val="0"/>
              </a:spcBef>
              <a:spcAft>
                <a:spcPts val="0"/>
              </a:spcAft>
              <a:buNone/>
            </a:pPr>
            <a:r>
              <a:rPr lang="iw-IL"/>
              <a:t>-אם כן, מהו תיקונו של איוב?</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6"/>
          <p:cNvSpPr txBox="1">
            <a:spLocks noGrp="1"/>
          </p:cNvSpPr>
          <p:nvPr>
            <p:ph type="title"/>
          </p:nvPr>
        </p:nvSpPr>
        <p:spPr>
          <a:xfrm>
            <a:off x="457200" y="304800"/>
            <a:ext cx="8229600" cy="11430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iw-IL" dirty="0"/>
              <a:t>מה ה</a:t>
            </a:r>
            <a:r>
              <a:rPr lang="he-IL" dirty="0" err="1"/>
              <a:t>יתה</a:t>
            </a:r>
            <a:r>
              <a:rPr lang="he-IL" dirty="0"/>
              <a:t> </a:t>
            </a:r>
            <a:r>
              <a:rPr lang="he-IL" dirty="0" err="1"/>
              <a:t>נק</a:t>
            </a:r>
            <a:r>
              <a:rPr lang="he-IL" dirty="0"/>
              <a:t> ההתקדמות של </a:t>
            </a:r>
            <a:r>
              <a:rPr lang="iw-IL" dirty="0"/>
              <a:t>של איוב?</a:t>
            </a:r>
            <a:endParaRPr dirty="0"/>
          </a:p>
        </p:txBody>
      </p:sp>
      <p:sp>
        <p:nvSpPr>
          <p:cNvPr id="270" name="Google Shape;270;p36"/>
          <p:cNvSpPr txBox="1">
            <a:spLocks noGrp="1"/>
          </p:cNvSpPr>
          <p:nvPr>
            <p:ph type="body" idx="1"/>
          </p:nvPr>
        </p:nvSpPr>
        <p:spPr>
          <a:xfrm>
            <a:off x="457200" y="1600200"/>
            <a:ext cx="4038600" cy="4526100"/>
          </a:xfrm>
          <a:prstGeom prst="rect">
            <a:avLst/>
          </a:prstGeom>
        </p:spPr>
        <p:txBody>
          <a:bodyPr spcFirstLastPara="1" wrap="square" lIns="91425" tIns="91425" rIns="91425" bIns="91425" anchor="t" anchorCtr="0">
            <a:noAutofit/>
          </a:bodyPr>
          <a:lstStyle/>
          <a:p>
            <a:pPr marL="457200" lvl="0" indent="-157480" algn="l" rtl="0">
              <a:spcBef>
                <a:spcPts val="0"/>
              </a:spcBef>
              <a:spcAft>
                <a:spcPts val="0"/>
              </a:spcAft>
              <a:buNone/>
            </a:pPr>
            <a:endParaRPr/>
          </a:p>
        </p:txBody>
      </p:sp>
      <p:sp>
        <p:nvSpPr>
          <p:cNvPr id="271" name="Google Shape;271;p36"/>
          <p:cNvSpPr txBox="1">
            <a:spLocks noGrp="1"/>
          </p:cNvSpPr>
          <p:nvPr>
            <p:ph type="body" idx="2"/>
          </p:nvPr>
        </p:nvSpPr>
        <p:spPr>
          <a:xfrm>
            <a:off x="4648200" y="1600200"/>
            <a:ext cx="4038600" cy="4526100"/>
          </a:xfrm>
          <a:prstGeom prst="rect">
            <a:avLst/>
          </a:prstGeom>
        </p:spPr>
        <p:txBody>
          <a:bodyPr spcFirstLastPara="1" wrap="square" lIns="91425" tIns="91425" rIns="91425" bIns="91425" anchor="t" anchorCtr="0">
            <a:noAutofit/>
          </a:bodyPr>
          <a:lstStyle/>
          <a:p>
            <a:pPr marL="457200" lvl="0" indent="-157480" algn="r" rtl="1">
              <a:spcBef>
                <a:spcPts val="0"/>
              </a:spcBef>
              <a:spcAft>
                <a:spcPts val="0"/>
              </a:spcAft>
              <a:buNone/>
            </a:pPr>
            <a:r>
              <a:rPr lang="iw-IL"/>
              <a:t>איוב לא השתתף עם הציבור בכאבו!</a:t>
            </a:r>
            <a:endParaRPr/>
          </a:p>
          <a:p>
            <a:pPr marL="457200" lvl="0" indent="-157480" algn="r" rtl="1">
              <a:spcBef>
                <a:spcPts val="0"/>
              </a:spcBef>
              <a:spcAft>
                <a:spcPts val="0"/>
              </a:spcAft>
              <a:buNone/>
            </a:pPr>
            <a:r>
              <a:rPr lang="iw-IL"/>
              <a:t>הוא נתן צדקה,הוא עזר, אך הוא לא חש את כאבם של האחרים.</a:t>
            </a:r>
            <a:endParaRPr/>
          </a:p>
          <a:p>
            <a:pPr marL="457200" lvl="0" indent="-157480" algn="r" rtl="1">
              <a:spcBef>
                <a:spcPts val="0"/>
              </a:spcBef>
              <a:spcAft>
                <a:spcPts val="0"/>
              </a:spcAft>
              <a:buNone/>
            </a:pPr>
            <a:endParaRPr/>
          </a:p>
          <a:p>
            <a:pPr marL="457200" lvl="0" indent="-157480" algn="r" rtl="1">
              <a:spcBef>
                <a:spcPts val="0"/>
              </a:spcBef>
              <a:spcAft>
                <a:spcPts val="0"/>
              </a:spcAft>
              <a:buNone/>
            </a:pPr>
            <a:r>
              <a:rPr lang="iw-IL"/>
              <a:t>לכן התיקון של איוב היה כשהתפלל בעד רעיו</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418D5"/>
        </a:solidFill>
        <a:effectLst/>
      </p:bgPr>
    </p:bg>
    <p:spTree>
      <p:nvGrpSpPr>
        <p:cNvPr id="1" name="Shape 276"/>
        <p:cNvGrpSpPr/>
        <p:nvPr/>
      </p:nvGrpSpPr>
      <p:grpSpPr>
        <a:xfrm>
          <a:off x="0" y="0"/>
          <a:ext cx="0" cy="0"/>
          <a:chOff x="0" y="0"/>
          <a:chExt cx="0" cy="0"/>
        </a:xfrm>
      </p:grpSpPr>
      <p:sp>
        <p:nvSpPr>
          <p:cNvPr id="277" name="Google Shape;277;p37"/>
          <p:cNvSpPr txBox="1">
            <a:spLocks noGrp="1"/>
          </p:cNvSpPr>
          <p:nvPr>
            <p:ph type="ctrTitle"/>
          </p:nvPr>
        </p:nvSpPr>
        <p:spPr>
          <a:xfrm>
            <a:off x="722376" y="2688336"/>
            <a:ext cx="7772400" cy="31089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iw-IL"/>
              <a:t>הרב יוסף דב סולובייצ'יק-איש האמונה</a:t>
            </a:r>
            <a:endParaRPr/>
          </a:p>
          <a:p>
            <a:pPr marL="0" lvl="0" indent="0" algn="r" rtl="1">
              <a:spcBef>
                <a:spcPts val="0"/>
              </a:spcBef>
              <a:spcAft>
                <a:spcPts val="0"/>
              </a:spcAft>
              <a:buNone/>
            </a:pPr>
            <a:r>
              <a:rPr lang="iw-IL"/>
              <a:t>גורל ויעוד</a:t>
            </a:r>
            <a:endParaRPr/>
          </a:p>
        </p:txBody>
      </p:sp>
      <p:sp>
        <p:nvSpPr>
          <p:cNvPr id="278" name="Google Shape;278;p37"/>
          <p:cNvSpPr txBox="1">
            <a:spLocks noGrp="1"/>
          </p:cNvSpPr>
          <p:nvPr>
            <p:ph type="subTitle" idx="1"/>
          </p:nvPr>
        </p:nvSpPr>
        <p:spPr>
          <a:xfrm>
            <a:off x="3096925" y="1133850"/>
            <a:ext cx="5397900" cy="1508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pic>
        <p:nvPicPr>
          <p:cNvPr id="279" name="Google Shape;279;p37"/>
          <p:cNvPicPr preferRelativeResize="0"/>
          <p:nvPr/>
        </p:nvPicPr>
        <p:blipFill>
          <a:blip r:embed="rId3">
            <a:alphaModFix/>
          </a:blip>
          <a:stretch>
            <a:fillRect/>
          </a:stretch>
        </p:blipFill>
        <p:spPr>
          <a:xfrm>
            <a:off x="551413" y="1133850"/>
            <a:ext cx="1895475" cy="24098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418D5"/>
        </a:solidFill>
        <a:effectLst/>
      </p:bgPr>
    </p:bg>
    <p:spTree>
      <p:nvGrpSpPr>
        <p:cNvPr id="1" name="Shape 284"/>
        <p:cNvGrpSpPr/>
        <p:nvPr/>
      </p:nvGrpSpPr>
      <p:grpSpPr>
        <a:xfrm>
          <a:off x="0" y="0"/>
          <a:ext cx="0" cy="0"/>
          <a:chOff x="0" y="0"/>
          <a:chExt cx="0" cy="0"/>
        </a:xfrm>
      </p:grpSpPr>
      <p:sp>
        <p:nvSpPr>
          <p:cNvPr id="285" name="Google Shape;285;p38"/>
          <p:cNvSpPr txBox="1">
            <a:spLocks noGrp="1"/>
          </p:cNvSpPr>
          <p:nvPr>
            <p:ph type="title"/>
          </p:nvPr>
        </p:nvSpPr>
        <p:spPr>
          <a:xfrm>
            <a:off x="457200" y="304800"/>
            <a:ext cx="8229600" cy="11430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iw-IL" sz="6200">
                <a:solidFill>
                  <a:srgbClr val="030B36"/>
                </a:solidFill>
              </a:rPr>
              <a:t>מיהו הרב סולובייצ'יק</a:t>
            </a:r>
            <a:endParaRPr/>
          </a:p>
        </p:txBody>
      </p:sp>
      <p:sp>
        <p:nvSpPr>
          <p:cNvPr id="286" name="Google Shape;286;p38"/>
          <p:cNvSpPr txBox="1">
            <a:spLocks noGrp="1"/>
          </p:cNvSpPr>
          <p:nvPr>
            <p:ph type="body" idx="2"/>
          </p:nvPr>
        </p:nvSpPr>
        <p:spPr>
          <a:xfrm>
            <a:off x="1014425" y="1600200"/>
            <a:ext cx="7672500" cy="4872000"/>
          </a:xfrm>
          <a:prstGeom prst="rect">
            <a:avLst/>
          </a:prstGeom>
        </p:spPr>
        <p:txBody>
          <a:bodyPr spcFirstLastPara="1" wrap="square" lIns="91425" tIns="91425" rIns="91425" bIns="91425" anchor="t" anchorCtr="0">
            <a:noAutofit/>
          </a:bodyPr>
          <a:lstStyle/>
          <a:p>
            <a:pPr marL="0" lvl="0" indent="0" algn="r" rtl="0">
              <a:lnSpc>
                <a:spcPct val="152727"/>
              </a:lnSpc>
              <a:spcBef>
                <a:spcPts val="600"/>
              </a:spcBef>
              <a:spcAft>
                <a:spcPts val="0"/>
              </a:spcAft>
              <a:buClr>
                <a:schemeClr val="dk1"/>
              </a:buClr>
              <a:buSzPts val="1100"/>
              <a:buFont typeface="Arial"/>
              <a:buNone/>
            </a:pPr>
            <a:r>
              <a:rPr lang="iw-IL" sz="1750">
                <a:solidFill>
                  <a:srgbClr val="252525"/>
                </a:solidFill>
                <a:highlight>
                  <a:srgbClr val="FFFFFF"/>
                </a:highlight>
                <a:latin typeface="Arial"/>
                <a:ea typeface="Arial"/>
                <a:cs typeface="Arial"/>
                <a:sym typeface="Arial"/>
              </a:rPr>
              <a:t>הרב </a:t>
            </a:r>
            <a:r>
              <a:rPr lang="iw-IL" sz="1750" b="1">
                <a:solidFill>
                  <a:srgbClr val="252525"/>
                </a:solidFill>
                <a:highlight>
                  <a:srgbClr val="FFFFFF"/>
                </a:highlight>
                <a:latin typeface="Arial"/>
                <a:ea typeface="Arial"/>
                <a:cs typeface="Arial"/>
                <a:sym typeface="Arial"/>
              </a:rPr>
              <a:t>יוסף דוב הלוי סולובייצ'יק</a:t>
            </a:r>
            <a:r>
              <a:rPr lang="iw-IL" sz="1750">
                <a:solidFill>
                  <a:srgbClr val="252525"/>
                </a:solidFill>
                <a:highlight>
                  <a:srgbClr val="FFFFFF"/>
                </a:highlight>
                <a:latin typeface="Arial"/>
                <a:ea typeface="Arial"/>
                <a:cs typeface="Arial"/>
                <a:sym typeface="Arial"/>
              </a:rPr>
              <a:t> (</a:t>
            </a:r>
            <a:r>
              <a:rPr lang="iw-IL" sz="1750" b="1">
                <a:solidFill>
                  <a:srgbClr val="252525"/>
                </a:solidFill>
                <a:highlight>
                  <a:srgbClr val="FFFFFF"/>
                </a:highlight>
                <a:latin typeface="Arial"/>
                <a:ea typeface="Arial"/>
                <a:cs typeface="Arial"/>
                <a:sym typeface="Arial"/>
              </a:rPr>
              <a:t>הגרי"ד</a:t>
            </a:r>
            <a:r>
              <a:rPr lang="iw-IL" sz="1750">
                <a:solidFill>
                  <a:srgbClr val="252525"/>
                </a:solidFill>
                <a:highlight>
                  <a:srgbClr val="FFFFFF"/>
                </a:highlight>
                <a:latin typeface="Arial"/>
                <a:ea typeface="Arial"/>
                <a:cs typeface="Arial"/>
                <a:sym typeface="Arial"/>
              </a:rPr>
              <a:t> או </a:t>
            </a:r>
            <a:r>
              <a:rPr lang="iw-IL" sz="1750" b="1">
                <a:solidFill>
                  <a:srgbClr val="252525"/>
                </a:solidFill>
                <a:highlight>
                  <a:srgbClr val="FFFFFF"/>
                </a:highlight>
                <a:latin typeface="Arial"/>
                <a:ea typeface="Arial"/>
                <a:cs typeface="Arial"/>
                <a:sym typeface="Arial"/>
              </a:rPr>
              <a:t>הרי"ד</a:t>
            </a:r>
            <a:r>
              <a:rPr lang="iw-IL" sz="1750">
                <a:solidFill>
                  <a:srgbClr val="252525"/>
                </a:solidFill>
                <a:highlight>
                  <a:srgbClr val="FFFFFF"/>
                </a:highlight>
                <a:latin typeface="Arial"/>
                <a:ea typeface="Arial"/>
                <a:cs typeface="Arial"/>
                <a:sym typeface="Arial"/>
              </a:rPr>
              <a:t>; </a:t>
            </a:r>
            <a:r>
              <a:rPr lang="iw-IL" sz="1750">
                <a:solidFill>
                  <a:srgbClr val="5A3696"/>
                </a:solidFill>
                <a:highlight>
                  <a:srgbClr val="FFFFFF"/>
                </a:highlight>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י"ב באדר</a:t>
            </a:r>
            <a:r>
              <a:rPr lang="iw-IL" sz="1750">
                <a:solidFill>
                  <a:srgbClr val="252525"/>
                </a:solidFill>
                <a:highlight>
                  <a:srgbClr val="FFFFFF"/>
                </a:highlight>
                <a:latin typeface="Arial"/>
                <a:ea typeface="Arial"/>
                <a:cs typeface="Arial"/>
                <a:sym typeface="Arial"/>
              </a:rPr>
              <a:t> </a:t>
            </a:r>
            <a:r>
              <a:rPr lang="iw-IL" sz="1750">
                <a:solidFill>
                  <a:srgbClr val="5A3696"/>
                </a:solidFill>
                <a:highlight>
                  <a:srgbClr val="FFFFFF"/>
                </a:highlight>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ה'תרס"ג</a:t>
            </a:r>
            <a:r>
              <a:rPr lang="iw-IL" sz="1750">
                <a:solidFill>
                  <a:srgbClr val="252525"/>
                </a:solidFill>
                <a:highlight>
                  <a:srgbClr val="FFFFFF"/>
                </a:highlight>
                <a:latin typeface="Arial"/>
                <a:ea typeface="Arial"/>
                <a:cs typeface="Arial"/>
                <a:sym typeface="Arial"/>
              </a:rPr>
              <a:t>, </a:t>
            </a:r>
            <a:r>
              <a:rPr lang="iw-IL" sz="1750">
                <a:solidFill>
                  <a:srgbClr val="5A3696"/>
                </a:solidFill>
                <a:highlight>
                  <a:srgbClr val="FFFFFF"/>
                </a:highlight>
                <a:uFill>
                  <a:noFill/>
                </a:uFill>
                <a:latin typeface="Arial"/>
                <a:ea typeface="Arial"/>
                <a:cs typeface="Arial"/>
                <a:sym typeface="Arial"/>
                <a:hlinkClick r:id="rId5">
                  <a:extLst>
                    <a:ext uri="{A12FA001-AC4F-418D-AE19-62706E023703}">
                      <ahyp:hlinkClr xmlns:ahyp="http://schemas.microsoft.com/office/drawing/2018/hyperlinkcolor" val="tx"/>
                    </a:ext>
                  </a:extLst>
                </a:hlinkClick>
              </a:rPr>
              <a:t>11 במרץ</a:t>
            </a:r>
            <a:r>
              <a:rPr lang="iw-IL" sz="1750">
                <a:solidFill>
                  <a:srgbClr val="252525"/>
                </a:solidFill>
                <a:highlight>
                  <a:srgbClr val="FFFFFF"/>
                </a:highlight>
                <a:latin typeface="Arial"/>
                <a:ea typeface="Arial"/>
                <a:cs typeface="Arial"/>
                <a:sym typeface="Arial"/>
              </a:rPr>
              <a:t> </a:t>
            </a:r>
            <a:r>
              <a:rPr lang="iw-IL" sz="1750">
                <a:solidFill>
                  <a:srgbClr val="5A3696"/>
                </a:solidFill>
                <a:highlight>
                  <a:srgbClr val="FFFFFF"/>
                </a:highlight>
                <a:uFill>
                  <a:noFill/>
                </a:uFill>
                <a:latin typeface="Arial"/>
                <a:ea typeface="Arial"/>
                <a:cs typeface="Arial"/>
                <a:sym typeface="Arial"/>
                <a:hlinkClick r:id="rId6">
                  <a:extLst>
                    <a:ext uri="{A12FA001-AC4F-418D-AE19-62706E023703}">
                      <ahyp:hlinkClr xmlns:ahyp="http://schemas.microsoft.com/office/drawing/2018/hyperlinkcolor" val="tx"/>
                    </a:ext>
                  </a:extLst>
                </a:hlinkClick>
              </a:rPr>
              <a:t>1903</a:t>
            </a:r>
            <a:r>
              <a:rPr lang="iw-IL" sz="1750">
                <a:solidFill>
                  <a:srgbClr val="252525"/>
                </a:solidFill>
                <a:highlight>
                  <a:srgbClr val="FFFFFF"/>
                </a:highlight>
                <a:latin typeface="Arial"/>
                <a:ea typeface="Arial"/>
                <a:cs typeface="Arial"/>
                <a:sym typeface="Arial"/>
              </a:rPr>
              <a:t> - </a:t>
            </a:r>
            <a:r>
              <a:rPr lang="iw-IL" sz="1750">
                <a:solidFill>
                  <a:srgbClr val="5A3696"/>
                </a:solidFill>
                <a:highlight>
                  <a:srgbClr val="FFFFFF"/>
                </a:highlight>
                <a:uFill>
                  <a:noFill/>
                </a:uFill>
                <a:latin typeface="Arial"/>
                <a:ea typeface="Arial"/>
                <a:cs typeface="Arial"/>
                <a:sym typeface="Arial"/>
                <a:hlinkClick r:id="rId7">
                  <a:extLst>
                    <a:ext uri="{A12FA001-AC4F-418D-AE19-62706E023703}">
                      <ahyp:hlinkClr xmlns:ahyp="http://schemas.microsoft.com/office/drawing/2018/hyperlinkcolor" val="tx"/>
                    </a:ext>
                  </a:extLst>
                </a:hlinkClick>
              </a:rPr>
              <a:t>י"ח בניסן</a:t>
            </a:r>
            <a:r>
              <a:rPr lang="iw-IL" sz="1750">
                <a:solidFill>
                  <a:srgbClr val="252525"/>
                </a:solidFill>
                <a:highlight>
                  <a:srgbClr val="FFFFFF"/>
                </a:highlight>
                <a:latin typeface="Arial"/>
                <a:ea typeface="Arial"/>
                <a:cs typeface="Arial"/>
                <a:sym typeface="Arial"/>
              </a:rPr>
              <a:t> </a:t>
            </a:r>
            <a:r>
              <a:rPr lang="iw-IL" sz="1750">
                <a:solidFill>
                  <a:srgbClr val="5A3696"/>
                </a:solidFill>
                <a:highlight>
                  <a:srgbClr val="FFFFFF"/>
                </a:highlight>
                <a:uFill>
                  <a:noFill/>
                </a:uFill>
                <a:latin typeface="Arial"/>
                <a:ea typeface="Arial"/>
                <a:cs typeface="Arial"/>
                <a:sym typeface="Arial"/>
                <a:hlinkClick r:id="rId8">
                  <a:extLst>
                    <a:ext uri="{A12FA001-AC4F-418D-AE19-62706E023703}">
                      <ahyp:hlinkClr xmlns:ahyp="http://schemas.microsoft.com/office/drawing/2018/hyperlinkcolor" val="tx"/>
                    </a:ext>
                  </a:extLst>
                </a:hlinkClick>
              </a:rPr>
              <a:t>ה'תשנ"ג</a:t>
            </a:r>
            <a:r>
              <a:rPr lang="iw-IL" sz="1750">
                <a:solidFill>
                  <a:srgbClr val="252525"/>
                </a:solidFill>
                <a:highlight>
                  <a:srgbClr val="FFFFFF"/>
                </a:highlight>
                <a:latin typeface="Arial"/>
                <a:ea typeface="Arial"/>
                <a:cs typeface="Arial"/>
                <a:sym typeface="Arial"/>
              </a:rPr>
              <a:t>, </a:t>
            </a:r>
            <a:r>
              <a:rPr lang="iw-IL" sz="1750">
                <a:solidFill>
                  <a:srgbClr val="5A3696"/>
                </a:solidFill>
                <a:highlight>
                  <a:srgbClr val="FFFFFF"/>
                </a:highlight>
                <a:uFill>
                  <a:noFill/>
                </a:uFill>
                <a:latin typeface="Arial"/>
                <a:ea typeface="Arial"/>
                <a:cs typeface="Arial"/>
                <a:sym typeface="Arial"/>
                <a:hlinkClick r:id="rId9">
                  <a:extLst>
                    <a:ext uri="{A12FA001-AC4F-418D-AE19-62706E023703}">
                      <ahyp:hlinkClr xmlns:ahyp="http://schemas.microsoft.com/office/drawing/2018/hyperlinkcolor" val="tx"/>
                    </a:ext>
                  </a:extLst>
                </a:hlinkClick>
              </a:rPr>
              <a:t>8 באפריל</a:t>
            </a:r>
            <a:r>
              <a:rPr lang="iw-IL" sz="1750">
                <a:solidFill>
                  <a:srgbClr val="252525"/>
                </a:solidFill>
                <a:highlight>
                  <a:srgbClr val="FFFFFF"/>
                </a:highlight>
                <a:latin typeface="Arial"/>
                <a:ea typeface="Arial"/>
                <a:cs typeface="Arial"/>
                <a:sym typeface="Arial"/>
              </a:rPr>
              <a:t> </a:t>
            </a:r>
            <a:r>
              <a:rPr lang="iw-IL" sz="1750">
                <a:solidFill>
                  <a:srgbClr val="5A3696"/>
                </a:solidFill>
                <a:highlight>
                  <a:srgbClr val="FFFFFF"/>
                </a:highlight>
                <a:uFill>
                  <a:noFill/>
                </a:uFill>
                <a:latin typeface="Arial"/>
                <a:ea typeface="Arial"/>
                <a:cs typeface="Arial"/>
                <a:sym typeface="Arial"/>
                <a:hlinkClick r:id="rId10">
                  <a:extLst>
                    <a:ext uri="{A12FA001-AC4F-418D-AE19-62706E023703}">
                      <ahyp:hlinkClr xmlns:ahyp="http://schemas.microsoft.com/office/drawing/2018/hyperlinkcolor" val="tx"/>
                    </a:ext>
                  </a:extLst>
                </a:hlinkClick>
              </a:rPr>
              <a:t>1993</a:t>
            </a:r>
            <a:r>
              <a:rPr lang="iw-IL" sz="1750">
                <a:solidFill>
                  <a:srgbClr val="252525"/>
                </a:solidFill>
                <a:highlight>
                  <a:srgbClr val="FFFFFF"/>
                </a:highlight>
                <a:latin typeface="Arial"/>
                <a:ea typeface="Arial"/>
                <a:cs typeface="Arial"/>
                <a:sym typeface="Arial"/>
              </a:rPr>
              <a:t>) היה </a:t>
            </a:r>
            <a:r>
              <a:rPr lang="iw-IL" sz="1750">
                <a:solidFill>
                  <a:srgbClr val="5A3696"/>
                </a:solidFill>
                <a:highlight>
                  <a:srgbClr val="FFFFFF"/>
                </a:highlight>
                <a:uFill>
                  <a:noFill/>
                </a:uFill>
                <a:latin typeface="Arial"/>
                <a:ea typeface="Arial"/>
                <a:cs typeface="Arial"/>
                <a:sym typeface="Arial"/>
                <a:hlinkClick r:id="rId11">
                  <a:extLst>
                    <a:ext uri="{A12FA001-AC4F-418D-AE19-62706E023703}">
                      <ahyp:hlinkClr xmlns:ahyp="http://schemas.microsoft.com/office/drawing/2018/hyperlinkcolor" val="tx"/>
                    </a:ext>
                  </a:extLst>
                </a:hlinkClick>
              </a:rPr>
              <a:t>רב</a:t>
            </a:r>
            <a:r>
              <a:rPr lang="iw-IL" sz="1750">
                <a:solidFill>
                  <a:srgbClr val="252525"/>
                </a:solidFill>
                <a:highlight>
                  <a:srgbClr val="FFFFFF"/>
                </a:highlight>
                <a:latin typeface="Arial"/>
                <a:ea typeface="Arial"/>
                <a:cs typeface="Arial"/>
                <a:sym typeface="Arial"/>
              </a:rPr>
              <a:t>, </a:t>
            </a:r>
            <a:r>
              <a:rPr lang="iw-IL" sz="1750">
                <a:solidFill>
                  <a:srgbClr val="5A3696"/>
                </a:solidFill>
                <a:highlight>
                  <a:srgbClr val="FFFFFF"/>
                </a:highlight>
                <a:uFill>
                  <a:noFill/>
                </a:uFill>
                <a:latin typeface="Arial"/>
                <a:ea typeface="Arial"/>
                <a:cs typeface="Arial"/>
                <a:sym typeface="Arial"/>
                <a:hlinkClick r:id="rId12">
                  <a:extLst>
                    <a:ext uri="{A12FA001-AC4F-418D-AE19-62706E023703}">
                      <ahyp:hlinkClr xmlns:ahyp="http://schemas.microsoft.com/office/drawing/2018/hyperlinkcolor" val="tx"/>
                    </a:ext>
                  </a:extLst>
                </a:hlinkClick>
              </a:rPr>
              <a:t>ראש ישיבה</a:t>
            </a:r>
            <a:r>
              <a:rPr lang="iw-IL" sz="1750">
                <a:solidFill>
                  <a:srgbClr val="252525"/>
                </a:solidFill>
                <a:highlight>
                  <a:srgbClr val="FFFFFF"/>
                </a:highlight>
                <a:latin typeface="Arial"/>
                <a:ea typeface="Arial"/>
                <a:cs typeface="Arial"/>
                <a:sym typeface="Arial"/>
              </a:rPr>
              <a:t>, </a:t>
            </a:r>
            <a:r>
              <a:rPr lang="iw-IL" sz="1750">
                <a:solidFill>
                  <a:srgbClr val="5A3696"/>
                </a:solidFill>
                <a:highlight>
                  <a:srgbClr val="FFFFFF"/>
                </a:highlight>
                <a:uFill>
                  <a:noFill/>
                </a:uFill>
                <a:latin typeface="Arial"/>
                <a:ea typeface="Arial"/>
                <a:cs typeface="Arial"/>
                <a:sym typeface="Arial"/>
                <a:hlinkClick r:id="rId13">
                  <a:extLst>
                    <a:ext uri="{A12FA001-AC4F-418D-AE19-62706E023703}">
                      <ahyp:hlinkClr xmlns:ahyp="http://schemas.microsoft.com/office/drawing/2018/hyperlinkcolor" val="tx"/>
                    </a:ext>
                  </a:extLst>
                </a:hlinkClick>
              </a:rPr>
              <a:t>פילוסוף</a:t>
            </a:r>
            <a:r>
              <a:rPr lang="iw-IL" sz="1750">
                <a:solidFill>
                  <a:srgbClr val="252525"/>
                </a:solidFill>
                <a:highlight>
                  <a:srgbClr val="FFFFFF"/>
                </a:highlight>
                <a:latin typeface="Arial"/>
                <a:ea typeface="Arial"/>
                <a:cs typeface="Arial"/>
                <a:sym typeface="Arial"/>
              </a:rPr>
              <a:t> דתי, מראשי </a:t>
            </a:r>
            <a:r>
              <a:rPr lang="iw-IL" sz="1750">
                <a:solidFill>
                  <a:srgbClr val="5A3696"/>
                </a:solidFill>
                <a:highlight>
                  <a:srgbClr val="FFFFFF"/>
                </a:highlight>
                <a:uFill>
                  <a:noFill/>
                </a:uFill>
                <a:latin typeface="Arial"/>
                <a:ea typeface="Arial"/>
                <a:cs typeface="Arial"/>
                <a:sym typeface="Arial"/>
                <a:hlinkClick r:id="rId14">
                  <a:extLst>
                    <a:ext uri="{A12FA001-AC4F-418D-AE19-62706E023703}">
                      <ahyp:hlinkClr xmlns:ahyp="http://schemas.microsoft.com/office/drawing/2018/hyperlinkcolor" val="tx"/>
                    </a:ext>
                  </a:extLst>
                </a:hlinkClick>
              </a:rPr>
              <a:t>הציונות הדתית</a:t>
            </a:r>
            <a:r>
              <a:rPr lang="iw-IL" sz="1750">
                <a:solidFill>
                  <a:srgbClr val="252525"/>
                </a:solidFill>
                <a:highlight>
                  <a:srgbClr val="FFFFFF"/>
                </a:highlight>
                <a:latin typeface="Arial"/>
                <a:ea typeface="Arial"/>
                <a:cs typeface="Arial"/>
                <a:sym typeface="Arial"/>
              </a:rPr>
              <a:t> ו</a:t>
            </a:r>
            <a:r>
              <a:rPr lang="iw-IL" sz="1750">
                <a:solidFill>
                  <a:srgbClr val="5A3696"/>
                </a:solidFill>
                <a:highlight>
                  <a:srgbClr val="FFFFFF"/>
                </a:highlight>
                <a:uFill>
                  <a:noFill/>
                </a:uFill>
                <a:latin typeface="Arial"/>
                <a:ea typeface="Arial"/>
                <a:cs typeface="Arial"/>
                <a:sym typeface="Arial"/>
                <a:hlinkClick r:id="rId15">
                  <a:extLst>
                    <a:ext uri="{A12FA001-AC4F-418D-AE19-62706E023703}">
                      <ahyp:hlinkClr xmlns:ahyp="http://schemas.microsoft.com/office/drawing/2018/hyperlinkcolor" val="tx"/>
                    </a:ext>
                  </a:extLst>
                </a:hlinkClick>
              </a:rPr>
              <a:t>תנועת המזרחי</a:t>
            </a:r>
            <a:r>
              <a:rPr lang="iw-IL" sz="1750">
                <a:solidFill>
                  <a:srgbClr val="252525"/>
                </a:solidFill>
                <a:highlight>
                  <a:srgbClr val="FFFFFF"/>
                </a:highlight>
                <a:latin typeface="Arial"/>
                <a:ea typeface="Arial"/>
                <a:cs typeface="Arial"/>
                <a:sym typeface="Arial"/>
              </a:rPr>
              <a:t>, וממנהיגיה הרוחניים של ה</a:t>
            </a:r>
            <a:r>
              <a:rPr lang="iw-IL" sz="1750">
                <a:solidFill>
                  <a:srgbClr val="5A3696"/>
                </a:solidFill>
                <a:highlight>
                  <a:srgbClr val="FFFFFF"/>
                </a:highlight>
                <a:uFill>
                  <a:noFill/>
                </a:uFill>
                <a:latin typeface="Arial"/>
                <a:ea typeface="Arial"/>
                <a:cs typeface="Arial"/>
                <a:sym typeface="Arial"/>
                <a:hlinkClick r:id="rId16">
                  <a:extLst>
                    <a:ext uri="{A12FA001-AC4F-418D-AE19-62706E023703}">
                      <ahyp:hlinkClr xmlns:ahyp="http://schemas.microsoft.com/office/drawing/2018/hyperlinkcolor" val="tx"/>
                    </a:ext>
                  </a:extLst>
                </a:hlinkClick>
              </a:rPr>
              <a:t>יהדות האורתודוקסית</a:t>
            </a:r>
            <a:r>
              <a:rPr lang="iw-IL" sz="1750">
                <a:solidFill>
                  <a:srgbClr val="252525"/>
                </a:solidFill>
                <a:highlight>
                  <a:srgbClr val="FFFFFF"/>
                </a:highlight>
                <a:latin typeface="Arial"/>
                <a:ea typeface="Arial"/>
                <a:cs typeface="Arial"/>
                <a:sym typeface="Arial"/>
              </a:rPr>
              <a:t> בארצות הברית.</a:t>
            </a:r>
            <a:endParaRPr sz="1750">
              <a:solidFill>
                <a:srgbClr val="252525"/>
              </a:solidFill>
              <a:highlight>
                <a:srgbClr val="FFFFFF"/>
              </a:highlight>
              <a:latin typeface="Arial"/>
              <a:ea typeface="Arial"/>
              <a:cs typeface="Arial"/>
              <a:sym typeface="Arial"/>
            </a:endParaRPr>
          </a:p>
          <a:p>
            <a:pPr marL="0" lvl="0" indent="0" algn="r" rtl="0">
              <a:lnSpc>
                <a:spcPct val="115000"/>
              </a:lnSpc>
              <a:spcBef>
                <a:spcPts val="600"/>
              </a:spcBef>
              <a:spcAft>
                <a:spcPts val="0"/>
              </a:spcAft>
              <a:buClr>
                <a:schemeClr val="dk1"/>
              </a:buClr>
              <a:buSzPts val="1100"/>
              <a:buFont typeface="Arial"/>
              <a:buNone/>
            </a:pPr>
            <a:endParaRPr sz="1750">
              <a:solidFill>
                <a:srgbClr val="252525"/>
              </a:solidFill>
              <a:highlight>
                <a:srgbClr val="FFFFFF"/>
              </a:highlight>
              <a:latin typeface="Arial"/>
              <a:ea typeface="Arial"/>
              <a:cs typeface="Arial"/>
              <a:sym typeface="Arial"/>
            </a:endParaRPr>
          </a:p>
          <a:p>
            <a:pPr marL="457200" lvl="0" indent="-157480" algn="r" rtl="1">
              <a:spcBef>
                <a:spcPts val="0"/>
              </a:spcBef>
              <a:spcAft>
                <a:spcPts val="0"/>
              </a:spcAft>
              <a:buNone/>
            </a:pPr>
            <a:r>
              <a:rPr lang="iw-IL" sz="1750">
                <a:solidFill>
                  <a:srgbClr val="252525"/>
                </a:solidFill>
                <a:highlight>
                  <a:srgbClr val="FFFFFF"/>
                </a:highlight>
                <a:latin typeface="Arial"/>
                <a:ea typeface="Arial"/>
                <a:cs typeface="Arial"/>
                <a:sym typeface="Arial"/>
              </a:rPr>
              <a:t>לאחר </a:t>
            </a:r>
            <a:r>
              <a:rPr lang="iw-IL" sz="1750">
                <a:solidFill>
                  <a:srgbClr val="5A3696"/>
                </a:solidFill>
                <a:highlight>
                  <a:srgbClr val="FFFFFF"/>
                </a:highlight>
                <a:uFill>
                  <a:noFill/>
                </a:uFill>
                <a:latin typeface="Arial"/>
                <a:ea typeface="Arial"/>
                <a:cs typeface="Arial"/>
                <a:sym typeface="Arial"/>
                <a:hlinkClick r:id="rId17">
                  <a:extLst>
                    <a:ext uri="{A12FA001-AC4F-418D-AE19-62706E023703}">
                      <ahyp:hlinkClr xmlns:ahyp="http://schemas.microsoft.com/office/drawing/2018/hyperlinkcolor" val="tx"/>
                    </a:ext>
                  </a:extLst>
                </a:hlinkClick>
              </a:rPr>
              <a:t>השואה</a:t>
            </a:r>
            <a:r>
              <a:rPr lang="iw-IL" sz="1750">
                <a:solidFill>
                  <a:srgbClr val="252525"/>
                </a:solidFill>
                <a:highlight>
                  <a:srgbClr val="FFFFFF"/>
                </a:highlight>
                <a:latin typeface="Arial"/>
                <a:ea typeface="Arial"/>
                <a:cs typeface="Arial"/>
                <a:sym typeface="Arial"/>
              </a:rPr>
              <a:t> והקמת מדינת ישראל, הצטרף ל</a:t>
            </a:r>
            <a:r>
              <a:rPr lang="iw-IL" sz="1750">
                <a:solidFill>
                  <a:srgbClr val="5A3696"/>
                </a:solidFill>
                <a:highlight>
                  <a:srgbClr val="FFFFFF"/>
                </a:highlight>
                <a:uFill>
                  <a:noFill/>
                </a:uFill>
                <a:latin typeface="Arial"/>
                <a:ea typeface="Arial"/>
                <a:cs typeface="Arial"/>
                <a:sym typeface="Arial"/>
                <a:hlinkClick r:id="rId15">
                  <a:extLst>
                    <a:ext uri="{A12FA001-AC4F-418D-AE19-62706E023703}">
                      <ahyp:hlinkClr xmlns:ahyp="http://schemas.microsoft.com/office/drawing/2018/hyperlinkcolor" val="tx"/>
                    </a:ext>
                  </a:extLst>
                </a:hlinkClick>
              </a:rPr>
              <a:t>תנועת המזרחי</a:t>
            </a:r>
            <a:r>
              <a:rPr lang="iw-IL" sz="1750">
                <a:solidFill>
                  <a:srgbClr val="252525"/>
                </a:solidFill>
                <a:highlight>
                  <a:srgbClr val="FFFFFF"/>
                </a:highlight>
                <a:latin typeface="Arial"/>
                <a:ea typeface="Arial"/>
                <a:cs typeface="Arial"/>
                <a:sym typeface="Arial"/>
              </a:rPr>
              <a:t> בהשפעת דודו הרב </a:t>
            </a:r>
            <a:r>
              <a:rPr lang="iw-IL" sz="1750">
                <a:solidFill>
                  <a:srgbClr val="5A3696"/>
                </a:solidFill>
                <a:highlight>
                  <a:srgbClr val="FFFFFF"/>
                </a:highlight>
                <a:uFill>
                  <a:noFill/>
                </a:uFill>
                <a:latin typeface="Arial"/>
                <a:ea typeface="Arial"/>
                <a:cs typeface="Arial"/>
                <a:sym typeface="Arial"/>
                <a:hlinkClick r:id="rId18">
                  <a:extLst>
                    <a:ext uri="{A12FA001-AC4F-418D-AE19-62706E023703}">
                      <ahyp:hlinkClr xmlns:ahyp="http://schemas.microsoft.com/office/drawing/2018/hyperlinkcolor" val="tx"/>
                    </a:ext>
                  </a:extLst>
                </a:hlinkClick>
              </a:rPr>
              <a:t>מאיר בר-אילן</a:t>
            </a:r>
            <a:r>
              <a:rPr lang="iw-IL" sz="1750">
                <a:solidFill>
                  <a:srgbClr val="252525"/>
                </a:solidFill>
                <a:highlight>
                  <a:srgbClr val="FFFFFF"/>
                </a:highlight>
                <a:latin typeface="Arial"/>
                <a:ea typeface="Arial"/>
                <a:cs typeface="Arial"/>
                <a:sym typeface="Arial"/>
              </a:rPr>
              <a:t>, והיה עד לפטירתו "נשיא לשם כבוד" בתנועה. ב</a:t>
            </a:r>
            <a:r>
              <a:rPr lang="iw-IL" sz="1750">
                <a:solidFill>
                  <a:srgbClr val="5A3696"/>
                </a:solidFill>
                <a:highlight>
                  <a:srgbClr val="FFFFFF"/>
                </a:highlight>
                <a:uFill>
                  <a:noFill/>
                </a:uFill>
                <a:latin typeface="Arial"/>
                <a:ea typeface="Arial"/>
                <a:cs typeface="Arial"/>
                <a:sym typeface="Arial"/>
                <a:hlinkClick r:id="rId19">
                  <a:extLst>
                    <a:ext uri="{A12FA001-AC4F-418D-AE19-62706E023703}">
                      <ahyp:hlinkClr xmlns:ahyp="http://schemas.microsoft.com/office/drawing/2018/hyperlinkcolor" val="tx"/>
                    </a:ext>
                  </a:extLst>
                </a:hlinkClick>
              </a:rPr>
              <a:t>יום העצמאות</a:t>
            </a:r>
            <a:r>
              <a:rPr lang="iw-IL" sz="1750">
                <a:solidFill>
                  <a:srgbClr val="252525"/>
                </a:solidFill>
                <a:highlight>
                  <a:srgbClr val="FFFFFF"/>
                </a:highlight>
                <a:latin typeface="Arial"/>
                <a:ea typeface="Arial"/>
                <a:cs typeface="Arial"/>
                <a:sym typeface="Arial"/>
              </a:rPr>
              <a:t> תשט"ז (</a:t>
            </a:r>
            <a:r>
              <a:rPr lang="iw-IL" sz="1750">
                <a:solidFill>
                  <a:srgbClr val="5A3696"/>
                </a:solidFill>
                <a:highlight>
                  <a:srgbClr val="FFFFFF"/>
                </a:highlight>
                <a:uFill>
                  <a:noFill/>
                </a:uFill>
                <a:latin typeface="Arial"/>
                <a:ea typeface="Arial"/>
                <a:cs typeface="Arial"/>
                <a:sym typeface="Arial"/>
                <a:hlinkClick r:id="rId20">
                  <a:extLst>
                    <a:ext uri="{A12FA001-AC4F-418D-AE19-62706E023703}">
                      <ahyp:hlinkClr xmlns:ahyp="http://schemas.microsoft.com/office/drawing/2018/hyperlinkcolor" val="tx"/>
                    </a:ext>
                  </a:extLst>
                </a:hlinkClick>
              </a:rPr>
              <a:t>1956</a:t>
            </a:r>
            <a:r>
              <a:rPr lang="iw-IL" sz="1750">
                <a:solidFill>
                  <a:srgbClr val="252525"/>
                </a:solidFill>
                <a:highlight>
                  <a:srgbClr val="FFFFFF"/>
                </a:highlight>
                <a:latin typeface="Arial"/>
                <a:ea typeface="Arial"/>
                <a:cs typeface="Arial"/>
                <a:sym typeface="Arial"/>
              </a:rPr>
              <a:t>) נשא נאום, שנקרא אחר כך </a:t>
            </a:r>
            <a:r>
              <a:rPr lang="iw-IL" sz="1750">
                <a:solidFill>
                  <a:srgbClr val="5A3696"/>
                </a:solidFill>
                <a:highlight>
                  <a:srgbClr val="FFFFFF"/>
                </a:highlight>
                <a:uFill>
                  <a:noFill/>
                </a:uFill>
                <a:latin typeface="Arial"/>
                <a:ea typeface="Arial"/>
                <a:cs typeface="Arial"/>
                <a:sym typeface="Arial"/>
                <a:hlinkClick r:id="rId21">
                  <a:extLst>
                    <a:ext uri="{A12FA001-AC4F-418D-AE19-62706E023703}">
                      <ahyp:hlinkClr xmlns:ahyp="http://schemas.microsoft.com/office/drawing/2018/hyperlinkcolor" val="tx"/>
                    </a:ext>
                  </a:extLst>
                </a:hlinkClick>
              </a:rPr>
              <a:t>קול דודי דופק</a:t>
            </a:r>
            <a:r>
              <a:rPr lang="iw-IL" sz="1750">
                <a:solidFill>
                  <a:srgbClr val="252525"/>
                </a:solidFill>
                <a:highlight>
                  <a:srgbClr val="FFFFFF"/>
                </a:highlight>
                <a:latin typeface="Arial"/>
                <a:ea typeface="Arial"/>
                <a:cs typeface="Arial"/>
                <a:sym typeface="Arial"/>
              </a:rPr>
              <a:t> והפך לאחד מניירות העמדה של הציונות הדתית, שבו קרא להפנות תשומת לב לנסים שהתחוללו עם הקמת המדינה, אותם כינה "דפיקותיו" של האל על הדלת, להודות לו על הטובה, ולא להחמיץ את השעה. את הצטרפותו לתנועה הסביר בדרשותיו המפורסמות ("חמש דרשות"), בכך שהשווה בין ה"מזרחי" ליוסף שסלל את הדרך לחיי ישראל במצב החדש שפגשו במצרים. הוא עודד את הציונות הדתית להדגיש את החינוך ולא חקיקה דתית.</a:t>
            </a:r>
            <a:endParaRPr sz="31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4"/>
          <p:cNvSpPr txBox="1">
            <a:spLocks noGrp="1"/>
          </p:cNvSpPr>
          <p:nvPr>
            <p:ph type="subTitle" idx="1"/>
          </p:nvPr>
        </p:nvSpPr>
        <p:spPr>
          <a:xfrm>
            <a:off x="971600" y="2276872"/>
            <a:ext cx="7560840" cy="2688704"/>
          </a:xfrm>
          <a:prstGeom prst="rect">
            <a:avLst/>
          </a:prstGeom>
          <a:noFill/>
          <a:ln>
            <a:noFill/>
          </a:ln>
        </p:spPr>
        <p:txBody>
          <a:bodyPr spcFirstLastPara="1" wrap="square" lIns="45700" tIns="45700" rIns="45700" bIns="45700" anchor="b" anchorCtr="0">
            <a:noAutofit/>
          </a:bodyPr>
          <a:lstStyle/>
          <a:p>
            <a:pPr marL="0" marR="0" lvl="0" indent="0" algn="ctr" rtl="1">
              <a:spcBef>
                <a:spcPts val="0"/>
              </a:spcBef>
              <a:spcAft>
                <a:spcPts val="0"/>
              </a:spcAft>
              <a:buClr>
                <a:schemeClr val="accent1"/>
              </a:buClr>
              <a:buFont typeface="Noto Sans Symbols"/>
              <a:buNone/>
            </a:pPr>
            <a:r>
              <a:rPr lang="iw-IL" sz="4000" b="1" i="0" u="none" strike="noStrike" cap="none" dirty="0">
                <a:solidFill>
                  <a:srgbClr val="191D34"/>
                </a:solidFill>
                <a:latin typeface="Verdana"/>
                <a:ea typeface="Verdana"/>
                <a:cs typeface="Verdana"/>
                <a:sym typeface="Verdana"/>
              </a:rPr>
              <a:t>לפניכם רשימה של תלמידים שמועמדים להשתלב בכיתה / בבית ספרכם – התבוננו ברשימה והעריכו את הסיכויים של כל אחד מהתלמידים להפוך ולהיות בוגר שמצליח בחברה.</a:t>
            </a:r>
            <a:endParaRPr sz="4000" b="1" i="0" u="none" strike="noStrike" cap="none" dirty="0">
              <a:solidFill>
                <a:srgbClr val="191D34"/>
              </a:solidFill>
              <a:latin typeface="Verdana"/>
              <a:ea typeface="Verdana"/>
              <a:cs typeface="Verdana"/>
              <a:sym typeface="Verdana"/>
            </a:endParaRPr>
          </a:p>
        </p:txBody>
      </p:sp>
      <p:sp>
        <p:nvSpPr>
          <p:cNvPr id="100" name="Google Shape;100;p14"/>
          <p:cNvSpPr txBox="1">
            <a:spLocks noGrp="1"/>
          </p:cNvSpPr>
          <p:nvPr>
            <p:ph type="ftr" idx="11"/>
          </p:nvPr>
        </p:nvSpPr>
        <p:spPr>
          <a:xfrm>
            <a:off x="3124200" y="6214404"/>
            <a:ext cx="2895600" cy="365760"/>
          </a:xfrm>
          <a:prstGeom prst="rect">
            <a:avLst/>
          </a:prstGeom>
          <a:noFill/>
          <a:ln>
            <a:noFill/>
          </a:ln>
        </p:spPr>
        <p:txBody>
          <a:bodyPr spcFirstLastPara="1" wrap="square" lIns="91425" tIns="45700" rIns="91425" bIns="45700" anchor="b" anchorCtr="0">
            <a:noAutofit/>
          </a:bodyPr>
          <a:lstStyle/>
          <a:p>
            <a:pPr marL="0" marR="0" lvl="0" indent="0" algn="ctr" rtl="1">
              <a:spcBef>
                <a:spcPts val="0"/>
              </a:spcBef>
              <a:spcAft>
                <a:spcPts val="0"/>
              </a:spcAft>
              <a:buNone/>
            </a:pPr>
            <a:r>
              <a:rPr lang="iw-IL" sz="1000" b="0" i="0" u="none" strike="noStrike" cap="none">
                <a:solidFill>
                  <a:srgbClr val="888994"/>
                </a:solidFill>
                <a:latin typeface="Verdana"/>
                <a:ea typeface="Verdana"/>
                <a:cs typeface="Verdana"/>
                <a:sym typeface="Verdana"/>
              </a:rPr>
              <a:t>מנהיגות-תל"י נופי הסלע מעלה אדומים שרית אנג'ל אור ועינת שבתאי</a:t>
            </a:r>
            <a:endParaRPr sz="1000" b="0" i="0" u="none" strike="noStrike" cap="none">
              <a:solidFill>
                <a:srgbClr val="888994"/>
              </a:solidFill>
              <a:latin typeface="Verdana"/>
              <a:ea typeface="Verdana"/>
              <a:cs typeface="Verdana"/>
              <a:sym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אליפסה 3">
            <a:extLst>
              <a:ext uri="{FF2B5EF4-FFF2-40B4-BE49-F238E27FC236}">
                <a16:creationId xmlns:a16="http://schemas.microsoft.com/office/drawing/2014/main" id="{D9813D9F-4333-4388-9B41-EF465A75357A}"/>
              </a:ext>
            </a:extLst>
          </p:cNvPr>
          <p:cNvSpPr/>
          <p:nvPr/>
        </p:nvSpPr>
        <p:spPr>
          <a:xfrm>
            <a:off x="6154994" y="275303"/>
            <a:ext cx="2713702" cy="2590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rtl="1">
              <a:lnSpc>
                <a:spcPct val="80000"/>
              </a:lnSpc>
              <a:spcBef>
                <a:spcPts val="0"/>
              </a:spcBef>
              <a:spcAft>
                <a:spcPts val="0"/>
              </a:spcAft>
              <a:buClr>
                <a:schemeClr val="accent1"/>
              </a:buClr>
              <a:buFont typeface="Noto Sans Symbols"/>
              <a:buNone/>
            </a:pPr>
            <a:r>
              <a:rPr lang="he-IL" sz="1400" b="1" i="0" u="none" strike="noStrike" cap="none" dirty="0">
                <a:solidFill>
                  <a:schemeClr val="dk1"/>
                </a:solidFill>
                <a:latin typeface="Verdana"/>
                <a:ea typeface="Verdana"/>
                <a:cs typeface="Verdana"/>
                <a:sym typeface="Verdana"/>
              </a:rPr>
              <a:t>בני!</a:t>
            </a:r>
          </a:p>
          <a:p>
            <a:pPr marL="0" marR="0" lvl="0" indent="0" algn="ctr" rtl="1">
              <a:lnSpc>
                <a:spcPct val="80000"/>
              </a:lnSpc>
              <a:spcBef>
                <a:spcPts val="0"/>
              </a:spcBef>
              <a:spcAft>
                <a:spcPts val="0"/>
              </a:spcAft>
              <a:buClr>
                <a:schemeClr val="accent1"/>
              </a:buClr>
              <a:buFont typeface="Noto Sans Symbols"/>
              <a:buNone/>
            </a:pPr>
            <a:r>
              <a:rPr lang="he-IL" sz="1400" b="1" i="0" u="none" strike="noStrike" cap="none" dirty="0">
                <a:solidFill>
                  <a:schemeClr val="dk1"/>
                </a:solidFill>
                <a:latin typeface="Verdana"/>
                <a:ea typeface="Verdana"/>
                <a:cs typeface="Verdana"/>
                <a:sym typeface="Verdana"/>
              </a:rPr>
              <a:t>נולד בדרום. אביו נהרג בתאונת דרכים לפני שבני נולד . האם נישאה בשנית אך האבא החורג הינו שתיין, אלים ומכור להימורים. מכיוון שכך , הוא גדל אצל הסבא והסבתא ואחר  כך בפנימייה . </a:t>
            </a:r>
            <a:endParaRPr lang="he-IL" dirty="0"/>
          </a:p>
        </p:txBody>
      </p:sp>
      <p:sp>
        <p:nvSpPr>
          <p:cNvPr id="5" name="אליפסה 4">
            <a:extLst>
              <a:ext uri="{FF2B5EF4-FFF2-40B4-BE49-F238E27FC236}">
                <a16:creationId xmlns:a16="http://schemas.microsoft.com/office/drawing/2014/main" id="{61DC8389-16B8-44CA-804C-28088D457379}"/>
              </a:ext>
            </a:extLst>
          </p:cNvPr>
          <p:cNvSpPr/>
          <p:nvPr/>
        </p:nvSpPr>
        <p:spPr>
          <a:xfrm>
            <a:off x="3180737" y="3234813"/>
            <a:ext cx="3018504" cy="28218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rtl="1">
              <a:spcBef>
                <a:spcPts val="0"/>
              </a:spcBef>
              <a:spcAft>
                <a:spcPts val="0"/>
              </a:spcAft>
              <a:buClr>
                <a:schemeClr val="accent1"/>
              </a:buClr>
              <a:buFont typeface="Noto Sans Symbols"/>
              <a:buNone/>
            </a:pPr>
            <a:r>
              <a:rPr lang="he-IL" b="1" dirty="0">
                <a:solidFill>
                  <a:schemeClr val="dk1"/>
                </a:solidFill>
                <a:latin typeface="Verdana"/>
                <a:ea typeface="Verdana"/>
                <a:cs typeface="Verdana"/>
                <a:sym typeface="Verdana"/>
              </a:rPr>
              <a:t>אלון!</a:t>
            </a:r>
            <a:endParaRPr lang="he-IL" sz="1400" b="1" i="0" u="none" strike="noStrike" cap="none" dirty="0">
              <a:solidFill>
                <a:schemeClr val="dk1"/>
              </a:solidFill>
              <a:latin typeface="Verdana"/>
              <a:ea typeface="Verdana"/>
              <a:cs typeface="Verdana"/>
              <a:sym typeface="Verdana"/>
            </a:endParaRPr>
          </a:p>
          <a:p>
            <a:pPr marL="0" marR="0" lvl="0" indent="0" algn="ctr" rtl="1">
              <a:spcBef>
                <a:spcPts val="0"/>
              </a:spcBef>
              <a:spcAft>
                <a:spcPts val="0"/>
              </a:spcAft>
              <a:buClr>
                <a:schemeClr val="accent1"/>
              </a:buClr>
              <a:buFont typeface="Noto Sans Symbols"/>
              <a:buNone/>
            </a:pPr>
            <a:r>
              <a:rPr lang="he-IL" sz="1400" b="1" i="0" u="none" strike="noStrike" cap="none" dirty="0">
                <a:solidFill>
                  <a:schemeClr val="dk1"/>
                </a:solidFill>
                <a:latin typeface="Verdana"/>
                <a:ea typeface="Verdana"/>
                <a:cs typeface="Verdana"/>
                <a:sym typeface="Verdana"/>
              </a:rPr>
              <a:t>אינו יליד הארץ. שולב במסגרת חוץ ביתית כדי לאפשר לו הטמעה  של התרבות הישראלית. אלון  מספר על פער בין  התרבות הנהוגה בבית לבין זו בחברה הקולטת. הוא חש בקונפליקט ומספר על מתח וקושי רגשי להשתלב.</a:t>
            </a:r>
            <a:endParaRPr lang="he-IL" dirty="0"/>
          </a:p>
        </p:txBody>
      </p:sp>
      <p:sp>
        <p:nvSpPr>
          <p:cNvPr id="6" name="אליפסה 5">
            <a:extLst>
              <a:ext uri="{FF2B5EF4-FFF2-40B4-BE49-F238E27FC236}">
                <a16:creationId xmlns:a16="http://schemas.microsoft.com/office/drawing/2014/main" id="{C5074E03-909D-4F78-80F6-17B4FA4C4134}"/>
              </a:ext>
            </a:extLst>
          </p:cNvPr>
          <p:cNvSpPr/>
          <p:nvPr/>
        </p:nvSpPr>
        <p:spPr>
          <a:xfrm>
            <a:off x="3441292" y="189271"/>
            <a:ext cx="2713702" cy="28218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b="1" i="0" u="none" strike="noStrike" cap="none" dirty="0">
                <a:solidFill>
                  <a:schemeClr val="dk1"/>
                </a:solidFill>
                <a:latin typeface="Verdana"/>
                <a:ea typeface="Verdana"/>
                <a:cs typeface="Verdana"/>
                <a:sym typeface="Verdana"/>
              </a:rPr>
              <a:t>ברוך!</a:t>
            </a:r>
          </a:p>
          <a:p>
            <a:pPr algn="ctr"/>
            <a:r>
              <a:rPr lang="iw-IL" sz="1400" b="1" i="0" u="none" strike="noStrike" cap="none" dirty="0">
                <a:solidFill>
                  <a:schemeClr val="dk1"/>
                </a:solidFill>
                <a:latin typeface="Verdana"/>
                <a:ea typeface="Verdana"/>
                <a:cs typeface="Verdana"/>
                <a:sym typeface="Verdana"/>
              </a:rPr>
              <a:t>בן לעדה מקופחת ומופלת לרעה. הוריו של ברוך גרושים. האב, בן דת שונה, עבר לגור במרחק רב כאשר ברוך היה בן שנתיים, ולא שומר על קשר עם בנו. האם גם נישאה לאדם אחר, והותירה את ברוך לגור אצל הוריה</a:t>
            </a:r>
            <a:endParaRPr lang="he-IL" dirty="0"/>
          </a:p>
        </p:txBody>
      </p:sp>
      <p:sp>
        <p:nvSpPr>
          <p:cNvPr id="7" name="אליפסה 6">
            <a:extLst>
              <a:ext uri="{FF2B5EF4-FFF2-40B4-BE49-F238E27FC236}">
                <a16:creationId xmlns:a16="http://schemas.microsoft.com/office/drawing/2014/main" id="{535079E2-0FB4-4393-BE4E-4AEB1EADDD7A}"/>
              </a:ext>
            </a:extLst>
          </p:cNvPr>
          <p:cNvSpPr/>
          <p:nvPr/>
        </p:nvSpPr>
        <p:spPr>
          <a:xfrm>
            <a:off x="6154994" y="3018503"/>
            <a:ext cx="2713702" cy="27284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rtl="1">
              <a:lnSpc>
                <a:spcPct val="80000"/>
              </a:lnSpc>
              <a:spcBef>
                <a:spcPts val="0"/>
              </a:spcBef>
              <a:spcAft>
                <a:spcPts val="0"/>
              </a:spcAft>
              <a:buClr>
                <a:schemeClr val="accent1"/>
              </a:buClr>
              <a:buFont typeface="Noto Sans Symbols"/>
              <a:buNone/>
            </a:pPr>
            <a:r>
              <a:rPr lang="he-IL" sz="1400" b="1" i="0" u="none" strike="noStrike" cap="none" dirty="0">
                <a:solidFill>
                  <a:schemeClr val="dk1"/>
                </a:solidFill>
                <a:latin typeface="Verdana"/>
                <a:ea typeface="Verdana"/>
                <a:cs typeface="Verdana"/>
                <a:sym typeface="Verdana"/>
              </a:rPr>
              <a:t>יורם!</a:t>
            </a:r>
          </a:p>
          <a:p>
            <a:pPr marL="0" marR="0" lvl="0" indent="0" algn="ctr" rtl="1">
              <a:lnSpc>
                <a:spcPct val="80000"/>
              </a:lnSpc>
              <a:spcBef>
                <a:spcPts val="0"/>
              </a:spcBef>
              <a:spcAft>
                <a:spcPts val="0"/>
              </a:spcAft>
              <a:buClr>
                <a:schemeClr val="accent1"/>
              </a:buClr>
              <a:buFont typeface="Noto Sans Symbols"/>
              <a:buNone/>
            </a:pPr>
            <a:r>
              <a:rPr lang="he-IL" sz="1400" b="1" i="0" u="none" strike="noStrike" cap="none" dirty="0">
                <a:solidFill>
                  <a:schemeClr val="dk1"/>
                </a:solidFill>
                <a:latin typeface="Verdana"/>
                <a:ea typeface="Verdana"/>
                <a:cs typeface="Verdana"/>
                <a:sym typeface="Verdana"/>
              </a:rPr>
              <a:t>הוריו נרצחו כאשר היה ילד. ואחיו הגדול לקח  עליו חסות. יורם נחשף לגילויים קשים של  אלימות וגזענות, והתמודדו לאורך שנים עם צורך להגן על עצמו מאיומים ומסכנות. </a:t>
            </a:r>
            <a:endParaRPr lang="he-IL" dirty="0"/>
          </a:p>
        </p:txBody>
      </p:sp>
      <p:sp>
        <p:nvSpPr>
          <p:cNvPr id="8" name="אליפסה 7">
            <a:extLst>
              <a:ext uri="{FF2B5EF4-FFF2-40B4-BE49-F238E27FC236}">
                <a16:creationId xmlns:a16="http://schemas.microsoft.com/office/drawing/2014/main" id="{6FA22DC9-D651-420B-888F-12892E3F02CA}"/>
              </a:ext>
            </a:extLst>
          </p:cNvPr>
          <p:cNvSpPr/>
          <p:nvPr/>
        </p:nvSpPr>
        <p:spPr>
          <a:xfrm>
            <a:off x="471948" y="3365090"/>
            <a:ext cx="2708789" cy="26030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rtl="1">
              <a:spcBef>
                <a:spcPts val="0"/>
              </a:spcBef>
              <a:spcAft>
                <a:spcPts val="0"/>
              </a:spcAft>
              <a:buClr>
                <a:schemeClr val="accent1"/>
              </a:buClr>
              <a:buFont typeface="Noto Sans Symbols"/>
              <a:buNone/>
            </a:pPr>
            <a:r>
              <a:rPr lang="he-IL" sz="1400" b="1" i="0" u="none" strike="noStrike" cap="none" dirty="0">
                <a:solidFill>
                  <a:schemeClr val="dk1"/>
                </a:solidFill>
                <a:latin typeface="Verdana"/>
                <a:ea typeface="Verdana"/>
                <a:cs typeface="Verdana"/>
                <a:sym typeface="Verdana"/>
              </a:rPr>
              <a:t>בן עמי!</a:t>
            </a:r>
          </a:p>
          <a:p>
            <a:pPr marL="0" marR="0" lvl="0" indent="0" algn="ctr" rtl="1">
              <a:spcBef>
                <a:spcPts val="0"/>
              </a:spcBef>
              <a:spcAft>
                <a:spcPts val="0"/>
              </a:spcAft>
              <a:buClr>
                <a:schemeClr val="accent1"/>
              </a:buClr>
              <a:buFont typeface="Noto Sans Symbols"/>
              <a:buNone/>
            </a:pPr>
            <a:r>
              <a:rPr lang="he-IL" sz="1400" b="1" i="0" u="none" strike="noStrike" cap="none" dirty="0">
                <a:solidFill>
                  <a:schemeClr val="dk1"/>
                </a:solidFill>
                <a:latin typeface="Verdana"/>
                <a:ea typeface="Verdana"/>
                <a:cs typeface="Verdana"/>
                <a:sym typeface="Verdana"/>
              </a:rPr>
              <a:t>כתינוק היה בסכנת חיים, אימו מסרה אותו למשפחה מאמצת עשירה, השתתף בהרג אדם, נמלט מחשש לעונש, סובל מגמגום</a:t>
            </a:r>
            <a:endParaRPr lang="he-IL" dirty="0"/>
          </a:p>
        </p:txBody>
      </p:sp>
      <p:sp>
        <p:nvSpPr>
          <p:cNvPr id="9" name="אליפסה 8">
            <a:extLst>
              <a:ext uri="{FF2B5EF4-FFF2-40B4-BE49-F238E27FC236}">
                <a16:creationId xmlns:a16="http://schemas.microsoft.com/office/drawing/2014/main" id="{FCB6FA0F-B744-4D05-97B0-65D7352F0132}"/>
              </a:ext>
            </a:extLst>
          </p:cNvPr>
          <p:cNvSpPr/>
          <p:nvPr/>
        </p:nvSpPr>
        <p:spPr>
          <a:xfrm>
            <a:off x="471948" y="260555"/>
            <a:ext cx="3018504" cy="28218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rtl="1">
              <a:spcBef>
                <a:spcPts val="0"/>
              </a:spcBef>
              <a:spcAft>
                <a:spcPts val="0"/>
              </a:spcAft>
              <a:buClr>
                <a:schemeClr val="accent1"/>
              </a:buClr>
              <a:buFont typeface="Noto Sans Symbols"/>
              <a:buNone/>
            </a:pPr>
            <a:r>
              <a:rPr lang="he-IL" sz="1400" b="1" i="0" u="none" strike="noStrike" cap="none" dirty="0">
                <a:solidFill>
                  <a:schemeClr val="dk1"/>
                </a:solidFill>
                <a:latin typeface="Verdana"/>
                <a:ea typeface="Verdana"/>
                <a:cs typeface="Verdana"/>
                <a:sym typeface="Verdana"/>
              </a:rPr>
              <a:t>דני!</a:t>
            </a:r>
          </a:p>
          <a:p>
            <a:pPr marL="0" marR="0" lvl="0" indent="0" algn="ctr" rtl="1">
              <a:spcBef>
                <a:spcPts val="0"/>
              </a:spcBef>
              <a:spcAft>
                <a:spcPts val="0"/>
              </a:spcAft>
              <a:buClr>
                <a:schemeClr val="accent1"/>
              </a:buClr>
              <a:buFont typeface="Noto Sans Symbols"/>
              <a:buNone/>
            </a:pPr>
            <a:r>
              <a:rPr lang="he-IL" sz="1400" b="1" i="0" u="none" strike="noStrike" cap="none" dirty="0">
                <a:solidFill>
                  <a:schemeClr val="dk1"/>
                </a:solidFill>
                <a:latin typeface="Verdana"/>
                <a:ea typeface="Verdana"/>
                <a:cs typeface="Verdana"/>
                <a:sym typeface="Verdana"/>
              </a:rPr>
              <a:t>גדל בעיירת פיתוח. אביו נכנס ויצא מבתי כלא. </a:t>
            </a:r>
            <a:r>
              <a:rPr lang="he-IL" sz="1400" b="1" i="0" u="none" strike="noStrike" cap="none" dirty="0" err="1">
                <a:solidFill>
                  <a:schemeClr val="dk1"/>
                </a:solidFill>
                <a:latin typeface="Verdana"/>
                <a:ea typeface="Verdana"/>
                <a:cs typeface="Verdana"/>
                <a:sym typeface="Verdana"/>
              </a:rPr>
              <a:t>אמו</a:t>
            </a:r>
            <a:r>
              <a:rPr lang="he-IL" sz="1400" b="1" i="0" u="none" strike="noStrike" cap="none" dirty="0">
                <a:solidFill>
                  <a:schemeClr val="dk1"/>
                </a:solidFill>
                <a:latin typeface="Verdana"/>
                <a:ea typeface="Verdana"/>
                <a:cs typeface="Verdana"/>
                <a:sym typeface="Verdana"/>
              </a:rPr>
              <a:t> חולנית ומדוכאת ולעיתים אין לה כוח לטפל בילדים. </a:t>
            </a:r>
            <a:endParaRPr lang="he-IL" dirty="0"/>
          </a:p>
          <a:p>
            <a:pPr marL="0" marR="0" lvl="0" indent="0" algn="ctr" rtl="1">
              <a:spcBef>
                <a:spcPts val="0"/>
              </a:spcBef>
              <a:spcAft>
                <a:spcPts val="0"/>
              </a:spcAft>
              <a:buClr>
                <a:schemeClr val="accent1"/>
              </a:buClr>
              <a:buFont typeface="Noto Sans Symbols"/>
              <a:buNone/>
            </a:pPr>
            <a:r>
              <a:rPr lang="he-IL" sz="1400" b="1" i="0" u="none" strike="noStrike" cap="none" dirty="0">
                <a:solidFill>
                  <a:schemeClr val="dk1"/>
                </a:solidFill>
                <a:latin typeface="Verdana"/>
                <a:ea typeface="Verdana"/>
                <a:cs typeface="Verdana"/>
                <a:sym typeface="Verdana"/>
              </a:rPr>
              <a:t>דני מתמודד עם עודף משקל ולעיתים הילדים לועגים לו.</a:t>
            </a:r>
            <a:endParaRPr lang="he-IL" dirty="0"/>
          </a:p>
          <a:p>
            <a:pPr marL="0" marR="0" lvl="0" indent="0" algn="ctr" rtl="1">
              <a:spcBef>
                <a:spcPts val="0"/>
              </a:spcBef>
              <a:spcAft>
                <a:spcPts val="0"/>
              </a:spcAft>
              <a:buClr>
                <a:schemeClr val="accent1"/>
              </a:buClr>
              <a:buFont typeface="Noto Sans Symbols"/>
              <a:buNone/>
            </a:pPr>
            <a:r>
              <a:rPr lang="he-IL" sz="1400" b="1" i="0" u="none" strike="noStrike" cap="none" dirty="0">
                <a:solidFill>
                  <a:schemeClr val="dk1"/>
                </a:solidFill>
                <a:latin typeface="Verdana"/>
                <a:ea typeface="Verdana"/>
                <a:cs typeface="Verdana"/>
                <a:sym typeface="Verdana"/>
              </a:rPr>
              <a:t>מדווח גם על פחדים , חששות וסיוטי לילה.</a:t>
            </a:r>
            <a:endParaRPr lang="he-IL" dirty="0"/>
          </a:p>
        </p:txBody>
      </p:sp>
    </p:spTree>
    <p:extLst>
      <p:ext uri="{BB962C8B-B14F-4D97-AF65-F5344CB8AC3E}">
        <p14:creationId xmlns:p14="http://schemas.microsoft.com/office/powerpoint/2010/main" val="1332084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22"/>
          <p:cNvPicPr preferRelativeResize="0"/>
          <p:nvPr/>
        </p:nvPicPr>
        <p:blipFill rotWithShape="1">
          <a:blip r:embed="rId3">
            <a:alphaModFix/>
          </a:blip>
          <a:srcRect/>
          <a:stretch/>
        </p:blipFill>
        <p:spPr>
          <a:xfrm>
            <a:off x="2602672" y="1015068"/>
            <a:ext cx="3794640" cy="2845980"/>
          </a:xfrm>
          <a:prstGeom prst="rect">
            <a:avLst/>
          </a:prstGeom>
          <a:solidFill>
            <a:srgbClr val="ECECEC"/>
          </a:solidFill>
          <a:ln w="88900" cap="sq" cmpd="sng">
            <a:solidFill>
              <a:srgbClr val="FFFFFF"/>
            </a:solidFill>
            <a:prstDash val="solid"/>
            <a:miter lim="8000"/>
            <a:headEnd type="none" w="sm" len="sm"/>
            <a:tailEnd type="none" w="sm" len="sm"/>
          </a:ln>
          <a:effectLst>
            <a:outerShdw blurRad="55000" dist="18000" dir="5400000" algn="tl" rotWithShape="0">
              <a:srgbClr val="000000">
                <a:alpha val="40000"/>
              </a:srgbClr>
            </a:outerShdw>
          </a:effectLst>
        </p:spPr>
      </p:pic>
      <p:sp>
        <p:nvSpPr>
          <p:cNvPr id="155" name="Google Shape;155;p22"/>
          <p:cNvSpPr/>
          <p:nvPr/>
        </p:nvSpPr>
        <p:spPr>
          <a:xfrm>
            <a:off x="2029169" y="-27384"/>
            <a:ext cx="5423918" cy="861774"/>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iw-IL" sz="5000" b="1" i="0" u="none" strike="noStrike" cap="none">
                <a:solidFill>
                  <a:srgbClr val="FF5D4F"/>
                </a:solidFill>
                <a:latin typeface="Verdana"/>
                <a:ea typeface="Verdana"/>
                <a:cs typeface="Verdana"/>
                <a:sym typeface="Verdana"/>
              </a:rPr>
              <a:t>בני/ביל קלינטון</a:t>
            </a:r>
            <a:endParaRPr sz="5000" b="1" i="0" u="none" strike="noStrike" cap="none">
              <a:solidFill>
                <a:srgbClr val="FF5D4F"/>
              </a:solidFill>
              <a:latin typeface="Verdana"/>
              <a:ea typeface="Verdana"/>
              <a:cs typeface="Verdana"/>
              <a:sym typeface="Verdana"/>
            </a:endParaRPr>
          </a:p>
        </p:txBody>
      </p:sp>
      <p:sp>
        <p:nvSpPr>
          <p:cNvPr id="156" name="Google Shape;156;p22"/>
          <p:cNvSpPr/>
          <p:nvPr/>
        </p:nvSpPr>
        <p:spPr>
          <a:xfrm>
            <a:off x="755576" y="3861048"/>
            <a:ext cx="7488832" cy="2592288"/>
          </a:xfrm>
          <a:prstGeom prst="horizontalScroll">
            <a:avLst>
              <a:gd name="adj" fmla="val 12500"/>
            </a:avLst>
          </a:prstGeom>
          <a:gradFill>
            <a:gsLst>
              <a:gs pos="0">
                <a:srgbClr val="888888"/>
              </a:gs>
              <a:gs pos="37000">
                <a:srgbClr val="BABABA"/>
              </a:gs>
              <a:gs pos="50000">
                <a:srgbClr val="C1C1C1"/>
              </a:gs>
              <a:gs pos="64000">
                <a:srgbClr val="BABABA"/>
              </a:gs>
              <a:gs pos="100000">
                <a:srgbClr val="888888"/>
              </a:gs>
            </a:gsLst>
            <a:lin ang="5400000" scaled="0"/>
          </a:gradFill>
          <a:ln w="9525" cap="flat" cmpd="sng">
            <a:solidFill>
              <a:schemeClr val="dk1"/>
            </a:solidFill>
            <a:prstDash val="solid"/>
            <a:round/>
            <a:headEnd type="none" w="sm" len="sm"/>
            <a:tailEnd type="none" w="sm" len="sm"/>
          </a:ln>
          <a:effectLst>
            <a:outerShdw blurRad="39000" dist="25400" dir="5400000">
              <a:srgbClr val="1A0000">
                <a:alpha val="34901"/>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r>
              <a:rPr lang="iw-IL" sz="2400" b="1" i="0" u="none" strike="noStrike" cap="none">
                <a:solidFill>
                  <a:schemeClr val="dk1"/>
                </a:solidFill>
                <a:latin typeface="Verdana"/>
                <a:ea typeface="Verdana"/>
                <a:cs typeface="Verdana"/>
                <a:sym typeface="Verdana"/>
              </a:rPr>
              <a:t>נולד ב-19 באוגוסט 1946 היה הנשיא ה-42 של ארצות הברית. קלינטון, שכיהן קודם כמושל מדינת ארקנסו, כיהן כנשיא למשך שתי קדנציות בין השנים 1993 - 2001.</a:t>
            </a:r>
            <a:endParaRPr/>
          </a:p>
          <a:p>
            <a:pPr marL="0" marR="0" lvl="0" indent="0" algn="ctr" rtl="1">
              <a:spcBef>
                <a:spcPts val="0"/>
              </a:spcBef>
              <a:spcAft>
                <a:spcPts val="0"/>
              </a:spcAft>
              <a:buNone/>
            </a:pPr>
            <a:endParaRPr sz="1800" b="0" i="0" u="none" strike="noStrike" cap="none">
              <a:solidFill>
                <a:schemeClr val="dk1"/>
              </a:solidFill>
              <a:latin typeface="Verdana"/>
              <a:ea typeface="Verdana"/>
              <a:cs typeface="Verdana"/>
              <a:sym typeface="Verdana"/>
            </a:endParaRPr>
          </a:p>
        </p:txBody>
      </p:sp>
      <p:sp>
        <p:nvSpPr>
          <p:cNvPr id="157" name="Google Shape;157;p22"/>
          <p:cNvSpPr txBox="1">
            <a:spLocks noGrp="1"/>
          </p:cNvSpPr>
          <p:nvPr>
            <p:ph type="body" idx="1"/>
          </p:nvPr>
        </p:nvSpPr>
        <p:spPr>
          <a:xfrm>
            <a:off x="6659365" y="951963"/>
            <a:ext cx="2016224" cy="2880320"/>
          </a:xfrm>
          <a:prstGeom prst="rect">
            <a:avLst/>
          </a:prstGeom>
          <a:noFill/>
          <a:ln>
            <a:noFill/>
          </a:ln>
        </p:spPr>
        <p:txBody>
          <a:bodyPr spcFirstLastPara="1" wrap="square" lIns="45700" tIns="45700" rIns="45700" bIns="45700" anchor="t" anchorCtr="0">
            <a:noAutofit/>
          </a:bodyPr>
          <a:lstStyle/>
          <a:p>
            <a:pPr marL="0" marR="0" lvl="0" indent="0" algn="ctr" rtl="1">
              <a:spcBef>
                <a:spcPts val="0"/>
              </a:spcBef>
              <a:spcAft>
                <a:spcPts val="0"/>
              </a:spcAft>
              <a:buClr>
                <a:schemeClr val="accent1"/>
              </a:buClr>
              <a:buFont typeface="Noto Sans Symbols"/>
              <a:buNone/>
            </a:pPr>
            <a:r>
              <a:rPr lang="iw-IL" sz="1800" b="1" i="0" u="none" strike="noStrike" cap="none">
                <a:solidFill>
                  <a:schemeClr val="dk1"/>
                </a:solidFill>
                <a:latin typeface="Verdana"/>
                <a:ea typeface="Verdana"/>
                <a:cs typeface="Verdana"/>
                <a:sym typeface="Verdana"/>
              </a:rPr>
              <a:t>נולד בדרום. אביו נהרג בתאונת דרכים לפני שבני נולד . האם נישאה בשנית אך האבא החורג הינו שתיין, אלים ומכור להימורים. מכיוון שכך, הוא גדל אצל הסבא והסבתא ואחר  כך בפנימייה . </a:t>
            </a:r>
            <a:endParaRPr/>
          </a:p>
        </p:txBody>
      </p:sp>
      <p:sp>
        <p:nvSpPr>
          <p:cNvPr id="158" name="Google Shape;158;p22"/>
          <p:cNvSpPr txBox="1">
            <a:spLocks noGrp="1"/>
          </p:cNvSpPr>
          <p:nvPr>
            <p:ph type="ftr" idx="11"/>
          </p:nvPr>
        </p:nvSpPr>
        <p:spPr>
          <a:xfrm>
            <a:off x="3124200" y="6214404"/>
            <a:ext cx="2895600" cy="365760"/>
          </a:xfrm>
          <a:prstGeom prst="rect">
            <a:avLst/>
          </a:prstGeom>
          <a:noFill/>
          <a:ln>
            <a:noFill/>
          </a:ln>
        </p:spPr>
        <p:txBody>
          <a:bodyPr spcFirstLastPara="1" wrap="square" lIns="91425" tIns="45700" rIns="91425" bIns="45700" anchor="b" anchorCtr="0">
            <a:noAutofit/>
          </a:bodyPr>
          <a:lstStyle/>
          <a:p>
            <a:pPr marL="0" marR="0" lvl="0" indent="0" algn="ctr" rtl="1">
              <a:spcBef>
                <a:spcPts val="0"/>
              </a:spcBef>
              <a:spcAft>
                <a:spcPts val="0"/>
              </a:spcAft>
              <a:buNone/>
            </a:pPr>
            <a:r>
              <a:rPr lang="iw-IL" sz="1000" b="0" i="0" u="none" strike="noStrike" cap="none">
                <a:solidFill>
                  <a:srgbClr val="888994"/>
                </a:solidFill>
                <a:latin typeface="Verdana"/>
                <a:ea typeface="Verdana"/>
                <a:cs typeface="Verdana"/>
                <a:sym typeface="Verdana"/>
              </a:rPr>
              <a:t>מנהיגות-תל"י נופי הסלע מעלה אדומים שרית אנג'ל אור ועינת שבתאי</a:t>
            </a:r>
            <a:endParaRPr sz="1000" b="0" i="0" u="none" strike="noStrike" cap="none">
              <a:solidFill>
                <a:srgbClr val="888994"/>
              </a:solidFill>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23"/>
          <p:cNvPicPr preferRelativeResize="0"/>
          <p:nvPr/>
        </p:nvPicPr>
        <p:blipFill rotWithShape="1">
          <a:blip r:embed="rId3">
            <a:alphaModFix/>
          </a:blip>
          <a:srcRect/>
          <a:stretch/>
        </p:blipFill>
        <p:spPr>
          <a:xfrm>
            <a:off x="3339704" y="692696"/>
            <a:ext cx="2940087" cy="2779212"/>
          </a:xfrm>
          <a:prstGeom prst="rect">
            <a:avLst/>
          </a:prstGeom>
          <a:solidFill>
            <a:srgbClr val="ECECEC"/>
          </a:solidFill>
          <a:ln w="88900" cap="sq" cmpd="sng">
            <a:solidFill>
              <a:srgbClr val="FFFFFF"/>
            </a:solidFill>
            <a:prstDash val="solid"/>
            <a:miter lim="8000"/>
            <a:headEnd type="none" w="sm" len="sm"/>
            <a:tailEnd type="none" w="sm" len="sm"/>
          </a:ln>
          <a:effectLst>
            <a:outerShdw blurRad="55000" dist="18000" dir="5400000" algn="tl" rotWithShape="0">
              <a:srgbClr val="000000">
                <a:alpha val="40000"/>
              </a:srgbClr>
            </a:outerShdw>
          </a:effectLst>
        </p:spPr>
      </p:pic>
      <p:sp>
        <p:nvSpPr>
          <p:cNvPr id="164" name="Google Shape;164;p23"/>
          <p:cNvSpPr/>
          <p:nvPr/>
        </p:nvSpPr>
        <p:spPr>
          <a:xfrm>
            <a:off x="2345272" y="-171400"/>
            <a:ext cx="4928952" cy="861774"/>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iw-IL" sz="5000" b="1" i="0" u="none" strike="noStrike" cap="none">
                <a:solidFill>
                  <a:srgbClr val="FF5D4F"/>
                </a:solidFill>
                <a:latin typeface="Verdana"/>
                <a:ea typeface="Verdana"/>
                <a:cs typeface="Verdana"/>
                <a:sym typeface="Verdana"/>
              </a:rPr>
              <a:t>ברוך/ברק אובמה</a:t>
            </a:r>
            <a:endParaRPr/>
          </a:p>
        </p:txBody>
      </p:sp>
      <p:sp>
        <p:nvSpPr>
          <p:cNvPr id="165" name="Google Shape;165;p23"/>
          <p:cNvSpPr/>
          <p:nvPr/>
        </p:nvSpPr>
        <p:spPr>
          <a:xfrm>
            <a:off x="755576" y="3471908"/>
            <a:ext cx="7488832" cy="3386092"/>
          </a:xfrm>
          <a:prstGeom prst="horizontalScroll">
            <a:avLst>
              <a:gd name="adj" fmla="val 12500"/>
            </a:avLst>
          </a:prstGeom>
          <a:gradFill>
            <a:gsLst>
              <a:gs pos="0">
                <a:srgbClr val="888888"/>
              </a:gs>
              <a:gs pos="37000">
                <a:srgbClr val="BABABA"/>
              </a:gs>
              <a:gs pos="50000">
                <a:srgbClr val="C1C1C1"/>
              </a:gs>
              <a:gs pos="64000">
                <a:srgbClr val="BABABA"/>
              </a:gs>
              <a:gs pos="100000">
                <a:srgbClr val="888888"/>
              </a:gs>
            </a:gsLst>
            <a:lin ang="5400000" scaled="0"/>
          </a:gradFill>
          <a:ln w="9525" cap="flat" cmpd="sng">
            <a:solidFill>
              <a:schemeClr val="dk1"/>
            </a:solidFill>
            <a:prstDash val="solid"/>
            <a:round/>
            <a:headEnd type="none" w="sm" len="sm"/>
            <a:tailEnd type="none" w="sm" len="sm"/>
          </a:ln>
          <a:effectLst>
            <a:outerShdw blurRad="39000" dist="25400" dir="5400000">
              <a:srgbClr val="1A0000">
                <a:alpha val="34901"/>
              </a:srgbClr>
            </a:outerShdw>
          </a:effectLst>
        </p:spPr>
        <p:txBody>
          <a:bodyPr spcFirstLastPara="1" wrap="square" lIns="91425" tIns="45700" rIns="91425" bIns="45700" anchor="ctr" anchorCtr="0">
            <a:noAutofit/>
          </a:bodyPr>
          <a:lstStyle/>
          <a:p>
            <a:pPr marL="0" marR="0" lvl="0" indent="0" algn="r" rtl="1">
              <a:spcBef>
                <a:spcPts val="0"/>
              </a:spcBef>
              <a:spcAft>
                <a:spcPts val="0"/>
              </a:spcAft>
              <a:buNone/>
            </a:pPr>
            <a:r>
              <a:rPr lang="iw-IL" sz="2000" b="1" i="0" u="none" strike="noStrike" cap="none">
                <a:solidFill>
                  <a:schemeClr val="dk1"/>
                </a:solidFill>
                <a:latin typeface="Verdana"/>
                <a:ea typeface="Verdana"/>
                <a:cs typeface="Verdana"/>
                <a:sym typeface="Verdana"/>
              </a:rPr>
              <a:t>נולד ב-4 באוגוסט 1961) הוא נשיאה הארבעים וארבעה של ארצות הברית (מאז שנת 2009). אובמה הוא האמריקאי-אפריקאי הראשון המכהן בתפקיד זה. לפני בחירתו לנשיא כיהן אובמה בסנאט של ארצות הברית מטעם מדינת אילינוי (2005–2008).</a:t>
            </a:r>
            <a:endParaRPr/>
          </a:p>
          <a:p>
            <a:pPr marL="0" marR="0" lvl="0" indent="0" algn="r" rtl="1">
              <a:spcBef>
                <a:spcPts val="0"/>
              </a:spcBef>
              <a:spcAft>
                <a:spcPts val="0"/>
              </a:spcAft>
              <a:buNone/>
            </a:pPr>
            <a:r>
              <a:rPr lang="iw-IL" sz="2000" b="1">
                <a:solidFill>
                  <a:schemeClr val="dk1"/>
                </a:solidFill>
                <a:latin typeface="Verdana"/>
                <a:ea typeface="Verdana"/>
                <a:cs typeface="Verdana"/>
                <a:sym typeface="Verdana"/>
              </a:rPr>
              <a:t>בשנת 2009, זמן קצר לאחר בחירתו לנשיא, הוענק לאובמה פרס נובל לשלום על "תרומתו המיוחדת למאמצים לחזק את הדיפלומטיה הבינלאומית ואת שיתוף הפעולה בין העמים".</a:t>
            </a:r>
            <a:endParaRPr/>
          </a:p>
          <a:p>
            <a:pPr marL="0" marR="0" lvl="0" indent="0" algn="ctr" rtl="1">
              <a:spcBef>
                <a:spcPts val="0"/>
              </a:spcBef>
              <a:spcAft>
                <a:spcPts val="0"/>
              </a:spcAft>
              <a:buNone/>
            </a:pPr>
            <a:endParaRPr sz="2000" b="1">
              <a:solidFill>
                <a:schemeClr val="dk1"/>
              </a:solidFill>
              <a:latin typeface="Verdana"/>
              <a:ea typeface="Verdana"/>
              <a:cs typeface="Verdana"/>
              <a:sym typeface="Verdana"/>
            </a:endParaRPr>
          </a:p>
        </p:txBody>
      </p:sp>
      <p:sp>
        <p:nvSpPr>
          <p:cNvPr id="166" name="Google Shape;166;p23"/>
          <p:cNvSpPr txBox="1">
            <a:spLocks noGrp="1"/>
          </p:cNvSpPr>
          <p:nvPr>
            <p:ph type="ftr" idx="11"/>
          </p:nvPr>
        </p:nvSpPr>
        <p:spPr>
          <a:xfrm>
            <a:off x="3124200" y="6214404"/>
            <a:ext cx="2895600" cy="365760"/>
          </a:xfrm>
          <a:prstGeom prst="rect">
            <a:avLst/>
          </a:prstGeom>
          <a:noFill/>
          <a:ln>
            <a:noFill/>
          </a:ln>
        </p:spPr>
        <p:txBody>
          <a:bodyPr spcFirstLastPara="1" wrap="square" lIns="91425" tIns="45700" rIns="91425" bIns="45700" anchor="b" anchorCtr="0">
            <a:noAutofit/>
          </a:bodyPr>
          <a:lstStyle/>
          <a:p>
            <a:pPr marL="0" marR="0" lvl="0" indent="0" algn="ctr" rtl="1">
              <a:spcBef>
                <a:spcPts val="0"/>
              </a:spcBef>
              <a:spcAft>
                <a:spcPts val="0"/>
              </a:spcAft>
              <a:buNone/>
            </a:pPr>
            <a:r>
              <a:rPr lang="iw-IL" sz="1000" b="0">
                <a:solidFill>
                  <a:srgbClr val="888994"/>
                </a:solidFill>
                <a:latin typeface="Verdana"/>
                <a:ea typeface="Verdana"/>
                <a:cs typeface="Verdana"/>
                <a:sym typeface="Verdana"/>
              </a:rPr>
              <a:t>מנהיגות-תל"י נופי הסלע מעלה אדומים שרית אנג'ל אור ועינת שבתאי</a:t>
            </a:r>
            <a:endParaRPr sz="1000" b="0">
              <a:solidFill>
                <a:srgbClr val="888994"/>
              </a:solidFill>
              <a:latin typeface="Verdana"/>
              <a:ea typeface="Verdana"/>
              <a:cs typeface="Verdana"/>
              <a:sym typeface="Verdana"/>
            </a:endParaRPr>
          </a:p>
        </p:txBody>
      </p:sp>
      <p:sp>
        <p:nvSpPr>
          <p:cNvPr id="167" name="Google Shape;167;p23"/>
          <p:cNvSpPr txBox="1">
            <a:spLocks noGrp="1"/>
          </p:cNvSpPr>
          <p:nvPr>
            <p:ph type="body" idx="1"/>
          </p:nvPr>
        </p:nvSpPr>
        <p:spPr>
          <a:xfrm>
            <a:off x="6588224" y="675333"/>
            <a:ext cx="2088232" cy="3041699"/>
          </a:xfrm>
          <a:prstGeom prst="rect">
            <a:avLst/>
          </a:prstGeom>
          <a:noFill/>
          <a:ln>
            <a:noFill/>
          </a:ln>
        </p:spPr>
        <p:txBody>
          <a:bodyPr spcFirstLastPara="1" wrap="square" lIns="45700" tIns="45700" rIns="45700" bIns="45700" anchor="t" anchorCtr="0">
            <a:noAutofit/>
          </a:bodyPr>
          <a:lstStyle/>
          <a:p>
            <a:pPr marL="0" marR="0" lvl="0" indent="0" algn="ctr" rtl="1">
              <a:spcBef>
                <a:spcPts val="0"/>
              </a:spcBef>
              <a:spcAft>
                <a:spcPts val="0"/>
              </a:spcAft>
              <a:buClr>
                <a:schemeClr val="accent1"/>
              </a:buClr>
              <a:buFont typeface="Noto Sans Symbols"/>
              <a:buNone/>
            </a:pPr>
            <a:r>
              <a:rPr lang="iw-IL" sz="1800" b="1" i="0" u="none" strike="noStrike" cap="none">
                <a:solidFill>
                  <a:schemeClr val="dk1"/>
                </a:solidFill>
                <a:latin typeface="Verdana"/>
                <a:ea typeface="Verdana"/>
                <a:cs typeface="Verdana"/>
                <a:sym typeface="Verdana"/>
              </a:rPr>
              <a:t>בן לעדה מקופחת ומופלת לרעה. הוריו של ברוך גרושים. האב, בן דת שונה, עבר לגור במרחק רב כאשר ברוך היה בן שנתיים, ולא שומר על קשר עם בנו. האם גם נישאה לאדם אחר, והותירה את ברוך לגור אצל הוריה.</a:t>
            </a:r>
            <a:endParaRPr/>
          </a:p>
          <a:p>
            <a:pPr marL="0" marR="0" lvl="0" indent="0" algn="r" rtl="1">
              <a:spcBef>
                <a:spcPts val="0"/>
              </a:spcBef>
              <a:spcAft>
                <a:spcPts val="0"/>
              </a:spcAft>
              <a:buClr>
                <a:schemeClr val="accent1"/>
              </a:buClr>
              <a:buFont typeface="Noto Sans Symbols"/>
              <a:buNone/>
            </a:pPr>
            <a:endParaRPr sz="1800" b="1" i="0" u="none" strike="noStrike" cap="none">
              <a:solidFill>
                <a:schemeClr val="dk1"/>
              </a:solidFill>
              <a:latin typeface="Verdana"/>
              <a:ea typeface="Verdana"/>
              <a:cs typeface="Verdana"/>
              <a:sym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24"/>
          <p:cNvPicPr preferRelativeResize="0"/>
          <p:nvPr/>
        </p:nvPicPr>
        <p:blipFill rotWithShape="1">
          <a:blip r:embed="rId3">
            <a:alphaModFix/>
          </a:blip>
          <a:srcRect/>
          <a:stretch/>
        </p:blipFill>
        <p:spPr>
          <a:xfrm>
            <a:off x="3258294" y="908720"/>
            <a:ext cx="2613467" cy="2563188"/>
          </a:xfrm>
          <a:prstGeom prst="rect">
            <a:avLst/>
          </a:prstGeom>
          <a:solidFill>
            <a:srgbClr val="ECECEC"/>
          </a:solidFill>
          <a:ln w="88900" cap="sq" cmpd="sng">
            <a:solidFill>
              <a:srgbClr val="FFFFFF"/>
            </a:solidFill>
            <a:prstDash val="solid"/>
            <a:miter lim="8000"/>
            <a:headEnd type="none" w="sm" len="sm"/>
            <a:tailEnd type="none" w="sm" len="sm"/>
          </a:ln>
          <a:effectLst>
            <a:outerShdw blurRad="55000" dist="18000" dir="5400000" algn="tl" rotWithShape="0">
              <a:srgbClr val="000000">
                <a:alpha val="40000"/>
              </a:srgbClr>
            </a:outerShdw>
          </a:effectLst>
        </p:spPr>
      </p:pic>
      <p:sp>
        <p:nvSpPr>
          <p:cNvPr id="173" name="Google Shape;173;p24"/>
          <p:cNvSpPr/>
          <p:nvPr/>
        </p:nvSpPr>
        <p:spPr>
          <a:xfrm>
            <a:off x="2454095" y="-97070"/>
            <a:ext cx="4559875" cy="861774"/>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iw-IL" sz="5000" b="1">
                <a:solidFill>
                  <a:srgbClr val="FF5D4F"/>
                </a:solidFill>
                <a:latin typeface="Verdana"/>
                <a:ea typeface="Verdana"/>
                <a:cs typeface="Verdana"/>
                <a:sym typeface="Verdana"/>
              </a:rPr>
              <a:t>דני/דודו דותן</a:t>
            </a:r>
            <a:endParaRPr sz="5000" b="1">
              <a:solidFill>
                <a:srgbClr val="FF5D4F"/>
              </a:solidFill>
              <a:latin typeface="Verdana"/>
              <a:ea typeface="Verdana"/>
              <a:cs typeface="Verdana"/>
              <a:sym typeface="Verdana"/>
            </a:endParaRPr>
          </a:p>
        </p:txBody>
      </p:sp>
      <p:sp>
        <p:nvSpPr>
          <p:cNvPr id="174" name="Google Shape;174;p24"/>
          <p:cNvSpPr/>
          <p:nvPr/>
        </p:nvSpPr>
        <p:spPr>
          <a:xfrm>
            <a:off x="971600" y="3355276"/>
            <a:ext cx="7488832" cy="3386092"/>
          </a:xfrm>
          <a:prstGeom prst="horizontalScroll">
            <a:avLst>
              <a:gd name="adj" fmla="val 12500"/>
            </a:avLst>
          </a:prstGeom>
          <a:gradFill>
            <a:gsLst>
              <a:gs pos="0">
                <a:srgbClr val="888888"/>
              </a:gs>
              <a:gs pos="37000">
                <a:srgbClr val="BABABA"/>
              </a:gs>
              <a:gs pos="50000">
                <a:srgbClr val="C1C1C1"/>
              </a:gs>
              <a:gs pos="64000">
                <a:srgbClr val="BABABA"/>
              </a:gs>
              <a:gs pos="100000">
                <a:srgbClr val="888888"/>
              </a:gs>
            </a:gsLst>
            <a:lin ang="5400000" scaled="0"/>
          </a:gradFill>
          <a:ln w="9525" cap="flat" cmpd="sng">
            <a:solidFill>
              <a:schemeClr val="dk1"/>
            </a:solidFill>
            <a:prstDash val="solid"/>
            <a:round/>
            <a:headEnd type="none" w="sm" len="sm"/>
            <a:tailEnd type="none" w="sm" len="sm"/>
          </a:ln>
          <a:effectLst>
            <a:outerShdw blurRad="39000" dist="25400" dir="5400000">
              <a:srgbClr val="1A0000">
                <a:alpha val="34901"/>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r>
              <a:rPr lang="iw-IL" sz="2000">
                <a:solidFill>
                  <a:schemeClr val="dk1"/>
                </a:solidFill>
                <a:latin typeface="Verdana"/>
                <a:ea typeface="Verdana"/>
                <a:cs typeface="Verdana"/>
                <a:sym typeface="Verdana"/>
              </a:rPr>
              <a:t>דודו דותן האיש שהצחיק, סיפר, כתב, שיחק, כתב ספרים והצגות והיה היושב ראש של ארגון אמני ישראל, ויותר מכל היה חבר לכל האמנים, האיש שתמיד חש לעזור, להתנדב, האיש שאוזנו הייתה תמיד כרויה לשמוע את כל אחד ופיו שימש את כולנו, האיש היקר הזה שכולנו אהבנו ללא מצרים נפטר מדום לב בעת שנפש בטורקיה אמני ישראל מרכינים ראשם ומבכים את חברם שהלך לעולמו.</a:t>
            </a:r>
            <a:endParaRPr/>
          </a:p>
          <a:p>
            <a:pPr marL="0" marR="0" lvl="0" indent="0" algn="ctr" rtl="1">
              <a:spcBef>
                <a:spcPts val="0"/>
              </a:spcBef>
              <a:spcAft>
                <a:spcPts val="0"/>
              </a:spcAft>
              <a:buNone/>
            </a:pPr>
            <a:endParaRPr sz="2000" b="1">
              <a:solidFill>
                <a:schemeClr val="dk1"/>
              </a:solidFill>
              <a:latin typeface="Verdana"/>
              <a:ea typeface="Verdana"/>
              <a:cs typeface="Verdana"/>
              <a:sym typeface="Verdana"/>
            </a:endParaRPr>
          </a:p>
        </p:txBody>
      </p:sp>
      <p:pic>
        <p:nvPicPr>
          <p:cNvPr id="175" name="Google Shape;175;p24" descr="Cquote1.svg"/>
          <p:cNvPicPr preferRelativeResize="0"/>
          <p:nvPr/>
        </p:nvPicPr>
        <p:blipFill rotWithShape="1">
          <a:blip r:embed="rId4">
            <a:alphaModFix/>
          </a:blip>
          <a:srcRect/>
          <a:stretch/>
        </p:blipFill>
        <p:spPr>
          <a:xfrm>
            <a:off x="3225800" y="731838"/>
            <a:ext cx="142875" cy="104775"/>
          </a:xfrm>
          <a:prstGeom prst="rect">
            <a:avLst/>
          </a:prstGeom>
          <a:noFill/>
          <a:ln>
            <a:noFill/>
          </a:ln>
        </p:spPr>
      </p:pic>
      <p:pic>
        <p:nvPicPr>
          <p:cNvPr id="176" name="Google Shape;176;p24" descr="Cquote1.svg"/>
          <p:cNvPicPr preferRelativeResize="0"/>
          <p:nvPr/>
        </p:nvPicPr>
        <p:blipFill rotWithShape="1">
          <a:blip r:embed="rId4">
            <a:alphaModFix/>
          </a:blip>
          <a:srcRect/>
          <a:stretch/>
        </p:blipFill>
        <p:spPr>
          <a:xfrm>
            <a:off x="3225800" y="731838"/>
            <a:ext cx="142875" cy="104775"/>
          </a:xfrm>
          <a:prstGeom prst="rect">
            <a:avLst/>
          </a:prstGeom>
          <a:noFill/>
          <a:ln>
            <a:noFill/>
          </a:ln>
        </p:spPr>
      </p:pic>
      <p:sp>
        <p:nvSpPr>
          <p:cNvPr id="177" name="Google Shape;177;p24"/>
          <p:cNvSpPr txBox="1">
            <a:spLocks noGrp="1"/>
          </p:cNvSpPr>
          <p:nvPr>
            <p:ph type="ftr" idx="11"/>
          </p:nvPr>
        </p:nvSpPr>
        <p:spPr>
          <a:xfrm>
            <a:off x="3124200" y="6214404"/>
            <a:ext cx="2895600" cy="365760"/>
          </a:xfrm>
          <a:prstGeom prst="rect">
            <a:avLst/>
          </a:prstGeom>
          <a:noFill/>
          <a:ln>
            <a:noFill/>
          </a:ln>
        </p:spPr>
        <p:txBody>
          <a:bodyPr spcFirstLastPara="1" wrap="square" lIns="91425" tIns="45700" rIns="91425" bIns="45700" anchor="b" anchorCtr="0">
            <a:noAutofit/>
          </a:bodyPr>
          <a:lstStyle/>
          <a:p>
            <a:pPr marL="0" marR="0" lvl="0" indent="0" algn="ctr" rtl="1">
              <a:spcBef>
                <a:spcPts val="0"/>
              </a:spcBef>
              <a:spcAft>
                <a:spcPts val="0"/>
              </a:spcAft>
              <a:buNone/>
            </a:pPr>
            <a:r>
              <a:rPr lang="iw-IL" sz="1000" b="0">
                <a:solidFill>
                  <a:srgbClr val="888994"/>
                </a:solidFill>
                <a:latin typeface="Verdana"/>
                <a:ea typeface="Verdana"/>
                <a:cs typeface="Verdana"/>
                <a:sym typeface="Verdana"/>
              </a:rPr>
              <a:t>מנהיגות-תל"י נופי הסלע מעלה אדומים שרית אנג'ל אור ועינת שבתאי</a:t>
            </a:r>
            <a:endParaRPr sz="1000" b="0">
              <a:solidFill>
                <a:srgbClr val="888994"/>
              </a:solidFill>
              <a:latin typeface="Verdana"/>
              <a:ea typeface="Verdana"/>
              <a:cs typeface="Verdana"/>
              <a:sym typeface="Verdana"/>
            </a:endParaRPr>
          </a:p>
        </p:txBody>
      </p:sp>
      <p:sp>
        <p:nvSpPr>
          <p:cNvPr id="178" name="Google Shape;178;p24"/>
          <p:cNvSpPr txBox="1">
            <a:spLocks noGrp="1"/>
          </p:cNvSpPr>
          <p:nvPr>
            <p:ph type="body" idx="1"/>
          </p:nvPr>
        </p:nvSpPr>
        <p:spPr>
          <a:xfrm>
            <a:off x="6156176" y="920581"/>
            <a:ext cx="2736304" cy="2342284"/>
          </a:xfrm>
          <a:prstGeom prst="rect">
            <a:avLst/>
          </a:prstGeom>
          <a:noFill/>
          <a:ln>
            <a:noFill/>
          </a:ln>
        </p:spPr>
        <p:txBody>
          <a:bodyPr spcFirstLastPara="1" wrap="square" lIns="45700" tIns="45700" rIns="45700" bIns="45700" anchor="t" anchorCtr="0">
            <a:noAutofit/>
          </a:bodyPr>
          <a:lstStyle/>
          <a:p>
            <a:pPr marL="0" marR="0" lvl="0" indent="0" algn="ctr" rtl="1">
              <a:spcBef>
                <a:spcPts val="0"/>
              </a:spcBef>
              <a:spcAft>
                <a:spcPts val="0"/>
              </a:spcAft>
              <a:buClr>
                <a:schemeClr val="accent1"/>
              </a:buClr>
              <a:buFont typeface="Noto Sans Symbols"/>
              <a:buNone/>
            </a:pPr>
            <a:r>
              <a:rPr lang="iw-IL" sz="1800" b="1" i="0" u="none" strike="noStrike" cap="none">
                <a:solidFill>
                  <a:schemeClr val="dk1"/>
                </a:solidFill>
                <a:latin typeface="Verdana"/>
                <a:ea typeface="Verdana"/>
                <a:cs typeface="Verdana"/>
                <a:sym typeface="Verdana"/>
              </a:rPr>
              <a:t>גדל בעיירת פיתוח. אביו נכנס ויצא מבתי כלא. אמו חולנית ומדוכאת ולעיתים אין לה כוח לטפל בילדים. </a:t>
            </a:r>
            <a:endParaRPr/>
          </a:p>
          <a:p>
            <a:pPr marL="0" marR="0" lvl="0" indent="0" algn="ctr" rtl="1">
              <a:spcBef>
                <a:spcPts val="0"/>
              </a:spcBef>
              <a:spcAft>
                <a:spcPts val="0"/>
              </a:spcAft>
              <a:buClr>
                <a:schemeClr val="accent1"/>
              </a:buClr>
              <a:buFont typeface="Noto Sans Symbols"/>
              <a:buNone/>
            </a:pPr>
            <a:r>
              <a:rPr lang="iw-IL" sz="1800" b="1" i="0" u="none" strike="noStrike" cap="none">
                <a:solidFill>
                  <a:schemeClr val="dk1"/>
                </a:solidFill>
                <a:latin typeface="Verdana"/>
                <a:ea typeface="Verdana"/>
                <a:cs typeface="Verdana"/>
                <a:sym typeface="Verdana"/>
              </a:rPr>
              <a:t>דני מתמודד עם עודף משקל ולעיתים הילדים לועגים לו.</a:t>
            </a:r>
            <a:endParaRPr/>
          </a:p>
          <a:p>
            <a:pPr marL="0" marR="0" lvl="0" indent="0" algn="ctr" rtl="1">
              <a:spcBef>
                <a:spcPts val="0"/>
              </a:spcBef>
              <a:spcAft>
                <a:spcPts val="0"/>
              </a:spcAft>
              <a:buClr>
                <a:schemeClr val="accent1"/>
              </a:buClr>
              <a:buFont typeface="Noto Sans Symbols"/>
              <a:buNone/>
            </a:pPr>
            <a:r>
              <a:rPr lang="iw-IL" sz="1800" b="1" i="0" u="none" strike="noStrike" cap="none">
                <a:solidFill>
                  <a:schemeClr val="dk1"/>
                </a:solidFill>
                <a:latin typeface="Verdana"/>
                <a:ea typeface="Verdana"/>
                <a:cs typeface="Verdana"/>
                <a:sym typeface="Verdana"/>
              </a:rPr>
              <a:t>מדווח גם על פחדים , חששות וסיוטי לילה.</a:t>
            </a:r>
            <a:endParaRPr/>
          </a:p>
          <a:p>
            <a:pPr marL="0" marR="0" lvl="0" indent="0" algn="ctr" rtl="1">
              <a:spcBef>
                <a:spcPts val="0"/>
              </a:spcBef>
              <a:spcAft>
                <a:spcPts val="0"/>
              </a:spcAft>
              <a:buClr>
                <a:schemeClr val="accent1"/>
              </a:buClr>
              <a:buFont typeface="Noto Sans Symbols"/>
              <a:buNone/>
            </a:pPr>
            <a:endParaRPr sz="1800" b="1" i="0" u="none" strike="noStrike" cap="none">
              <a:solidFill>
                <a:schemeClr val="dk1"/>
              </a:solidFill>
              <a:latin typeface="Verdana"/>
              <a:ea typeface="Verdana"/>
              <a:cs typeface="Verdana"/>
              <a:sym typeface="Verdana"/>
            </a:endParaRPr>
          </a:p>
          <a:p>
            <a:pPr marL="0" marR="0" lvl="0" indent="0" algn="ctr" rtl="1">
              <a:spcBef>
                <a:spcPts val="0"/>
              </a:spcBef>
              <a:spcAft>
                <a:spcPts val="0"/>
              </a:spcAft>
              <a:buClr>
                <a:schemeClr val="accent1"/>
              </a:buClr>
              <a:buFont typeface="Noto Sans Symbols"/>
              <a:buNone/>
            </a:pPr>
            <a:endParaRPr sz="1800" b="1" i="0" u="none" strike="noStrike" cap="none">
              <a:solidFill>
                <a:schemeClr val="dk1"/>
              </a:solidFill>
              <a:latin typeface="Verdana"/>
              <a:ea typeface="Verdana"/>
              <a:cs typeface="Verdana"/>
              <a:sym typeface="Verdana"/>
            </a:endParaRPr>
          </a:p>
          <a:p>
            <a:pPr marL="0" marR="0" lvl="0" indent="0" algn="ctr" rtl="1">
              <a:spcBef>
                <a:spcPts val="0"/>
              </a:spcBef>
              <a:spcAft>
                <a:spcPts val="0"/>
              </a:spcAft>
              <a:buClr>
                <a:schemeClr val="accent1"/>
              </a:buClr>
              <a:buFont typeface="Noto Sans Symbols"/>
              <a:buNone/>
            </a:pPr>
            <a:endParaRPr sz="1800" b="1" i="0" u="none" strike="noStrike" cap="none">
              <a:solidFill>
                <a:schemeClr val="dk1"/>
              </a:solidFill>
              <a:latin typeface="Verdana"/>
              <a:ea typeface="Verdana"/>
              <a:cs typeface="Verdana"/>
              <a:sym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27"/>
          <p:cNvPicPr preferRelativeResize="0"/>
          <p:nvPr/>
        </p:nvPicPr>
        <p:blipFill rotWithShape="1">
          <a:blip r:embed="rId3">
            <a:alphaModFix/>
          </a:blip>
          <a:srcRect/>
          <a:stretch/>
        </p:blipFill>
        <p:spPr>
          <a:xfrm>
            <a:off x="3923928" y="1048827"/>
            <a:ext cx="1929931" cy="2567924"/>
          </a:xfrm>
          <a:prstGeom prst="rect">
            <a:avLst/>
          </a:prstGeom>
          <a:solidFill>
            <a:srgbClr val="ECECEC"/>
          </a:solidFill>
          <a:ln w="88900" cap="sq" cmpd="sng">
            <a:solidFill>
              <a:srgbClr val="FFFFFF"/>
            </a:solidFill>
            <a:prstDash val="solid"/>
            <a:miter lim="8000"/>
            <a:headEnd type="none" w="sm" len="sm"/>
            <a:tailEnd type="none" w="sm" len="sm"/>
          </a:ln>
          <a:effectLst>
            <a:outerShdw blurRad="55000" dist="18000" dir="5400000" algn="tl" rotWithShape="0">
              <a:srgbClr val="000000">
                <a:alpha val="40000"/>
              </a:srgbClr>
            </a:outerShdw>
          </a:effectLst>
        </p:spPr>
      </p:pic>
      <p:sp>
        <p:nvSpPr>
          <p:cNvPr id="199" name="Google Shape;199;p27"/>
          <p:cNvSpPr/>
          <p:nvPr/>
        </p:nvSpPr>
        <p:spPr>
          <a:xfrm>
            <a:off x="835571" y="0"/>
            <a:ext cx="7776864" cy="1015663"/>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iw-IL" sz="6000" b="1">
                <a:solidFill>
                  <a:srgbClr val="FF5D4F"/>
                </a:solidFill>
                <a:latin typeface="Verdana"/>
                <a:ea typeface="Verdana"/>
                <a:cs typeface="Verdana"/>
                <a:sym typeface="Verdana"/>
              </a:rPr>
              <a:t>יורם/הרב ישראל לאו</a:t>
            </a:r>
            <a:endParaRPr sz="6000" b="1">
              <a:solidFill>
                <a:srgbClr val="FF5D4F"/>
              </a:solidFill>
              <a:latin typeface="Verdana"/>
              <a:ea typeface="Verdana"/>
              <a:cs typeface="Verdana"/>
              <a:sym typeface="Verdana"/>
            </a:endParaRPr>
          </a:p>
        </p:txBody>
      </p:sp>
      <p:sp>
        <p:nvSpPr>
          <p:cNvPr id="200" name="Google Shape;200;p27"/>
          <p:cNvSpPr/>
          <p:nvPr/>
        </p:nvSpPr>
        <p:spPr>
          <a:xfrm>
            <a:off x="979587" y="3623597"/>
            <a:ext cx="7488832" cy="2952328"/>
          </a:xfrm>
          <a:prstGeom prst="horizontalScroll">
            <a:avLst>
              <a:gd name="adj" fmla="val 12500"/>
            </a:avLst>
          </a:prstGeom>
          <a:gradFill>
            <a:gsLst>
              <a:gs pos="0">
                <a:srgbClr val="888888"/>
              </a:gs>
              <a:gs pos="37000">
                <a:srgbClr val="BABABA"/>
              </a:gs>
              <a:gs pos="50000">
                <a:srgbClr val="C1C1C1"/>
              </a:gs>
              <a:gs pos="64000">
                <a:srgbClr val="BABABA"/>
              </a:gs>
              <a:gs pos="100000">
                <a:srgbClr val="888888"/>
              </a:gs>
            </a:gsLst>
            <a:lin ang="5400000" scaled="0"/>
          </a:gradFill>
          <a:ln w="9525" cap="flat" cmpd="sng">
            <a:solidFill>
              <a:schemeClr val="dk1"/>
            </a:solidFill>
            <a:prstDash val="solid"/>
            <a:round/>
            <a:headEnd type="none" w="sm" len="sm"/>
            <a:tailEnd type="none" w="sm" len="sm"/>
          </a:ln>
          <a:effectLst>
            <a:outerShdw blurRad="39000" dist="25400" dir="5400000">
              <a:srgbClr val="1A0000">
                <a:alpha val="34901"/>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r>
              <a:rPr lang="iw-IL" sz="2000">
                <a:solidFill>
                  <a:schemeClr val="dk1"/>
                </a:solidFill>
                <a:latin typeface="Verdana"/>
                <a:ea typeface="Verdana"/>
                <a:cs typeface="Verdana"/>
                <a:sym typeface="Verdana"/>
              </a:rPr>
              <a:t>הרב </a:t>
            </a:r>
            <a:r>
              <a:rPr lang="iw-IL" sz="2000" b="1">
                <a:solidFill>
                  <a:schemeClr val="dk1"/>
                </a:solidFill>
                <a:latin typeface="Verdana"/>
                <a:ea typeface="Verdana"/>
                <a:cs typeface="Verdana"/>
                <a:sym typeface="Verdana"/>
              </a:rPr>
              <a:t>ישראל מאיר לאו</a:t>
            </a:r>
            <a:r>
              <a:rPr lang="iw-IL" sz="2000">
                <a:solidFill>
                  <a:schemeClr val="dk1"/>
                </a:solidFill>
                <a:latin typeface="Verdana"/>
                <a:ea typeface="Verdana"/>
                <a:cs typeface="Verdana"/>
                <a:sym typeface="Verdana"/>
              </a:rPr>
              <a:t> (נולד בכ"ב בסיוון ה'תרצ"ז, 1 ביוני 1937) שימש כרב הראשי לישראל בשנים 1993–2003, וכרבה של תל אביב-יפו מ-1988 עד 1993 ומשנת 2005 עד היום. יו"ר מועצת יד ושם. חתן פרס ישראל למפעל חיים לשנת ה'תשס"ה.</a:t>
            </a:r>
            <a:endParaRPr/>
          </a:p>
          <a:p>
            <a:pPr marL="0" marR="0" lvl="0" indent="0" algn="ctr" rtl="1">
              <a:spcBef>
                <a:spcPts val="0"/>
              </a:spcBef>
              <a:spcAft>
                <a:spcPts val="0"/>
              </a:spcAft>
              <a:buNone/>
            </a:pPr>
            <a:endParaRPr sz="2200" b="1">
              <a:solidFill>
                <a:schemeClr val="dk1"/>
              </a:solidFill>
              <a:latin typeface="Verdana"/>
              <a:ea typeface="Verdana"/>
              <a:cs typeface="Verdana"/>
              <a:sym typeface="Verdana"/>
            </a:endParaRPr>
          </a:p>
        </p:txBody>
      </p:sp>
      <p:sp>
        <p:nvSpPr>
          <p:cNvPr id="201" name="Google Shape;201;p27"/>
          <p:cNvSpPr txBox="1">
            <a:spLocks noGrp="1"/>
          </p:cNvSpPr>
          <p:nvPr>
            <p:ph type="ftr" idx="11"/>
          </p:nvPr>
        </p:nvSpPr>
        <p:spPr>
          <a:xfrm>
            <a:off x="3124200" y="6214404"/>
            <a:ext cx="2895600" cy="365760"/>
          </a:xfrm>
          <a:prstGeom prst="rect">
            <a:avLst/>
          </a:prstGeom>
          <a:noFill/>
          <a:ln>
            <a:noFill/>
          </a:ln>
        </p:spPr>
        <p:txBody>
          <a:bodyPr spcFirstLastPara="1" wrap="square" lIns="91425" tIns="45700" rIns="91425" bIns="45700" anchor="b" anchorCtr="0">
            <a:noAutofit/>
          </a:bodyPr>
          <a:lstStyle/>
          <a:p>
            <a:pPr marL="0" marR="0" lvl="0" indent="0" algn="ctr" rtl="1">
              <a:spcBef>
                <a:spcPts val="0"/>
              </a:spcBef>
              <a:spcAft>
                <a:spcPts val="0"/>
              </a:spcAft>
              <a:buNone/>
            </a:pPr>
            <a:r>
              <a:rPr lang="iw-IL" sz="1000" b="0">
                <a:solidFill>
                  <a:srgbClr val="888994"/>
                </a:solidFill>
                <a:latin typeface="Verdana"/>
                <a:ea typeface="Verdana"/>
                <a:cs typeface="Verdana"/>
                <a:sym typeface="Verdana"/>
              </a:rPr>
              <a:t>מנהיגות-תל"י נופי הסלע מעלה אדומים שרית אנג'ל אור ועינת שבתאי</a:t>
            </a:r>
            <a:endParaRPr sz="1000" b="0">
              <a:solidFill>
                <a:srgbClr val="888994"/>
              </a:solidFill>
              <a:latin typeface="Verdana"/>
              <a:ea typeface="Verdana"/>
              <a:cs typeface="Verdana"/>
              <a:sym typeface="Verdana"/>
            </a:endParaRPr>
          </a:p>
        </p:txBody>
      </p:sp>
      <p:sp>
        <p:nvSpPr>
          <p:cNvPr id="202" name="Google Shape;202;p27"/>
          <p:cNvSpPr txBox="1">
            <a:spLocks noGrp="1"/>
          </p:cNvSpPr>
          <p:nvPr>
            <p:ph type="body" idx="1"/>
          </p:nvPr>
        </p:nvSpPr>
        <p:spPr>
          <a:xfrm>
            <a:off x="831677" y="1196752"/>
            <a:ext cx="2304256" cy="2760126"/>
          </a:xfrm>
          <a:prstGeom prst="rect">
            <a:avLst/>
          </a:prstGeom>
          <a:noFill/>
          <a:ln>
            <a:noFill/>
          </a:ln>
        </p:spPr>
        <p:txBody>
          <a:bodyPr spcFirstLastPara="1" wrap="square" lIns="45700" tIns="45700" rIns="45700" bIns="45700" anchor="t" anchorCtr="0">
            <a:noAutofit/>
          </a:bodyPr>
          <a:lstStyle/>
          <a:p>
            <a:pPr marL="0" marR="0" lvl="0" indent="0" algn="ctr" rtl="1">
              <a:lnSpc>
                <a:spcPct val="90000"/>
              </a:lnSpc>
              <a:spcBef>
                <a:spcPts val="0"/>
              </a:spcBef>
              <a:spcAft>
                <a:spcPts val="0"/>
              </a:spcAft>
              <a:buClr>
                <a:schemeClr val="accent1"/>
              </a:buClr>
              <a:buFont typeface="Noto Sans Symbols"/>
              <a:buNone/>
            </a:pPr>
            <a:r>
              <a:rPr lang="iw-IL" sz="1800" b="1" i="0" u="none" strike="noStrike" cap="none">
                <a:solidFill>
                  <a:schemeClr val="dk1"/>
                </a:solidFill>
                <a:latin typeface="Verdana"/>
                <a:ea typeface="Verdana"/>
                <a:cs typeface="Verdana"/>
                <a:sym typeface="Verdana"/>
              </a:rPr>
              <a:t>הוריו נרצחו כאשר היה ילד. ואחיו הגדול לקח  עליו חסות. יורם נחשף לגילויים קשים של  אלימות וגזענות, והתמודדו לאורך שנים עם צורך להגן על עצמו מאיומים ומסכנות. </a:t>
            </a:r>
            <a:endParaRPr/>
          </a:p>
          <a:p>
            <a:pPr marL="0" marR="0" lvl="0" indent="0" algn="r" rtl="1">
              <a:lnSpc>
                <a:spcPct val="90000"/>
              </a:lnSpc>
              <a:spcBef>
                <a:spcPts val="0"/>
              </a:spcBef>
              <a:spcAft>
                <a:spcPts val="0"/>
              </a:spcAft>
              <a:buClr>
                <a:schemeClr val="accent1"/>
              </a:buClr>
              <a:buFont typeface="Noto Sans Symbols"/>
              <a:buNone/>
            </a:pPr>
            <a:endParaRPr sz="1800" b="1" i="0" u="none" strike="noStrike" cap="none">
              <a:solidFill>
                <a:schemeClr val="dk1"/>
              </a:solidFill>
              <a:latin typeface="Verdana"/>
              <a:ea typeface="Verdana"/>
              <a:cs typeface="Verdana"/>
              <a:sym typeface="Verdana"/>
            </a:endParaRPr>
          </a:p>
          <a:p>
            <a:pPr marL="0" marR="0" lvl="0" indent="0" algn="r" rtl="1">
              <a:lnSpc>
                <a:spcPct val="90000"/>
              </a:lnSpc>
              <a:spcBef>
                <a:spcPts val="0"/>
              </a:spcBef>
              <a:spcAft>
                <a:spcPts val="0"/>
              </a:spcAft>
              <a:buClr>
                <a:schemeClr val="accent1"/>
              </a:buClr>
              <a:buFont typeface="Noto Sans Symbols"/>
              <a:buNone/>
            </a:pPr>
            <a:r>
              <a:rPr lang="iw-IL" sz="1800" b="1" i="0" u="none" strike="noStrike" cap="none">
                <a:solidFill>
                  <a:schemeClr val="dk1"/>
                </a:solidFill>
                <a:latin typeface="Verdana"/>
                <a:ea typeface="Verdana"/>
                <a:cs typeface="Verdana"/>
                <a:sym typeface="Verdana"/>
              </a:rPr>
              <a:t> </a:t>
            </a:r>
            <a:endParaRPr sz="1800" b="1" i="0" u="none" strike="noStrike" cap="none">
              <a:solidFill>
                <a:schemeClr val="dk1"/>
              </a:solidFill>
              <a:latin typeface="Verdana"/>
              <a:ea typeface="Verdana"/>
              <a:cs typeface="Verdana"/>
              <a:sym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28"/>
          <p:cNvPicPr preferRelativeResize="0"/>
          <p:nvPr/>
        </p:nvPicPr>
        <p:blipFill rotWithShape="1">
          <a:blip r:embed="rId3">
            <a:alphaModFix/>
          </a:blip>
          <a:srcRect/>
          <a:stretch/>
        </p:blipFill>
        <p:spPr>
          <a:xfrm>
            <a:off x="3635896" y="916271"/>
            <a:ext cx="2353905" cy="2659525"/>
          </a:xfrm>
          <a:prstGeom prst="rect">
            <a:avLst/>
          </a:prstGeom>
          <a:solidFill>
            <a:srgbClr val="ECECEC"/>
          </a:solidFill>
          <a:ln w="88900" cap="sq" cmpd="sng">
            <a:solidFill>
              <a:srgbClr val="FFFFFF"/>
            </a:solidFill>
            <a:prstDash val="solid"/>
            <a:miter lim="8000"/>
            <a:headEnd type="none" w="sm" len="sm"/>
            <a:tailEnd type="none" w="sm" len="sm"/>
          </a:ln>
          <a:effectLst>
            <a:outerShdw blurRad="55000" dist="18000" dir="5400000" algn="tl" rotWithShape="0">
              <a:srgbClr val="000000">
                <a:alpha val="40000"/>
              </a:srgbClr>
            </a:outerShdw>
          </a:effectLst>
        </p:spPr>
      </p:pic>
      <p:sp>
        <p:nvSpPr>
          <p:cNvPr id="208" name="Google Shape;208;p28"/>
          <p:cNvSpPr/>
          <p:nvPr/>
        </p:nvSpPr>
        <p:spPr>
          <a:xfrm>
            <a:off x="2509253" y="-99392"/>
            <a:ext cx="4414991" cy="1015663"/>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iw-IL" sz="6000" b="1">
                <a:solidFill>
                  <a:srgbClr val="FF5D4F"/>
                </a:solidFill>
                <a:latin typeface="Verdana"/>
                <a:ea typeface="Verdana"/>
                <a:cs typeface="Verdana"/>
                <a:sym typeface="Verdana"/>
              </a:rPr>
              <a:t>אלון/אלי עמיר</a:t>
            </a:r>
            <a:endParaRPr sz="6000" b="1">
              <a:solidFill>
                <a:srgbClr val="FF5D4F"/>
              </a:solidFill>
              <a:latin typeface="Verdana"/>
              <a:ea typeface="Verdana"/>
              <a:cs typeface="Verdana"/>
              <a:sym typeface="Verdana"/>
            </a:endParaRPr>
          </a:p>
        </p:txBody>
      </p:sp>
      <p:sp>
        <p:nvSpPr>
          <p:cNvPr id="209" name="Google Shape;209;p28"/>
          <p:cNvSpPr/>
          <p:nvPr/>
        </p:nvSpPr>
        <p:spPr>
          <a:xfrm>
            <a:off x="322982" y="3312368"/>
            <a:ext cx="8568952" cy="3717032"/>
          </a:xfrm>
          <a:prstGeom prst="horizontalScroll">
            <a:avLst>
              <a:gd name="adj" fmla="val 12500"/>
            </a:avLst>
          </a:prstGeom>
          <a:gradFill>
            <a:gsLst>
              <a:gs pos="0">
                <a:srgbClr val="888888"/>
              </a:gs>
              <a:gs pos="37000">
                <a:srgbClr val="BABABA"/>
              </a:gs>
              <a:gs pos="50000">
                <a:srgbClr val="C1C1C1"/>
              </a:gs>
              <a:gs pos="64000">
                <a:srgbClr val="BABABA"/>
              </a:gs>
              <a:gs pos="100000">
                <a:srgbClr val="888888"/>
              </a:gs>
            </a:gsLst>
            <a:lin ang="5400000" scaled="0"/>
          </a:gradFill>
          <a:ln w="9525" cap="flat" cmpd="sng">
            <a:solidFill>
              <a:schemeClr val="dk1"/>
            </a:solidFill>
            <a:prstDash val="solid"/>
            <a:round/>
            <a:headEnd type="none" w="sm" len="sm"/>
            <a:tailEnd type="none" w="sm" len="sm"/>
          </a:ln>
          <a:effectLst>
            <a:outerShdw blurRad="39000" dist="25400" dir="5400000">
              <a:srgbClr val="1A0000">
                <a:alpha val="34901"/>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1">
                <a:solidFill>
                  <a:schemeClr val="dk1"/>
                </a:solidFill>
                <a:latin typeface="Verdana"/>
                <a:ea typeface="Verdana"/>
                <a:cs typeface="Verdana"/>
                <a:sym typeface="Verdana"/>
              </a:rPr>
              <a:t>עמיר נולד בבגדד כפואד אליאס נאצח ח'לסצ'י ובגיל 13 עלה לישראל והתחנך בשומריה שבקיבוץ משמר העמק. בשנת 1954 החל לעבוד כשליח במשרד ראש הממשלה ולאחר השירות בצה"ל עבד כמנהל הארכיון במשרד. בשנים 1964–1968 שימש כעוזר ראשי ליועץ ראש הממשלה לענייני ערבים. מילא כמה תפקידים בכירים במשרד הקליטה, ובהם גם המשנה למנכ"ל והמנכ"ל בפועל. לאחר מכן, ניהל את עליית הנוער ועבד במשך כעשרים שנה בסוכנות היהודית. בשנים 1975 - 1978 היה שליח ומנהל הפדרציה הספרדית בארצות הברית ופעל להשבת יורדים לארץ. כיום גר בשכונת גילה שבירושלים. בשנת 2013 ביום ירושלים העניק ראש העיר ירושלים ניר ברקת את עיטור "יקיר ירושלים" לעמיר על פועלו.</a:t>
            </a:r>
            <a:endParaRPr/>
          </a:p>
        </p:txBody>
      </p:sp>
      <p:sp>
        <p:nvSpPr>
          <p:cNvPr id="210" name="Google Shape;210;p28"/>
          <p:cNvSpPr txBox="1">
            <a:spLocks noGrp="1"/>
          </p:cNvSpPr>
          <p:nvPr>
            <p:ph type="ftr" idx="11"/>
          </p:nvPr>
        </p:nvSpPr>
        <p:spPr>
          <a:xfrm>
            <a:off x="3124200" y="6214404"/>
            <a:ext cx="2895600" cy="365760"/>
          </a:xfrm>
          <a:prstGeom prst="rect">
            <a:avLst/>
          </a:prstGeom>
          <a:noFill/>
          <a:ln>
            <a:noFill/>
          </a:ln>
        </p:spPr>
        <p:txBody>
          <a:bodyPr spcFirstLastPara="1" wrap="square" lIns="91425" tIns="45700" rIns="91425" bIns="45700" anchor="b" anchorCtr="0">
            <a:noAutofit/>
          </a:bodyPr>
          <a:lstStyle/>
          <a:p>
            <a:pPr marL="0" marR="0" lvl="0" indent="0" algn="ctr" rtl="1">
              <a:spcBef>
                <a:spcPts val="0"/>
              </a:spcBef>
              <a:spcAft>
                <a:spcPts val="0"/>
              </a:spcAft>
              <a:buNone/>
            </a:pPr>
            <a:r>
              <a:rPr lang="iw-IL" sz="1000" b="0">
                <a:solidFill>
                  <a:srgbClr val="888994"/>
                </a:solidFill>
                <a:latin typeface="Verdana"/>
                <a:ea typeface="Verdana"/>
                <a:cs typeface="Verdana"/>
                <a:sym typeface="Verdana"/>
              </a:rPr>
              <a:t>מנהיגות-תל"י נופי הסלע מעלה אדומים שרית אנג'ל אור ועינת שבתאי</a:t>
            </a:r>
            <a:endParaRPr sz="1000" b="0">
              <a:solidFill>
                <a:srgbClr val="888994"/>
              </a:solidFill>
              <a:latin typeface="Verdana"/>
              <a:ea typeface="Verdana"/>
              <a:cs typeface="Verdana"/>
              <a:sym typeface="Verdana"/>
            </a:endParaRPr>
          </a:p>
        </p:txBody>
      </p:sp>
      <p:sp>
        <p:nvSpPr>
          <p:cNvPr id="211" name="Google Shape;211;p28"/>
          <p:cNvSpPr txBox="1">
            <a:spLocks noGrp="1"/>
          </p:cNvSpPr>
          <p:nvPr>
            <p:ph type="body" idx="1"/>
          </p:nvPr>
        </p:nvSpPr>
        <p:spPr>
          <a:xfrm>
            <a:off x="539552" y="913448"/>
            <a:ext cx="2736304" cy="2662347"/>
          </a:xfrm>
          <a:prstGeom prst="rect">
            <a:avLst/>
          </a:prstGeom>
          <a:noFill/>
          <a:ln>
            <a:noFill/>
          </a:ln>
        </p:spPr>
        <p:txBody>
          <a:bodyPr spcFirstLastPara="1" wrap="square" lIns="45700" tIns="45700" rIns="45700" bIns="45700" anchor="t" anchorCtr="0">
            <a:noAutofit/>
          </a:bodyPr>
          <a:lstStyle/>
          <a:p>
            <a:pPr marL="0" marR="0" lvl="0" indent="0" algn="ctr" rtl="1">
              <a:spcBef>
                <a:spcPts val="0"/>
              </a:spcBef>
              <a:spcAft>
                <a:spcPts val="0"/>
              </a:spcAft>
              <a:buClr>
                <a:schemeClr val="accent1"/>
              </a:buClr>
              <a:buFont typeface="Noto Sans Symbols"/>
              <a:buNone/>
            </a:pPr>
            <a:r>
              <a:rPr lang="iw-IL" sz="1800" b="1" i="0" u="none" strike="noStrike" cap="none">
                <a:solidFill>
                  <a:schemeClr val="dk1"/>
                </a:solidFill>
                <a:latin typeface="Verdana"/>
                <a:ea typeface="Verdana"/>
                <a:cs typeface="Verdana"/>
                <a:sym typeface="Verdana"/>
              </a:rPr>
              <a:t>אינו יליד הארץ. שולב במסגרת חוץ ביתית כדי לאפשר לו הטמעה  של התרבות הישראלית. אלון  מספר על פער בין  התרבות הנהוגה בבית לבין זו בחברה הקולטת. הוא חש בקונפליקט ומספר על מתח וקושי רגשי להשתלב.</a:t>
            </a:r>
            <a:endParaRPr/>
          </a:p>
          <a:p>
            <a:pPr marL="0" marR="0" lvl="0" indent="0" algn="ctr" rtl="1">
              <a:spcBef>
                <a:spcPts val="0"/>
              </a:spcBef>
              <a:spcAft>
                <a:spcPts val="0"/>
              </a:spcAft>
              <a:buClr>
                <a:schemeClr val="accent1"/>
              </a:buClr>
              <a:buFont typeface="Noto Sans Symbols"/>
              <a:buNone/>
            </a:pPr>
            <a:endParaRPr sz="1800" b="1" i="0" u="none" strike="noStrike" cap="none">
              <a:solidFill>
                <a:schemeClr val="dk1"/>
              </a:solidFill>
              <a:latin typeface="Verdana"/>
              <a:ea typeface="Verdana"/>
              <a:cs typeface="Verdana"/>
              <a:sym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29"/>
          <p:cNvPicPr preferRelativeResize="0"/>
          <p:nvPr/>
        </p:nvPicPr>
        <p:blipFill rotWithShape="1">
          <a:blip r:embed="rId3">
            <a:alphaModFix/>
          </a:blip>
          <a:srcRect/>
          <a:stretch/>
        </p:blipFill>
        <p:spPr>
          <a:xfrm>
            <a:off x="3635896" y="916271"/>
            <a:ext cx="2353905" cy="2659525"/>
          </a:xfrm>
          <a:prstGeom prst="rect">
            <a:avLst/>
          </a:prstGeom>
          <a:solidFill>
            <a:srgbClr val="ECECEC"/>
          </a:solidFill>
          <a:ln w="88900" cap="sq" cmpd="sng">
            <a:solidFill>
              <a:srgbClr val="FFFFFF"/>
            </a:solidFill>
            <a:prstDash val="solid"/>
            <a:miter lim="8000"/>
            <a:headEnd type="none" w="sm" len="sm"/>
            <a:tailEnd type="none" w="sm" len="sm"/>
          </a:ln>
          <a:effectLst>
            <a:outerShdw blurRad="55000" dist="18000" dir="5400000" algn="tl" rotWithShape="0">
              <a:srgbClr val="000000">
                <a:alpha val="40000"/>
              </a:srgbClr>
            </a:outerShdw>
          </a:effectLst>
        </p:spPr>
      </p:pic>
      <p:sp>
        <p:nvSpPr>
          <p:cNvPr id="217" name="Google Shape;217;p29"/>
          <p:cNvSpPr/>
          <p:nvPr/>
        </p:nvSpPr>
        <p:spPr>
          <a:xfrm>
            <a:off x="1865649" y="-99392"/>
            <a:ext cx="5702203" cy="1015663"/>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iw-IL" sz="6000" b="1">
                <a:solidFill>
                  <a:srgbClr val="FF5D4F"/>
                </a:solidFill>
                <a:latin typeface="Verdana"/>
                <a:ea typeface="Verdana"/>
                <a:cs typeface="Verdana"/>
                <a:sym typeface="Verdana"/>
              </a:rPr>
              <a:t>בן -עמי/משה רבנו</a:t>
            </a:r>
            <a:endParaRPr sz="6000" b="1">
              <a:solidFill>
                <a:srgbClr val="FF5D4F"/>
              </a:solidFill>
              <a:latin typeface="Verdana"/>
              <a:ea typeface="Verdana"/>
              <a:cs typeface="Verdana"/>
              <a:sym typeface="Verdana"/>
            </a:endParaRPr>
          </a:p>
        </p:txBody>
      </p:sp>
      <p:sp>
        <p:nvSpPr>
          <p:cNvPr id="218" name="Google Shape;218;p29"/>
          <p:cNvSpPr/>
          <p:nvPr/>
        </p:nvSpPr>
        <p:spPr>
          <a:xfrm>
            <a:off x="322982" y="3312368"/>
            <a:ext cx="8568952" cy="3717032"/>
          </a:xfrm>
          <a:prstGeom prst="horizontalScroll">
            <a:avLst>
              <a:gd name="adj" fmla="val 12500"/>
            </a:avLst>
          </a:prstGeom>
          <a:gradFill>
            <a:gsLst>
              <a:gs pos="0">
                <a:srgbClr val="888888"/>
              </a:gs>
              <a:gs pos="37000">
                <a:srgbClr val="BABABA"/>
              </a:gs>
              <a:gs pos="50000">
                <a:srgbClr val="C1C1C1"/>
              </a:gs>
              <a:gs pos="64000">
                <a:srgbClr val="BABABA"/>
              </a:gs>
              <a:gs pos="100000">
                <a:srgbClr val="888888"/>
              </a:gs>
            </a:gsLst>
            <a:lin ang="5400000" scaled="0"/>
          </a:gradFill>
          <a:ln w="9525" cap="flat" cmpd="sng">
            <a:solidFill>
              <a:schemeClr val="dk1"/>
            </a:solidFill>
            <a:prstDash val="solid"/>
            <a:round/>
            <a:headEnd type="none" w="sm" len="sm"/>
            <a:tailEnd type="none" w="sm" len="sm"/>
          </a:ln>
          <a:effectLst>
            <a:outerShdw blurRad="39000" dist="25400" dir="5400000">
              <a:srgbClr val="1A0000">
                <a:alpha val="34901"/>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1">
                <a:solidFill>
                  <a:schemeClr val="dk1"/>
                </a:solidFill>
                <a:latin typeface="Verdana"/>
                <a:ea typeface="Verdana"/>
                <a:cs typeface="Verdana"/>
                <a:sym typeface="Verdana"/>
              </a:rPr>
              <a:t>משה רבנו נולד במצרים ליוכבד ולעמרם, עבדים עבריים, בעקבות גזרות של המלך פרעה, הוסתר בתיבה שהושטה על היאור, בת פרעה גילתה אותו, וגידלה אותו בארמון, כשבגר ה' נגלה אליו, ובחר בו למנהיג שיוביל את יציאת העם ממצרים, למרות גמגומו.</a:t>
            </a:r>
            <a:endParaRPr/>
          </a:p>
          <a:p>
            <a:pPr marL="0" marR="0" lvl="0" indent="0" algn="ctr" rtl="1">
              <a:spcBef>
                <a:spcPts val="0"/>
              </a:spcBef>
              <a:spcAft>
                <a:spcPts val="0"/>
              </a:spcAft>
              <a:buNone/>
            </a:pPr>
            <a:r>
              <a:rPr lang="iw-IL" sz="1800" b="1">
                <a:solidFill>
                  <a:schemeClr val="dk1"/>
                </a:solidFill>
                <a:latin typeface="Verdana"/>
                <a:ea typeface="Verdana"/>
                <a:cs typeface="Verdana"/>
                <a:sym typeface="Verdana"/>
              </a:rPr>
              <a:t>היה צנוע , עניו, חכם, מנהיג דגול שעליו נאמר: "ממשה עד משה לא קם כמשה".</a:t>
            </a:r>
            <a:endParaRPr sz="1800" b="1">
              <a:solidFill>
                <a:schemeClr val="dk1"/>
              </a:solidFill>
              <a:latin typeface="Verdana"/>
              <a:ea typeface="Verdana"/>
              <a:cs typeface="Verdana"/>
              <a:sym typeface="Verdana"/>
            </a:endParaRPr>
          </a:p>
        </p:txBody>
      </p:sp>
      <p:pic>
        <p:nvPicPr>
          <p:cNvPr id="219" name="Google Shape;219;p29"/>
          <p:cNvPicPr preferRelativeResize="0"/>
          <p:nvPr/>
        </p:nvPicPr>
        <p:blipFill rotWithShape="1">
          <a:blip r:embed="rId4">
            <a:alphaModFix/>
          </a:blip>
          <a:srcRect/>
          <a:stretch/>
        </p:blipFill>
        <p:spPr>
          <a:xfrm>
            <a:off x="3701526" y="960625"/>
            <a:ext cx="2288275" cy="2615171"/>
          </a:xfrm>
          <a:prstGeom prst="rect">
            <a:avLst/>
          </a:prstGeom>
          <a:noFill/>
          <a:ln>
            <a:noFill/>
          </a:ln>
        </p:spPr>
      </p:pic>
      <p:sp>
        <p:nvSpPr>
          <p:cNvPr id="220" name="Google Shape;220;p29"/>
          <p:cNvSpPr txBox="1">
            <a:spLocks noGrp="1"/>
          </p:cNvSpPr>
          <p:nvPr>
            <p:ph type="ftr" idx="11"/>
          </p:nvPr>
        </p:nvSpPr>
        <p:spPr>
          <a:xfrm>
            <a:off x="3124200" y="6214404"/>
            <a:ext cx="2895600" cy="365760"/>
          </a:xfrm>
          <a:prstGeom prst="rect">
            <a:avLst/>
          </a:prstGeom>
          <a:noFill/>
          <a:ln>
            <a:noFill/>
          </a:ln>
        </p:spPr>
        <p:txBody>
          <a:bodyPr spcFirstLastPara="1" wrap="square" lIns="91425" tIns="45700" rIns="91425" bIns="45700" anchor="b" anchorCtr="0">
            <a:noAutofit/>
          </a:bodyPr>
          <a:lstStyle/>
          <a:p>
            <a:pPr marL="0" marR="0" lvl="0" indent="0" algn="ctr" rtl="1">
              <a:spcBef>
                <a:spcPts val="0"/>
              </a:spcBef>
              <a:spcAft>
                <a:spcPts val="0"/>
              </a:spcAft>
              <a:buNone/>
            </a:pPr>
            <a:r>
              <a:rPr lang="iw-IL" sz="1000" b="0">
                <a:solidFill>
                  <a:srgbClr val="888994"/>
                </a:solidFill>
                <a:latin typeface="Verdana"/>
                <a:ea typeface="Verdana"/>
                <a:cs typeface="Verdana"/>
                <a:sym typeface="Verdana"/>
              </a:rPr>
              <a:t>מנהיגות-תל"י נופי הסלע מעלה אדומים שרית אנג'ל אור ועינת שבתאי</a:t>
            </a:r>
            <a:endParaRPr sz="1000" b="0">
              <a:solidFill>
                <a:srgbClr val="888994"/>
              </a:solidFill>
              <a:latin typeface="Verdana"/>
              <a:ea typeface="Verdana"/>
              <a:cs typeface="Verdana"/>
              <a:sym typeface="Verdana"/>
            </a:endParaRPr>
          </a:p>
        </p:txBody>
      </p:sp>
      <p:sp>
        <p:nvSpPr>
          <p:cNvPr id="221" name="Google Shape;221;p29"/>
          <p:cNvSpPr txBox="1">
            <a:spLocks noGrp="1"/>
          </p:cNvSpPr>
          <p:nvPr>
            <p:ph type="body" idx="1"/>
          </p:nvPr>
        </p:nvSpPr>
        <p:spPr>
          <a:xfrm>
            <a:off x="497497" y="1132025"/>
            <a:ext cx="2736304" cy="2180343"/>
          </a:xfrm>
          <a:prstGeom prst="rect">
            <a:avLst/>
          </a:prstGeom>
          <a:noFill/>
          <a:ln>
            <a:noFill/>
          </a:ln>
        </p:spPr>
        <p:txBody>
          <a:bodyPr spcFirstLastPara="1" wrap="square" lIns="45700" tIns="45700" rIns="45700" bIns="45700" anchor="t" anchorCtr="0">
            <a:noAutofit/>
          </a:bodyPr>
          <a:lstStyle/>
          <a:p>
            <a:pPr marL="0" marR="0" lvl="0" indent="0" algn="ctr" rtl="1">
              <a:spcBef>
                <a:spcPts val="0"/>
              </a:spcBef>
              <a:spcAft>
                <a:spcPts val="0"/>
              </a:spcAft>
              <a:buClr>
                <a:schemeClr val="accent1"/>
              </a:buClr>
              <a:buFont typeface="Noto Sans Symbols"/>
              <a:buNone/>
            </a:pPr>
            <a:r>
              <a:rPr lang="iw-IL" sz="2200" b="1" i="0" u="none" strike="noStrike" cap="none">
                <a:solidFill>
                  <a:schemeClr val="dk1"/>
                </a:solidFill>
                <a:latin typeface="Verdana"/>
                <a:ea typeface="Verdana"/>
                <a:cs typeface="Verdana"/>
                <a:sym typeface="Verdana"/>
              </a:rPr>
              <a:t>כתינוק היה בסכנת חיים, אימו מסרה אותו למשפחה מאמצת עשירה, השתתף בהרג אדם, נמלט מחשש לעונש, סובל מגמגום</a:t>
            </a:r>
            <a:endParaRPr/>
          </a:p>
          <a:p>
            <a:pPr marL="0" marR="0" lvl="0" indent="0" algn="ctr" rtl="1">
              <a:spcBef>
                <a:spcPts val="0"/>
              </a:spcBef>
              <a:spcAft>
                <a:spcPts val="0"/>
              </a:spcAft>
              <a:buClr>
                <a:schemeClr val="accent1"/>
              </a:buClr>
              <a:buFont typeface="Noto Sans Symbols"/>
              <a:buNone/>
            </a:pPr>
            <a:endParaRPr sz="2200" b="1" i="0" u="none" strike="noStrike" cap="none">
              <a:solidFill>
                <a:schemeClr val="dk1"/>
              </a:solidFill>
              <a:latin typeface="Verdana"/>
              <a:ea typeface="Verdana"/>
              <a:cs typeface="Verdana"/>
              <a:sym typeface="Verdana"/>
            </a:endParaRPr>
          </a:p>
        </p:txBody>
      </p:sp>
    </p:spTree>
  </p:cSld>
  <p:clrMapOvr>
    <a:masterClrMapping/>
  </p:clrMapOvr>
</p:sld>
</file>

<file path=ppt/theme/theme1.xml><?xml version="1.0" encoding="utf-8"?>
<a:theme xmlns:a="http://schemas.openxmlformats.org/drawingml/2006/main" name="Carnival">
  <a:themeElements>
    <a:clrScheme name="זרם מדחף">
      <a:dk1>
        <a:srgbClr val="000000"/>
      </a:dk1>
      <a:lt1>
        <a:srgbClr val="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1708</Words>
  <Application>Microsoft Office PowerPoint</Application>
  <PresentationFormat>‫הצגה על המסך (4:3)</PresentationFormat>
  <Paragraphs>111</Paragraphs>
  <Slides>19</Slides>
  <Notes>15</Notes>
  <HiddenSlides>0</HiddenSlides>
  <MMClips>0</MMClips>
  <ScaleCrop>false</ScaleCrop>
  <HeadingPairs>
    <vt:vector size="6" baseType="variant">
      <vt:variant>
        <vt:lpstr>גופנים בשימוש</vt:lpstr>
      </vt:variant>
      <vt:variant>
        <vt:i4>10</vt:i4>
      </vt:variant>
      <vt:variant>
        <vt:lpstr>ערכת נושא</vt:lpstr>
      </vt:variant>
      <vt:variant>
        <vt:i4>1</vt:i4>
      </vt:variant>
      <vt:variant>
        <vt:lpstr>כותרות שקופיות</vt:lpstr>
      </vt:variant>
      <vt:variant>
        <vt:i4>19</vt:i4>
      </vt:variant>
    </vt:vector>
  </HeadingPairs>
  <TitlesOfParts>
    <vt:vector size="30" baseType="lpstr">
      <vt:lpstr>Garamond</vt:lpstr>
      <vt:lpstr>Times New Roman</vt:lpstr>
      <vt:lpstr>Cantata One</vt:lpstr>
      <vt:lpstr>Miriam</vt:lpstr>
      <vt:lpstr>Verdana</vt:lpstr>
      <vt:lpstr>Calibri</vt:lpstr>
      <vt:lpstr>Guttman Yad-Brush</vt:lpstr>
      <vt:lpstr>Noto Sans Symbols</vt:lpstr>
      <vt:lpstr>Corbel</vt:lpstr>
      <vt:lpstr>Arial</vt:lpstr>
      <vt:lpstr>Carnival</vt:lpstr>
      <vt:lpstr>הרב יוסף דב סולובייצ'יק-איש האמונה גורל ויעוד</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מה היה חטאו של איוב?(עמ'67 שורות 15 -25</vt:lpstr>
      <vt:lpstr>מה היתה נק ההתקדמות של של איוב?</vt:lpstr>
      <vt:lpstr>הרב יוסף דב סולובייצ'יק-איש האמונה גורל ויעוד</vt:lpstr>
      <vt:lpstr>מיהו הרב סולובייצ'יק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הרב יוסף דב סולובייצ'יק-איש האמונה גורל ויעוד</dc:title>
  <dc:creator>user</dc:creator>
  <cp:lastModifiedBy>user</cp:lastModifiedBy>
  <cp:revision>3</cp:revision>
  <dcterms:modified xsi:type="dcterms:W3CDTF">2023-12-06T20:37:53Z</dcterms:modified>
</cp:coreProperties>
</file>