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298" r:id="rId2"/>
    <p:sldId id="299" r:id="rId3"/>
    <p:sldId id="300" r:id="rId4"/>
    <p:sldId id="301" r:id="rId5"/>
    <p:sldId id="302" r:id="rId6"/>
    <p:sldId id="303" r:id="rId7"/>
    <p:sldId id="304" r:id="rId8"/>
    <p:sldId id="305" r:id="rId9"/>
    <p:sldId id="306" r:id="rId10"/>
    <p:sldId id="307" r:id="rId11"/>
    <p:sldId id="308" r:id="rId12"/>
    <p:sldId id="325" r:id="rId13"/>
    <p:sldId id="326"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1" r:id="rId27"/>
    <p:sldId id="322" r:id="rId28"/>
    <p:sldId id="293" r:id="rId29"/>
    <p:sldId id="324" r:id="rId30"/>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0C7D"/>
    <a:srgbClr val="5E3DA1"/>
    <a:srgbClr val="8B3F97"/>
    <a:srgbClr val="F2F2F2"/>
    <a:srgbClr val="D6D6D6"/>
    <a:srgbClr val="E09A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40" autoAdjust="0"/>
    <p:restoredTop sz="94670"/>
  </p:normalViewPr>
  <p:slideViewPr>
    <p:cSldViewPr snapToGrid="0">
      <p:cViewPr varScale="1">
        <p:scale>
          <a:sx n="106" d="100"/>
          <a:sy n="106" d="100"/>
        </p:scale>
        <p:origin x="44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ADC1B2-9B41-7D4C-9574-E8735C8BC32B}" type="datetimeFigureOut">
              <a:rPr lang="en-IL" smtClean="0"/>
              <a:t>02/04/2024</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E5F5CD-8E66-A348-BC65-45B1EDD5B89E}" type="slidenum">
              <a:rPr lang="en-IL" smtClean="0"/>
              <a:t>‹#›</a:t>
            </a:fld>
            <a:endParaRPr lang="en-IL"/>
          </a:p>
        </p:txBody>
      </p:sp>
    </p:spTree>
    <p:extLst>
      <p:ext uri="{BB962C8B-B14F-4D97-AF65-F5344CB8AC3E}">
        <p14:creationId xmlns:p14="http://schemas.microsoft.com/office/powerpoint/2010/main" val="848358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en-GB" dirty="0"/>
          </a:p>
        </p:txBody>
      </p:sp>
      <p:sp>
        <p:nvSpPr>
          <p:cNvPr id="4" name="מציין מיקום של מספר שקופית 3"/>
          <p:cNvSpPr>
            <a:spLocks noGrp="1"/>
          </p:cNvSpPr>
          <p:nvPr>
            <p:ph type="sldNum" sz="quarter" idx="10"/>
          </p:nvPr>
        </p:nvSpPr>
        <p:spPr/>
        <p:txBody>
          <a:bodyPr/>
          <a:lstStyle/>
          <a:p>
            <a:fld id="{D63FB2C8-BFB5-48F4-955F-5FCC776746F7}" type="slidenum">
              <a:rPr lang="en-GB" smtClean="0"/>
              <a:t>1</a:t>
            </a:fld>
            <a:endParaRPr lang="en-GB"/>
          </a:p>
        </p:txBody>
      </p:sp>
    </p:spTree>
    <p:extLst>
      <p:ext uri="{BB962C8B-B14F-4D97-AF65-F5344CB8AC3E}">
        <p14:creationId xmlns:p14="http://schemas.microsoft.com/office/powerpoint/2010/main" val="3310002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27:notes"/>
          <p:cNvSpPr txBox="1">
            <a:spLocks noGrp="1"/>
          </p:cNvSpPr>
          <p:nvPr>
            <p:ph type="body" idx="1"/>
          </p:nvPr>
        </p:nvSpPr>
        <p:spPr>
          <a:xfrm>
            <a:off x="679768" y="4778722"/>
            <a:ext cx="5438140" cy="390986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7" name="Google Shape;337;p27:notes"/>
          <p:cNvSpPr>
            <a:spLocks noGrp="1" noRot="1" noChangeAspect="1"/>
          </p:cNvSpPr>
          <p:nvPr>
            <p:ph type="sldImg" idx="2"/>
          </p:nvPr>
        </p:nvSpPr>
        <p:spPr>
          <a:xfrm>
            <a:off x="420688"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888393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7" Type="http://schemas.openxmlformats.org/officeDocument/2006/relationships/image" Target="../media/image2.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5E3DA1"/>
        </a:solidFill>
        <a:effectLst/>
      </p:bgPr>
    </p:bg>
    <p:spTree>
      <p:nvGrpSpPr>
        <p:cNvPr id="1" name=""/>
        <p:cNvGrpSpPr/>
        <p:nvPr/>
      </p:nvGrpSpPr>
      <p:grpSpPr>
        <a:xfrm>
          <a:off x="0" y="0"/>
          <a:ext cx="0" cy="0"/>
          <a:chOff x="0" y="0"/>
          <a:chExt cx="0" cy="0"/>
        </a:xfrm>
      </p:grpSpPr>
      <p:sp>
        <p:nvSpPr>
          <p:cNvPr id="62" name="Donut 61">
            <a:extLst>
              <a:ext uri="{FF2B5EF4-FFF2-40B4-BE49-F238E27FC236}">
                <a16:creationId xmlns:a16="http://schemas.microsoft.com/office/drawing/2014/main" id="{CD82439D-7316-CAEE-BDB2-330359CB7566}"/>
              </a:ext>
            </a:extLst>
          </p:cNvPr>
          <p:cNvSpPr/>
          <p:nvPr userDrawn="1"/>
        </p:nvSpPr>
        <p:spPr>
          <a:xfrm>
            <a:off x="1756641" y="6086311"/>
            <a:ext cx="1462417" cy="1462417"/>
          </a:xfrm>
          <a:prstGeom prst="donut">
            <a:avLst>
              <a:gd name="adj" fmla="val 20457"/>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66" name="Donut 65">
            <a:extLst>
              <a:ext uri="{FF2B5EF4-FFF2-40B4-BE49-F238E27FC236}">
                <a16:creationId xmlns:a16="http://schemas.microsoft.com/office/drawing/2014/main" id="{3B3D967D-FF23-F806-A3EA-A0D1722DAA3D}"/>
              </a:ext>
            </a:extLst>
          </p:cNvPr>
          <p:cNvSpPr/>
          <p:nvPr userDrawn="1"/>
        </p:nvSpPr>
        <p:spPr>
          <a:xfrm>
            <a:off x="739008" y="5125209"/>
            <a:ext cx="3497682" cy="3384621"/>
          </a:xfrm>
          <a:prstGeom prst="donut">
            <a:avLst>
              <a:gd name="adj" fmla="val 6123"/>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67" name="Oval 66">
            <a:extLst>
              <a:ext uri="{FF2B5EF4-FFF2-40B4-BE49-F238E27FC236}">
                <a16:creationId xmlns:a16="http://schemas.microsoft.com/office/drawing/2014/main" id="{E83354BE-AAC7-8A8B-3DC7-286E0DDF884B}"/>
              </a:ext>
            </a:extLst>
          </p:cNvPr>
          <p:cNvSpPr>
            <a:spLocks noChangeAspect="1"/>
          </p:cNvSpPr>
          <p:nvPr userDrawn="1"/>
        </p:nvSpPr>
        <p:spPr>
          <a:xfrm>
            <a:off x="648174" y="4977844"/>
            <a:ext cx="3679350" cy="3679350"/>
          </a:xfrm>
          <a:prstGeom prst="ellipse">
            <a:avLst/>
          </a:prstGeom>
          <a:noFill/>
          <a:ln w="25400" cap="sq" cmpd="sng">
            <a:solidFill>
              <a:schemeClr val="bg1">
                <a:alpha val="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68" name="Oval 67">
            <a:extLst>
              <a:ext uri="{FF2B5EF4-FFF2-40B4-BE49-F238E27FC236}">
                <a16:creationId xmlns:a16="http://schemas.microsoft.com/office/drawing/2014/main" id="{19D0149A-BB14-65D2-BFAB-7B0A570D228A}"/>
              </a:ext>
            </a:extLst>
          </p:cNvPr>
          <p:cNvSpPr/>
          <p:nvPr userDrawn="1"/>
        </p:nvSpPr>
        <p:spPr>
          <a:xfrm>
            <a:off x="1188564" y="5518234"/>
            <a:ext cx="2598571" cy="2598571"/>
          </a:xfrm>
          <a:prstGeom prst="ellipse">
            <a:avLst/>
          </a:prstGeom>
          <a:noFill/>
          <a:ln w="60325" cap="rnd">
            <a:solidFill>
              <a:schemeClr val="bg1">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70" name="Oval 69">
            <a:extLst>
              <a:ext uri="{FF2B5EF4-FFF2-40B4-BE49-F238E27FC236}">
                <a16:creationId xmlns:a16="http://schemas.microsoft.com/office/drawing/2014/main" id="{DD1B6F96-E504-39BD-EE9B-36E85E4B676D}"/>
              </a:ext>
            </a:extLst>
          </p:cNvPr>
          <p:cNvSpPr/>
          <p:nvPr userDrawn="1"/>
        </p:nvSpPr>
        <p:spPr>
          <a:xfrm>
            <a:off x="2275124" y="6604794"/>
            <a:ext cx="425450" cy="425450"/>
          </a:xfrm>
          <a:prstGeom prst="ellipse">
            <a:avLst/>
          </a:prstGeom>
          <a:solidFill>
            <a:schemeClr val="bg1">
              <a:alpha val="10000"/>
            </a:schemeClr>
          </a:solidFill>
          <a:ln>
            <a:solidFill>
              <a:schemeClr val="bg1">
                <a:alpha val="3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grpSp>
        <p:nvGrpSpPr>
          <p:cNvPr id="73" name="Group 72">
            <a:extLst>
              <a:ext uri="{FF2B5EF4-FFF2-40B4-BE49-F238E27FC236}">
                <a16:creationId xmlns:a16="http://schemas.microsoft.com/office/drawing/2014/main" id="{AA5C5083-E56F-F94F-4570-E25C56190D56}"/>
              </a:ext>
            </a:extLst>
          </p:cNvPr>
          <p:cNvGrpSpPr/>
          <p:nvPr userDrawn="1"/>
        </p:nvGrpSpPr>
        <p:grpSpPr>
          <a:xfrm rot="6327995">
            <a:off x="1337463" y="5667133"/>
            <a:ext cx="2300772" cy="2300772"/>
            <a:chOff x="6813550" y="1405066"/>
            <a:chExt cx="2300772" cy="2300772"/>
          </a:xfrm>
        </p:grpSpPr>
        <p:sp>
          <p:nvSpPr>
            <p:cNvPr id="71" name="Oval 70">
              <a:extLst>
                <a:ext uri="{FF2B5EF4-FFF2-40B4-BE49-F238E27FC236}">
                  <a16:creationId xmlns:a16="http://schemas.microsoft.com/office/drawing/2014/main" id="{C9641536-72E7-06DF-BC42-13297ED52972}"/>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72" name="Block Arc 71">
              <a:extLst>
                <a:ext uri="{FF2B5EF4-FFF2-40B4-BE49-F238E27FC236}">
                  <a16:creationId xmlns:a16="http://schemas.microsoft.com/office/drawing/2014/main" id="{8127ACAD-DE8E-9A25-0A54-1E7B17956B9E}"/>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75" name="Group 74">
            <a:extLst>
              <a:ext uri="{FF2B5EF4-FFF2-40B4-BE49-F238E27FC236}">
                <a16:creationId xmlns:a16="http://schemas.microsoft.com/office/drawing/2014/main" id="{306E6EC6-4976-255A-9F80-DEB149A8A51B}"/>
              </a:ext>
            </a:extLst>
          </p:cNvPr>
          <p:cNvGrpSpPr/>
          <p:nvPr userDrawn="1"/>
        </p:nvGrpSpPr>
        <p:grpSpPr>
          <a:xfrm rot="11712896">
            <a:off x="1337463" y="5667133"/>
            <a:ext cx="2300772" cy="2300772"/>
            <a:chOff x="6813550" y="1405066"/>
            <a:chExt cx="2300772" cy="2300772"/>
          </a:xfrm>
        </p:grpSpPr>
        <p:sp>
          <p:nvSpPr>
            <p:cNvPr id="76" name="Oval 75">
              <a:extLst>
                <a:ext uri="{FF2B5EF4-FFF2-40B4-BE49-F238E27FC236}">
                  <a16:creationId xmlns:a16="http://schemas.microsoft.com/office/drawing/2014/main" id="{AE3F8E17-B159-D016-0A39-5504F2868D60}"/>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77" name="Block Arc 76">
              <a:extLst>
                <a:ext uri="{FF2B5EF4-FFF2-40B4-BE49-F238E27FC236}">
                  <a16:creationId xmlns:a16="http://schemas.microsoft.com/office/drawing/2014/main" id="{0650947B-B871-DF3E-41D4-D9FCFC516180}"/>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78" name="Group 77">
            <a:extLst>
              <a:ext uri="{FF2B5EF4-FFF2-40B4-BE49-F238E27FC236}">
                <a16:creationId xmlns:a16="http://schemas.microsoft.com/office/drawing/2014/main" id="{914B5245-ED79-D380-92A2-7AB50194FC6C}"/>
              </a:ext>
            </a:extLst>
          </p:cNvPr>
          <p:cNvGrpSpPr/>
          <p:nvPr userDrawn="1"/>
        </p:nvGrpSpPr>
        <p:grpSpPr>
          <a:xfrm rot="8481903">
            <a:off x="1568012" y="5897682"/>
            <a:ext cx="1839675" cy="1839675"/>
            <a:chOff x="6813550" y="1405066"/>
            <a:chExt cx="2300772" cy="2300772"/>
          </a:xfrm>
        </p:grpSpPr>
        <p:sp>
          <p:nvSpPr>
            <p:cNvPr id="79" name="Oval 78">
              <a:extLst>
                <a:ext uri="{FF2B5EF4-FFF2-40B4-BE49-F238E27FC236}">
                  <a16:creationId xmlns:a16="http://schemas.microsoft.com/office/drawing/2014/main" id="{6ECECF6B-C76C-8CED-0791-124AEFE853A5}"/>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80" name="Block Arc 79">
              <a:extLst>
                <a:ext uri="{FF2B5EF4-FFF2-40B4-BE49-F238E27FC236}">
                  <a16:creationId xmlns:a16="http://schemas.microsoft.com/office/drawing/2014/main" id="{56B2CE19-902A-8229-07B2-644CE5E4807F}"/>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pic>
        <p:nvPicPr>
          <p:cNvPr id="33" name="Graphic 32">
            <a:extLst>
              <a:ext uri="{FF2B5EF4-FFF2-40B4-BE49-F238E27FC236}">
                <a16:creationId xmlns:a16="http://schemas.microsoft.com/office/drawing/2014/main" id="{B0FD3C05-2F2A-33D1-2D88-6F461DE67DEE}"/>
              </a:ext>
            </a:extLst>
          </p:cNvPr>
          <p:cNvPicPr>
            <a:picLocks noChangeAspect="1"/>
          </p:cNvPicPr>
          <p:nvPr userDrawn="1"/>
        </p:nvPicPr>
        <p:blipFill>
          <a:blip r:embed="rId2">
            <a:extLst>
              <a:ext uri="{96DAC541-7B7A-43D3-8B79-37D633B846F1}">
                <asvg:svgBlip xmlns="" xmlns:asvg="http://schemas.microsoft.com/office/drawing/2016/SVG/main" r:embed="rId3"/>
              </a:ext>
            </a:extLst>
          </a:blip>
          <a:srcRect r="46204"/>
          <a:stretch>
            <a:fillRect/>
          </a:stretch>
        </p:blipFill>
        <p:spPr>
          <a:xfrm>
            <a:off x="8502650" y="0"/>
            <a:ext cx="3689350" cy="6858000"/>
          </a:xfrm>
          <a:custGeom>
            <a:avLst/>
            <a:gdLst>
              <a:gd name="connsiteX0" fmla="*/ 0 w 3689350"/>
              <a:gd name="connsiteY0" fmla="*/ 0 h 6858000"/>
              <a:gd name="connsiteX1" fmla="*/ 3689350 w 3689350"/>
              <a:gd name="connsiteY1" fmla="*/ 0 h 6858000"/>
              <a:gd name="connsiteX2" fmla="*/ 3689350 w 3689350"/>
              <a:gd name="connsiteY2" fmla="*/ 6858000 h 6858000"/>
              <a:gd name="connsiteX3" fmla="*/ 0 w 368935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689350" h="6858000">
                <a:moveTo>
                  <a:pt x="0" y="0"/>
                </a:moveTo>
                <a:lnTo>
                  <a:pt x="3689350" y="0"/>
                </a:lnTo>
                <a:lnTo>
                  <a:pt x="3689350" y="6858000"/>
                </a:lnTo>
                <a:lnTo>
                  <a:pt x="0" y="6858000"/>
                </a:lnTo>
                <a:close/>
              </a:path>
            </a:pathLst>
          </a:custGeom>
        </p:spPr>
      </p:pic>
      <p:sp>
        <p:nvSpPr>
          <p:cNvPr id="27" name="Freeform 26">
            <a:extLst>
              <a:ext uri="{FF2B5EF4-FFF2-40B4-BE49-F238E27FC236}">
                <a16:creationId xmlns:a16="http://schemas.microsoft.com/office/drawing/2014/main" id="{3886FEC8-A132-226A-FA19-F9B003ADB798}"/>
              </a:ext>
            </a:extLst>
          </p:cNvPr>
          <p:cNvSpPr/>
          <p:nvPr userDrawn="1"/>
        </p:nvSpPr>
        <p:spPr>
          <a:xfrm>
            <a:off x="-254000" y="0"/>
            <a:ext cx="6790916" cy="6858000"/>
          </a:xfrm>
          <a:custGeom>
            <a:avLst/>
            <a:gdLst>
              <a:gd name="connsiteX0" fmla="*/ 0 w 6790916"/>
              <a:gd name="connsiteY0" fmla="*/ 0 h 6858000"/>
              <a:gd name="connsiteX1" fmla="*/ 6790916 w 6790916"/>
              <a:gd name="connsiteY1" fmla="*/ 0 h 6858000"/>
              <a:gd name="connsiteX2" fmla="*/ 2625482 w 6790916"/>
              <a:gd name="connsiteY2" fmla="*/ 6858000 h 6858000"/>
              <a:gd name="connsiteX3" fmla="*/ 0 w 67909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790916" h="6858000">
                <a:moveTo>
                  <a:pt x="0" y="0"/>
                </a:moveTo>
                <a:lnTo>
                  <a:pt x="6790916" y="0"/>
                </a:lnTo>
                <a:lnTo>
                  <a:pt x="2625482" y="6858000"/>
                </a:lnTo>
                <a:lnTo>
                  <a:pt x="0" y="6858000"/>
                </a:lnTo>
                <a:close/>
              </a:path>
            </a:pathLst>
          </a:custGeom>
          <a:solidFill>
            <a:srgbClr val="8B3F97"/>
          </a:solidFill>
          <a:ln>
            <a:noFill/>
          </a:ln>
          <a:effectLst>
            <a:outerShdw blurRad="101600" dist="508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L"/>
          </a:p>
        </p:txBody>
      </p:sp>
      <p:sp>
        <p:nvSpPr>
          <p:cNvPr id="2" name="Title 1">
            <a:extLst>
              <a:ext uri="{FF2B5EF4-FFF2-40B4-BE49-F238E27FC236}">
                <a16:creationId xmlns:a16="http://schemas.microsoft.com/office/drawing/2014/main" id="{1EDB2DDF-4DEA-27F6-49AD-D262308E846E}"/>
              </a:ext>
            </a:extLst>
          </p:cNvPr>
          <p:cNvSpPr>
            <a:spLocks noGrp="1"/>
          </p:cNvSpPr>
          <p:nvPr>
            <p:ph type="ctrTitle"/>
          </p:nvPr>
        </p:nvSpPr>
        <p:spPr>
          <a:xfrm>
            <a:off x="4800600" y="2336838"/>
            <a:ext cx="7054886" cy="2387600"/>
          </a:xfrm>
        </p:spPr>
        <p:txBody>
          <a:bodyPr anchor="b"/>
          <a:lstStyle>
            <a:lvl1pPr algn="ctr">
              <a:defRPr sz="6000" b="1" i="0">
                <a:solidFill>
                  <a:schemeClr val="bg1"/>
                </a:solidFill>
                <a:latin typeface="Calibri" panose="020F0502020204030204" pitchFamily="34" charset="0"/>
                <a:cs typeface="Calibri" panose="020F0502020204030204" pitchFamily="34" charset="0"/>
              </a:defRPr>
            </a:lvl1pPr>
          </a:lstStyle>
          <a:p>
            <a:r>
              <a:rPr lang="en-US"/>
              <a:t>Click to edit Master title style</a:t>
            </a:r>
            <a:endParaRPr lang="en-IL"/>
          </a:p>
        </p:txBody>
      </p:sp>
      <p:sp>
        <p:nvSpPr>
          <p:cNvPr id="3" name="Subtitle 2">
            <a:extLst>
              <a:ext uri="{FF2B5EF4-FFF2-40B4-BE49-F238E27FC236}">
                <a16:creationId xmlns:a16="http://schemas.microsoft.com/office/drawing/2014/main" id="{179AA163-0C6B-9527-11F9-2FF0B304F6F9}"/>
              </a:ext>
            </a:extLst>
          </p:cNvPr>
          <p:cNvSpPr>
            <a:spLocks noGrp="1"/>
          </p:cNvSpPr>
          <p:nvPr>
            <p:ph type="subTitle" idx="1"/>
          </p:nvPr>
        </p:nvSpPr>
        <p:spPr>
          <a:xfrm>
            <a:off x="4800600" y="4816513"/>
            <a:ext cx="7054886"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grpSp>
        <p:nvGrpSpPr>
          <p:cNvPr id="39" name="Group 38">
            <a:extLst>
              <a:ext uri="{FF2B5EF4-FFF2-40B4-BE49-F238E27FC236}">
                <a16:creationId xmlns:a16="http://schemas.microsoft.com/office/drawing/2014/main" id="{31CB8260-A7AA-561A-B13F-A348B224B3EA}"/>
              </a:ext>
            </a:extLst>
          </p:cNvPr>
          <p:cNvGrpSpPr/>
          <p:nvPr userDrawn="1"/>
        </p:nvGrpSpPr>
        <p:grpSpPr>
          <a:xfrm>
            <a:off x="-1300549" y="-1416671"/>
            <a:ext cx="5052964" cy="8531158"/>
            <a:chOff x="-1300549" y="-1416671"/>
            <a:chExt cx="5052964" cy="8531158"/>
          </a:xfrm>
        </p:grpSpPr>
        <p:sp>
          <p:nvSpPr>
            <p:cNvPr id="29" name="Freeform 28">
              <a:extLst>
                <a:ext uri="{FF2B5EF4-FFF2-40B4-BE49-F238E27FC236}">
                  <a16:creationId xmlns:a16="http://schemas.microsoft.com/office/drawing/2014/main" id="{EC515603-29DA-55F5-D65D-4D7F60ECF27B}"/>
                </a:ext>
              </a:extLst>
            </p:cNvPr>
            <p:cNvSpPr/>
            <p:nvPr userDrawn="1"/>
          </p:nvSpPr>
          <p:spPr>
            <a:xfrm rot="1457213">
              <a:off x="-1300549" y="-1416671"/>
              <a:ext cx="5052964" cy="8531158"/>
            </a:xfrm>
            <a:custGeom>
              <a:avLst/>
              <a:gdLst>
                <a:gd name="connsiteX0" fmla="*/ 0 w 5052964"/>
                <a:gd name="connsiteY0" fmla="*/ 2280108 h 8531158"/>
                <a:gd name="connsiteX1" fmla="*/ 5052964 w 5052964"/>
                <a:gd name="connsiteY1" fmla="*/ 0 h 8531158"/>
                <a:gd name="connsiteX2" fmla="*/ 5052964 w 5052964"/>
                <a:gd name="connsiteY2" fmla="*/ 7523883 h 8531158"/>
                <a:gd name="connsiteX3" fmla="*/ 2820734 w 5052964"/>
                <a:gd name="connsiteY3" fmla="*/ 8531158 h 8531158"/>
              </a:gdLst>
              <a:ahLst/>
              <a:cxnLst>
                <a:cxn ang="0">
                  <a:pos x="connsiteX0" y="connsiteY0"/>
                </a:cxn>
                <a:cxn ang="0">
                  <a:pos x="connsiteX1" y="connsiteY1"/>
                </a:cxn>
                <a:cxn ang="0">
                  <a:pos x="connsiteX2" y="connsiteY2"/>
                </a:cxn>
                <a:cxn ang="0">
                  <a:pos x="connsiteX3" y="connsiteY3"/>
                </a:cxn>
              </a:cxnLst>
              <a:rect l="l" t="t" r="r" b="b"/>
              <a:pathLst>
                <a:path w="5052964" h="8531158">
                  <a:moveTo>
                    <a:pt x="0" y="2280108"/>
                  </a:moveTo>
                  <a:lnTo>
                    <a:pt x="5052964" y="0"/>
                  </a:lnTo>
                  <a:lnTo>
                    <a:pt x="5052964" y="7523883"/>
                  </a:lnTo>
                  <a:lnTo>
                    <a:pt x="2820734" y="8531158"/>
                  </a:lnTo>
                  <a:close/>
                </a:path>
              </a:pathLst>
            </a:custGeom>
            <a:solidFill>
              <a:schemeClr val="bg1">
                <a:lumMod val="95000"/>
              </a:schemeClr>
            </a:solidFill>
            <a:ln>
              <a:noFill/>
            </a:ln>
            <a:effectLst>
              <a:outerShdw blurRad="101600" dist="508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L"/>
            </a:p>
          </p:txBody>
        </p:sp>
        <p:pic>
          <p:nvPicPr>
            <p:cNvPr id="38" name="Graphic 37">
              <a:extLst>
                <a:ext uri="{FF2B5EF4-FFF2-40B4-BE49-F238E27FC236}">
                  <a16:creationId xmlns:a16="http://schemas.microsoft.com/office/drawing/2014/main" id="{0B549DDA-2068-F5AA-810B-AD845EA8327F}"/>
                </a:ext>
              </a:extLst>
            </p:cNvPr>
            <p:cNvPicPr>
              <a:picLocks noChangeAspect="1"/>
            </p:cNvPicPr>
            <p:nvPr userDrawn="1"/>
          </p:nvPicPr>
          <p:blipFill>
            <a:blip r:embed="rId4">
              <a:extLst>
                <a:ext uri="{96DAC541-7B7A-43D3-8B79-37D633B846F1}">
                  <asvg:svgBlip xmlns="" xmlns:asvg="http://schemas.microsoft.com/office/drawing/2016/SVG/main" r:embed="rId5"/>
                </a:ext>
              </a:extLst>
            </a:blip>
            <a:stretch>
              <a:fillRect/>
            </a:stretch>
          </p:blipFill>
          <p:spPr>
            <a:xfrm>
              <a:off x="326328" y="5339594"/>
              <a:ext cx="1690650" cy="1690650"/>
            </a:xfrm>
            <a:prstGeom prst="rect">
              <a:avLst/>
            </a:prstGeom>
          </p:spPr>
        </p:pic>
      </p:grpSp>
      <p:pic>
        <p:nvPicPr>
          <p:cNvPr id="5" name="גרפיקה 4">
            <a:extLst>
              <a:ext uri="{FF2B5EF4-FFF2-40B4-BE49-F238E27FC236}">
                <a16:creationId xmlns:a16="http://schemas.microsoft.com/office/drawing/2014/main" id="{97E6E2E0-5157-B71A-2D5B-360130EEFE58}"/>
              </a:ext>
            </a:extLst>
          </p:cNvPr>
          <p:cNvPicPr>
            <a:picLocks noChangeAspect="1"/>
          </p:cNvPicPr>
          <p:nvPr userDrawn="1"/>
        </p:nvPicPr>
        <p:blipFill>
          <a:blip r:embed="rId6">
            <a:extLst>
              <a:ext uri="{96DAC541-7B7A-43D3-8B79-37D633B846F1}">
                <asvg:svgBlip xmlns="" xmlns:asvg="http://schemas.microsoft.com/office/drawing/2016/SVG/main" r:embed="rId7"/>
              </a:ext>
            </a:extLst>
          </a:blip>
          <a:stretch>
            <a:fillRect/>
          </a:stretch>
        </p:blipFill>
        <p:spPr>
          <a:xfrm>
            <a:off x="599050" y="276627"/>
            <a:ext cx="3300770" cy="828893"/>
          </a:xfrm>
          <a:prstGeom prst="rect">
            <a:avLst/>
          </a:prstGeom>
        </p:spPr>
      </p:pic>
    </p:spTree>
    <p:extLst>
      <p:ext uri="{BB962C8B-B14F-4D97-AF65-F5344CB8AC3E}">
        <p14:creationId xmlns:p14="http://schemas.microsoft.com/office/powerpoint/2010/main" val="422381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20000" fill="hold"/>
                                        <p:tgtEl>
                                          <p:spTgt spid="70"/>
                                        </p:tgtEl>
                                        <p:attrNameLst>
                                          <p:attrName>r</p:attrName>
                                        </p:attrNameLst>
                                      </p:cBhvr>
                                    </p:animRot>
                                  </p:childTnLst>
                                </p:cTn>
                              </p:par>
                              <p:par>
                                <p:cTn id="7" presetID="26" presetClass="emph" presetSubtype="0" repeatCount="indefinite" fill="hold" grpId="0" nodeType="withEffect">
                                  <p:stCondLst>
                                    <p:cond delay="0"/>
                                  </p:stCondLst>
                                  <p:childTnLst>
                                    <p:animEffect transition="out" filter="fade">
                                      <p:cBhvr>
                                        <p:cTn id="8" dur="20000" tmFilter="0, 0; .2, .5; .8, .5; 1, 0"/>
                                        <p:tgtEl>
                                          <p:spTgt spid="62"/>
                                        </p:tgtEl>
                                      </p:cBhvr>
                                    </p:animEffect>
                                    <p:animScale>
                                      <p:cBhvr>
                                        <p:cTn id="9" dur="10000" autoRev="1" fill="hold"/>
                                        <p:tgtEl>
                                          <p:spTgt spid="62"/>
                                        </p:tgtEl>
                                      </p:cBhvr>
                                      <p:by x="105000" y="105000"/>
                                    </p:animScale>
                                  </p:childTnLst>
                                </p:cTn>
                              </p:par>
                              <p:par>
                                <p:cTn id="10" presetID="8" presetClass="emph" presetSubtype="0" repeatCount="indefinite" fill="hold" nodeType="withEffect">
                                  <p:stCondLst>
                                    <p:cond delay="0"/>
                                  </p:stCondLst>
                                  <p:childTnLst>
                                    <p:animRot by="21600000">
                                      <p:cBhvr>
                                        <p:cTn id="11" dur="20000" fill="hold"/>
                                        <p:tgtEl>
                                          <p:spTgt spid="78"/>
                                        </p:tgtEl>
                                        <p:attrNameLst>
                                          <p:attrName>r</p:attrName>
                                        </p:attrNameLst>
                                      </p:cBhvr>
                                    </p:animRot>
                                  </p:childTnLst>
                                </p:cTn>
                              </p:par>
                              <p:par>
                                <p:cTn id="12" presetID="8" presetClass="emph" presetSubtype="0" repeatCount="indefinite" fill="hold" nodeType="withEffect">
                                  <p:stCondLst>
                                    <p:cond delay="0"/>
                                  </p:stCondLst>
                                  <p:childTnLst>
                                    <p:animRot by="-21600000">
                                      <p:cBhvr>
                                        <p:cTn id="13" dur="20000" fill="hold"/>
                                        <p:tgtEl>
                                          <p:spTgt spid="73"/>
                                        </p:tgtEl>
                                        <p:attrNameLst>
                                          <p:attrName>r</p:attrName>
                                        </p:attrNameLst>
                                      </p:cBhvr>
                                    </p:animRot>
                                  </p:childTnLst>
                                </p:cTn>
                              </p:par>
                              <p:par>
                                <p:cTn id="14" presetID="8" presetClass="emph" presetSubtype="0" repeatCount="indefinite" fill="hold" nodeType="withEffect">
                                  <p:stCondLst>
                                    <p:cond delay="0"/>
                                  </p:stCondLst>
                                  <p:childTnLst>
                                    <p:animRot by="21600000">
                                      <p:cBhvr>
                                        <p:cTn id="15" dur="40000" fill="hold"/>
                                        <p:tgtEl>
                                          <p:spTgt spid="75"/>
                                        </p:tgtEl>
                                        <p:attrNameLst>
                                          <p:attrName>r</p:attrName>
                                        </p:attrNameLst>
                                      </p:cBhvr>
                                    </p:animRot>
                                  </p:childTnLst>
                                </p:cTn>
                              </p:par>
                              <p:par>
                                <p:cTn id="16" presetID="8" presetClass="emph" presetSubtype="0" repeatCount="indefinite" fill="hold" grpId="0" nodeType="withEffect">
                                  <p:stCondLst>
                                    <p:cond delay="0"/>
                                  </p:stCondLst>
                                  <p:childTnLst>
                                    <p:animRot by="21600000">
                                      <p:cBhvr>
                                        <p:cTn id="17" dur="20000" fill="hold"/>
                                        <p:tgtEl>
                                          <p:spTgt spid="67"/>
                                        </p:tgtEl>
                                        <p:attrNameLst>
                                          <p:attrName>r</p:attrName>
                                        </p:attrNameLst>
                                      </p:cBhvr>
                                    </p:animRot>
                                  </p:childTnLst>
                                </p:cTn>
                              </p:par>
                              <p:par>
                                <p:cTn id="18" presetID="8" presetClass="emph" presetSubtype="0" repeatCount="indefinite" fill="hold" grpId="0" nodeType="withEffect">
                                  <p:stCondLst>
                                    <p:cond delay="0"/>
                                  </p:stCondLst>
                                  <p:childTnLst>
                                    <p:animRot by="-21600000">
                                      <p:cBhvr>
                                        <p:cTn id="19" dur="20000" fill="hold"/>
                                        <p:tgtEl>
                                          <p:spTgt spid="68"/>
                                        </p:tgtEl>
                                        <p:attrNameLst>
                                          <p:attrName>r</p:attrName>
                                        </p:attrNameLst>
                                      </p:cBhvr>
                                    </p:animRot>
                                  </p:childTnLst>
                                </p:cTn>
                              </p:par>
                              <p:par>
                                <p:cTn id="20" presetID="2" presetClass="entr" presetSubtype="8" accel="5000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additive="base">
                                        <p:cTn id="22" dur="1000" fill="hold"/>
                                        <p:tgtEl>
                                          <p:spTgt spid="27"/>
                                        </p:tgtEl>
                                        <p:attrNameLst>
                                          <p:attrName>ppt_x</p:attrName>
                                        </p:attrNameLst>
                                      </p:cBhvr>
                                      <p:tavLst>
                                        <p:tav tm="0">
                                          <p:val>
                                            <p:strVal val="0-#ppt_w/2"/>
                                          </p:val>
                                        </p:tav>
                                        <p:tav tm="100000">
                                          <p:val>
                                            <p:strVal val="#ppt_x"/>
                                          </p:val>
                                        </p:tav>
                                      </p:tavLst>
                                    </p:anim>
                                    <p:anim calcmode="lin" valueType="num">
                                      <p:cBhvr additive="base">
                                        <p:cTn id="23" dur="1000" fill="hold"/>
                                        <p:tgtEl>
                                          <p:spTgt spid="27"/>
                                        </p:tgtEl>
                                        <p:attrNameLst>
                                          <p:attrName>ppt_y</p:attrName>
                                        </p:attrNameLst>
                                      </p:cBhvr>
                                      <p:tavLst>
                                        <p:tav tm="0">
                                          <p:val>
                                            <p:strVal val="#ppt_y"/>
                                          </p:val>
                                        </p:tav>
                                        <p:tav tm="100000">
                                          <p:val>
                                            <p:strVal val="#ppt_y"/>
                                          </p:val>
                                        </p:tav>
                                      </p:tavLst>
                                    </p:anim>
                                  </p:childTnLst>
                                </p:cTn>
                              </p:par>
                              <p:par>
                                <p:cTn id="24" presetID="2" presetClass="entr" presetSubtype="8" fill="hold" nodeType="withEffect">
                                  <p:stCondLst>
                                    <p:cond delay="500"/>
                                  </p:stCondLst>
                                  <p:childTnLst>
                                    <p:set>
                                      <p:cBhvr>
                                        <p:cTn id="25" dur="1" fill="hold">
                                          <p:stCondLst>
                                            <p:cond delay="0"/>
                                          </p:stCondLst>
                                        </p:cTn>
                                        <p:tgtEl>
                                          <p:spTgt spid="39"/>
                                        </p:tgtEl>
                                        <p:attrNameLst>
                                          <p:attrName>style.visibility</p:attrName>
                                        </p:attrNameLst>
                                      </p:cBhvr>
                                      <p:to>
                                        <p:strVal val="visible"/>
                                      </p:to>
                                    </p:set>
                                    <p:anim calcmode="lin" valueType="num">
                                      <p:cBhvr additive="base">
                                        <p:cTn id="26" dur="1000" fill="hold"/>
                                        <p:tgtEl>
                                          <p:spTgt spid="39"/>
                                        </p:tgtEl>
                                        <p:attrNameLst>
                                          <p:attrName>ppt_x</p:attrName>
                                        </p:attrNameLst>
                                      </p:cBhvr>
                                      <p:tavLst>
                                        <p:tav tm="0">
                                          <p:val>
                                            <p:strVal val="0-#ppt_w/2"/>
                                          </p:val>
                                        </p:tav>
                                        <p:tav tm="100000">
                                          <p:val>
                                            <p:strVal val="#ppt_x"/>
                                          </p:val>
                                        </p:tav>
                                      </p:tavLst>
                                    </p:anim>
                                    <p:anim calcmode="lin" valueType="num">
                                      <p:cBhvr additive="base">
                                        <p:cTn id="27" dur="1000" fill="hold"/>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7" grpId="0" animBg="1"/>
      <p:bldP spid="68" grpId="0" animBg="1"/>
      <p:bldP spid="70" grpId="0" animBg="1"/>
      <p:bldP spid="27"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rgbClr val="5E3DA1"/>
        </a:solidFill>
        <a:effectLst/>
      </p:bgPr>
    </p:bg>
    <p:spTree>
      <p:nvGrpSpPr>
        <p:cNvPr id="1" name=""/>
        <p:cNvGrpSpPr/>
        <p:nvPr/>
      </p:nvGrpSpPr>
      <p:grpSpPr>
        <a:xfrm>
          <a:off x="0" y="0"/>
          <a:ext cx="0" cy="0"/>
          <a:chOff x="0" y="0"/>
          <a:chExt cx="0" cy="0"/>
        </a:xfrm>
      </p:grpSpPr>
      <p:sp>
        <p:nvSpPr>
          <p:cNvPr id="15" name="Donut 14">
            <a:extLst>
              <a:ext uri="{FF2B5EF4-FFF2-40B4-BE49-F238E27FC236}">
                <a16:creationId xmlns:a16="http://schemas.microsoft.com/office/drawing/2014/main" id="{986A4580-A4D6-8621-2745-5FE0F99834F7}"/>
              </a:ext>
            </a:extLst>
          </p:cNvPr>
          <p:cNvSpPr/>
          <p:nvPr userDrawn="1"/>
        </p:nvSpPr>
        <p:spPr>
          <a:xfrm>
            <a:off x="9532217" y="5985442"/>
            <a:ext cx="1462417" cy="1462417"/>
          </a:xfrm>
          <a:prstGeom prst="donut">
            <a:avLst>
              <a:gd name="adj" fmla="val 20457"/>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16" name="Donut 15">
            <a:extLst>
              <a:ext uri="{FF2B5EF4-FFF2-40B4-BE49-F238E27FC236}">
                <a16:creationId xmlns:a16="http://schemas.microsoft.com/office/drawing/2014/main" id="{5E656629-16ED-7C30-527E-439AA167AA07}"/>
              </a:ext>
            </a:extLst>
          </p:cNvPr>
          <p:cNvSpPr/>
          <p:nvPr userDrawn="1"/>
        </p:nvSpPr>
        <p:spPr>
          <a:xfrm>
            <a:off x="8514584" y="5024340"/>
            <a:ext cx="3497682" cy="3384621"/>
          </a:xfrm>
          <a:prstGeom prst="donut">
            <a:avLst>
              <a:gd name="adj" fmla="val 6123"/>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17" name="Oval 16">
            <a:extLst>
              <a:ext uri="{FF2B5EF4-FFF2-40B4-BE49-F238E27FC236}">
                <a16:creationId xmlns:a16="http://schemas.microsoft.com/office/drawing/2014/main" id="{D9DB27D2-225C-67CC-35DC-0A4EB8425D34}"/>
              </a:ext>
            </a:extLst>
          </p:cNvPr>
          <p:cNvSpPr>
            <a:spLocks noChangeAspect="1"/>
          </p:cNvSpPr>
          <p:nvPr userDrawn="1"/>
        </p:nvSpPr>
        <p:spPr>
          <a:xfrm>
            <a:off x="8423750" y="4876975"/>
            <a:ext cx="3679350" cy="3679350"/>
          </a:xfrm>
          <a:prstGeom prst="ellipse">
            <a:avLst/>
          </a:prstGeom>
          <a:noFill/>
          <a:ln w="25400" cap="sq" cmpd="sng">
            <a:solidFill>
              <a:schemeClr val="bg1">
                <a:alpha val="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18" name="Oval 17">
            <a:extLst>
              <a:ext uri="{FF2B5EF4-FFF2-40B4-BE49-F238E27FC236}">
                <a16:creationId xmlns:a16="http://schemas.microsoft.com/office/drawing/2014/main" id="{22D4A7DA-CCB3-4555-A88E-C6080EF4411C}"/>
              </a:ext>
            </a:extLst>
          </p:cNvPr>
          <p:cNvSpPr/>
          <p:nvPr userDrawn="1"/>
        </p:nvSpPr>
        <p:spPr>
          <a:xfrm>
            <a:off x="8964140" y="5417365"/>
            <a:ext cx="2598571" cy="2598571"/>
          </a:xfrm>
          <a:prstGeom prst="ellipse">
            <a:avLst/>
          </a:prstGeom>
          <a:noFill/>
          <a:ln w="60325" cap="rnd">
            <a:solidFill>
              <a:schemeClr val="bg1">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19" name="Oval 18">
            <a:extLst>
              <a:ext uri="{FF2B5EF4-FFF2-40B4-BE49-F238E27FC236}">
                <a16:creationId xmlns:a16="http://schemas.microsoft.com/office/drawing/2014/main" id="{F03ED961-13C6-6505-3399-7055B32120CD}"/>
              </a:ext>
            </a:extLst>
          </p:cNvPr>
          <p:cNvSpPr/>
          <p:nvPr userDrawn="1"/>
        </p:nvSpPr>
        <p:spPr>
          <a:xfrm>
            <a:off x="10050700" y="6503925"/>
            <a:ext cx="425450" cy="425450"/>
          </a:xfrm>
          <a:prstGeom prst="ellipse">
            <a:avLst/>
          </a:prstGeom>
          <a:solidFill>
            <a:schemeClr val="bg1">
              <a:alpha val="10000"/>
            </a:schemeClr>
          </a:solidFill>
          <a:ln>
            <a:solidFill>
              <a:schemeClr val="bg1">
                <a:alpha val="3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grpSp>
        <p:nvGrpSpPr>
          <p:cNvPr id="20" name="Group 19">
            <a:extLst>
              <a:ext uri="{FF2B5EF4-FFF2-40B4-BE49-F238E27FC236}">
                <a16:creationId xmlns:a16="http://schemas.microsoft.com/office/drawing/2014/main" id="{3506641D-A67F-E28C-781B-F048192004F5}"/>
              </a:ext>
            </a:extLst>
          </p:cNvPr>
          <p:cNvGrpSpPr/>
          <p:nvPr userDrawn="1"/>
        </p:nvGrpSpPr>
        <p:grpSpPr>
          <a:xfrm rot="6327995">
            <a:off x="9113039" y="5566264"/>
            <a:ext cx="2300772" cy="2300772"/>
            <a:chOff x="6813550" y="1405066"/>
            <a:chExt cx="2300772" cy="2300772"/>
          </a:xfrm>
        </p:grpSpPr>
        <p:sp>
          <p:nvSpPr>
            <p:cNvPr id="21" name="Oval 20">
              <a:extLst>
                <a:ext uri="{FF2B5EF4-FFF2-40B4-BE49-F238E27FC236}">
                  <a16:creationId xmlns:a16="http://schemas.microsoft.com/office/drawing/2014/main" id="{6591FFF6-2B12-91F8-63EB-6586AFB3C06F}"/>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2" name="Block Arc 21">
              <a:extLst>
                <a:ext uri="{FF2B5EF4-FFF2-40B4-BE49-F238E27FC236}">
                  <a16:creationId xmlns:a16="http://schemas.microsoft.com/office/drawing/2014/main" id="{B1B44CD0-B1E8-F475-E491-27D3B6C5A206}"/>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23" name="Group 22">
            <a:extLst>
              <a:ext uri="{FF2B5EF4-FFF2-40B4-BE49-F238E27FC236}">
                <a16:creationId xmlns:a16="http://schemas.microsoft.com/office/drawing/2014/main" id="{51D0A27C-ECF1-D76F-875E-2F6E028738B5}"/>
              </a:ext>
            </a:extLst>
          </p:cNvPr>
          <p:cNvGrpSpPr/>
          <p:nvPr userDrawn="1"/>
        </p:nvGrpSpPr>
        <p:grpSpPr>
          <a:xfrm rot="11712896">
            <a:off x="9113039" y="5566264"/>
            <a:ext cx="2300772" cy="2300772"/>
            <a:chOff x="6813550" y="1405066"/>
            <a:chExt cx="2300772" cy="2300772"/>
          </a:xfrm>
        </p:grpSpPr>
        <p:sp>
          <p:nvSpPr>
            <p:cNvPr id="24" name="Oval 23">
              <a:extLst>
                <a:ext uri="{FF2B5EF4-FFF2-40B4-BE49-F238E27FC236}">
                  <a16:creationId xmlns:a16="http://schemas.microsoft.com/office/drawing/2014/main" id="{F59B8D17-3322-65E6-65A7-9CDC7AD5E5C9}"/>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5" name="Block Arc 24">
              <a:extLst>
                <a:ext uri="{FF2B5EF4-FFF2-40B4-BE49-F238E27FC236}">
                  <a16:creationId xmlns:a16="http://schemas.microsoft.com/office/drawing/2014/main" id="{B2BDA8AF-81EE-7322-F1C5-6EFDE467E59F}"/>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26" name="Group 25">
            <a:extLst>
              <a:ext uri="{FF2B5EF4-FFF2-40B4-BE49-F238E27FC236}">
                <a16:creationId xmlns:a16="http://schemas.microsoft.com/office/drawing/2014/main" id="{BA3DBB13-20DA-94E8-8488-8F29948A7C72}"/>
              </a:ext>
            </a:extLst>
          </p:cNvPr>
          <p:cNvGrpSpPr/>
          <p:nvPr userDrawn="1"/>
        </p:nvGrpSpPr>
        <p:grpSpPr>
          <a:xfrm rot="8481903">
            <a:off x="9343588" y="5796813"/>
            <a:ext cx="1839675" cy="1839675"/>
            <a:chOff x="6813550" y="1405066"/>
            <a:chExt cx="2300772" cy="2300772"/>
          </a:xfrm>
        </p:grpSpPr>
        <p:sp>
          <p:nvSpPr>
            <p:cNvPr id="27" name="Oval 26">
              <a:extLst>
                <a:ext uri="{FF2B5EF4-FFF2-40B4-BE49-F238E27FC236}">
                  <a16:creationId xmlns:a16="http://schemas.microsoft.com/office/drawing/2014/main" id="{FAD25729-EB34-8A99-9B4D-FFA3196509B8}"/>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8" name="Block Arc 27">
              <a:extLst>
                <a:ext uri="{FF2B5EF4-FFF2-40B4-BE49-F238E27FC236}">
                  <a16:creationId xmlns:a16="http://schemas.microsoft.com/office/drawing/2014/main" id="{6147ECAB-D2AC-197D-FE79-0FC91681EF44}"/>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sp>
        <p:nvSpPr>
          <p:cNvPr id="12" name="Freeform 11">
            <a:extLst>
              <a:ext uri="{FF2B5EF4-FFF2-40B4-BE49-F238E27FC236}">
                <a16:creationId xmlns:a16="http://schemas.microsoft.com/office/drawing/2014/main" id="{D35AFFA1-6CDA-68DC-3D5E-F5843E23A343}"/>
              </a:ext>
            </a:extLst>
          </p:cNvPr>
          <p:cNvSpPr/>
          <p:nvPr userDrawn="1"/>
        </p:nvSpPr>
        <p:spPr>
          <a:xfrm>
            <a:off x="0" y="1"/>
            <a:ext cx="12192000" cy="6174197"/>
          </a:xfrm>
          <a:custGeom>
            <a:avLst/>
            <a:gdLst>
              <a:gd name="connsiteX0" fmla="*/ 0 w 12192000"/>
              <a:gd name="connsiteY0" fmla="*/ 0 h 6174197"/>
              <a:gd name="connsiteX1" fmla="*/ 12192000 w 12192000"/>
              <a:gd name="connsiteY1" fmla="*/ 0 h 6174197"/>
              <a:gd name="connsiteX2" fmla="*/ 12192000 w 12192000"/>
              <a:gd name="connsiteY2" fmla="*/ 6174197 h 6174197"/>
              <a:gd name="connsiteX3" fmla="*/ 0 w 12192000"/>
              <a:gd name="connsiteY3" fmla="*/ 6174197 h 6174197"/>
            </a:gdLst>
            <a:ahLst/>
            <a:cxnLst>
              <a:cxn ang="0">
                <a:pos x="connsiteX0" y="connsiteY0"/>
              </a:cxn>
              <a:cxn ang="0">
                <a:pos x="connsiteX1" y="connsiteY1"/>
              </a:cxn>
              <a:cxn ang="0">
                <a:pos x="connsiteX2" y="connsiteY2"/>
              </a:cxn>
              <a:cxn ang="0">
                <a:pos x="connsiteX3" y="connsiteY3"/>
              </a:cxn>
            </a:cxnLst>
            <a:rect l="l" t="t" r="r" b="b"/>
            <a:pathLst>
              <a:path w="12192000" h="6174197">
                <a:moveTo>
                  <a:pt x="0" y="0"/>
                </a:moveTo>
                <a:lnTo>
                  <a:pt x="12192000" y="0"/>
                </a:lnTo>
                <a:lnTo>
                  <a:pt x="12192000" y="6174197"/>
                </a:lnTo>
                <a:lnTo>
                  <a:pt x="0" y="6174197"/>
                </a:lnTo>
                <a:close/>
              </a:path>
            </a:pathLst>
          </a:custGeom>
          <a:solidFill>
            <a:srgbClr val="8B3F97"/>
          </a:solidFill>
          <a:ln>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L"/>
          </a:p>
        </p:txBody>
      </p:sp>
      <p:sp>
        <p:nvSpPr>
          <p:cNvPr id="10" name="Freeform 9">
            <a:extLst>
              <a:ext uri="{FF2B5EF4-FFF2-40B4-BE49-F238E27FC236}">
                <a16:creationId xmlns:a16="http://schemas.microsoft.com/office/drawing/2014/main" id="{0DF1B33D-3815-35FA-E233-B4C6441678B7}"/>
              </a:ext>
            </a:extLst>
          </p:cNvPr>
          <p:cNvSpPr/>
          <p:nvPr userDrawn="1"/>
        </p:nvSpPr>
        <p:spPr>
          <a:xfrm rot="253016">
            <a:off x="-193601" y="-438094"/>
            <a:ext cx="12645126" cy="6593182"/>
          </a:xfrm>
          <a:custGeom>
            <a:avLst/>
            <a:gdLst>
              <a:gd name="connsiteX0" fmla="*/ 0 w 12645126"/>
              <a:gd name="connsiteY0" fmla="*/ 896513 h 6593182"/>
              <a:gd name="connsiteX1" fmla="*/ 12158994 w 12645126"/>
              <a:gd name="connsiteY1" fmla="*/ 0 h 6593182"/>
              <a:gd name="connsiteX2" fmla="*/ 12645126 w 12645126"/>
              <a:gd name="connsiteY2" fmla="*/ 6593182 h 6593182"/>
              <a:gd name="connsiteX3" fmla="*/ 420030 w 12645126"/>
              <a:gd name="connsiteY3" fmla="*/ 6593182 h 6593182"/>
            </a:gdLst>
            <a:ahLst/>
            <a:cxnLst>
              <a:cxn ang="0">
                <a:pos x="connsiteX0" y="connsiteY0"/>
              </a:cxn>
              <a:cxn ang="0">
                <a:pos x="connsiteX1" y="connsiteY1"/>
              </a:cxn>
              <a:cxn ang="0">
                <a:pos x="connsiteX2" y="connsiteY2"/>
              </a:cxn>
              <a:cxn ang="0">
                <a:pos x="connsiteX3" y="connsiteY3"/>
              </a:cxn>
            </a:cxnLst>
            <a:rect l="l" t="t" r="r" b="b"/>
            <a:pathLst>
              <a:path w="12645126" h="6593182">
                <a:moveTo>
                  <a:pt x="0" y="896513"/>
                </a:moveTo>
                <a:lnTo>
                  <a:pt x="12158994" y="0"/>
                </a:lnTo>
                <a:lnTo>
                  <a:pt x="12645126" y="6593182"/>
                </a:lnTo>
                <a:lnTo>
                  <a:pt x="420030" y="6593182"/>
                </a:lnTo>
                <a:close/>
              </a:path>
            </a:pathLst>
          </a:custGeom>
          <a:solidFill>
            <a:srgbClr val="F2F2F2"/>
          </a:solidFill>
          <a:ln>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L"/>
          </a:p>
        </p:txBody>
      </p:sp>
      <p:sp>
        <p:nvSpPr>
          <p:cNvPr id="2" name="Title 1">
            <a:extLst>
              <a:ext uri="{FF2B5EF4-FFF2-40B4-BE49-F238E27FC236}">
                <a16:creationId xmlns:a16="http://schemas.microsoft.com/office/drawing/2014/main" id="{816B39A4-B55F-6CD0-F71D-8260FACF7834}"/>
              </a:ext>
            </a:extLst>
          </p:cNvPr>
          <p:cNvSpPr>
            <a:spLocks noGrp="1"/>
          </p:cNvSpPr>
          <p:nvPr>
            <p:ph type="title"/>
          </p:nvPr>
        </p:nvSpPr>
        <p:spPr/>
        <p:txBody>
          <a:bodyPr/>
          <a:lstStyle>
            <a:lvl1pPr algn="r" rtl="1">
              <a:defRPr b="1" i="0">
                <a:solidFill>
                  <a:schemeClr val="tx1">
                    <a:lumMod val="85000"/>
                    <a:lumOff val="15000"/>
                  </a:schemeClr>
                </a:solidFill>
                <a:latin typeface="Calibri" panose="020F0502020204030204" pitchFamily="34" charset="0"/>
                <a:cs typeface="Calibri" panose="020F0502020204030204" pitchFamily="34" charset="0"/>
              </a:defRPr>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C9651CE7-2F5E-12A0-8478-174CCF7DF794}"/>
              </a:ext>
            </a:extLst>
          </p:cNvPr>
          <p:cNvSpPr>
            <a:spLocks noGrp="1"/>
          </p:cNvSpPr>
          <p:nvPr>
            <p:ph idx="1"/>
          </p:nvPr>
        </p:nvSpPr>
        <p:spPr>
          <a:xfrm>
            <a:off x="838200" y="1825625"/>
            <a:ext cx="10515600" cy="3894673"/>
          </a:xfrm>
        </p:spPr>
        <p:txBody>
          <a:bodyPr/>
          <a:lstStyle>
            <a:lvl1pPr algn="r" rtl="1">
              <a:buClr>
                <a:srgbClr val="5E3DA1"/>
              </a:buClr>
              <a:defRPr b="0" i="0">
                <a:latin typeface="Calibri Light" panose="020F0302020204030204" pitchFamily="34" charset="0"/>
                <a:cs typeface="Calibri Light" panose="020F0302020204030204" pitchFamily="34" charset="0"/>
              </a:defRPr>
            </a:lvl1pPr>
            <a:lvl2pPr algn="r" rtl="1">
              <a:buClr>
                <a:srgbClr val="5E3DA1"/>
              </a:buClr>
              <a:defRPr b="0" i="0">
                <a:latin typeface="Calibri Light" panose="020F0302020204030204" pitchFamily="34" charset="0"/>
                <a:cs typeface="Calibri Light" panose="020F0302020204030204" pitchFamily="34" charset="0"/>
              </a:defRPr>
            </a:lvl2pPr>
            <a:lvl3pPr algn="r" rtl="1">
              <a:buClr>
                <a:srgbClr val="5E3DA1"/>
              </a:buClr>
              <a:defRPr b="0" i="0">
                <a:latin typeface="Calibri Light" panose="020F0302020204030204" pitchFamily="34" charset="0"/>
                <a:cs typeface="Calibri Light" panose="020F0302020204030204" pitchFamily="34" charset="0"/>
              </a:defRPr>
            </a:lvl3pPr>
            <a:lvl4pPr algn="r" rtl="1">
              <a:buClr>
                <a:srgbClr val="5E3DA1"/>
              </a:buClr>
              <a:defRPr b="0" i="0">
                <a:latin typeface="Calibri Light" panose="020F0302020204030204" pitchFamily="34" charset="0"/>
                <a:cs typeface="Calibri Light" panose="020F0302020204030204" pitchFamily="34" charset="0"/>
              </a:defRPr>
            </a:lvl4pPr>
            <a:lvl5pPr algn="r" rtl="1">
              <a:buClr>
                <a:srgbClr val="5E3DA1"/>
              </a:buClr>
              <a:defRPr b="0" i="0">
                <a:latin typeface="Calibri Light" panose="020F0302020204030204" pitchFamily="34" charset="0"/>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pic>
        <p:nvPicPr>
          <p:cNvPr id="6" name="גרפיקה 5">
            <a:extLst>
              <a:ext uri="{FF2B5EF4-FFF2-40B4-BE49-F238E27FC236}">
                <a16:creationId xmlns:a16="http://schemas.microsoft.com/office/drawing/2014/main" id="{5094C741-B429-2D0F-17CC-9EAF935F8D1F}"/>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830370" y="6312089"/>
            <a:ext cx="1770959" cy="444726"/>
          </a:xfrm>
          <a:prstGeom prst="rect">
            <a:avLst/>
          </a:prstGeom>
        </p:spPr>
      </p:pic>
    </p:spTree>
    <p:extLst>
      <p:ext uri="{BB962C8B-B14F-4D97-AF65-F5344CB8AC3E}">
        <p14:creationId xmlns:p14="http://schemas.microsoft.com/office/powerpoint/2010/main" val="12675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20000" fill="hold"/>
                                        <p:tgtEl>
                                          <p:spTgt spid="19"/>
                                        </p:tgtEl>
                                        <p:attrNameLst>
                                          <p:attrName>r</p:attrName>
                                        </p:attrNameLst>
                                      </p:cBhvr>
                                    </p:animRot>
                                  </p:childTnLst>
                                </p:cTn>
                              </p:par>
                              <p:par>
                                <p:cTn id="7" presetID="26" presetClass="emph" presetSubtype="0" repeatCount="indefinite" fill="hold" grpId="0" nodeType="withEffect">
                                  <p:stCondLst>
                                    <p:cond delay="0"/>
                                  </p:stCondLst>
                                  <p:childTnLst>
                                    <p:animEffect transition="out" filter="fade">
                                      <p:cBhvr>
                                        <p:cTn id="8" dur="20000" tmFilter="0, 0; .2, .5; .8, .5; 1, 0"/>
                                        <p:tgtEl>
                                          <p:spTgt spid="15"/>
                                        </p:tgtEl>
                                      </p:cBhvr>
                                    </p:animEffect>
                                    <p:animScale>
                                      <p:cBhvr>
                                        <p:cTn id="9" dur="10000" autoRev="1" fill="hold"/>
                                        <p:tgtEl>
                                          <p:spTgt spid="15"/>
                                        </p:tgtEl>
                                      </p:cBhvr>
                                      <p:by x="105000" y="105000"/>
                                    </p:animScale>
                                  </p:childTnLst>
                                </p:cTn>
                              </p:par>
                              <p:par>
                                <p:cTn id="10" presetID="8" presetClass="emph" presetSubtype="0" repeatCount="indefinite" fill="hold" nodeType="withEffect">
                                  <p:stCondLst>
                                    <p:cond delay="0"/>
                                  </p:stCondLst>
                                  <p:childTnLst>
                                    <p:animRot by="21600000">
                                      <p:cBhvr>
                                        <p:cTn id="11" dur="20000" fill="hold"/>
                                        <p:tgtEl>
                                          <p:spTgt spid="26"/>
                                        </p:tgtEl>
                                        <p:attrNameLst>
                                          <p:attrName>r</p:attrName>
                                        </p:attrNameLst>
                                      </p:cBhvr>
                                    </p:animRot>
                                  </p:childTnLst>
                                </p:cTn>
                              </p:par>
                              <p:par>
                                <p:cTn id="12" presetID="8" presetClass="emph" presetSubtype="0" repeatCount="indefinite" fill="hold" nodeType="withEffect">
                                  <p:stCondLst>
                                    <p:cond delay="0"/>
                                  </p:stCondLst>
                                  <p:childTnLst>
                                    <p:animRot by="-21600000">
                                      <p:cBhvr>
                                        <p:cTn id="13" dur="20000" fill="hold"/>
                                        <p:tgtEl>
                                          <p:spTgt spid="20"/>
                                        </p:tgtEl>
                                        <p:attrNameLst>
                                          <p:attrName>r</p:attrName>
                                        </p:attrNameLst>
                                      </p:cBhvr>
                                    </p:animRot>
                                  </p:childTnLst>
                                </p:cTn>
                              </p:par>
                              <p:par>
                                <p:cTn id="14" presetID="8" presetClass="emph" presetSubtype="0" repeatCount="indefinite" fill="hold" nodeType="withEffect">
                                  <p:stCondLst>
                                    <p:cond delay="0"/>
                                  </p:stCondLst>
                                  <p:childTnLst>
                                    <p:animRot by="-21600000">
                                      <p:cBhvr>
                                        <p:cTn id="15" dur="40000" fill="hold"/>
                                        <p:tgtEl>
                                          <p:spTgt spid="23"/>
                                        </p:tgtEl>
                                        <p:attrNameLst>
                                          <p:attrName>r</p:attrName>
                                        </p:attrNameLst>
                                      </p:cBhvr>
                                    </p:animRot>
                                  </p:childTnLst>
                                </p:cTn>
                              </p:par>
                              <p:par>
                                <p:cTn id="16" presetID="8" presetClass="emph" presetSubtype="0" repeatCount="indefinite" fill="hold" grpId="0" nodeType="withEffect">
                                  <p:stCondLst>
                                    <p:cond delay="0"/>
                                  </p:stCondLst>
                                  <p:childTnLst>
                                    <p:animRot by="21600000">
                                      <p:cBhvr>
                                        <p:cTn id="17" dur="20000" fill="hold"/>
                                        <p:tgtEl>
                                          <p:spTgt spid="17"/>
                                        </p:tgtEl>
                                        <p:attrNameLst>
                                          <p:attrName>r</p:attrName>
                                        </p:attrNameLst>
                                      </p:cBhvr>
                                    </p:animRot>
                                  </p:childTnLst>
                                </p:cTn>
                              </p:par>
                              <p:par>
                                <p:cTn id="18" presetID="8" presetClass="emph" presetSubtype="0" repeatCount="indefinite" fill="hold" grpId="0" nodeType="withEffect">
                                  <p:stCondLst>
                                    <p:cond delay="0"/>
                                  </p:stCondLst>
                                  <p:childTnLst>
                                    <p:animRot by="-21600000">
                                      <p:cBhvr>
                                        <p:cTn id="19" dur="20000" fill="hold"/>
                                        <p:tgtEl>
                                          <p:spTgt spid="1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1_Title and Content">
    <p:bg>
      <p:bgPr>
        <a:solidFill>
          <a:srgbClr val="5E3DA1"/>
        </a:solidFill>
        <a:effectLst/>
      </p:bgPr>
    </p:bg>
    <p:spTree>
      <p:nvGrpSpPr>
        <p:cNvPr id="1" name=""/>
        <p:cNvGrpSpPr/>
        <p:nvPr/>
      </p:nvGrpSpPr>
      <p:grpSpPr>
        <a:xfrm>
          <a:off x="0" y="0"/>
          <a:ext cx="0" cy="0"/>
          <a:chOff x="0" y="0"/>
          <a:chExt cx="0" cy="0"/>
        </a:xfrm>
      </p:grpSpPr>
      <p:sp>
        <p:nvSpPr>
          <p:cNvPr id="15" name="Donut 14">
            <a:extLst>
              <a:ext uri="{FF2B5EF4-FFF2-40B4-BE49-F238E27FC236}">
                <a16:creationId xmlns:a16="http://schemas.microsoft.com/office/drawing/2014/main" id="{986A4580-A4D6-8621-2745-5FE0F99834F7}"/>
              </a:ext>
            </a:extLst>
          </p:cNvPr>
          <p:cNvSpPr/>
          <p:nvPr userDrawn="1"/>
        </p:nvSpPr>
        <p:spPr>
          <a:xfrm>
            <a:off x="1170857" y="6103172"/>
            <a:ext cx="1462417" cy="1462417"/>
          </a:xfrm>
          <a:prstGeom prst="donut">
            <a:avLst>
              <a:gd name="adj" fmla="val 20457"/>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16" name="Donut 15">
            <a:extLst>
              <a:ext uri="{FF2B5EF4-FFF2-40B4-BE49-F238E27FC236}">
                <a16:creationId xmlns:a16="http://schemas.microsoft.com/office/drawing/2014/main" id="{5E656629-16ED-7C30-527E-439AA167AA07}"/>
              </a:ext>
            </a:extLst>
          </p:cNvPr>
          <p:cNvSpPr/>
          <p:nvPr userDrawn="1"/>
        </p:nvSpPr>
        <p:spPr>
          <a:xfrm>
            <a:off x="153224" y="5142070"/>
            <a:ext cx="3497682" cy="3384621"/>
          </a:xfrm>
          <a:prstGeom prst="donut">
            <a:avLst>
              <a:gd name="adj" fmla="val 6123"/>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17" name="Oval 16">
            <a:extLst>
              <a:ext uri="{FF2B5EF4-FFF2-40B4-BE49-F238E27FC236}">
                <a16:creationId xmlns:a16="http://schemas.microsoft.com/office/drawing/2014/main" id="{D9DB27D2-225C-67CC-35DC-0A4EB8425D34}"/>
              </a:ext>
            </a:extLst>
          </p:cNvPr>
          <p:cNvSpPr>
            <a:spLocks noChangeAspect="1"/>
          </p:cNvSpPr>
          <p:nvPr userDrawn="1"/>
        </p:nvSpPr>
        <p:spPr>
          <a:xfrm>
            <a:off x="62390" y="4994705"/>
            <a:ext cx="3679350" cy="3679350"/>
          </a:xfrm>
          <a:prstGeom prst="ellipse">
            <a:avLst/>
          </a:prstGeom>
          <a:noFill/>
          <a:ln w="25400" cap="sq" cmpd="sng">
            <a:solidFill>
              <a:schemeClr val="bg1">
                <a:alpha val="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18" name="Oval 17">
            <a:extLst>
              <a:ext uri="{FF2B5EF4-FFF2-40B4-BE49-F238E27FC236}">
                <a16:creationId xmlns:a16="http://schemas.microsoft.com/office/drawing/2014/main" id="{22D4A7DA-CCB3-4555-A88E-C6080EF4411C}"/>
              </a:ext>
            </a:extLst>
          </p:cNvPr>
          <p:cNvSpPr/>
          <p:nvPr userDrawn="1"/>
        </p:nvSpPr>
        <p:spPr>
          <a:xfrm>
            <a:off x="602780" y="5535095"/>
            <a:ext cx="2598571" cy="2598571"/>
          </a:xfrm>
          <a:prstGeom prst="ellipse">
            <a:avLst/>
          </a:prstGeom>
          <a:noFill/>
          <a:ln w="60325" cap="rnd">
            <a:solidFill>
              <a:schemeClr val="bg1">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19" name="Oval 18">
            <a:extLst>
              <a:ext uri="{FF2B5EF4-FFF2-40B4-BE49-F238E27FC236}">
                <a16:creationId xmlns:a16="http://schemas.microsoft.com/office/drawing/2014/main" id="{F03ED961-13C6-6505-3399-7055B32120CD}"/>
              </a:ext>
            </a:extLst>
          </p:cNvPr>
          <p:cNvSpPr/>
          <p:nvPr userDrawn="1"/>
        </p:nvSpPr>
        <p:spPr>
          <a:xfrm>
            <a:off x="1689340" y="6621655"/>
            <a:ext cx="425450" cy="425450"/>
          </a:xfrm>
          <a:prstGeom prst="ellipse">
            <a:avLst/>
          </a:prstGeom>
          <a:solidFill>
            <a:schemeClr val="bg1">
              <a:alpha val="10000"/>
            </a:schemeClr>
          </a:solidFill>
          <a:ln>
            <a:solidFill>
              <a:schemeClr val="bg1">
                <a:alpha val="3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grpSp>
        <p:nvGrpSpPr>
          <p:cNvPr id="20" name="Group 19">
            <a:extLst>
              <a:ext uri="{FF2B5EF4-FFF2-40B4-BE49-F238E27FC236}">
                <a16:creationId xmlns:a16="http://schemas.microsoft.com/office/drawing/2014/main" id="{3506641D-A67F-E28C-781B-F048192004F5}"/>
              </a:ext>
            </a:extLst>
          </p:cNvPr>
          <p:cNvGrpSpPr/>
          <p:nvPr userDrawn="1"/>
        </p:nvGrpSpPr>
        <p:grpSpPr>
          <a:xfrm rot="6327995">
            <a:off x="751679" y="5683994"/>
            <a:ext cx="2300772" cy="2300772"/>
            <a:chOff x="6813550" y="1405066"/>
            <a:chExt cx="2300772" cy="2300772"/>
          </a:xfrm>
        </p:grpSpPr>
        <p:sp>
          <p:nvSpPr>
            <p:cNvPr id="21" name="Oval 20">
              <a:extLst>
                <a:ext uri="{FF2B5EF4-FFF2-40B4-BE49-F238E27FC236}">
                  <a16:creationId xmlns:a16="http://schemas.microsoft.com/office/drawing/2014/main" id="{6591FFF6-2B12-91F8-63EB-6586AFB3C06F}"/>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2" name="Block Arc 21">
              <a:extLst>
                <a:ext uri="{FF2B5EF4-FFF2-40B4-BE49-F238E27FC236}">
                  <a16:creationId xmlns:a16="http://schemas.microsoft.com/office/drawing/2014/main" id="{B1B44CD0-B1E8-F475-E491-27D3B6C5A206}"/>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23" name="Group 22">
            <a:extLst>
              <a:ext uri="{FF2B5EF4-FFF2-40B4-BE49-F238E27FC236}">
                <a16:creationId xmlns:a16="http://schemas.microsoft.com/office/drawing/2014/main" id="{51D0A27C-ECF1-D76F-875E-2F6E028738B5}"/>
              </a:ext>
            </a:extLst>
          </p:cNvPr>
          <p:cNvGrpSpPr/>
          <p:nvPr userDrawn="1"/>
        </p:nvGrpSpPr>
        <p:grpSpPr>
          <a:xfrm rot="11712896">
            <a:off x="751679" y="5683994"/>
            <a:ext cx="2300772" cy="2300772"/>
            <a:chOff x="6813550" y="1405066"/>
            <a:chExt cx="2300772" cy="2300772"/>
          </a:xfrm>
        </p:grpSpPr>
        <p:sp>
          <p:nvSpPr>
            <p:cNvPr id="24" name="Oval 23">
              <a:extLst>
                <a:ext uri="{FF2B5EF4-FFF2-40B4-BE49-F238E27FC236}">
                  <a16:creationId xmlns:a16="http://schemas.microsoft.com/office/drawing/2014/main" id="{F59B8D17-3322-65E6-65A7-9CDC7AD5E5C9}"/>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5" name="Block Arc 24">
              <a:extLst>
                <a:ext uri="{FF2B5EF4-FFF2-40B4-BE49-F238E27FC236}">
                  <a16:creationId xmlns:a16="http://schemas.microsoft.com/office/drawing/2014/main" id="{B2BDA8AF-81EE-7322-F1C5-6EFDE467E59F}"/>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26" name="Group 25">
            <a:extLst>
              <a:ext uri="{FF2B5EF4-FFF2-40B4-BE49-F238E27FC236}">
                <a16:creationId xmlns:a16="http://schemas.microsoft.com/office/drawing/2014/main" id="{BA3DBB13-20DA-94E8-8488-8F29948A7C72}"/>
              </a:ext>
            </a:extLst>
          </p:cNvPr>
          <p:cNvGrpSpPr/>
          <p:nvPr userDrawn="1"/>
        </p:nvGrpSpPr>
        <p:grpSpPr>
          <a:xfrm rot="8481903">
            <a:off x="982228" y="5914543"/>
            <a:ext cx="1839675" cy="1839675"/>
            <a:chOff x="6813550" y="1405066"/>
            <a:chExt cx="2300772" cy="2300772"/>
          </a:xfrm>
        </p:grpSpPr>
        <p:sp>
          <p:nvSpPr>
            <p:cNvPr id="27" name="Oval 26">
              <a:extLst>
                <a:ext uri="{FF2B5EF4-FFF2-40B4-BE49-F238E27FC236}">
                  <a16:creationId xmlns:a16="http://schemas.microsoft.com/office/drawing/2014/main" id="{FAD25729-EB34-8A99-9B4D-FFA3196509B8}"/>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8" name="Block Arc 27">
              <a:extLst>
                <a:ext uri="{FF2B5EF4-FFF2-40B4-BE49-F238E27FC236}">
                  <a16:creationId xmlns:a16="http://schemas.microsoft.com/office/drawing/2014/main" id="{6147ECAB-D2AC-197D-FE79-0FC91681EF44}"/>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sp>
        <p:nvSpPr>
          <p:cNvPr id="12" name="Freeform 11">
            <a:extLst>
              <a:ext uri="{FF2B5EF4-FFF2-40B4-BE49-F238E27FC236}">
                <a16:creationId xmlns:a16="http://schemas.microsoft.com/office/drawing/2014/main" id="{D35AFFA1-6CDA-68DC-3D5E-F5843E23A343}"/>
              </a:ext>
            </a:extLst>
          </p:cNvPr>
          <p:cNvSpPr/>
          <p:nvPr userDrawn="1"/>
        </p:nvSpPr>
        <p:spPr>
          <a:xfrm>
            <a:off x="0" y="68976"/>
            <a:ext cx="12192000" cy="6174197"/>
          </a:xfrm>
          <a:custGeom>
            <a:avLst/>
            <a:gdLst>
              <a:gd name="connsiteX0" fmla="*/ 0 w 12192000"/>
              <a:gd name="connsiteY0" fmla="*/ 0 h 6174197"/>
              <a:gd name="connsiteX1" fmla="*/ 12192000 w 12192000"/>
              <a:gd name="connsiteY1" fmla="*/ 0 h 6174197"/>
              <a:gd name="connsiteX2" fmla="*/ 12192000 w 12192000"/>
              <a:gd name="connsiteY2" fmla="*/ 6174197 h 6174197"/>
              <a:gd name="connsiteX3" fmla="*/ 0 w 12192000"/>
              <a:gd name="connsiteY3" fmla="*/ 6174197 h 6174197"/>
            </a:gdLst>
            <a:ahLst/>
            <a:cxnLst>
              <a:cxn ang="0">
                <a:pos x="connsiteX0" y="connsiteY0"/>
              </a:cxn>
              <a:cxn ang="0">
                <a:pos x="connsiteX1" y="connsiteY1"/>
              </a:cxn>
              <a:cxn ang="0">
                <a:pos x="connsiteX2" y="connsiteY2"/>
              </a:cxn>
              <a:cxn ang="0">
                <a:pos x="connsiteX3" y="connsiteY3"/>
              </a:cxn>
            </a:cxnLst>
            <a:rect l="l" t="t" r="r" b="b"/>
            <a:pathLst>
              <a:path w="12192000" h="6174197">
                <a:moveTo>
                  <a:pt x="0" y="0"/>
                </a:moveTo>
                <a:lnTo>
                  <a:pt x="12192000" y="0"/>
                </a:lnTo>
                <a:lnTo>
                  <a:pt x="12192000" y="6174197"/>
                </a:lnTo>
                <a:lnTo>
                  <a:pt x="0" y="6174197"/>
                </a:lnTo>
                <a:close/>
              </a:path>
            </a:pathLst>
          </a:custGeom>
          <a:solidFill>
            <a:srgbClr val="8B3F97"/>
          </a:solidFill>
          <a:ln>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L"/>
          </a:p>
        </p:txBody>
      </p:sp>
      <p:sp>
        <p:nvSpPr>
          <p:cNvPr id="10" name="Freeform 9">
            <a:extLst>
              <a:ext uri="{FF2B5EF4-FFF2-40B4-BE49-F238E27FC236}">
                <a16:creationId xmlns:a16="http://schemas.microsoft.com/office/drawing/2014/main" id="{0DF1B33D-3815-35FA-E233-B4C6441678B7}"/>
              </a:ext>
            </a:extLst>
          </p:cNvPr>
          <p:cNvSpPr/>
          <p:nvPr userDrawn="1"/>
        </p:nvSpPr>
        <p:spPr>
          <a:xfrm rot="21346984" flipH="1">
            <a:off x="-264663" y="-433934"/>
            <a:ext cx="12645126" cy="6593182"/>
          </a:xfrm>
          <a:custGeom>
            <a:avLst/>
            <a:gdLst>
              <a:gd name="connsiteX0" fmla="*/ 0 w 12645126"/>
              <a:gd name="connsiteY0" fmla="*/ 896513 h 6593182"/>
              <a:gd name="connsiteX1" fmla="*/ 12158994 w 12645126"/>
              <a:gd name="connsiteY1" fmla="*/ 0 h 6593182"/>
              <a:gd name="connsiteX2" fmla="*/ 12645126 w 12645126"/>
              <a:gd name="connsiteY2" fmla="*/ 6593182 h 6593182"/>
              <a:gd name="connsiteX3" fmla="*/ 420030 w 12645126"/>
              <a:gd name="connsiteY3" fmla="*/ 6593182 h 6593182"/>
            </a:gdLst>
            <a:ahLst/>
            <a:cxnLst>
              <a:cxn ang="0">
                <a:pos x="connsiteX0" y="connsiteY0"/>
              </a:cxn>
              <a:cxn ang="0">
                <a:pos x="connsiteX1" y="connsiteY1"/>
              </a:cxn>
              <a:cxn ang="0">
                <a:pos x="connsiteX2" y="connsiteY2"/>
              </a:cxn>
              <a:cxn ang="0">
                <a:pos x="connsiteX3" y="connsiteY3"/>
              </a:cxn>
            </a:cxnLst>
            <a:rect l="l" t="t" r="r" b="b"/>
            <a:pathLst>
              <a:path w="12645126" h="6593182">
                <a:moveTo>
                  <a:pt x="0" y="896513"/>
                </a:moveTo>
                <a:lnTo>
                  <a:pt x="12158994" y="0"/>
                </a:lnTo>
                <a:lnTo>
                  <a:pt x="12645126" y="6593182"/>
                </a:lnTo>
                <a:lnTo>
                  <a:pt x="420030" y="6593182"/>
                </a:lnTo>
                <a:close/>
              </a:path>
            </a:pathLst>
          </a:custGeom>
          <a:solidFill>
            <a:srgbClr val="F2F2F2"/>
          </a:solidFill>
          <a:ln>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L"/>
          </a:p>
        </p:txBody>
      </p:sp>
      <p:sp>
        <p:nvSpPr>
          <p:cNvPr id="2" name="Title 1">
            <a:extLst>
              <a:ext uri="{FF2B5EF4-FFF2-40B4-BE49-F238E27FC236}">
                <a16:creationId xmlns:a16="http://schemas.microsoft.com/office/drawing/2014/main" id="{816B39A4-B55F-6CD0-F71D-8260FACF7834}"/>
              </a:ext>
            </a:extLst>
          </p:cNvPr>
          <p:cNvSpPr>
            <a:spLocks noGrp="1"/>
          </p:cNvSpPr>
          <p:nvPr>
            <p:ph type="title"/>
          </p:nvPr>
        </p:nvSpPr>
        <p:spPr/>
        <p:txBody>
          <a:bodyPr/>
          <a:lstStyle>
            <a:lvl1pPr algn="r" rtl="1">
              <a:defRPr b="1" i="0">
                <a:solidFill>
                  <a:schemeClr val="tx1"/>
                </a:solidFill>
                <a:latin typeface="Calibri" panose="020F0502020204030204" pitchFamily="34" charset="0"/>
                <a:cs typeface="Calibri" panose="020F0502020204030204" pitchFamily="34" charset="0"/>
              </a:defRPr>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C9651CE7-2F5E-12A0-8478-174CCF7DF794}"/>
              </a:ext>
            </a:extLst>
          </p:cNvPr>
          <p:cNvSpPr>
            <a:spLocks noGrp="1"/>
          </p:cNvSpPr>
          <p:nvPr>
            <p:ph idx="1"/>
          </p:nvPr>
        </p:nvSpPr>
        <p:spPr>
          <a:xfrm>
            <a:off x="838200" y="1825625"/>
            <a:ext cx="10515600" cy="3875682"/>
          </a:xfrm>
        </p:spPr>
        <p:txBody>
          <a:bodyPr/>
          <a:lstStyle>
            <a:lvl1pPr algn="r" rtl="1">
              <a:buClr>
                <a:srgbClr val="5E3DA1"/>
              </a:buClr>
              <a:defRPr b="0" i="0">
                <a:solidFill>
                  <a:schemeClr val="tx1"/>
                </a:solidFill>
                <a:latin typeface="Calibri Light" panose="020F0302020204030204" pitchFamily="34" charset="0"/>
                <a:cs typeface="Calibri Light" panose="020F0302020204030204" pitchFamily="34" charset="0"/>
              </a:defRPr>
            </a:lvl1pPr>
            <a:lvl2pPr algn="r" rtl="1">
              <a:buClr>
                <a:srgbClr val="5E3DA1"/>
              </a:buClr>
              <a:defRPr b="0" i="0">
                <a:solidFill>
                  <a:schemeClr val="tx1"/>
                </a:solidFill>
                <a:latin typeface="Calibri Light" panose="020F0302020204030204" pitchFamily="34" charset="0"/>
                <a:cs typeface="Calibri Light" panose="020F0302020204030204" pitchFamily="34" charset="0"/>
              </a:defRPr>
            </a:lvl2pPr>
            <a:lvl3pPr algn="r" rtl="1">
              <a:buClr>
                <a:srgbClr val="5E3DA1"/>
              </a:buClr>
              <a:defRPr b="0" i="0">
                <a:solidFill>
                  <a:schemeClr val="tx1"/>
                </a:solidFill>
                <a:latin typeface="Calibri Light" panose="020F0302020204030204" pitchFamily="34" charset="0"/>
                <a:cs typeface="Calibri Light" panose="020F0302020204030204" pitchFamily="34" charset="0"/>
              </a:defRPr>
            </a:lvl3pPr>
            <a:lvl4pPr algn="r" rtl="1">
              <a:buClr>
                <a:srgbClr val="5E3DA1"/>
              </a:buClr>
              <a:defRPr b="0" i="0">
                <a:solidFill>
                  <a:schemeClr val="tx1"/>
                </a:solidFill>
                <a:latin typeface="Calibri Light" panose="020F0302020204030204" pitchFamily="34" charset="0"/>
                <a:cs typeface="Calibri Light" panose="020F0302020204030204" pitchFamily="34" charset="0"/>
              </a:defRPr>
            </a:lvl4pPr>
            <a:lvl5pPr algn="r" rtl="1">
              <a:buClr>
                <a:srgbClr val="5E3DA1"/>
              </a:buClr>
              <a:defRPr b="0" i="0">
                <a:solidFill>
                  <a:schemeClr val="tx1"/>
                </a:solidFill>
                <a:latin typeface="Calibri Light" panose="020F0302020204030204" pitchFamily="34" charset="0"/>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pic>
        <p:nvPicPr>
          <p:cNvPr id="5" name="גרפיקה 4">
            <a:extLst>
              <a:ext uri="{FF2B5EF4-FFF2-40B4-BE49-F238E27FC236}">
                <a16:creationId xmlns:a16="http://schemas.microsoft.com/office/drawing/2014/main" id="{91095194-DDBE-8546-70D9-E68E35FCC76B}"/>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9582841" y="6312089"/>
            <a:ext cx="1770959" cy="444726"/>
          </a:xfrm>
          <a:prstGeom prst="rect">
            <a:avLst/>
          </a:prstGeom>
        </p:spPr>
      </p:pic>
    </p:spTree>
    <p:extLst>
      <p:ext uri="{BB962C8B-B14F-4D97-AF65-F5344CB8AC3E}">
        <p14:creationId xmlns:p14="http://schemas.microsoft.com/office/powerpoint/2010/main" val="31146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20000" fill="hold"/>
                                        <p:tgtEl>
                                          <p:spTgt spid="19"/>
                                        </p:tgtEl>
                                        <p:attrNameLst>
                                          <p:attrName>r</p:attrName>
                                        </p:attrNameLst>
                                      </p:cBhvr>
                                    </p:animRot>
                                  </p:childTnLst>
                                </p:cTn>
                              </p:par>
                              <p:par>
                                <p:cTn id="7" presetID="26" presetClass="emph" presetSubtype="0" repeatCount="indefinite" fill="hold" grpId="0" nodeType="withEffect">
                                  <p:stCondLst>
                                    <p:cond delay="0"/>
                                  </p:stCondLst>
                                  <p:childTnLst>
                                    <p:animEffect transition="out" filter="fade">
                                      <p:cBhvr>
                                        <p:cTn id="8" dur="20000" tmFilter="0, 0; .2, .5; .8, .5; 1, 0"/>
                                        <p:tgtEl>
                                          <p:spTgt spid="15"/>
                                        </p:tgtEl>
                                      </p:cBhvr>
                                    </p:animEffect>
                                    <p:animScale>
                                      <p:cBhvr>
                                        <p:cTn id="9" dur="10000" autoRev="1" fill="hold"/>
                                        <p:tgtEl>
                                          <p:spTgt spid="15"/>
                                        </p:tgtEl>
                                      </p:cBhvr>
                                      <p:by x="105000" y="105000"/>
                                    </p:animScale>
                                  </p:childTnLst>
                                </p:cTn>
                              </p:par>
                              <p:par>
                                <p:cTn id="10" presetID="8" presetClass="emph" presetSubtype="0" repeatCount="indefinite" fill="hold" nodeType="withEffect">
                                  <p:stCondLst>
                                    <p:cond delay="0"/>
                                  </p:stCondLst>
                                  <p:childTnLst>
                                    <p:animRot by="21600000">
                                      <p:cBhvr>
                                        <p:cTn id="11" dur="20000" fill="hold"/>
                                        <p:tgtEl>
                                          <p:spTgt spid="26"/>
                                        </p:tgtEl>
                                        <p:attrNameLst>
                                          <p:attrName>r</p:attrName>
                                        </p:attrNameLst>
                                      </p:cBhvr>
                                    </p:animRot>
                                  </p:childTnLst>
                                </p:cTn>
                              </p:par>
                              <p:par>
                                <p:cTn id="12" presetID="8" presetClass="emph" presetSubtype="0" repeatCount="indefinite" fill="hold" nodeType="withEffect">
                                  <p:stCondLst>
                                    <p:cond delay="0"/>
                                  </p:stCondLst>
                                  <p:childTnLst>
                                    <p:animRot by="-21600000">
                                      <p:cBhvr>
                                        <p:cTn id="13" dur="20000" fill="hold"/>
                                        <p:tgtEl>
                                          <p:spTgt spid="20"/>
                                        </p:tgtEl>
                                        <p:attrNameLst>
                                          <p:attrName>r</p:attrName>
                                        </p:attrNameLst>
                                      </p:cBhvr>
                                    </p:animRot>
                                  </p:childTnLst>
                                </p:cTn>
                              </p:par>
                              <p:par>
                                <p:cTn id="14" presetID="8" presetClass="emph" presetSubtype="0" repeatCount="indefinite" fill="hold" nodeType="withEffect">
                                  <p:stCondLst>
                                    <p:cond delay="0"/>
                                  </p:stCondLst>
                                  <p:childTnLst>
                                    <p:animRot by="-21600000">
                                      <p:cBhvr>
                                        <p:cTn id="15" dur="40000" fill="hold"/>
                                        <p:tgtEl>
                                          <p:spTgt spid="23"/>
                                        </p:tgtEl>
                                        <p:attrNameLst>
                                          <p:attrName>r</p:attrName>
                                        </p:attrNameLst>
                                      </p:cBhvr>
                                    </p:animRot>
                                  </p:childTnLst>
                                </p:cTn>
                              </p:par>
                              <p:par>
                                <p:cTn id="16" presetID="8" presetClass="emph" presetSubtype="0" repeatCount="indefinite" fill="hold" grpId="0" nodeType="withEffect">
                                  <p:stCondLst>
                                    <p:cond delay="0"/>
                                  </p:stCondLst>
                                  <p:childTnLst>
                                    <p:animRot by="21600000">
                                      <p:cBhvr>
                                        <p:cTn id="17" dur="20000" fill="hold"/>
                                        <p:tgtEl>
                                          <p:spTgt spid="17"/>
                                        </p:tgtEl>
                                        <p:attrNameLst>
                                          <p:attrName>r</p:attrName>
                                        </p:attrNameLst>
                                      </p:cBhvr>
                                    </p:animRot>
                                  </p:childTnLst>
                                </p:cTn>
                              </p:par>
                              <p:par>
                                <p:cTn id="18" presetID="8" presetClass="emph" presetSubtype="0" repeatCount="indefinite" fill="hold" grpId="0" nodeType="withEffect">
                                  <p:stCondLst>
                                    <p:cond delay="0"/>
                                  </p:stCondLst>
                                  <p:childTnLst>
                                    <p:animRot by="-21600000">
                                      <p:cBhvr>
                                        <p:cTn id="19" dur="20000" fill="hold"/>
                                        <p:tgtEl>
                                          <p:spTgt spid="1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2_Title and Content">
    <p:bg>
      <p:bgPr>
        <a:solidFill>
          <a:srgbClr val="8B3F97"/>
        </a:solidFill>
        <a:effectLst/>
      </p:bgPr>
    </p:bg>
    <p:spTree>
      <p:nvGrpSpPr>
        <p:cNvPr id="1" name=""/>
        <p:cNvGrpSpPr/>
        <p:nvPr/>
      </p:nvGrpSpPr>
      <p:grpSpPr>
        <a:xfrm>
          <a:off x="0" y="0"/>
          <a:ext cx="0" cy="0"/>
          <a:chOff x="0" y="0"/>
          <a:chExt cx="0" cy="0"/>
        </a:xfrm>
      </p:grpSpPr>
      <p:sp>
        <p:nvSpPr>
          <p:cNvPr id="15" name="Donut 14">
            <a:extLst>
              <a:ext uri="{FF2B5EF4-FFF2-40B4-BE49-F238E27FC236}">
                <a16:creationId xmlns:a16="http://schemas.microsoft.com/office/drawing/2014/main" id="{986A4580-A4D6-8621-2745-5FE0F99834F7}"/>
              </a:ext>
            </a:extLst>
          </p:cNvPr>
          <p:cNvSpPr/>
          <p:nvPr userDrawn="1"/>
        </p:nvSpPr>
        <p:spPr>
          <a:xfrm>
            <a:off x="1170857" y="6103172"/>
            <a:ext cx="1462417" cy="1462417"/>
          </a:xfrm>
          <a:prstGeom prst="donut">
            <a:avLst>
              <a:gd name="adj" fmla="val 20457"/>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16" name="Donut 15">
            <a:extLst>
              <a:ext uri="{FF2B5EF4-FFF2-40B4-BE49-F238E27FC236}">
                <a16:creationId xmlns:a16="http://schemas.microsoft.com/office/drawing/2014/main" id="{5E656629-16ED-7C30-527E-439AA167AA07}"/>
              </a:ext>
            </a:extLst>
          </p:cNvPr>
          <p:cNvSpPr/>
          <p:nvPr userDrawn="1"/>
        </p:nvSpPr>
        <p:spPr>
          <a:xfrm>
            <a:off x="153224" y="5142070"/>
            <a:ext cx="3497682" cy="3384621"/>
          </a:xfrm>
          <a:prstGeom prst="donut">
            <a:avLst>
              <a:gd name="adj" fmla="val 6123"/>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17" name="Oval 16">
            <a:extLst>
              <a:ext uri="{FF2B5EF4-FFF2-40B4-BE49-F238E27FC236}">
                <a16:creationId xmlns:a16="http://schemas.microsoft.com/office/drawing/2014/main" id="{D9DB27D2-225C-67CC-35DC-0A4EB8425D34}"/>
              </a:ext>
            </a:extLst>
          </p:cNvPr>
          <p:cNvSpPr>
            <a:spLocks noChangeAspect="1"/>
          </p:cNvSpPr>
          <p:nvPr userDrawn="1"/>
        </p:nvSpPr>
        <p:spPr>
          <a:xfrm>
            <a:off x="62390" y="4994705"/>
            <a:ext cx="3679350" cy="3679350"/>
          </a:xfrm>
          <a:prstGeom prst="ellipse">
            <a:avLst/>
          </a:prstGeom>
          <a:noFill/>
          <a:ln w="25400" cap="sq" cmpd="sng">
            <a:solidFill>
              <a:schemeClr val="bg1">
                <a:alpha val="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18" name="Oval 17">
            <a:extLst>
              <a:ext uri="{FF2B5EF4-FFF2-40B4-BE49-F238E27FC236}">
                <a16:creationId xmlns:a16="http://schemas.microsoft.com/office/drawing/2014/main" id="{22D4A7DA-CCB3-4555-A88E-C6080EF4411C}"/>
              </a:ext>
            </a:extLst>
          </p:cNvPr>
          <p:cNvSpPr/>
          <p:nvPr userDrawn="1"/>
        </p:nvSpPr>
        <p:spPr>
          <a:xfrm>
            <a:off x="602780" y="5535095"/>
            <a:ext cx="2598571" cy="2598571"/>
          </a:xfrm>
          <a:prstGeom prst="ellipse">
            <a:avLst/>
          </a:prstGeom>
          <a:noFill/>
          <a:ln w="60325" cap="rnd">
            <a:solidFill>
              <a:schemeClr val="bg1">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19" name="Oval 18">
            <a:extLst>
              <a:ext uri="{FF2B5EF4-FFF2-40B4-BE49-F238E27FC236}">
                <a16:creationId xmlns:a16="http://schemas.microsoft.com/office/drawing/2014/main" id="{F03ED961-13C6-6505-3399-7055B32120CD}"/>
              </a:ext>
            </a:extLst>
          </p:cNvPr>
          <p:cNvSpPr/>
          <p:nvPr userDrawn="1"/>
        </p:nvSpPr>
        <p:spPr>
          <a:xfrm>
            <a:off x="1689340" y="6621655"/>
            <a:ext cx="425450" cy="425450"/>
          </a:xfrm>
          <a:prstGeom prst="ellipse">
            <a:avLst/>
          </a:prstGeom>
          <a:solidFill>
            <a:schemeClr val="bg1">
              <a:alpha val="10000"/>
            </a:schemeClr>
          </a:solidFill>
          <a:ln>
            <a:solidFill>
              <a:schemeClr val="bg1">
                <a:alpha val="3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grpSp>
        <p:nvGrpSpPr>
          <p:cNvPr id="20" name="Group 19">
            <a:extLst>
              <a:ext uri="{FF2B5EF4-FFF2-40B4-BE49-F238E27FC236}">
                <a16:creationId xmlns:a16="http://schemas.microsoft.com/office/drawing/2014/main" id="{3506641D-A67F-E28C-781B-F048192004F5}"/>
              </a:ext>
            </a:extLst>
          </p:cNvPr>
          <p:cNvGrpSpPr/>
          <p:nvPr userDrawn="1"/>
        </p:nvGrpSpPr>
        <p:grpSpPr>
          <a:xfrm rot="6327995">
            <a:off x="751679" y="5683994"/>
            <a:ext cx="2300772" cy="2300772"/>
            <a:chOff x="6813550" y="1405066"/>
            <a:chExt cx="2300772" cy="2300772"/>
          </a:xfrm>
        </p:grpSpPr>
        <p:sp>
          <p:nvSpPr>
            <p:cNvPr id="21" name="Oval 20">
              <a:extLst>
                <a:ext uri="{FF2B5EF4-FFF2-40B4-BE49-F238E27FC236}">
                  <a16:creationId xmlns:a16="http://schemas.microsoft.com/office/drawing/2014/main" id="{6591FFF6-2B12-91F8-63EB-6586AFB3C06F}"/>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2" name="Block Arc 21">
              <a:extLst>
                <a:ext uri="{FF2B5EF4-FFF2-40B4-BE49-F238E27FC236}">
                  <a16:creationId xmlns:a16="http://schemas.microsoft.com/office/drawing/2014/main" id="{B1B44CD0-B1E8-F475-E491-27D3B6C5A206}"/>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23" name="Group 22">
            <a:extLst>
              <a:ext uri="{FF2B5EF4-FFF2-40B4-BE49-F238E27FC236}">
                <a16:creationId xmlns:a16="http://schemas.microsoft.com/office/drawing/2014/main" id="{51D0A27C-ECF1-D76F-875E-2F6E028738B5}"/>
              </a:ext>
            </a:extLst>
          </p:cNvPr>
          <p:cNvGrpSpPr/>
          <p:nvPr userDrawn="1"/>
        </p:nvGrpSpPr>
        <p:grpSpPr>
          <a:xfrm rot="11712896">
            <a:off x="751679" y="5683994"/>
            <a:ext cx="2300772" cy="2300772"/>
            <a:chOff x="6813550" y="1405066"/>
            <a:chExt cx="2300772" cy="2300772"/>
          </a:xfrm>
        </p:grpSpPr>
        <p:sp>
          <p:nvSpPr>
            <p:cNvPr id="24" name="Oval 23">
              <a:extLst>
                <a:ext uri="{FF2B5EF4-FFF2-40B4-BE49-F238E27FC236}">
                  <a16:creationId xmlns:a16="http://schemas.microsoft.com/office/drawing/2014/main" id="{F59B8D17-3322-65E6-65A7-9CDC7AD5E5C9}"/>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5" name="Block Arc 24">
              <a:extLst>
                <a:ext uri="{FF2B5EF4-FFF2-40B4-BE49-F238E27FC236}">
                  <a16:creationId xmlns:a16="http://schemas.microsoft.com/office/drawing/2014/main" id="{B2BDA8AF-81EE-7322-F1C5-6EFDE467E59F}"/>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26" name="Group 25">
            <a:extLst>
              <a:ext uri="{FF2B5EF4-FFF2-40B4-BE49-F238E27FC236}">
                <a16:creationId xmlns:a16="http://schemas.microsoft.com/office/drawing/2014/main" id="{BA3DBB13-20DA-94E8-8488-8F29948A7C72}"/>
              </a:ext>
            </a:extLst>
          </p:cNvPr>
          <p:cNvGrpSpPr/>
          <p:nvPr userDrawn="1"/>
        </p:nvGrpSpPr>
        <p:grpSpPr>
          <a:xfrm rot="8481903">
            <a:off x="982228" y="5914543"/>
            <a:ext cx="1839675" cy="1839675"/>
            <a:chOff x="6813550" y="1405066"/>
            <a:chExt cx="2300772" cy="2300772"/>
          </a:xfrm>
        </p:grpSpPr>
        <p:sp>
          <p:nvSpPr>
            <p:cNvPr id="27" name="Oval 26">
              <a:extLst>
                <a:ext uri="{FF2B5EF4-FFF2-40B4-BE49-F238E27FC236}">
                  <a16:creationId xmlns:a16="http://schemas.microsoft.com/office/drawing/2014/main" id="{FAD25729-EB34-8A99-9B4D-FFA3196509B8}"/>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8" name="Block Arc 27">
              <a:extLst>
                <a:ext uri="{FF2B5EF4-FFF2-40B4-BE49-F238E27FC236}">
                  <a16:creationId xmlns:a16="http://schemas.microsoft.com/office/drawing/2014/main" id="{6147ECAB-D2AC-197D-FE79-0FC91681EF44}"/>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sp>
        <p:nvSpPr>
          <p:cNvPr id="12" name="Freeform 11">
            <a:extLst>
              <a:ext uri="{FF2B5EF4-FFF2-40B4-BE49-F238E27FC236}">
                <a16:creationId xmlns:a16="http://schemas.microsoft.com/office/drawing/2014/main" id="{D35AFFA1-6CDA-68DC-3D5E-F5843E23A343}"/>
              </a:ext>
            </a:extLst>
          </p:cNvPr>
          <p:cNvSpPr/>
          <p:nvPr userDrawn="1"/>
        </p:nvSpPr>
        <p:spPr>
          <a:xfrm>
            <a:off x="0" y="1"/>
            <a:ext cx="12192000" cy="6174197"/>
          </a:xfrm>
          <a:custGeom>
            <a:avLst/>
            <a:gdLst>
              <a:gd name="connsiteX0" fmla="*/ 0 w 12192000"/>
              <a:gd name="connsiteY0" fmla="*/ 0 h 6174197"/>
              <a:gd name="connsiteX1" fmla="*/ 12192000 w 12192000"/>
              <a:gd name="connsiteY1" fmla="*/ 0 h 6174197"/>
              <a:gd name="connsiteX2" fmla="*/ 12192000 w 12192000"/>
              <a:gd name="connsiteY2" fmla="*/ 6174197 h 6174197"/>
              <a:gd name="connsiteX3" fmla="*/ 0 w 12192000"/>
              <a:gd name="connsiteY3" fmla="*/ 6174197 h 6174197"/>
            </a:gdLst>
            <a:ahLst/>
            <a:cxnLst>
              <a:cxn ang="0">
                <a:pos x="connsiteX0" y="connsiteY0"/>
              </a:cxn>
              <a:cxn ang="0">
                <a:pos x="connsiteX1" y="connsiteY1"/>
              </a:cxn>
              <a:cxn ang="0">
                <a:pos x="connsiteX2" y="connsiteY2"/>
              </a:cxn>
              <a:cxn ang="0">
                <a:pos x="connsiteX3" y="connsiteY3"/>
              </a:cxn>
            </a:cxnLst>
            <a:rect l="l" t="t" r="r" b="b"/>
            <a:pathLst>
              <a:path w="12192000" h="6174197">
                <a:moveTo>
                  <a:pt x="0" y="0"/>
                </a:moveTo>
                <a:lnTo>
                  <a:pt x="12192000" y="0"/>
                </a:lnTo>
                <a:lnTo>
                  <a:pt x="12192000" y="6174197"/>
                </a:lnTo>
                <a:lnTo>
                  <a:pt x="0" y="6174197"/>
                </a:lnTo>
                <a:close/>
              </a:path>
            </a:pathLst>
          </a:custGeom>
          <a:solidFill>
            <a:srgbClr val="5E3DA1"/>
          </a:solidFill>
          <a:ln>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L"/>
          </a:p>
        </p:txBody>
      </p:sp>
      <p:sp>
        <p:nvSpPr>
          <p:cNvPr id="10" name="Freeform 9">
            <a:extLst>
              <a:ext uri="{FF2B5EF4-FFF2-40B4-BE49-F238E27FC236}">
                <a16:creationId xmlns:a16="http://schemas.microsoft.com/office/drawing/2014/main" id="{0DF1B33D-3815-35FA-E233-B4C6441678B7}"/>
              </a:ext>
            </a:extLst>
          </p:cNvPr>
          <p:cNvSpPr/>
          <p:nvPr userDrawn="1"/>
        </p:nvSpPr>
        <p:spPr>
          <a:xfrm rot="21346984" flipH="1">
            <a:off x="-264663" y="-433934"/>
            <a:ext cx="12645126" cy="6593182"/>
          </a:xfrm>
          <a:custGeom>
            <a:avLst/>
            <a:gdLst>
              <a:gd name="connsiteX0" fmla="*/ 0 w 12645126"/>
              <a:gd name="connsiteY0" fmla="*/ 896513 h 6593182"/>
              <a:gd name="connsiteX1" fmla="*/ 12158994 w 12645126"/>
              <a:gd name="connsiteY1" fmla="*/ 0 h 6593182"/>
              <a:gd name="connsiteX2" fmla="*/ 12645126 w 12645126"/>
              <a:gd name="connsiteY2" fmla="*/ 6593182 h 6593182"/>
              <a:gd name="connsiteX3" fmla="*/ 420030 w 12645126"/>
              <a:gd name="connsiteY3" fmla="*/ 6593182 h 6593182"/>
            </a:gdLst>
            <a:ahLst/>
            <a:cxnLst>
              <a:cxn ang="0">
                <a:pos x="connsiteX0" y="connsiteY0"/>
              </a:cxn>
              <a:cxn ang="0">
                <a:pos x="connsiteX1" y="connsiteY1"/>
              </a:cxn>
              <a:cxn ang="0">
                <a:pos x="connsiteX2" y="connsiteY2"/>
              </a:cxn>
              <a:cxn ang="0">
                <a:pos x="connsiteX3" y="connsiteY3"/>
              </a:cxn>
            </a:cxnLst>
            <a:rect l="l" t="t" r="r" b="b"/>
            <a:pathLst>
              <a:path w="12645126" h="6593182">
                <a:moveTo>
                  <a:pt x="0" y="896513"/>
                </a:moveTo>
                <a:lnTo>
                  <a:pt x="12158994" y="0"/>
                </a:lnTo>
                <a:lnTo>
                  <a:pt x="12645126" y="6593182"/>
                </a:lnTo>
                <a:lnTo>
                  <a:pt x="420030" y="6593182"/>
                </a:lnTo>
                <a:close/>
              </a:path>
            </a:pathLst>
          </a:custGeom>
          <a:solidFill>
            <a:srgbClr val="F2F2F2"/>
          </a:solidFill>
          <a:ln>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L"/>
          </a:p>
        </p:txBody>
      </p:sp>
      <p:sp>
        <p:nvSpPr>
          <p:cNvPr id="2" name="Title 1">
            <a:extLst>
              <a:ext uri="{FF2B5EF4-FFF2-40B4-BE49-F238E27FC236}">
                <a16:creationId xmlns:a16="http://schemas.microsoft.com/office/drawing/2014/main" id="{816B39A4-B55F-6CD0-F71D-8260FACF7834}"/>
              </a:ext>
            </a:extLst>
          </p:cNvPr>
          <p:cNvSpPr>
            <a:spLocks noGrp="1"/>
          </p:cNvSpPr>
          <p:nvPr>
            <p:ph type="title"/>
          </p:nvPr>
        </p:nvSpPr>
        <p:spPr/>
        <p:txBody>
          <a:bodyPr/>
          <a:lstStyle>
            <a:lvl1pPr algn="r" rtl="1">
              <a:defRPr b="1" i="0">
                <a:solidFill>
                  <a:schemeClr val="tx1"/>
                </a:solidFill>
                <a:latin typeface="Calibri" panose="020F0502020204030204" pitchFamily="34" charset="0"/>
                <a:cs typeface="Calibri" panose="020F0502020204030204" pitchFamily="34" charset="0"/>
              </a:defRPr>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C9651CE7-2F5E-12A0-8478-174CCF7DF794}"/>
              </a:ext>
            </a:extLst>
          </p:cNvPr>
          <p:cNvSpPr>
            <a:spLocks noGrp="1"/>
          </p:cNvSpPr>
          <p:nvPr>
            <p:ph idx="1"/>
          </p:nvPr>
        </p:nvSpPr>
        <p:spPr>
          <a:xfrm>
            <a:off x="838200" y="1825625"/>
            <a:ext cx="10515600" cy="3875682"/>
          </a:xfrm>
        </p:spPr>
        <p:txBody>
          <a:bodyPr/>
          <a:lstStyle>
            <a:lvl1pPr algn="r" rtl="1">
              <a:buClr>
                <a:srgbClr val="5E3DA1"/>
              </a:buClr>
              <a:defRPr b="0" i="0">
                <a:solidFill>
                  <a:schemeClr val="tx1"/>
                </a:solidFill>
                <a:latin typeface="Calibri Light" panose="020F0302020204030204" pitchFamily="34" charset="0"/>
                <a:cs typeface="Calibri Light" panose="020F0302020204030204" pitchFamily="34" charset="0"/>
              </a:defRPr>
            </a:lvl1pPr>
            <a:lvl2pPr algn="r" rtl="1">
              <a:buClr>
                <a:srgbClr val="5E3DA1"/>
              </a:buClr>
              <a:defRPr b="0" i="0">
                <a:solidFill>
                  <a:schemeClr val="tx1"/>
                </a:solidFill>
                <a:latin typeface="Calibri Light" panose="020F0302020204030204" pitchFamily="34" charset="0"/>
                <a:cs typeface="Calibri Light" panose="020F0302020204030204" pitchFamily="34" charset="0"/>
              </a:defRPr>
            </a:lvl2pPr>
            <a:lvl3pPr algn="r" rtl="1">
              <a:buClr>
                <a:srgbClr val="5E3DA1"/>
              </a:buClr>
              <a:defRPr b="0" i="0">
                <a:solidFill>
                  <a:schemeClr val="tx1"/>
                </a:solidFill>
                <a:latin typeface="Calibri Light" panose="020F0302020204030204" pitchFamily="34" charset="0"/>
                <a:cs typeface="Calibri Light" panose="020F0302020204030204" pitchFamily="34" charset="0"/>
              </a:defRPr>
            </a:lvl3pPr>
            <a:lvl4pPr algn="r" rtl="1">
              <a:buClr>
                <a:srgbClr val="5E3DA1"/>
              </a:buClr>
              <a:defRPr b="0" i="0">
                <a:solidFill>
                  <a:schemeClr val="tx1"/>
                </a:solidFill>
                <a:latin typeface="Calibri Light" panose="020F0302020204030204" pitchFamily="34" charset="0"/>
                <a:cs typeface="Calibri Light" panose="020F0302020204030204" pitchFamily="34" charset="0"/>
              </a:defRPr>
            </a:lvl4pPr>
            <a:lvl5pPr algn="r" rtl="1">
              <a:buClr>
                <a:srgbClr val="5E3DA1"/>
              </a:buClr>
              <a:defRPr b="0" i="0">
                <a:solidFill>
                  <a:schemeClr val="tx1"/>
                </a:solidFill>
                <a:latin typeface="Calibri Light" panose="020F0302020204030204" pitchFamily="34" charset="0"/>
                <a:cs typeface="Calibri Light" panose="020F03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pic>
        <p:nvPicPr>
          <p:cNvPr id="5" name="גרפיקה 4">
            <a:extLst>
              <a:ext uri="{FF2B5EF4-FFF2-40B4-BE49-F238E27FC236}">
                <a16:creationId xmlns:a16="http://schemas.microsoft.com/office/drawing/2014/main" id="{F01CE2DA-1FD5-EEC6-406F-CD7EB0DE207B}"/>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9582841" y="6312089"/>
            <a:ext cx="1770959" cy="444726"/>
          </a:xfrm>
          <a:prstGeom prst="rect">
            <a:avLst/>
          </a:prstGeom>
        </p:spPr>
      </p:pic>
    </p:spTree>
    <p:extLst>
      <p:ext uri="{BB962C8B-B14F-4D97-AF65-F5344CB8AC3E}">
        <p14:creationId xmlns:p14="http://schemas.microsoft.com/office/powerpoint/2010/main" val="3175035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20000" fill="hold"/>
                                        <p:tgtEl>
                                          <p:spTgt spid="19"/>
                                        </p:tgtEl>
                                        <p:attrNameLst>
                                          <p:attrName>r</p:attrName>
                                        </p:attrNameLst>
                                      </p:cBhvr>
                                    </p:animRot>
                                  </p:childTnLst>
                                </p:cTn>
                              </p:par>
                              <p:par>
                                <p:cTn id="7" presetID="26" presetClass="emph" presetSubtype="0" repeatCount="indefinite" fill="hold" grpId="0" nodeType="withEffect">
                                  <p:stCondLst>
                                    <p:cond delay="0"/>
                                  </p:stCondLst>
                                  <p:childTnLst>
                                    <p:animEffect transition="out" filter="fade">
                                      <p:cBhvr>
                                        <p:cTn id="8" dur="20000" tmFilter="0, 0; .2, .5; .8, .5; 1, 0"/>
                                        <p:tgtEl>
                                          <p:spTgt spid="15"/>
                                        </p:tgtEl>
                                      </p:cBhvr>
                                    </p:animEffect>
                                    <p:animScale>
                                      <p:cBhvr>
                                        <p:cTn id="9" dur="10000" autoRev="1" fill="hold"/>
                                        <p:tgtEl>
                                          <p:spTgt spid="15"/>
                                        </p:tgtEl>
                                      </p:cBhvr>
                                      <p:by x="105000" y="105000"/>
                                    </p:animScale>
                                  </p:childTnLst>
                                </p:cTn>
                              </p:par>
                              <p:par>
                                <p:cTn id="10" presetID="8" presetClass="emph" presetSubtype="0" repeatCount="indefinite" fill="hold" nodeType="withEffect">
                                  <p:stCondLst>
                                    <p:cond delay="0"/>
                                  </p:stCondLst>
                                  <p:childTnLst>
                                    <p:animRot by="21600000">
                                      <p:cBhvr>
                                        <p:cTn id="11" dur="20000" fill="hold"/>
                                        <p:tgtEl>
                                          <p:spTgt spid="26"/>
                                        </p:tgtEl>
                                        <p:attrNameLst>
                                          <p:attrName>r</p:attrName>
                                        </p:attrNameLst>
                                      </p:cBhvr>
                                    </p:animRot>
                                  </p:childTnLst>
                                </p:cTn>
                              </p:par>
                              <p:par>
                                <p:cTn id="12" presetID="8" presetClass="emph" presetSubtype="0" repeatCount="indefinite" fill="hold" nodeType="withEffect">
                                  <p:stCondLst>
                                    <p:cond delay="0"/>
                                  </p:stCondLst>
                                  <p:childTnLst>
                                    <p:animRot by="-21600000">
                                      <p:cBhvr>
                                        <p:cTn id="13" dur="20000" fill="hold"/>
                                        <p:tgtEl>
                                          <p:spTgt spid="20"/>
                                        </p:tgtEl>
                                        <p:attrNameLst>
                                          <p:attrName>r</p:attrName>
                                        </p:attrNameLst>
                                      </p:cBhvr>
                                    </p:animRot>
                                  </p:childTnLst>
                                </p:cTn>
                              </p:par>
                              <p:par>
                                <p:cTn id="14" presetID="8" presetClass="emph" presetSubtype="0" repeatCount="indefinite" fill="hold" nodeType="withEffect">
                                  <p:stCondLst>
                                    <p:cond delay="0"/>
                                  </p:stCondLst>
                                  <p:childTnLst>
                                    <p:animRot by="-21600000">
                                      <p:cBhvr>
                                        <p:cTn id="15" dur="40000" fill="hold"/>
                                        <p:tgtEl>
                                          <p:spTgt spid="23"/>
                                        </p:tgtEl>
                                        <p:attrNameLst>
                                          <p:attrName>r</p:attrName>
                                        </p:attrNameLst>
                                      </p:cBhvr>
                                    </p:animRot>
                                  </p:childTnLst>
                                </p:cTn>
                              </p:par>
                              <p:par>
                                <p:cTn id="16" presetID="8" presetClass="emph" presetSubtype="0" repeatCount="indefinite" fill="hold" grpId="0" nodeType="withEffect">
                                  <p:stCondLst>
                                    <p:cond delay="0"/>
                                  </p:stCondLst>
                                  <p:childTnLst>
                                    <p:animRot by="21600000">
                                      <p:cBhvr>
                                        <p:cTn id="17" dur="20000" fill="hold"/>
                                        <p:tgtEl>
                                          <p:spTgt spid="17"/>
                                        </p:tgtEl>
                                        <p:attrNameLst>
                                          <p:attrName>r</p:attrName>
                                        </p:attrNameLst>
                                      </p:cBhvr>
                                    </p:animRot>
                                  </p:childTnLst>
                                </p:cTn>
                              </p:par>
                              <p:par>
                                <p:cTn id="18" presetID="8" presetClass="emph" presetSubtype="0" repeatCount="indefinite" fill="hold" grpId="0" nodeType="withEffect">
                                  <p:stCondLst>
                                    <p:cond delay="0"/>
                                  </p:stCondLst>
                                  <p:childTnLst>
                                    <p:animRot by="-21600000">
                                      <p:cBhvr>
                                        <p:cTn id="19" dur="20000" fill="hold"/>
                                        <p:tgtEl>
                                          <p:spTgt spid="1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lumMod val="95000"/>
          </a:schemeClr>
        </a:solidFill>
        <a:effectLst/>
      </p:bgPr>
    </p:bg>
    <p:spTree>
      <p:nvGrpSpPr>
        <p:cNvPr id="1" name=""/>
        <p:cNvGrpSpPr/>
        <p:nvPr/>
      </p:nvGrpSpPr>
      <p:grpSpPr>
        <a:xfrm>
          <a:off x="0" y="0"/>
          <a:ext cx="0" cy="0"/>
          <a:chOff x="0" y="0"/>
          <a:chExt cx="0" cy="0"/>
        </a:xfrm>
      </p:grpSpPr>
      <p:sp>
        <p:nvSpPr>
          <p:cNvPr id="17" name="Donut 16">
            <a:extLst>
              <a:ext uri="{FF2B5EF4-FFF2-40B4-BE49-F238E27FC236}">
                <a16:creationId xmlns:a16="http://schemas.microsoft.com/office/drawing/2014/main" id="{B2AC8E0B-DF8C-62BE-BD1E-0A6F68F5AB46}"/>
              </a:ext>
            </a:extLst>
          </p:cNvPr>
          <p:cNvSpPr/>
          <p:nvPr userDrawn="1"/>
        </p:nvSpPr>
        <p:spPr>
          <a:xfrm>
            <a:off x="-578168" y="5524493"/>
            <a:ext cx="1925443" cy="1925443"/>
          </a:xfrm>
          <a:prstGeom prst="donut">
            <a:avLst>
              <a:gd name="adj" fmla="val 20457"/>
            </a:avLst>
          </a:prstGeom>
          <a:solidFill>
            <a:schemeClr val="bg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18" name="Donut 17">
            <a:extLst>
              <a:ext uri="{FF2B5EF4-FFF2-40B4-BE49-F238E27FC236}">
                <a16:creationId xmlns:a16="http://schemas.microsoft.com/office/drawing/2014/main" id="{639473D4-12EF-ADC4-448B-37409F953A3D}"/>
              </a:ext>
            </a:extLst>
          </p:cNvPr>
          <p:cNvSpPr/>
          <p:nvPr userDrawn="1"/>
        </p:nvSpPr>
        <p:spPr>
          <a:xfrm>
            <a:off x="-1918000" y="4259090"/>
            <a:ext cx="4605107" cy="4456249"/>
          </a:xfrm>
          <a:prstGeom prst="donut">
            <a:avLst>
              <a:gd name="adj" fmla="val 6123"/>
            </a:avLst>
          </a:prstGeom>
          <a:solidFill>
            <a:schemeClr val="bg1">
              <a:lumMod val="75000"/>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19" name="Oval 18">
            <a:extLst>
              <a:ext uri="{FF2B5EF4-FFF2-40B4-BE49-F238E27FC236}">
                <a16:creationId xmlns:a16="http://schemas.microsoft.com/office/drawing/2014/main" id="{45E3CF46-1EFF-1074-E10F-B12A33CEB574}"/>
              </a:ext>
            </a:extLst>
          </p:cNvPr>
          <p:cNvSpPr>
            <a:spLocks noChangeAspect="1"/>
          </p:cNvSpPr>
          <p:nvPr userDrawn="1"/>
        </p:nvSpPr>
        <p:spPr>
          <a:xfrm>
            <a:off x="-2037594" y="4065067"/>
            <a:ext cx="4844294" cy="4844294"/>
          </a:xfrm>
          <a:prstGeom prst="ellipse">
            <a:avLst/>
          </a:prstGeom>
          <a:noFill/>
          <a:ln w="25400" cap="sq" cmpd="sng">
            <a:solidFill>
              <a:schemeClr val="bg1">
                <a:lumMod val="75000"/>
                <a:alpha val="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0" name="Oval 19">
            <a:extLst>
              <a:ext uri="{FF2B5EF4-FFF2-40B4-BE49-F238E27FC236}">
                <a16:creationId xmlns:a16="http://schemas.microsoft.com/office/drawing/2014/main" id="{0F55DB4B-965C-2A38-3D78-3254A74D532E}"/>
              </a:ext>
            </a:extLst>
          </p:cNvPr>
          <p:cNvSpPr/>
          <p:nvPr userDrawn="1"/>
        </p:nvSpPr>
        <p:spPr>
          <a:xfrm>
            <a:off x="-1326108" y="4776553"/>
            <a:ext cx="3421322" cy="3421322"/>
          </a:xfrm>
          <a:prstGeom prst="ellipse">
            <a:avLst/>
          </a:prstGeom>
          <a:noFill/>
          <a:ln w="60325" cap="rnd">
            <a:solidFill>
              <a:schemeClr val="bg1">
                <a:lumMod val="75000"/>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1" name="Oval 20">
            <a:extLst>
              <a:ext uri="{FF2B5EF4-FFF2-40B4-BE49-F238E27FC236}">
                <a16:creationId xmlns:a16="http://schemas.microsoft.com/office/drawing/2014/main" id="{7AA244A6-DC7E-F8BF-432E-5B42C67CA67F}"/>
              </a:ext>
            </a:extLst>
          </p:cNvPr>
          <p:cNvSpPr/>
          <p:nvPr userDrawn="1"/>
        </p:nvSpPr>
        <p:spPr>
          <a:xfrm>
            <a:off x="104476" y="6207137"/>
            <a:ext cx="560155" cy="560155"/>
          </a:xfrm>
          <a:prstGeom prst="ellipse">
            <a:avLst/>
          </a:prstGeom>
          <a:solidFill>
            <a:schemeClr val="bg1">
              <a:lumMod val="75000"/>
              <a:alpha val="10000"/>
            </a:schemeClr>
          </a:solidFill>
          <a:ln>
            <a:solidFill>
              <a:schemeClr val="bg1">
                <a:lumMod val="75000"/>
                <a:alpha val="3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grpSp>
        <p:nvGrpSpPr>
          <p:cNvPr id="22" name="Group 21">
            <a:extLst>
              <a:ext uri="{FF2B5EF4-FFF2-40B4-BE49-F238E27FC236}">
                <a16:creationId xmlns:a16="http://schemas.microsoft.com/office/drawing/2014/main" id="{E1B3F081-F572-2648-059B-94BB6C5B27B1}"/>
              </a:ext>
            </a:extLst>
          </p:cNvPr>
          <p:cNvGrpSpPr/>
          <p:nvPr userDrawn="1"/>
        </p:nvGrpSpPr>
        <p:grpSpPr>
          <a:xfrm rot="6327995">
            <a:off x="-1130064" y="4972597"/>
            <a:ext cx="3029235" cy="3029235"/>
            <a:chOff x="6813550" y="1405066"/>
            <a:chExt cx="2300772" cy="2300772"/>
          </a:xfrm>
        </p:grpSpPr>
        <p:sp>
          <p:nvSpPr>
            <p:cNvPr id="23" name="Oval 22">
              <a:extLst>
                <a:ext uri="{FF2B5EF4-FFF2-40B4-BE49-F238E27FC236}">
                  <a16:creationId xmlns:a16="http://schemas.microsoft.com/office/drawing/2014/main" id="{ADA8A229-7912-9354-B324-FFD407AB3660}"/>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4" name="Block Arc 23">
              <a:extLst>
                <a:ext uri="{FF2B5EF4-FFF2-40B4-BE49-F238E27FC236}">
                  <a16:creationId xmlns:a16="http://schemas.microsoft.com/office/drawing/2014/main" id="{FBCA456D-58B6-ADF6-69FF-635C167C3297}"/>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lumMod val="7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25" name="Group 24">
            <a:extLst>
              <a:ext uri="{FF2B5EF4-FFF2-40B4-BE49-F238E27FC236}">
                <a16:creationId xmlns:a16="http://schemas.microsoft.com/office/drawing/2014/main" id="{8E52AC9E-123D-A67A-4839-F197DBE468A3}"/>
              </a:ext>
            </a:extLst>
          </p:cNvPr>
          <p:cNvGrpSpPr/>
          <p:nvPr userDrawn="1"/>
        </p:nvGrpSpPr>
        <p:grpSpPr>
          <a:xfrm rot="11712896">
            <a:off x="-1130064" y="4972597"/>
            <a:ext cx="3029235" cy="3029235"/>
            <a:chOff x="6813550" y="1405066"/>
            <a:chExt cx="2300772" cy="2300772"/>
          </a:xfrm>
        </p:grpSpPr>
        <p:sp>
          <p:nvSpPr>
            <p:cNvPr id="26" name="Oval 25">
              <a:extLst>
                <a:ext uri="{FF2B5EF4-FFF2-40B4-BE49-F238E27FC236}">
                  <a16:creationId xmlns:a16="http://schemas.microsoft.com/office/drawing/2014/main" id="{674E41E6-B512-75A9-B858-B30FA0491D58}"/>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7" name="Block Arc 26">
              <a:extLst>
                <a:ext uri="{FF2B5EF4-FFF2-40B4-BE49-F238E27FC236}">
                  <a16:creationId xmlns:a16="http://schemas.microsoft.com/office/drawing/2014/main" id="{15ABA2E9-D138-9713-5A11-D53B9EC8591E}"/>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lumMod val="7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28" name="Group 27">
            <a:extLst>
              <a:ext uri="{FF2B5EF4-FFF2-40B4-BE49-F238E27FC236}">
                <a16:creationId xmlns:a16="http://schemas.microsoft.com/office/drawing/2014/main" id="{4C71B064-D53B-F902-1C4D-2A8B27B39FC0}"/>
              </a:ext>
            </a:extLst>
          </p:cNvPr>
          <p:cNvGrpSpPr/>
          <p:nvPr userDrawn="1"/>
        </p:nvGrpSpPr>
        <p:grpSpPr>
          <a:xfrm rot="8481903">
            <a:off x="-826521" y="5276140"/>
            <a:ext cx="2422148" cy="2422148"/>
            <a:chOff x="6813550" y="1405066"/>
            <a:chExt cx="2300772" cy="2300772"/>
          </a:xfrm>
        </p:grpSpPr>
        <p:sp>
          <p:nvSpPr>
            <p:cNvPr id="29" name="Oval 28">
              <a:extLst>
                <a:ext uri="{FF2B5EF4-FFF2-40B4-BE49-F238E27FC236}">
                  <a16:creationId xmlns:a16="http://schemas.microsoft.com/office/drawing/2014/main" id="{45C37FFB-4A78-4704-8ABF-816BE958A68B}"/>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30" name="Block Arc 29">
              <a:extLst>
                <a:ext uri="{FF2B5EF4-FFF2-40B4-BE49-F238E27FC236}">
                  <a16:creationId xmlns:a16="http://schemas.microsoft.com/office/drawing/2014/main" id="{E658315B-40D0-E6E6-2FA6-CBC146214799}"/>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sp>
        <p:nvSpPr>
          <p:cNvPr id="13" name="Freeform 12">
            <a:extLst>
              <a:ext uri="{FF2B5EF4-FFF2-40B4-BE49-F238E27FC236}">
                <a16:creationId xmlns:a16="http://schemas.microsoft.com/office/drawing/2014/main" id="{5B39A032-726A-CF50-F2B5-8A47A0F5F240}"/>
              </a:ext>
            </a:extLst>
          </p:cNvPr>
          <p:cNvSpPr/>
          <p:nvPr userDrawn="1"/>
        </p:nvSpPr>
        <p:spPr>
          <a:xfrm rot="21374993">
            <a:off x="-91511" y="-1151315"/>
            <a:ext cx="12322874" cy="2394983"/>
          </a:xfrm>
          <a:custGeom>
            <a:avLst/>
            <a:gdLst>
              <a:gd name="connsiteX0" fmla="*/ 156980 w 12322874"/>
              <a:gd name="connsiteY0" fmla="*/ 0 h 2394983"/>
              <a:gd name="connsiteX1" fmla="*/ 12322874 w 12322874"/>
              <a:gd name="connsiteY1" fmla="*/ 797420 h 2394983"/>
              <a:gd name="connsiteX2" fmla="*/ 12218161 w 12322874"/>
              <a:gd name="connsiteY2" fmla="*/ 2394983 h 2394983"/>
              <a:gd name="connsiteX3" fmla="*/ 0 w 12322874"/>
              <a:gd name="connsiteY3" fmla="*/ 2394983 h 2394983"/>
            </a:gdLst>
            <a:ahLst/>
            <a:cxnLst>
              <a:cxn ang="0">
                <a:pos x="connsiteX0" y="connsiteY0"/>
              </a:cxn>
              <a:cxn ang="0">
                <a:pos x="connsiteX1" y="connsiteY1"/>
              </a:cxn>
              <a:cxn ang="0">
                <a:pos x="connsiteX2" y="connsiteY2"/>
              </a:cxn>
              <a:cxn ang="0">
                <a:pos x="connsiteX3" y="connsiteY3"/>
              </a:cxn>
            </a:cxnLst>
            <a:rect l="l" t="t" r="r" b="b"/>
            <a:pathLst>
              <a:path w="12322874" h="2394983">
                <a:moveTo>
                  <a:pt x="156980" y="0"/>
                </a:moveTo>
                <a:lnTo>
                  <a:pt x="12322874" y="797420"/>
                </a:lnTo>
                <a:lnTo>
                  <a:pt x="12218161" y="2394983"/>
                </a:lnTo>
                <a:lnTo>
                  <a:pt x="0" y="2394983"/>
                </a:lnTo>
                <a:close/>
              </a:path>
            </a:pathLst>
          </a:custGeom>
          <a:solidFill>
            <a:srgbClr val="5E3DA1"/>
          </a:solidFill>
          <a:ln>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L"/>
          </a:p>
        </p:txBody>
      </p:sp>
      <p:sp>
        <p:nvSpPr>
          <p:cNvPr id="11" name="Freeform 10">
            <a:extLst>
              <a:ext uri="{FF2B5EF4-FFF2-40B4-BE49-F238E27FC236}">
                <a16:creationId xmlns:a16="http://schemas.microsoft.com/office/drawing/2014/main" id="{FC329ADC-9E5C-76CE-E3A8-CD5881ABDADD}"/>
              </a:ext>
            </a:extLst>
          </p:cNvPr>
          <p:cNvSpPr/>
          <p:nvPr userDrawn="1"/>
        </p:nvSpPr>
        <p:spPr>
          <a:xfrm rot="455761">
            <a:off x="-9189" y="-1543539"/>
            <a:ext cx="12423423" cy="2537621"/>
          </a:xfrm>
          <a:custGeom>
            <a:avLst/>
            <a:gdLst>
              <a:gd name="connsiteX0" fmla="*/ 0 w 12423423"/>
              <a:gd name="connsiteY0" fmla="*/ 1611630 h 2537621"/>
              <a:gd name="connsiteX1" fmla="*/ 12085011 w 12423423"/>
              <a:gd name="connsiteY1" fmla="*/ 0 h 2537621"/>
              <a:gd name="connsiteX2" fmla="*/ 12423423 w 12423423"/>
              <a:gd name="connsiteY2" fmla="*/ 2537621 h 2537621"/>
              <a:gd name="connsiteX3" fmla="*/ 123488 w 12423423"/>
              <a:gd name="connsiteY3" fmla="*/ 2537621 h 2537621"/>
            </a:gdLst>
            <a:ahLst/>
            <a:cxnLst>
              <a:cxn ang="0">
                <a:pos x="connsiteX0" y="connsiteY0"/>
              </a:cxn>
              <a:cxn ang="0">
                <a:pos x="connsiteX1" y="connsiteY1"/>
              </a:cxn>
              <a:cxn ang="0">
                <a:pos x="connsiteX2" y="connsiteY2"/>
              </a:cxn>
              <a:cxn ang="0">
                <a:pos x="connsiteX3" y="connsiteY3"/>
              </a:cxn>
            </a:cxnLst>
            <a:rect l="l" t="t" r="r" b="b"/>
            <a:pathLst>
              <a:path w="12423423" h="2537621">
                <a:moveTo>
                  <a:pt x="0" y="1611630"/>
                </a:moveTo>
                <a:lnTo>
                  <a:pt x="12085011" y="0"/>
                </a:lnTo>
                <a:lnTo>
                  <a:pt x="12423423" y="2537621"/>
                </a:lnTo>
                <a:lnTo>
                  <a:pt x="123488" y="2537621"/>
                </a:lnTo>
                <a:close/>
              </a:path>
            </a:pathLst>
          </a:custGeom>
          <a:solidFill>
            <a:srgbClr val="8B3F97"/>
          </a:solidFill>
          <a:ln>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IL"/>
          </a:p>
        </p:txBody>
      </p:sp>
      <p:sp>
        <p:nvSpPr>
          <p:cNvPr id="2" name="Title 1">
            <a:extLst>
              <a:ext uri="{FF2B5EF4-FFF2-40B4-BE49-F238E27FC236}">
                <a16:creationId xmlns:a16="http://schemas.microsoft.com/office/drawing/2014/main" id="{03E4E5FC-44D8-38A4-1707-2359FBA7ABB1}"/>
              </a:ext>
            </a:extLst>
          </p:cNvPr>
          <p:cNvSpPr>
            <a:spLocks noGrp="1"/>
          </p:cNvSpPr>
          <p:nvPr>
            <p:ph type="title"/>
          </p:nvPr>
        </p:nvSpPr>
        <p:spPr>
          <a:xfrm>
            <a:off x="831850" y="2400124"/>
            <a:ext cx="10515600" cy="2162351"/>
          </a:xfrm>
        </p:spPr>
        <p:txBody>
          <a:bodyPr anchor="b"/>
          <a:lstStyle>
            <a:lvl1pPr algn="ctr" rtl="1">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0A01425A-BE69-5DE2-CB8E-B1DBBCB53AC4}"/>
              </a:ext>
            </a:extLst>
          </p:cNvPr>
          <p:cNvSpPr>
            <a:spLocks noGrp="1"/>
          </p:cNvSpPr>
          <p:nvPr>
            <p:ph type="body" idx="1"/>
          </p:nvPr>
        </p:nvSpPr>
        <p:spPr>
          <a:xfrm>
            <a:off x="831850" y="4589464"/>
            <a:ext cx="10515600" cy="1006496"/>
          </a:xfrm>
        </p:spPr>
        <p:txBody>
          <a:bodyPr/>
          <a:lstStyle>
            <a:lvl1pPr marL="0" indent="0" algn="ctr" rtl="1">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9772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20000" fill="hold"/>
                                        <p:tgtEl>
                                          <p:spTgt spid="21"/>
                                        </p:tgtEl>
                                        <p:attrNameLst>
                                          <p:attrName>r</p:attrName>
                                        </p:attrNameLst>
                                      </p:cBhvr>
                                    </p:animRot>
                                  </p:childTnLst>
                                </p:cTn>
                              </p:par>
                              <p:par>
                                <p:cTn id="7" presetID="26" presetClass="emph" presetSubtype="0" repeatCount="indefinite" fill="hold" grpId="0" nodeType="withEffect">
                                  <p:stCondLst>
                                    <p:cond delay="0"/>
                                  </p:stCondLst>
                                  <p:childTnLst>
                                    <p:animEffect transition="out" filter="fade">
                                      <p:cBhvr>
                                        <p:cTn id="8" dur="20000" tmFilter="0, 0; .2, .5; .8, .5; 1, 0"/>
                                        <p:tgtEl>
                                          <p:spTgt spid="17"/>
                                        </p:tgtEl>
                                      </p:cBhvr>
                                    </p:animEffect>
                                    <p:animScale>
                                      <p:cBhvr>
                                        <p:cTn id="9" dur="10000" autoRev="1" fill="hold"/>
                                        <p:tgtEl>
                                          <p:spTgt spid="17"/>
                                        </p:tgtEl>
                                      </p:cBhvr>
                                      <p:by x="105000" y="105000"/>
                                    </p:animScale>
                                  </p:childTnLst>
                                </p:cTn>
                              </p:par>
                              <p:par>
                                <p:cTn id="10" presetID="8" presetClass="emph" presetSubtype="0" repeatCount="indefinite" fill="hold" nodeType="withEffect">
                                  <p:stCondLst>
                                    <p:cond delay="0"/>
                                  </p:stCondLst>
                                  <p:childTnLst>
                                    <p:animRot by="21600000">
                                      <p:cBhvr>
                                        <p:cTn id="11" dur="20000" fill="hold"/>
                                        <p:tgtEl>
                                          <p:spTgt spid="28"/>
                                        </p:tgtEl>
                                        <p:attrNameLst>
                                          <p:attrName>r</p:attrName>
                                        </p:attrNameLst>
                                      </p:cBhvr>
                                    </p:animRot>
                                  </p:childTnLst>
                                </p:cTn>
                              </p:par>
                              <p:par>
                                <p:cTn id="12" presetID="8" presetClass="emph" presetSubtype="0" repeatCount="indefinite" fill="hold" nodeType="withEffect">
                                  <p:stCondLst>
                                    <p:cond delay="0"/>
                                  </p:stCondLst>
                                  <p:childTnLst>
                                    <p:animRot by="-21600000">
                                      <p:cBhvr>
                                        <p:cTn id="13" dur="20000" fill="hold"/>
                                        <p:tgtEl>
                                          <p:spTgt spid="22"/>
                                        </p:tgtEl>
                                        <p:attrNameLst>
                                          <p:attrName>r</p:attrName>
                                        </p:attrNameLst>
                                      </p:cBhvr>
                                    </p:animRot>
                                  </p:childTnLst>
                                </p:cTn>
                              </p:par>
                              <p:par>
                                <p:cTn id="14" presetID="8" presetClass="emph" presetSubtype="0" repeatCount="indefinite" fill="hold" nodeType="withEffect">
                                  <p:stCondLst>
                                    <p:cond delay="0"/>
                                  </p:stCondLst>
                                  <p:childTnLst>
                                    <p:animRot by="-21600000">
                                      <p:cBhvr>
                                        <p:cTn id="15" dur="40000" fill="hold"/>
                                        <p:tgtEl>
                                          <p:spTgt spid="25"/>
                                        </p:tgtEl>
                                        <p:attrNameLst>
                                          <p:attrName>r</p:attrName>
                                        </p:attrNameLst>
                                      </p:cBhvr>
                                    </p:animRot>
                                  </p:childTnLst>
                                </p:cTn>
                              </p:par>
                              <p:par>
                                <p:cTn id="16" presetID="8" presetClass="emph" presetSubtype="0" repeatCount="indefinite" fill="hold" grpId="0" nodeType="withEffect">
                                  <p:stCondLst>
                                    <p:cond delay="0"/>
                                  </p:stCondLst>
                                  <p:childTnLst>
                                    <p:animRot by="21600000">
                                      <p:cBhvr>
                                        <p:cTn id="17" dur="20000" fill="hold"/>
                                        <p:tgtEl>
                                          <p:spTgt spid="19"/>
                                        </p:tgtEl>
                                        <p:attrNameLst>
                                          <p:attrName>r</p:attrName>
                                        </p:attrNameLst>
                                      </p:cBhvr>
                                    </p:animRot>
                                  </p:childTnLst>
                                </p:cTn>
                              </p:par>
                              <p:par>
                                <p:cTn id="18" presetID="8" presetClass="emph" presetSubtype="0" repeatCount="indefinite" fill="hold" grpId="0" nodeType="withEffect">
                                  <p:stCondLst>
                                    <p:cond delay="0"/>
                                  </p:stCondLst>
                                  <p:childTnLst>
                                    <p:animRot by="-21600000">
                                      <p:cBhvr>
                                        <p:cTn id="19" dur="20000" fill="hold"/>
                                        <p:tgtEl>
                                          <p:spTgt spid="2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0" grpId="0" animBg="1"/>
      <p:bldP spid="21" grpId="0" animBg="1"/>
    </p:bld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
        <p:nvSpPr>
          <p:cNvPr id="22" name="Donut 21">
            <a:extLst>
              <a:ext uri="{FF2B5EF4-FFF2-40B4-BE49-F238E27FC236}">
                <a16:creationId xmlns:a16="http://schemas.microsoft.com/office/drawing/2014/main" id="{F402ADA7-7650-F1B9-A9CD-10A4F828E7D8}"/>
              </a:ext>
            </a:extLst>
          </p:cNvPr>
          <p:cNvSpPr/>
          <p:nvPr userDrawn="1"/>
        </p:nvSpPr>
        <p:spPr>
          <a:xfrm>
            <a:off x="11074661" y="4565857"/>
            <a:ext cx="1925443" cy="1925443"/>
          </a:xfrm>
          <a:prstGeom prst="donut">
            <a:avLst>
              <a:gd name="adj" fmla="val 20457"/>
            </a:avLst>
          </a:prstGeom>
          <a:solidFill>
            <a:schemeClr val="bg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23" name="Donut 22">
            <a:extLst>
              <a:ext uri="{FF2B5EF4-FFF2-40B4-BE49-F238E27FC236}">
                <a16:creationId xmlns:a16="http://schemas.microsoft.com/office/drawing/2014/main" id="{DFF50875-638F-EF15-E635-F08D9D03C717}"/>
              </a:ext>
            </a:extLst>
          </p:cNvPr>
          <p:cNvSpPr/>
          <p:nvPr userDrawn="1"/>
        </p:nvSpPr>
        <p:spPr>
          <a:xfrm>
            <a:off x="9734829" y="3300454"/>
            <a:ext cx="4605107" cy="4456249"/>
          </a:xfrm>
          <a:prstGeom prst="donut">
            <a:avLst>
              <a:gd name="adj" fmla="val 6123"/>
            </a:avLst>
          </a:prstGeom>
          <a:solidFill>
            <a:schemeClr val="bg1">
              <a:lumMod val="75000"/>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sp>
        <p:nvSpPr>
          <p:cNvPr id="24" name="Oval 23">
            <a:extLst>
              <a:ext uri="{FF2B5EF4-FFF2-40B4-BE49-F238E27FC236}">
                <a16:creationId xmlns:a16="http://schemas.microsoft.com/office/drawing/2014/main" id="{965391B0-758A-3C00-7295-9A15A04B4C95}"/>
              </a:ext>
            </a:extLst>
          </p:cNvPr>
          <p:cNvSpPr>
            <a:spLocks noChangeAspect="1"/>
          </p:cNvSpPr>
          <p:nvPr userDrawn="1"/>
        </p:nvSpPr>
        <p:spPr>
          <a:xfrm>
            <a:off x="9615235" y="3106431"/>
            <a:ext cx="4844294" cy="4844294"/>
          </a:xfrm>
          <a:prstGeom prst="ellipse">
            <a:avLst/>
          </a:prstGeom>
          <a:noFill/>
          <a:ln w="25400" cap="sq" cmpd="sng">
            <a:solidFill>
              <a:schemeClr val="bg1">
                <a:lumMod val="75000"/>
                <a:alpha val="5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5" name="Oval 24">
            <a:extLst>
              <a:ext uri="{FF2B5EF4-FFF2-40B4-BE49-F238E27FC236}">
                <a16:creationId xmlns:a16="http://schemas.microsoft.com/office/drawing/2014/main" id="{04A0CB2D-2AC9-C8F0-F62A-D77B4EF261F3}"/>
              </a:ext>
            </a:extLst>
          </p:cNvPr>
          <p:cNvSpPr/>
          <p:nvPr userDrawn="1"/>
        </p:nvSpPr>
        <p:spPr>
          <a:xfrm>
            <a:off x="10326721" y="3817917"/>
            <a:ext cx="3421322" cy="3421322"/>
          </a:xfrm>
          <a:prstGeom prst="ellipse">
            <a:avLst/>
          </a:prstGeom>
          <a:noFill/>
          <a:ln w="60325" cap="rnd">
            <a:solidFill>
              <a:schemeClr val="bg1">
                <a:lumMod val="75000"/>
                <a:alpha val="1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6" name="Oval 25">
            <a:extLst>
              <a:ext uri="{FF2B5EF4-FFF2-40B4-BE49-F238E27FC236}">
                <a16:creationId xmlns:a16="http://schemas.microsoft.com/office/drawing/2014/main" id="{11EF74CA-3905-550A-88C5-59E531E42DE6}"/>
              </a:ext>
            </a:extLst>
          </p:cNvPr>
          <p:cNvSpPr/>
          <p:nvPr userDrawn="1"/>
        </p:nvSpPr>
        <p:spPr>
          <a:xfrm>
            <a:off x="11757305" y="5248501"/>
            <a:ext cx="560155" cy="560155"/>
          </a:xfrm>
          <a:prstGeom prst="ellipse">
            <a:avLst/>
          </a:prstGeom>
          <a:solidFill>
            <a:schemeClr val="bg1">
              <a:lumMod val="75000"/>
              <a:alpha val="10000"/>
            </a:schemeClr>
          </a:solidFill>
          <a:ln>
            <a:solidFill>
              <a:schemeClr val="bg1">
                <a:lumMod val="75000"/>
                <a:alpha val="3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grpSp>
        <p:nvGrpSpPr>
          <p:cNvPr id="27" name="Group 26">
            <a:extLst>
              <a:ext uri="{FF2B5EF4-FFF2-40B4-BE49-F238E27FC236}">
                <a16:creationId xmlns:a16="http://schemas.microsoft.com/office/drawing/2014/main" id="{B918CCBA-63DE-159F-69E5-57B55E743F5B}"/>
              </a:ext>
            </a:extLst>
          </p:cNvPr>
          <p:cNvGrpSpPr/>
          <p:nvPr userDrawn="1"/>
        </p:nvGrpSpPr>
        <p:grpSpPr>
          <a:xfrm rot="6327995">
            <a:off x="10522765" y="4013961"/>
            <a:ext cx="3029235" cy="3029235"/>
            <a:chOff x="6813550" y="1405066"/>
            <a:chExt cx="2300772" cy="2300772"/>
          </a:xfrm>
        </p:grpSpPr>
        <p:sp>
          <p:nvSpPr>
            <p:cNvPr id="28" name="Oval 27">
              <a:extLst>
                <a:ext uri="{FF2B5EF4-FFF2-40B4-BE49-F238E27FC236}">
                  <a16:creationId xmlns:a16="http://schemas.microsoft.com/office/drawing/2014/main" id="{B2616409-63EB-F653-6A97-16D71DD9D454}"/>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29" name="Block Arc 28">
              <a:extLst>
                <a:ext uri="{FF2B5EF4-FFF2-40B4-BE49-F238E27FC236}">
                  <a16:creationId xmlns:a16="http://schemas.microsoft.com/office/drawing/2014/main" id="{9D24487C-0282-68E6-299E-47DF7005442F}"/>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lumMod val="7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30" name="Group 29">
            <a:extLst>
              <a:ext uri="{FF2B5EF4-FFF2-40B4-BE49-F238E27FC236}">
                <a16:creationId xmlns:a16="http://schemas.microsoft.com/office/drawing/2014/main" id="{3B40E3A7-1A94-24E4-F7DE-EC3A3F0A75C6}"/>
              </a:ext>
            </a:extLst>
          </p:cNvPr>
          <p:cNvGrpSpPr/>
          <p:nvPr userDrawn="1"/>
        </p:nvGrpSpPr>
        <p:grpSpPr>
          <a:xfrm rot="11712896">
            <a:off x="10522765" y="4013961"/>
            <a:ext cx="3029235" cy="3029235"/>
            <a:chOff x="6813550" y="1405066"/>
            <a:chExt cx="2300772" cy="2300772"/>
          </a:xfrm>
        </p:grpSpPr>
        <p:sp>
          <p:nvSpPr>
            <p:cNvPr id="31" name="Oval 30">
              <a:extLst>
                <a:ext uri="{FF2B5EF4-FFF2-40B4-BE49-F238E27FC236}">
                  <a16:creationId xmlns:a16="http://schemas.microsoft.com/office/drawing/2014/main" id="{6659F592-FFDA-A612-7C1B-1CAA360E45B4}"/>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32" name="Block Arc 31">
              <a:extLst>
                <a:ext uri="{FF2B5EF4-FFF2-40B4-BE49-F238E27FC236}">
                  <a16:creationId xmlns:a16="http://schemas.microsoft.com/office/drawing/2014/main" id="{CB73E2EF-4C05-7261-392D-7049902240CF}"/>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lumMod val="7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grpSp>
        <p:nvGrpSpPr>
          <p:cNvPr id="33" name="Group 32">
            <a:extLst>
              <a:ext uri="{FF2B5EF4-FFF2-40B4-BE49-F238E27FC236}">
                <a16:creationId xmlns:a16="http://schemas.microsoft.com/office/drawing/2014/main" id="{14B20716-D70D-10B9-EC4A-DAF3BA56F0AE}"/>
              </a:ext>
            </a:extLst>
          </p:cNvPr>
          <p:cNvGrpSpPr/>
          <p:nvPr userDrawn="1"/>
        </p:nvGrpSpPr>
        <p:grpSpPr>
          <a:xfrm rot="8481903">
            <a:off x="10826308" y="4317504"/>
            <a:ext cx="2422148" cy="2422148"/>
            <a:chOff x="6813550" y="1405066"/>
            <a:chExt cx="2300772" cy="2300772"/>
          </a:xfrm>
        </p:grpSpPr>
        <p:sp>
          <p:nvSpPr>
            <p:cNvPr id="34" name="Oval 33">
              <a:extLst>
                <a:ext uri="{FF2B5EF4-FFF2-40B4-BE49-F238E27FC236}">
                  <a16:creationId xmlns:a16="http://schemas.microsoft.com/office/drawing/2014/main" id="{77041DD3-A98A-5A98-0708-2676FEFBEC2E}"/>
                </a:ext>
              </a:extLst>
            </p:cNvPr>
            <p:cNvSpPr/>
            <p:nvPr userDrawn="1"/>
          </p:nvSpPr>
          <p:spPr>
            <a:xfrm>
              <a:off x="6813550" y="1405066"/>
              <a:ext cx="2300772" cy="230077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p>
          </p:txBody>
        </p:sp>
        <p:sp>
          <p:nvSpPr>
            <p:cNvPr id="35" name="Block Arc 34">
              <a:extLst>
                <a:ext uri="{FF2B5EF4-FFF2-40B4-BE49-F238E27FC236}">
                  <a16:creationId xmlns:a16="http://schemas.microsoft.com/office/drawing/2014/main" id="{7344AD34-5D42-CCCA-3654-28DEC69D3186}"/>
                </a:ext>
              </a:extLst>
            </p:cNvPr>
            <p:cNvSpPr/>
            <p:nvPr userDrawn="1"/>
          </p:nvSpPr>
          <p:spPr>
            <a:xfrm>
              <a:off x="6813550" y="1405066"/>
              <a:ext cx="2300772" cy="2300772"/>
            </a:xfrm>
            <a:prstGeom prst="blockArc">
              <a:avLst>
                <a:gd name="adj1" fmla="val 10800000"/>
                <a:gd name="adj2" fmla="val 12182935"/>
                <a:gd name="adj3" fmla="val 4884"/>
              </a:avLst>
            </a:prstGeom>
            <a:solidFill>
              <a:schemeClr val="bg1">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L">
                <a:solidFill>
                  <a:schemeClr val="tx1"/>
                </a:solidFill>
              </a:endParaRPr>
            </a:p>
          </p:txBody>
        </p:sp>
      </p:grpSp>
      <p:sp>
        <p:nvSpPr>
          <p:cNvPr id="12" name="Freeform 11">
            <a:extLst>
              <a:ext uri="{FF2B5EF4-FFF2-40B4-BE49-F238E27FC236}">
                <a16:creationId xmlns:a16="http://schemas.microsoft.com/office/drawing/2014/main" id="{338B1793-37AA-6F2F-0ED4-FBB107F7CC7C}"/>
              </a:ext>
            </a:extLst>
          </p:cNvPr>
          <p:cNvSpPr/>
          <p:nvPr userDrawn="1"/>
        </p:nvSpPr>
        <p:spPr>
          <a:xfrm rot="299528">
            <a:off x="-285220" y="-289060"/>
            <a:ext cx="6321728" cy="7384190"/>
          </a:xfrm>
          <a:custGeom>
            <a:avLst/>
            <a:gdLst>
              <a:gd name="connsiteX0" fmla="*/ 0 w 6321728"/>
              <a:gd name="connsiteY0" fmla="*/ 552204 h 7384190"/>
              <a:gd name="connsiteX1" fmla="*/ 6321728 w 6321728"/>
              <a:gd name="connsiteY1" fmla="*/ 0 h 7384190"/>
              <a:gd name="connsiteX2" fmla="*/ 6321728 w 6321728"/>
              <a:gd name="connsiteY2" fmla="*/ 6884113 h 7384190"/>
              <a:gd name="connsiteX3" fmla="*/ 596776 w 6321728"/>
              <a:gd name="connsiteY3" fmla="*/ 7384190 h 7384190"/>
            </a:gdLst>
            <a:ahLst/>
            <a:cxnLst>
              <a:cxn ang="0">
                <a:pos x="connsiteX0" y="connsiteY0"/>
              </a:cxn>
              <a:cxn ang="0">
                <a:pos x="connsiteX1" y="connsiteY1"/>
              </a:cxn>
              <a:cxn ang="0">
                <a:pos x="connsiteX2" y="connsiteY2"/>
              </a:cxn>
              <a:cxn ang="0">
                <a:pos x="connsiteX3" y="connsiteY3"/>
              </a:cxn>
            </a:cxnLst>
            <a:rect l="l" t="t" r="r" b="b"/>
            <a:pathLst>
              <a:path w="6321728" h="7384190">
                <a:moveTo>
                  <a:pt x="0" y="552204"/>
                </a:moveTo>
                <a:lnTo>
                  <a:pt x="6321728" y="0"/>
                </a:lnTo>
                <a:lnTo>
                  <a:pt x="6321728" y="6884113"/>
                </a:lnTo>
                <a:lnTo>
                  <a:pt x="596776" y="7384190"/>
                </a:lnTo>
                <a:close/>
              </a:path>
            </a:pathLst>
          </a:custGeom>
          <a:solidFill>
            <a:srgbClr val="5E3DA1"/>
          </a:solidFill>
          <a:ln>
            <a:noFill/>
          </a:ln>
          <a:effectLst>
            <a:outerShdw blurRad="101600" dist="50800" algn="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algn="ctr" defTabSz="914400" rtl="1" eaLnBrk="1" latinLnBrk="0" hangingPunct="1"/>
            <a:endParaRPr lang="en-IL"/>
          </a:p>
        </p:txBody>
      </p:sp>
      <p:sp>
        <p:nvSpPr>
          <p:cNvPr id="3" name="Text Placeholder 2">
            <a:extLst>
              <a:ext uri="{FF2B5EF4-FFF2-40B4-BE49-F238E27FC236}">
                <a16:creationId xmlns:a16="http://schemas.microsoft.com/office/drawing/2014/main" id="{479A1ED3-0D45-F393-30C9-4A7619470BE8}"/>
              </a:ext>
            </a:extLst>
          </p:cNvPr>
          <p:cNvSpPr>
            <a:spLocks noGrp="1"/>
          </p:cNvSpPr>
          <p:nvPr>
            <p:ph type="body" idx="1"/>
          </p:nvPr>
        </p:nvSpPr>
        <p:spPr>
          <a:xfrm>
            <a:off x="585788" y="505510"/>
            <a:ext cx="5157787" cy="823912"/>
          </a:xfrm>
        </p:spPr>
        <p:txBody>
          <a:bodyPr anchor="b"/>
          <a:lstStyle>
            <a:lvl1pPr marL="0" indent="0" algn="r" rtl="1">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BBA1D7-FF1C-5476-7D8B-91F8FA1F8FD0}"/>
              </a:ext>
            </a:extLst>
          </p:cNvPr>
          <p:cNvSpPr>
            <a:spLocks noGrp="1"/>
          </p:cNvSpPr>
          <p:nvPr>
            <p:ph sz="half" idx="2"/>
          </p:nvPr>
        </p:nvSpPr>
        <p:spPr>
          <a:xfrm>
            <a:off x="585788" y="1329422"/>
            <a:ext cx="5157787" cy="3966420"/>
          </a:xfrm>
        </p:spPr>
        <p:txBody>
          <a:bodyPr/>
          <a:lstStyle>
            <a:lvl1pPr algn="r" rtl="1">
              <a:buClr>
                <a:srgbClr val="5E3DA1"/>
              </a:buClr>
              <a:defRPr>
                <a:solidFill>
                  <a:schemeClr val="bg1"/>
                </a:solidFill>
              </a:defRPr>
            </a:lvl1pPr>
            <a:lvl2pPr algn="r" rtl="1">
              <a:buClr>
                <a:srgbClr val="5E3DA1"/>
              </a:buClr>
              <a:defRPr>
                <a:solidFill>
                  <a:schemeClr val="bg1"/>
                </a:solidFill>
              </a:defRPr>
            </a:lvl2pPr>
            <a:lvl3pPr algn="r" rtl="1">
              <a:buClr>
                <a:srgbClr val="5E3DA1"/>
              </a:buClr>
              <a:defRPr>
                <a:solidFill>
                  <a:schemeClr val="bg1"/>
                </a:solidFill>
              </a:defRPr>
            </a:lvl3pPr>
            <a:lvl4pPr algn="r" rtl="1">
              <a:buClr>
                <a:srgbClr val="5E3DA1"/>
              </a:buClr>
              <a:defRPr>
                <a:solidFill>
                  <a:schemeClr val="bg1"/>
                </a:solidFill>
              </a:defRPr>
            </a:lvl4pPr>
            <a:lvl5pPr algn="r" rtl="1">
              <a:buClr>
                <a:srgbClr val="5E3DA1"/>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9F399FE1-9B30-3DD2-0CE7-F6A51EA60F10}"/>
              </a:ext>
            </a:extLst>
          </p:cNvPr>
          <p:cNvSpPr>
            <a:spLocks noGrp="1"/>
          </p:cNvSpPr>
          <p:nvPr>
            <p:ph type="body" sz="quarter" idx="3"/>
          </p:nvPr>
        </p:nvSpPr>
        <p:spPr>
          <a:xfrm>
            <a:off x="6451600" y="505510"/>
            <a:ext cx="5183188" cy="823912"/>
          </a:xfrm>
        </p:spPr>
        <p:txBody>
          <a:bodyPr anchor="b"/>
          <a:lstStyle>
            <a:lvl1pPr marL="0" indent="0" algn="r" rtl="1">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0C5D93-E038-18E4-7FD4-95EB41469AF6}"/>
              </a:ext>
            </a:extLst>
          </p:cNvPr>
          <p:cNvSpPr>
            <a:spLocks noGrp="1"/>
          </p:cNvSpPr>
          <p:nvPr>
            <p:ph sz="quarter" idx="4"/>
          </p:nvPr>
        </p:nvSpPr>
        <p:spPr>
          <a:xfrm>
            <a:off x="6451600" y="1329421"/>
            <a:ext cx="5183188" cy="3966421"/>
          </a:xfrm>
        </p:spPr>
        <p:txBody>
          <a:bodyPr/>
          <a:lstStyle>
            <a:lvl1pPr algn="r" rtl="1">
              <a:buClr>
                <a:srgbClr val="5E3DA1"/>
              </a:buClr>
              <a:defRPr/>
            </a:lvl1pPr>
            <a:lvl2pPr algn="r" rtl="1">
              <a:buClr>
                <a:srgbClr val="5E3DA1"/>
              </a:buClr>
              <a:defRPr/>
            </a:lvl2pPr>
            <a:lvl3pPr algn="r" rtl="1">
              <a:buClr>
                <a:srgbClr val="5E3DA1"/>
              </a:buClr>
              <a:defRPr/>
            </a:lvl3pPr>
            <a:lvl4pPr algn="r" rtl="1">
              <a:buClr>
                <a:srgbClr val="5E3DA1"/>
              </a:buClr>
              <a:defRPr/>
            </a:lvl4pPr>
            <a:lvl5pPr algn="r" rtl="1">
              <a:buClr>
                <a:srgbClr val="5E3DA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16" name="Freeform 15">
            <a:extLst>
              <a:ext uri="{FF2B5EF4-FFF2-40B4-BE49-F238E27FC236}">
                <a16:creationId xmlns:a16="http://schemas.microsoft.com/office/drawing/2014/main" id="{43F5A3B3-781D-E3B6-2A52-AC4D02B7AE4E}"/>
              </a:ext>
            </a:extLst>
          </p:cNvPr>
          <p:cNvSpPr/>
          <p:nvPr userDrawn="1"/>
        </p:nvSpPr>
        <p:spPr>
          <a:xfrm rot="21398796">
            <a:off x="0" y="5965974"/>
            <a:ext cx="12245731" cy="1273265"/>
          </a:xfrm>
          <a:custGeom>
            <a:avLst/>
            <a:gdLst>
              <a:gd name="connsiteX0" fmla="*/ 12245731 w 12245731"/>
              <a:gd name="connsiteY0" fmla="*/ 0 h 1273265"/>
              <a:gd name="connsiteX1" fmla="*/ 12171124 w 12245731"/>
              <a:gd name="connsiteY1" fmla="*/ 1273265 h 1273265"/>
              <a:gd name="connsiteX2" fmla="*/ 0 w 12245731"/>
              <a:gd name="connsiteY2" fmla="*/ 560101 h 1273265"/>
              <a:gd name="connsiteX3" fmla="*/ 32819 w 12245731"/>
              <a:gd name="connsiteY3" fmla="*/ 0 h 1273265"/>
            </a:gdLst>
            <a:ahLst/>
            <a:cxnLst>
              <a:cxn ang="0">
                <a:pos x="connsiteX0" y="connsiteY0"/>
              </a:cxn>
              <a:cxn ang="0">
                <a:pos x="connsiteX1" y="connsiteY1"/>
              </a:cxn>
              <a:cxn ang="0">
                <a:pos x="connsiteX2" y="connsiteY2"/>
              </a:cxn>
              <a:cxn ang="0">
                <a:pos x="connsiteX3" y="connsiteY3"/>
              </a:cxn>
            </a:cxnLst>
            <a:rect l="l" t="t" r="r" b="b"/>
            <a:pathLst>
              <a:path w="12245731" h="1273265">
                <a:moveTo>
                  <a:pt x="12245731" y="0"/>
                </a:moveTo>
                <a:lnTo>
                  <a:pt x="12171124" y="1273265"/>
                </a:lnTo>
                <a:lnTo>
                  <a:pt x="0" y="560101"/>
                </a:lnTo>
                <a:lnTo>
                  <a:pt x="32819" y="0"/>
                </a:lnTo>
                <a:close/>
              </a:path>
            </a:pathLst>
          </a:custGeom>
          <a:solidFill>
            <a:srgbClr val="8B3F97"/>
          </a:solidFill>
          <a:ln>
            <a:noFill/>
          </a:ln>
          <a:effectLst>
            <a:outerShdw blurRad="88900" dist="50800" dir="16200000"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algn="ctr" defTabSz="914400" rtl="1" eaLnBrk="1" latinLnBrk="0" hangingPunct="1"/>
            <a:endParaRPr lang="en-IL"/>
          </a:p>
        </p:txBody>
      </p:sp>
      <p:pic>
        <p:nvPicPr>
          <p:cNvPr id="8" name="גרפיקה 7">
            <a:extLst>
              <a:ext uri="{FF2B5EF4-FFF2-40B4-BE49-F238E27FC236}">
                <a16:creationId xmlns:a16="http://schemas.microsoft.com/office/drawing/2014/main" id="{29A14477-4A57-8662-D33B-7362E5B242C3}"/>
              </a:ext>
            </a:extLst>
          </p:cNvPr>
          <p:cNvPicPr>
            <a:picLocks noChangeAspect="1"/>
          </p:cNvPicPr>
          <p:nvPr userDrawn="1"/>
        </p:nvPicPr>
        <p:blipFill>
          <a:blip r:embed="rId2">
            <a:extLst>
              <a:ext uri="{96DAC541-7B7A-43D3-8B79-37D633B846F1}">
                <asvg:svgBlip xmlns="" xmlns:asvg="http://schemas.microsoft.com/office/drawing/2016/SVG/main" r:embed="rId3"/>
              </a:ext>
            </a:extLst>
          </a:blip>
          <a:stretch>
            <a:fillRect/>
          </a:stretch>
        </p:blipFill>
        <p:spPr>
          <a:xfrm>
            <a:off x="9582841" y="6312089"/>
            <a:ext cx="1770959" cy="444726"/>
          </a:xfrm>
          <a:prstGeom prst="rect">
            <a:avLst/>
          </a:prstGeom>
        </p:spPr>
      </p:pic>
    </p:spTree>
    <p:extLst>
      <p:ext uri="{BB962C8B-B14F-4D97-AF65-F5344CB8AC3E}">
        <p14:creationId xmlns:p14="http://schemas.microsoft.com/office/powerpoint/2010/main" val="2195302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grpId="0" nodeType="withEffect">
                                  <p:stCondLst>
                                    <p:cond delay="0"/>
                                  </p:stCondLst>
                                  <p:childTnLst>
                                    <p:animRot by="-21600000">
                                      <p:cBhvr>
                                        <p:cTn id="6" dur="20000" fill="hold"/>
                                        <p:tgtEl>
                                          <p:spTgt spid="26"/>
                                        </p:tgtEl>
                                        <p:attrNameLst>
                                          <p:attrName>r</p:attrName>
                                        </p:attrNameLst>
                                      </p:cBhvr>
                                    </p:animRot>
                                  </p:childTnLst>
                                </p:cTn>
                              </p:par>
                              <p:par>
                                <p:cTn id="7" presetID="26" presetClass="emph" presetSubtype="0" repeatCount="indefinite" fill="hold" grpId="0" nodeType="withEffect">
                                  <p:stCondLst>
                                    <p:cond delay="0"/>
                                  </p:stCondLst>
                                  <p:childTnLst>
                                    <p:animEffect transition="out" filter="fade">
                                      <p:cBhvr>
                                        <p:cTn id="8" dur="20000" tmFilter="0, 0; .2, .5; .8, .5; 1, 0"/>
                                        <p:tgtEl>
                                          <p:spTgt spid="22"/>
                                        </p:tgtEl>
                                      </p:cBhvr>
                                    </p:animEffect>
                                    <p:animScale>
                                      <p:cBhvr>
                                        <p:cTn id="9" dur="10000" autoRev="1" fill="hold"/>
                                        <p:tgtEl>
                                          <p:spTgt spid="22"/>
                                        </p:tgtEl>
                                      </p:cBhvr>
                                      <p:by x="105000" y="105000"/>
                                    </p:animScale>
                                  </p:childTnLst>
                                </p:cTn>
                              </p:par>
                              <p:par>
                                <p:cTn id="10" presetID="8" presetClass="emph" presetSubtype="0" repeatCount="indefinite" fill="hold" nodeType="withEffect">
                                  <p:stCondLst>
                                    <p:cond delay="0"/>
                                  </p:stCondLst>
                                  <p:childTnLst>
                                    <p:animRot by="21600000">
                                      <p:cBhvr>
                                        <p:cTn id="11" dur="20000" fill="hold"/>
                                        <p:tgtEl>
                                          <p:spTgt spid="33"/>
                                        </p:tgtEl>
                                        <p:attrNameLst>
                                          <p:attrName>r</p:attrName>
                                        </p:attrNameLst>
                                      </p:cBhvr>
                                    </p:animRot>
                                  </p:childTnLst>
                                </p:cTn>
                              </p:par>
                              <p:par>
                                <p:cTn id="12" presetID="8" presetClass="emph" presetSubtype="0" repeatCount="indefinite" fill="hold" nodeType="withEffect">
                                  <p:stCondLst>
                                    <p:cond delay="0"/>
                                  </p:stCondLst>
                                  <p:childTnLst>
                                    <p:animRot by="-21600000">
                                      <p:cBhvr>
                                        <p:cTn id="13" dur="20000" fill="hold"/>
                                        <p:tgtEl>
                                          <p:spTgt spid="27"/>
                                        </p:tgtEl>
                                        <p:attrNameLst>
                                          <p:attrName>r</p:attrName>
                                        </p:attrNameLst>
                                      </p:cBhvr>
                                    </p:animRot>
                                  </p:childTnLst>
                                </p:cTn>
                              </p:par>
                              <p:par>
                                <p:cTn id="14" presetID="8" presetClass="emph" presetSubtype="0" repeatCount="indefinite" fill="hold" nodeType="withEffect">
                                  <p:stCondLst>
                                    <p:cond delay="0"/>
                                  </p:stCondLst>
                                  <p:childTnLst>
                                    <p:animRot by="-21600000">
                                      <p:cBhvr>
                                        <p:cTn id="15" dur="40000" fill="hold"/>
                                        <p:tgtEl>
                                          <p:spTgt spid="30"/>
                                        </p:tgtEl>
                                        <p:attrNameLst>
                                          <p:attrName>r</p:attrName>
                                        </p:attrNameLst>
                                      </p:cBhvr>
                                    </p:animRot>
                                  </p:childTnLst>
                                </p:cTn>
                              </p:par>
                              <p:par>
                                <p:cTn id="16" presetID="8" presetClass="emph" presetSubtype="0" repeatCount="indefinite" fill="hold" grpId="0" nodeType="withEffect">
                                  <p:stCondLst>
                                    <p:cond delay="0"/>
                                  </p:stCondLst>
                                  <p:childTnLst>
                                    <p:animRot by="21600000">
                                      <p:cBhvr>
                                        <p:cTn id="17" dur="20000" fill="hold"/>
                                        <p:tgtEl>
                                          <p:spTgt spid="24"/>
                                        </p:tgtEl>
                                        <p:attrNameLst>
                                          <p:attrName>r</p:attrName>
                                        </p:attrNameLst>
                                      </p:cBhvr>
                                    </p:animRot>
                                  </p:childTnLst>
                                </p:cTn>
                              </p:par>
                              <p:par>
                                <p:cTn id="18" presetID="8" presetClass="emph" presetSubtype="0" repeatCount="indefinite" fill="hold" grpId="0" nodeType="withEffect">
                                  <p:stCondLst>
                                    <p:cond delay="0"/>
                                  </p:stCondLst>
                                  <p:childTnLst>
                                    <p:animRot by="-21600000">
                                      <p:cBhvr>
                                        <p:cTn id="19" dur="20000" fill="hold"/>
                                        <p:tgtEl>
                                          <p:spTgt spid="2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5" grpId="0" animBg="1"/>
      <p:bldP spid="26"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308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5124C-DCE6-BB4E-8F8B-653B54F386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954769-BA8B-8A4C-8214-6FF977B362F7}"/>
              </a:ext>
            </a:extLst>
          </p:cNvPr>
          <p:cNvSpPr>
            <a:spLocks noGrp="1"/>
          </p:cNvSpPr>
          <p:nvPr>
            <p:ph type="dt" sz="half" idx="10"/>
          </p:nvPr>
        </p:nvSpPr>
        <p:spPr/>
        <p:txBody>
          <a:bodyPr/>
          <a:lstStyle/>
          <a:p>
            <a:fld id="{1ECC7F96-2499-4146-B038-E3E012AA06E6}" type="datetimeFigureOut">
              <a:rPr lang="en-US" smtClean="0"/>
              <a:t>4/2/2024</a:t>
            </a:fld>
            <a:endParaRPr lang="en-US"/>
          </a:p>
        </p:txBody>
      </p:sp>
      <p:sp>
        <p:nvSpPr>
          <p:cNvPr id="4" name="Footer Placeholder 3">
            <a:extLst>
              <a:ext uri="{FF2B5EF4-FFF2-40B4-BE49-F238E27FC236}">
                <a16:creationId xmlns:a16="http://schemas.microsoft.com/office/drawing/2014/main" id="{3A7318FC-C29F-5D49-B213-D04A8C357B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219897-E50F-0243-ACDD-FFFE807DF7C4}"/>
              </a:ext>
            </a:extLst>
          </p:cNvPr>
          <p:cNvSpPr>
            <a:spLocks noGrp="1"/>
          </p:cNvSpPr>
          <p:nvPr>
            <p:ph type="sldNum" sz="quarter" idx="12"/>
          </p:nvPr>
        </p:nvSpPr>
        <p:spPr/>
        <p:txBody>
          <a:bodyPr/>
          <a:lstStyle/>
          <a:p>
            <a:fld id="{2C04159B-6742-1C41-998C-9B47EBC2B815}" type="slidenum">
              <a:rPr lang="en-US" smtClean="0"/>
              <a:t>‹#›</a:t>
            </a:fld>
            <a:endParaRPr lang="en-US"/>
          </a:p>
        </p:txBody>
      </p:sp>
    </p:spTree>
    <p:extLst>
      <p:ext uri="{BB962C8B-B14F-4D97-AF65-F5344CB8AC3E}">
        <p14:creationId xmlns:p14="http://schemas.microsoft.com/office/powerpoint/2010/main" val="3421649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C065C-219E-204A-BC4F-F44AACA855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DF97A2-CAF2-D847-B7B4-FADB0037AD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5DD835-AE44-2B46-9221-CFCA7E7DB07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E976ED-BDC6-0E42-BB41-C31E64D789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870347-68F4-F74E-A88A-8429C247E85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5C38662-65CC-334C-A6DE-CF903D222312}"/>
              </a:ext>
            </a:extLst>
          </p:cNvPr>
          <p:cNvSpPr>
            <a:spLocks noGrp="1"/>
          </p:cNvSpPr>
          <p:nvPr>
            <p:ph type="dt" sz="half" idx="10"/>
          </p:nvPr>
        </p:nvSpPr>
        <p:spPr/>
        <p:txBody>
          <a:bodyPr/>
          <a:lstStyle/>
          <a:p>
            <a:fld id="{1ECC7F96-2499-4146-B038-E3E012AA06E6}" type="datetimeFigureOut">
              <a:rPr lang="en-US" smtClean="0"/>
              <a:t>4/2/2024</a:t>
            </a:fld>
            <a:endParaRPr lang="en-US"/>
          </a:p>
        </p:txBody>
      </p:sp>
      <p:sp>
        <p:nvSpPr>
          <p:cNvPr id="8" name="Footer Placeholder 7">
            <a:extLst>
              <a:ext uri="{FF2B5EF4-FFF2-40B4-BE49-F238E27FC236}">
                <a16:creationId xmlns:a16="http://schemas.microsoft.com/office/drawing/2014/main" id="{C920B8DC-B3D0-7C42-99A1-FD1E126597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30A4A7D-98A2-5340-A4EB-88FB5B235298}"/>
              </a:ext>
            </a:extLst>
          </p:cNvPr>
          <p:cNvSpPr>
            <a:spLocks noGrp="1"/>
          </p:cNvSpPr>
          <p:nvPr>
            <p:ph type="sldNum" sz="quarter" idx="12"/>
          </p:nvPr>
        </p:nvSpPr>
        <p:spPr/>
        <p:txBody>
          <a:bodyPr/>
          <a:lstStyle/>
          <a:p>
            <a:fld id="{2C04159B-6742-1C41-998C-9B47EBC2B815}" type="slidenum">
              <a:rPr lang="en-US" smtClean="0"/>
              <a:t>‹#›</a:t>
            </a:fld>
            <a:endParaRPr lang="en-US"/>
          </a:p>
        </p:txBody>
      </p:sp>
    </p:spTree>
    <p:extLst>
      <p:ext uri="{BB962C8B-B14F-4D97-AF65-F5344CB8AC3E}">
        <p14:creationId xmlns:p14="http://schemas.microsoft.com/office/powerpoint/2010/main" val="4245622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D77760-9851-96DC-AB43-E41F5A8D2D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IL" dirty="0"/>
          </a:p>
        </p:txBody>
      </p:sp>
      <p:sp>
        <p:nvSpPr>
          <p:cNvPr id="3" name="Text Placeholder 2">
            <a:extLst>
              <a:ext uri="{FF2B5EF4-FFF2-40B4-BE49-F238E27FC236}">
                <a16:creationId xmlns:a16="http://schemas.microsoft.com/office/drawing/2014/main" id="{30861CDF-1A03-7EB9-A8EF-0ED471F017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0D0463AA-1132-2158-E821-4C3C2FA146B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2D8E81-23F5-624F-9C9A-31F69B7C7BFF}" type="datetimeFigureOut">
              <a:rPr lang="en-IL" smtClean="0"/>
              <a:t>02/04/2024</a:t>
            </a:fld>
            <a:endParaRPr lang="en-IL"/>
          </a:p>
        </p:txBody>
      </p:sp>
      <p:sp>
        <p:nvSpPr>
          <p:cNvPr id="5" name="Footer Placeholder 4">
            <a:extLst>
              <a:ext uri="{FF2B5EF4-FFF2-40B4-BE49-F238E27FC236}">
                <a16:creationId xmlns:a16="http://schemas.microsoft.com/office/drawing/2014/main" id="{98D43C44-5422-A265-B83B-3CAD854B9D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0F7F2702-5833-5357-4649-74B69F0092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EC6EFE-60B3-0F4E-AB99-8475BF8ED2AA}" type="slidenum">
              <a:rPr lang="en-IL" smtClean="0"/>
              <a:t>‹#›</a:t>
            </a:fld>
            <a:endParaRPr lang="en-IL"/>
          </a:p>
        </p:txBody>
      </p:sp>
      <p:pic>
        <p:nvPicPr>
          <p:cNvPr id="12" name="גרפיקה 11">
            <a:extLst>
              <a:ext uri="{FF2B5EF4-FFF2-40B4-BE49-F238E27FC236}">
                <a16:creationId xmlns:a16="http://schemas.microsoft.com/office/drawing/2014/main" id="{8B636F07-EAA4-4A97-19A1-D119871584AE}"/>
              </a:ext>
            </a:extLst>
          </p:cNvPr>
          <p:cNvPicPr>
            <a:picLocks noChangeAspect="1"/>
          </p:cNvPicPr>
          <p:nvPr userDrawn="1"/>
        </p:nvPicPr>
        <p:blipFill>
          <a:blip r:embed="rId11">
            <a:extLst>
              <a:ext uri="{96DAC541-7B7A-43D3-8B79-37D633B846F1}">
                <asvg:svgBlip xmlns="" xmlns:asvg="http://schemas.microsoft.com/office/drawing/2016/SVG/main" r:embed="rId12"/>
              </a:ext>
            </a:extLst>
          </a:blip>
          <a:stretch>
            <a:fillRect/>
          </a:stretch>
        </p:blipFill>
        <p:spPr>
          <a:xfrm>
            <a:off x="4730262" y="5958238"/>
            <a:ext cx="2737091" cy="687341"/>
          </a:xfrm>
          <a:prstGeom prst="rect">
            <a:avLst/>
          </a:prstGeom>
        </p:spPr>
      </p:pic>
    </p:spTree>
    <p:extLst>
      <p:ext uri="{BB962C8B-B14F-4D97-AF65-F5344CB8AC3E}">
        <p14:creationId xmlns:p14="http://schemas.microsoft.com/office/powerpoint/2010/main" val="3438532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51" r:id="rId5"/>
    <p:sldLayoutId id="2147483653" r:id="rId6"/>
    <p:sldLayoutId id="2147483655" r:id="rId7"/>
    <p:sldLayoutId id="2147483662" r:id="rId8"/>
    <p:sldLayoutId id="2147483663"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5E3DA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5E3DA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5E3DA1"/>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5E3DA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5E3DA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op.education.gov.il/tchumey_daat/historya/chativa-elyona/pedagogia-historia/learning-distance/"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https://campus.ort.org.il/course/view.php?id=1536"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campus.ort.org.i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https://campus.ort.org.il/course/view.php?id=632" TargetMode="External"/><Relationship Id="rId4" Type="http://schemas.openxmlformats.org/officeDocument/2006/relationships/hyperlink" Target="https://campus.ort.org.il/course/view.php?id=454"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hyperlink" Target="https://pop.education.gov.il/tchumey_daat/historya/chativa-elyona/pedagogia-historia/bagrut/" TargetMode="External"/><Relationship Id="rId2" Type="http://schemas.openxmlformats.org/officeDocument/2006/relationships/hyperlink" Target="https://campus.ort.org.il/course/view.php?id=153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5830432" y="1562104"/>
            <a:ext cx="5013276" cy="1782388"/>
          </a:xfrm>
          <a:noFill/>
        </p:spPr>
        <p:txBody>
          <a:bodyPr anchor="ctr">
            <a:normAutofit fontScale="90000"/>
          </a:bodyPr>
          <a:lstStyle/>
          <a:p>
            <a:pPr rtl="0"/>
            <a:r>
              <a:rPr lang="he-IL" dirty="0" smtClean="0"/>
              <a:t>מפגש</a:t>
            </a:r>
            <a:r>
              <a:rPr lang="he-IL" b="1" dirty="0" smtClean="0">
                <a:latin typeface="Calibri" panose="020F0502020204030204" pitchFamily="34" charset="0"/>
                <a:cs typeface="Calibri" panose="020F0502020204030204" pitchFamily="34" charset="0"/>
              </a:rPr>
              <a:t> </a:t>
            </a:r>
            <a:r>
              <a:rPr lang="he-IL" b="1" dirty="0">
                <a:latin typeface="Calibri" panose="020F0502020204030204" pitchFamily="34" charset="0"/>
                <a:cs typeface="Calibri" panose="020F0502020204030204" pitchFamily="34" charset="0"/>
              </a:rPr>
              <a:t>הכנה לבגרות–היסטוריה</a:t>
            </a:r>
            <a:r>
              <a:rPr lang="en-US" sz="4000" b="1" dirty="0">
                <a:latin typeface="Calibri" panose="020F0502020204030204" pitchFamily="34" charset="0"/>
                <a:cs typeface="Calibri" panose="020F0502020204030204" pitchFamily="34" charset="0"/>
              </a:rPr>
              <a:t/>
            </a:r>
            <a:br>
              <a:rPr lang="en-US" sz="4000" b="1" dirty="0">
                <a:latin typeface="Calibri" panose="020F0502020204030204" pitchFamily="34" charset="0"/>
                <a:cs typeface="Calibri" panose="020F0502020204030204" pitchFamily="34" charset="0"/>
              </a:rPr>
            </a:br>
            <a:endParaRPr lang="en-GB" sz="4000" b="1" dirty="0">
              <a:latin typeface="Calibri" panose="020F0502020204030204" pitchFamily="34" charset="0"/>
              <a:cs typeface="Calibri" panose="020F0502020204030204" pitchFamily="34" charset="0"/>
            </a:endParaRPr>
          </a:p>
        </p:txBody>
      </p:sp>
      <p:sp>
        <p:nvSpPr>
          <p:cNvPr id="3" name="כותרת משנה 2"/>
          <p:cNvSpPr>
            <a:spLocks noGrp="1"/>
          </p:cNvSpPr>
          <p:nvPr>
            <p:ph type="subTitle" idx="1"/>
          </p:nvPr>
        </p:nvSpPr>
        <p:spPr>
          <a:xfrm>
            <a:off x="4469079" y="3955859"/>
            <a:ext cx="6603626" cy="1005988"/>
          </a:xfrm>
          <a:noFill/>
        </p:spPr>
        <p:txBody>
          <a:bodyPr anchor="ctr">
            <a:noAutofit/>
          </a:bodyPr>
          <a:lstStyle/>
          <a:p>
            <a:pPr>
              <a:lnSpc>
                <a:spcPct val="100000"/>
              </a:lnSpc>
              <a:spcBef>
                <a:spcPts val="0"/>
              </a:spcBef>
              <a:spcAft>
                <a:spcPts val="0"/>
              </a:spcAft>
            </a:pPr>
            <a:r>
              <a:rPr lang="he-IL" sz="3600" dirty="0">
                <a:latin typeface="Calibri" panose="020F0502020204030204" pitchFamily="34" charset="0"/>
                <a:cs typeface="Calibri" panose="020F0502020204030204" pitchFamily="34" charset="0"/>
              </a:rPr>
              <a:t>4/4/24 </a:t>
            </a:r>
          </a:p>
          <a:p>
            <a:pPr>
              <a:lnSpc>
                <a:spcPct val="100000"/>
              </a:lnSpc>
              <a:spcBef>
                <a:spcPts val="0"/>
              </a:spcBef>
              <a:spcAft>
                <a:spcPts val="0"/>
              </a:spcAft>
            </a:pPr>
            <a:r>
              <a:rPr lang="he-IL" sz="3600" dirty="0">
                <a:latin typeface="Calibri" panose="020F0502020204030204" pitchFamily="34" charset="0"/>
                <a:cs typeface="Calibri" panose="020F0502020204030204" pitchFamily="34" charset="0"/>
              </a:rPr>
              <a:t>מגי מויאל- אורט רמת-יוסף בת-ים</a:t>
            </a:r>
            <a:endParaRPr lang="en-GB" sz="3600" dirty="0">
              <a:latin typeface="Calibri" panose="020F0502020204030204" pitchFamily="34" charset="0"/>
              <a:cs typeface="Calibri" panose="020F0502020204030204" pitchFamily="34" charset="0"/>
            </a:endParaRPr>
          </a:p>
        </p:txBody>
      </p:sp>
      <p:sp>
        <p:nvSpPr>
          <p:cNvPr id="4" name="מלבן 3"/>
          <p:cNvSpPr/>
          <p:nvPr/>
        </p:nvSpPr>
        <p:spPr>
          <a:xfrm>
            <a:off x="5977217" y="3244334"/>
            <a:ext cx="237566" cy="369332"/>
          </a:xfrm>
          <a:prstGeom prst="rect">
            <a:avLst/>
          </a:prstGeom>
        </p:spPr>
        <p:txBody>
          <a:bodyPr wrap="none">
            <a:spAutoFit/>
          </a:bodyPr>
          <a:lstStyle/>
          <a:p>
            <a:r>
              <a:rPr lang="en-GB" dirty="0"/>
              <a:t> </a:t>
            </a:r>
          </a:p>
        </p:txBody>
      </p:sp>
      <p:sp>
        <p:nvSpPr>
          <p:cNvPr id="5" name="מלבן 4"/>
          <p:cNvSpPr/>
          <p:nvPr/>
        </p:nvSpPr>
        <p:spPr>
          <a:xfrm>
            <a:off x="5977217" y="3244334"/>
            <a:ext cx="237566" cy="369332"/>
          </a:xfrm>
          <a:prstGeom prst="rect">
            <a:avLst/>
          </a:prstGeom>
        </p:spPr>
        <p:txBody>
          <a:bodyPr wrap="none">
            <a:spAutoFit/>
          </a:bodyPr>
          <a:lstStyle/>
          <a:p>
            <a:r>
              <a:rPr lang="en-GB" dirty="0"/>
              <a:t> </a:t>
            </a:r>
          </a:p>
        </p:txBody>
      </p:sp>
      <p:sp>
        <p:nvSpPr>
          <p:cNvPr id="6" name="מלבן 5"/>
          <p:cNvSpPr/>
          <p:nvPr/>
        </p:nvSpPr>
        <p:spPr>
          <a:xfrm>
            <a:off x="5977217" y="3244334"/>
            <a:ext cx="237566" cy="369332"/>
          </a:xfrm>
          <a:prstGeom prst="rect">
            <a:avLst/>
          </a:prstGeom>
        </p:spPr>
        <p:txBody>
          <a:bodyPr wrap="none">
            <a:spAutoFit/>
          </a:bodyPr>
          <a:lstStyle/>
          <a:p>
            <a:r>
              <a:rPr lang="en-GB" dirty="0"/>
              <a:t> </a:t>
            </a:r>
          </a:p>
        </p:txBody>
      </p:sp>
      <p:sp>
        <p:nvSpPr>
          <p:cNvPr id="8" name="TextBox 7"/>
          <p:cNvSpPr txBox="1"/>
          <p:nvPr/>
        </p:nvSpPr>
        <p:spPr>
          <a:xfrm>
            <a:off x="0" y="6488668"/>
            <a:ext cx="3704220" cy="369332"/>
          </a:xfrm>
          <a:prstGeom prst="rect">
            <a:avLst/>
          </a:prstGeom>
          <a:noFill/>
        </p:spPr>
        <p:txBody>
          <a:bodyPr wrap="none" rtlCol="0">
            <a:spAutoFit/>
          </a:bodyPr>
          <a:lstStyle/>
          <a:p>
            <a:pPr algn="r" rtl="1"/>
            <a:r>
              <a:rPr lang="he-IL" b="1" dirty="0">
                <a:solidFill>
                  <a:schemeClr val="bg1"/>
                </a:solidFill>
              </a:rPr>
              <a:t>המנהל למו"פ הכשרה </a:t>
            </a:r>
            <a:r>
              <a:rPr lang="en-GB" b="1" dirty="0">
                <a:solidFill>
                  <a:schemeClr val="bg1"/>
                </a:solidFill>
              </a:rPr>
              <a:t>Start-up school</a:t>
            </a:r>
          </a:p>
        </p:txBody>
      </p:sp>
    </p:spTree>
    <p:extLst>
      <p:ext uri="{BB962C8B-B14F-4D97-AF65-F5344CB8AC3E}">
        <p14:creationId xmlns:p14="http://schemas.microsoft.com/office/powerpoint/2010/main" val="3323303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4507" y="-14297"/>
            <a:ext cx="9642987" cy="923330"/>
          </a:xfrm>
        </p:spPr>
        <p:txBody>
          <a:bodyPr vert="horz" lIns="91440" tIns="45720" rIns="91440" bIns="45720" rtlCol="0" anchor="ctr">
            <a:spAutoFit/>
          </a:bodyPr>
          <a:lstStyle/>
          <a:p>
            <a:r>
              <a:rPr lang="he-IL" sz="6000" b="1" dirty="0">
                <a:latin typeface="Calibri" panose="020F0502020204030204" pitchFamily="34" charset="0"/>
                <a:cs typeface="Calibri" panose="020F0502020204030204" pitchFamily="34" charset="0"/>
              </a:rPr>
              <a:t>טיפים וטריקים לבחינה</a:t>
            </a:r>
          </a:p>
        </p:txBody>
      </p:sp>
      <p:sp>
        <p:nvSpPr>
          <p:cNvPr id="3" name="Content Placeholder 2"/>
          <p:cNvSpPr>
            <a:spLocks noGrp="1"/>
          </p:cNvSpPr>
          <p:nvPr>
            <p:ph idx="1"/>
          </p:nvPr>
        </p:nvSpPr>
        <p:spPr>
          <a:xfrm>
            <a:off x="275573" y="998642"/>
            <a:ext cx="11604946" cy="4755148"/>
          </a:xfrm>
        </p:spPr>
        <p:txBody>
          <a:bodyPr wrap="square">
            <a:spAutoFit/>
          </a:bodyPr>
          <a:lstStyle/>
          <a:p>
            <a:pPr marL="0" indent="0">
              <a:lnSpc>
                <a:spcPct val="100000"/>
              </a:lnSpc>
              <a:spcBef>
                <a:spcPts val="1800"/>
              </a:spcBef>
              <a:buNone/>
            </a:pPr>
            <a:r>
              <a:rPr lang="he-IL" dirty="0">
                <a:solidFill>
                  <a:schemeClr val="tx1">
                    <a:lumMod val="75000"/>
                    <a:lumOff val="25000"/>
                  </a:schemeClr>
                </a:solidFill>
                <a:latin typeface="Calibri" panose="020F0502020204030204" pitchFamily="34" charset="0"/>
                <a:cs typeface="Calibri" panose="020F0502020204030204" pitchFamily="34" charset="0"/>
              </a:rPr>
              <a:t> </a:t>
            </a:r>
            <a:r>
              <a:rPr lang="he-IL" dirty="0">
                <a:solidFill>
                  <a:srgbClr val="E81F7A"/>
                </a:solidFill>
                <a:latin typeface="Calibri" panose="020F0502020204030204" pitchFamily="34" charset="0"/>
                <a:cs typeface="Calibri" panose="020F0502020204030204" pitchFamily="34" charset="0"/>
              </a:rPr>
              <a:t>1. </a:t>
            </a:r>
            <a:r>
              <a:rPr lang="he-IL" b="1" dirty="0">
                <a:solidFill>
                  <a:schemeClr val="tx1">
                    <a:lumMod val="75000"/>
                    <a:lumOff val="25000"/>
                  </a:schemeClr>
                </a:solidFill>
                <a:latin typeface="Calibri" panose="020F0502020204030204" pitchFamily="34" charset="0"/>
                <a:cs typeface="Calibri" panose="020F0502020204030204" pitchFamily="34" charset="0"/>
              </a:rPr>
              <a:t>בודקים</a:t>
            </a:r>
            <a:r>
              <a:rPr lang="he-IL" dirty="0">
                <a:solidFill>
                  <a:schemeClr val="tx1">
                    <a:lumMod val="75000"/>
                    <a:lumOff val="25000"/>
                  </a:schemeClr>
                </a:solidFill>
                <a:latin typeface="Calibri" panose="020F0502020204030204" pitchFamily="34" charset="0"/>
                <a:cs typeface="Calibri" panose="020F0502020204030204" pitchFamily="34" charset="0"/>
              </a:rPr>
              <a:t> אילו נושאים מופיעים במבחן ו</a:t>
            </a:r>
            <a:r>
              <a:rPr lang="he-IL" b="1" dirty="0">
                <a:solidFill>
                  <a:schemeClr val="tx1">
                    <a:lumMod val="75000"/>
                    <a:lumOff val="25000"/>
                  </a:schemeClr>
                </a:solidFill>
                <a:latin typeface="Calibri" panose="020F0502020204030204" pitchFamily="34" charset="0"/>
                <a:cs typeface="Calibri" panose="020F0502020204030204" pitchFamily="34" charset="0"/>
              </a:rPr>
              <a:t>מה אתם יודעים הכי טוב!!! </a:t>
            </a:r>
          </a:p>
          <a:p>
            <a:pPr marL="0" indent="0">
              <a:lnSpc>
                <a:spcPct val="100000"/>
              </a:lnSpc>
              <a:spcBef>
                <a:spcPts val="1800"/>
              </a:spcBef>
              <a:buNone/>
            </a:pPr>
            <a:r>
              <a:rPr lang="he-IL" b="1" dirty="0">
                <a:solidFill>
                  <a:schemeClr val="tx1">
                    <a:lumMod val="75000"/>
                    <a:lumOff val="25000"/>
                  </a:schemeClr>
                </a:solidFill>
                <a:latin typeface="Calibri" panose="020F0502020204030204" pitchFamily="34" charset="0"/>
                <a:cs typeface="Calibri" panose="020F0502020204030204" pitchFamily="34" charset="0"/>
              </a:rPr>
              <a:t>     </a:t>
            </a:r>
            <a:r>
              <a:rPr lang="he-IL" b="1" dirty="0">
                <a:solidFill>
                  <a:srgbClr val="E81F7A"/>
                </a:solidFill>
                <a:latin typeface="Calibri" panose="020F0502020204030204" pitchFamily="34" charset="0"/>
                <a:cs typeface="Calibri" panose="020F0502020204030204" pitchFamily="34" charset="0"/>
              </a:rPr>
              <a:t>בחירה נכונה של נושאים עוזרת לנו להצליח</a:t>
            </a:r>
          </a:p>
          <a:p>
            <a:pPr marL="0" indent="0">
              <a:lnSpc>
                <a:spcPct val="100000"/>
              </a:lnSpc>
              <a:spcBef>
                <a:spcPts val="1800"/>
              </a:spcBef>
              <a:buNone/>
            </a:pPr>
            <a:r>
              <a:rPr lang="he-IL" dirty="0">
                <a:solidFill>
                  <a:srgbClr val="E81F7A"/>
                </a:solidFill>
                <a:latin typeface="Calibri" panose="020F0502020204030204" pitchFamily="34" charset="0"/>
                <a:cs typeface="Calibri" panose="020F0502020204030204" pitchFamily="34" charset="0"/>
              </a:rPr>
              <a:t> 2. </a:t>
            </a:r>
            <a:r>
              <a:rPr lang="he-IL" b="1" dirty="0">
                <a:solidFill>
                  <a:schemeClr val="tx1">
                    <a:lumMod val="75000"/>
                    <a:lumOff val="25000"/>
                  </a:schemeClr>
                </a:solidFill>
                <a:latin typeface="Calibri" panose="020F0502020204030204" pitchFamily="34" charset="0"/>
                <a:cs typeface="Calibri" panose="020F0502020204030204" pitchFamily="34" charset="0"/>
              </a:rPr>
              <a:t>בוחרים</a:t>
            </a:r>
            <a:r>
              <a:rPr lang="he-IL" dirty="0">
                <a:solidFill>
                  <a:schemeClr val="tx1">
                    <a:lumMod val="75000"/>
                    <a:lumOff val="25000"/>
                  </a:schemeClr>
                </a:solidFill>
                <a:latin typeface="Calibri" panose="020F0502020204030204" pitchFamily="34" charset="0"/>
                <a:cs typeface="Calibri" panose="020F0502020204030204" pitchFamily="34" charset="0"/>
              </a:rPr>
              <a:t> את </a:t>
            </a:r>
            <a:r>
              <a:rPr lang="he-IL" b="1" dirty="0">
                <a:solidFill>
                  <a:schemeClr val="tx1">
                    <a:lumMod val="75000"/>
                    <a:lumOff val="25000"/>
                  </a:schemeClr>
                </a:solidFill>
                <a:latin typeface="Calibri" panose="020F0502020204030204" pitchFamily="34" charset="0"/>
                <a:cs typeface="Calibri" panose="020F0502020204030204" pitchFamily="34" charset="0"/>
              </a:rPr>
              <a:t>השאלות ומסמנים אותן</a:t>
            </a:r>
            <a:r>
              <a:rPr lang="he-IL" dirty="0">
                <a:solidFill>
                  <a:schemeClr val="tx1">
                    <a:lumMod val="75000"/>
                    <a:lumOff val="25000"/>
                  </a:schemeClr>
                </a:solidFill>
                <a:latin typeface="Calibri" panose="020F0502020204030204" pitchFamily="34" charset="0"/>
                <a:cs typeface="Calibri" panose="020F0502020204030204" pitchFamily="34" charset="0"/>
              </a:rPr>
              <a:t>. </a:t>
            </a:r>
            <a:r>
              <a:rPr lang="he-IL" b="1" dirty="0">
                <a:solidFill>
                  <a:srgbClr val="E81F7A"/>
                </a:solidFill>
                <a:latin typeface="Calibri" panose="020F0502020204030204" pitchFamily="34" charset="0"/>
                <a:cs typeface="Calibri" panose="020F0502020204030204" pitchFamily="34" charset="0"/>
              </a:rPr>
              <a:t>וודאו שבחרתם בסה"כ 3 שאלות. ואז </a:t>
            </a:r>
            <a:r>
              <a:rPr lang="en-US" b="1" dirty="0">
                <a:solidFill>
                  <a:srgbClr val="E81F7A"/>
                </a:solidFill>
                <a:latin typeface="Calibri" panose="020F0502020204030204" pitchFamily="34" charset="0"/>
                <a:cs typeface="Calibri" panose="020F0502020204030204" pitchFamily="34" charset="0"/>
              </a:rPr>
              <a:t/>
            </a:r>
            <a:br>
              <a:rPr lang="en-US" b="1" dirty="0">
                <a:solidFill>
                  <a:srgbClr val="E81F7A"/>
                </a:solidFill>
                <a:latin typeface="Calibri" panose="020F0502020204030204" pitchFamily="34" charset="0"/>
                <a:cs typeface="Calibri" panose="020F0502020204030204" pitchFamily="34" charset="0"/>
              </a:rPr>
            </a:br>
            <a:r>
              <a:rPr lang="he-IL" b="1" dirty="0">
                <a:solidFill>
                  <a:srgbClr val="E81F7A"/>
                </a:solidFill>
                <a:latin typeface="Calibri" panose="020F0502020204030204" pitchFamily="34" charset="0"/>
                <a:cs typeface="Calibri" panose="020F0502020204030204" pitchFamily="34" charset="0"/>
              </a:rPr>
              <a:t>     מתחילים....</a:t>
            </a:r>
          </a:p>
          <a:p>
            <a:pPr marL="0" indent="0">
              <a:lnSpc>
                <a:spcPct val="100000"/>
              </a:lnSpc>
              <a:spcBef>
                <a:spcPts val="1800"/>
              </a:spcBef>
              <a:buNone/>
            </a:pPr>
            <a:r>
              <a:rPr lang="he-IL" dirty="0">
                <a:solidFill>
                  <a:schemeClr val="tx1">
                    <a:lumMod val="75000"/>
                    <a:lumOff val="25000"/>
                  </a:schemeClr>
                </a:solidFill>
                <a:latin typeface="Calibri" panose="020F0502020204030204" pitchFamily="34" charset="0"/>
                <a:cs typeface="Calibri" panose="020F0502020204030204" pitchFamily="34" charset="0"/>
              </a:rPr>
              <a:t> </a:t>
            </a:r>
            <a:r>
              <a:rPr lang="he-IL" dirty="0">
                <a:solidFill>
                  <a:srgbClr val="E81F7A"/>
                </a:solidFill>
                <a:latin typeface="Calibri" panose="020F0502020204030204" pitchFamily="34" charset="0"/>
                <a:cs typeface="Calibri" panose="020F0502020204030204" pitchFamily="34" charset="0"/>
              </a:rPr>
              <a:t>3. </a:t>
            </a:r>
            <a:r>
              <a:rPr lang="he-IL" b="1" dirty="0">
                <a:solidFill>
                  <a:schemeClr val="tx1">
                    <a:lumMod val="75000"/>
                    <a:lumOff val="25000"/>
                  </a:schemeClr>
                </a:solidFill>
                <a:latin typeface="Calibri" panose="020F0502020204030204" pitchFamily="34" charset="0"/>
                <a:cs typeface="Calibri" panose="020F0502020204030204" pitchFamily="34" charset="0"/>
              </a:rPr>
              <a:t>מסמנים את כותרת השאלה = </a:t>
            </a:r>
            <a:r>
              <a:rPr lang="he-IL" dirty="0">
                <a:solidFill>
                  <a:schemeClr val="tx1">
                    <a:lumMod val="75000"/>
                    <a:lumOff val="25000"/>
                  </a:schemeClr>
                </a:solidFill>
                <a:latin typeface="Calibri" panose="020F0502020204030204" pitchFamily="34" charset="0"/>
                <a:cs typeface="Calibri" panose="020F0502020204030204" pitchFamily="34" charset="0"/>
              </a:rPr>
              <a:t>בדרך כלל הכותרת מציינת את מסגרת זמן נושא השאלה.</a:t>
            </a:r>
          </a:p>
          <a:p>
            <a:pPr marL="457200" lvl="1" indent="0">
              <a:lnSpc>
                <a:spcPct val="100000"/>
              </a:lnSpc>
              <a:spcBef>
                <a:spcPts val="1800"/>
              </a:spcBef>
              <a:buNone/>
            </a:pPr>
            <a:r>
              <a:rPr lang="he-IL" sz="2000" dirty="0">
                <a:solidFill>
                  <a:schemeClr val="tx1">
                    <a:lumMod val="75000"/>
                    <a:lumOff val="25000"/>
                  </a:schemeClr>
                </a:solidFill>
                <a:latin typeface="Calibri" panose="020F0502020204030204" pitchFamily="34" charset="0"/>
                <a:cs typeface="Calibri" panose="020F0502020204030204" pitchFamily="34" charset="0"/>
              </a:rPr>
              <a:t>למשל: דבר שיכול למנוע מאתנו להתבלבל, כך למשל כאשר כותרת השאלה היא: מדיניות הנאצים כלפי היהודים בשנים 1933-1939 הכוונה היא למדיניות הנאצית כלפי היהודים לפני פרוץ מלחמת העולם השנייה ולכן כל מה שקשור למדיניות בגטאות או בזמן הפתרון הסופי - לא רלוונטי)</a:t>
            </a:r>
          </a:p>
          <a:p>
            <a:pPr marL="0" indent="0">
              <a:lnSpc>
                <a:spcPct val="100000"/>
              </a:lnSpc>
              <a:spcBef>
                <a:spcPts val="1800"/>
              </a:spcBef>
              <a:buNone/>
            </a:pPr>
            <a:r>
              <a:rPr lang="he-IL" dirty="0">
                <a:solidFill>
                  <a:schemeClr val="tx1">
                    <a:lumMod val="75000"/>
                    <a:lumOff val="25000"/>
                  </a:schemeClr>
                </a:solidFill>
                <a:latin typeface="Calibri" panose="020F0502020204030204" pitchFamily="34" charset="0"/>
                <a:cs typeface="Calibri" panose="020F0502020204030204" pitchFamily="34" charset="0"/>
              </a:rPr>
              <a:t> </a:t>
            </a:r>
            <a:r>
              <a:rPr lang="he-IL" dirty="0">
                <a:solidFill>
                  <a:srgbClr val="E81F7A"/>
                </a:solidFill>
                <a:latin typeface="Calibri" panose="020F0502020204030204" pitchFamily="34" charset="0"/>
                <a:cs typeface="Calibri" panose="020F0502020204030204" pitchFamily="34" charset="0"/>
              </a:rPr>
              <a:t>4. </a:t>
            </a:r>
            <a:r>
              <a:rPr lang="he-IL" b="1" dirty="0">
                <a:solidFill>
                  <a:schemeClr val="tx1">
                    <a:lumMod val="75000"/>
                    <a:lumOff val="25000"/>
                  </a:schemeClr>
                </a:solidFill>
                <a:latin typeface="Calibri" panose="020F0502020204030204" pitchFamily="34" charset="0"/>
                <a:cs typeface="Calibri" panose="020F0502020204030204" pitchFamily="34" charset="0"/>
              </a:rPr>
              <a:t>מסמנים את מילת ההוראה בשאלות </a:t>
            </a:r>
            <a:r>
              <a:rPr lang="he-IL" dirty="0">
                <a:solidFill>
                  <a:schemeClr val="tx1">
                    <a:lumMod val="75000"/>
                    <a:lumOff val="25000"/>
                  </a:schemeClr>
                </a:solidFill>
                <a:latin typeface="Calibri" panose="020F0502020204030204" pitchFamily="34" charset="0"/>
                <a:cs typeface="Calibri" panose="020F0502020204030204" pitchFamily="34" charset="0"/>
              </a:rPr>
              <a:t>: הצג/ הסבר/ תאר/ חווה דעתך. </a:t>
            </a:r>
          </a:p>
        </p:txBody>
      </p:sp>
    </p:spTree>
    <p:extLst>
      <p:ext uri="{BB962C8B-B14F-4D97-AF65-F5344CB8AC3E}">
        <p14:creationId xmlns:p14="http://schemas.microsoft.com/office/powerpoint/2010/main" val="2732669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4507" y="-55846"/>
            <a:ext cx="9642987" cy="1006429"/>
          </a:xfrm>
        </p:spPr>
        <p:txBody>
          <a:bodyPr vert="horz" lIns="91440" tIns="45720" rIns="91440" bIns="45720" rtlCol="0" anchor="ctr">
            <a:spAutoFit/>
          </a:bodyPr>
          <a:lstStyle/>
          <a:p>
            <a:r>
              <a:rPr lang="he-IL" sz="6600" b="1" dirty="0">
                <a:latin typeface="Calibri" panose="020F0502020204030204" pitchFamily="34" charset="0"/>
                <a:cs typeface="Calibri" panose="020F0502020204030204" pitchFamily="34" charset="0"/>
              </a:rPr>
              <a:t>טיפים וטריקים לבחינה</a:t>
            </a:r>
          </a:p>
        </p:txBody>
      </p:sp>
      <p:sp>
        <p:nvSpPr>
          <p:cNvPr id="3" name="Content Placeholder 2"/>
          <p:cNvSpPr>
            <a:spLocks noGrp="1"/>
          </p:cNvSpPr>
          <p:nvPr>
            <p:ph idx="1"/>
          </p:nvPr>
        </p:nvSpPr>
        <p:spPr>
          <a:xfrm>
            <a:off x="268474" y="1074509"/>
            <a:ext cx="11655051" cy="4708981"/>
          </a:xfrm>
        </p:spPr>
        <p:txBody>
          <a:bodyPr wrap="square">
            <a:spAutoFit/>
          </a:bodyPr>
          <a:lstStyle/>
          <a:p>
            <a:pPr marL="0" indent="0">
              <a:lnSpc>
                <a:spcPct val="100000"/>
              </a:lnSpc>
              <a:spcBef>
                <a:spcPts val="1800"/>
              </a:spcBef>
              <a:buNone/>
            </a:pPr>
            <a:r>
              <a:rPr lang="he-IL" dirty="0">
                <a:solidFill>
                  <a:srgbClr val="E81F7A"/>
                </a:solidFill>
                <a:latin typeface="Calibri" panose="020F0502020204030204" pitchFamily="34" charset="0"/>
                <a:cs typeface="Calibri" panose="020F0502020204030204" pitchFamily="34" charset="0"/>
              </a:rPr>
              <a:t> 4. </a:t>
            </a:r>
            <a:r>
              <a:rPr lang="he-IL" sz="3200" b="1" dirty="0">
                <a:solidFill>
                  <a:schemeClr val="tx1">
                    <a:lumMod val="95000"/>
                    <a:lumOff val="5000"/>
                  </a:schemeClr>
                </a:solidFill>
                <a:latin typeface="Calibri" panose="020F0502020204030204" pitchFamily="34" charset="0"/>
                <a:cs typeface="Calibri" panose="020F0502020204030204" pitchFamily="34" charset="0"/>
              </a:rPr>
              <a:t>למספר</a:t>
            </a:r>
            <a:r>
              <a:rPr lang="he-IL" b="1" dirty="0">
                <a:solidFill>
                  <a:schemeClr val="tx1">
                    <a:lumMod val="95000"/>
                    <a:lumOff val="5000"/>
                  </a:schemeClr>
                </a:solidFill>
                <a:latin typeface="Calibri" panose="020F0502020204030204" pitchFamily="34" charset="0"/>
                <a:cs typeface="Calibri" panose="020F0502020204030204" pitchFamily="34" charset="0"/>
              </a:rPr>
              <a:t> כמה חלקים יש לשאלה - </a:t>
            </a:r>
            <a:r>
              <a:rPr lang="he-IL" sz="2400" dirty="0">
                <a:solidFill>
                  <a:schemeClr val="tx1">
                    <a:lumMod val="95000"/>
                    <a:lumOff val="5000"/>
                  </a:schemeClr>
                </a:solidFill>
                <a:latin typeface="Calibri" panose="020F0502020204030204" pitchFamily="34" charset="0"/>
                <a:cs typeface="Calibri" panose="020F0502020204030204" pitchFamily="34" charset="0"/>
              </a:rPr>
              <a:t>בדרך כלל הדרישה בשאלה נעה בין שתי מטלות לשלוש</a:t>
            </a:r>
            <a:r>
              <a:rPr lang="en-US" sz="2400" dirty="0">
                <a:solidFill>
                  <a:schemeClr val="tx1">
                    <a:lumMod val="95000"/>
                    <a:lumOff val="5000"/>
                  </a:schemeClr>
                </a:solidFill>
                <a:latin typeface="Calibri" panose="020F0502020204030204" pitchFamily="34" charset="0"/>
                <a:cs typeface="Calibri" panose="020F0502020204030204" pitchFamily="34" charset="0"/>
              </a:rPr>
              <a:t>.</a:t>
            </a:r>
            <a:r>
              <a:rPr lang="en-US" dirty="0">
                <a:solidFill>
                  <a:schemeClr val="tx1">
                    <a:lumMod val="95000"/>
                    <a:lumOff val="5000"/>
                  </a:schemeClr>
                </a:solidFill>
                <a:latin typeface="Calibri" panose="020F0502020204030204" pitchFamily="34" charset="0"/>
                <a:cs typeface="Calibri" panose="020F0502020204030204" pitchFamily="34" charset="0"/>
              </a:rPr>
              <a:t/>
            </a:r>
            <a:br>
              <a:rPr lang="en-US" dirty="0">
                <a:solidFill>
                  <a:schemeClr val="tx1">
                    <a:lumMod val="95000"/>
                    <a:lumOff val="5000"/>
                  </a:schemeClr>
                </a:solidFill>
                <a:latin typeface="Calibri" panose="020F0502020204030204" pitchFamily="34" charset="0"/>
                <a:cs typeface="Calibri" panose="020F0502020204030204" pitchFamily="34" charset="0"/>
              </a:rPr>
            </a:br>
            <a:r>
              <a:rPr lang="he-IL" dirty="0">
                <a:solidFill>
                  <a:schemeClr val="tx1">
                    <a:lumMod val="95000"/>
                    <a:lumOff val="5000"/>
                  </a:schemeClr>
                </a:solidFill>
                <a:latin typeface="Calibri" panose="020F0502020204030204" pitchFamily="34" charset="0"/>
                <a:cs typeface="Calibri" panose="020F0502020204030204" pitchFamily="34" charset="0"/>
              </a:rPr>
              <a:t>      בכל אחד מסעיפי השאלה.</a:t>
            </a:r>
          </a:p>
          <a:p>
            <a:pPr marL="0" indent="0">
              <a:lnSpc>
                <a:spcPct val="100000"/>
              </a:lnSpc>
              <a:spcBef>
                <a:spcPts val="1800"/>
              </a:spcBef>
              <a:buNone/>
            </a:pPr>
            <a:r>
              <a:rPr lang="he-IL" dirty="0">
                <a:solidFill>
                  <a:schemeClr val="tx1">
                    <a:lumMod val="95000"/>
                    <a:lumOff val="5000"/>
                  </a:schemeClr>
                </a:solidFill>
                <a:latin typeface="Calibri" panose="020F0502020204030204" pitchFamily="34" charset="0"/>
                <a:cs typeface="Calibri" panose="020F0502020204030204" pitchFamily="34" charset="0"/>
              </a:rPr>
              <a:t> </a:t>
            </a:r>
            <a:r>
              <a:rPr lang="he-IL" dirty="0">
                <a:solidFill>
                  <a:srgbClr val="E81F7A"/>
                </a:solidFill>
                <a:latin typeface="Calibri" panose="020F0502020204030204" pitchFamily="34" charset="0"/>
                <a:cs typeface="Calibri" panose="020F0502020204030204" pitchFamily="34" charset="0"/>
              </a:rPr>
              <a:t>5. </a:t>
            </a:r>
            <a:r>
              <a:rPr lang="he-IL" dirty="0">
                <a:latin typeface="Calibri" panose="020F0502020204030204" pitchFamily="34" charset="0"/>
                <a:cs typeface="Calibri" panose="020F0502020204030204" pitchFamily="34" charset="0"/>
              </a:rPr>
              <a:t>בכל אחד מסעיפי השאלה יש </a:t>
            </a:r>
            <a:r>
              <a:rPr lang="he-IL" sz="3200" b="1" dirty="0">
                <a:solidFill>
                  <a:schemeClr val="tx1">
                    <a:lumMod val="95000"/>
                    <a:lumOff val="5000"/>
                  </a:schemeClr>
                </a:solidFill>
                <a:latin typeface="Calibri" panose="020F0502020204030204" pitchFamily="34" charset="0"/>
                <a:cs typeface="Calibri" panose="020F0502020204030204" pitchFamily="34" charset="0"/>
              </a:rPr>
              <a:t>לציין</a:t>
            </a:r>
            <a:r>
              <a:rPr lang="he-IL" b="1" dirty="0">
                <a:solidFill>
                  <a:schemeClr val="tx1">
                    <a:lumMod val="95000"/>
                    <a:lumOff val="5000"/>
                  </a:schemeClr>
                </a:solidFill>
                <a:latin typeface="Calibri" panose="020F0502020204030204" pitchFamily="34" charset="0"/>
                <a:cs typeface="Calibri" panose="020F0502020204030204" pitchFamily="34" charset="0"/>
              </a:rPr>
              <a:t> ראשי פרקים בצד</a:t>
            </a:r>
            <a:r>
              <a:rPr lang="he-IL" sz="2400" b="1" dirty="0">
                <a:solidFill>
                  <a:schemeClr val="tx1">
                    <a:lumMod val="95000"/>
                    <a:lumOff val="5000"/>
                  </a:schemeClr>
                </a:solidFill>
                <a:latin typeface="Calibri" panose="020F0502020204030204" pitchFamily="34" charset="0"/>
                <a:cs typeface="Calibri" panose="020F0502020204030204" pitchFamily="34" charset="0"/>
              </a:rPr>
              <a:t> </a:t>
            </a:r>
            <a:r>
              <a:rPr lang="he-IL" dirty="0">
                <a:solidFill>
                  <a:schemeClr val="tx1">
                    <a:lumMod val="95000"/>
                    <a:lumOff val="5000"/>
                  </a:schemeClr>
                </a:solidFill>
                <a:latin typeface="Calibri" panose="020F0502020204030204" pitchFamily="34" charset="0"/>
                <a:cs typeface="Calibri" panose="020F0502020204030204" pitchFamily="34" charset="0"/>
              </a:rPr>
              <a:t>- בטופס השאלות או במחברת</a:t>
            </a:r>
          </a:p>
          <a:p>
            <a:pPr marL="0" indent="0">
              <a:lnSpc>
                <a:spcPct val="100000"/>
              </a:lnSpc>
              <a:spcBef>
                <a:spcPts val="1800"/>
              </a:spcBef>
              <a:buNone/>
            </a:pPr>
            <a:r>
              <a:rPr lang="he-IL" dirty="0">
                <a:solidFill>
                  <a:schemeClr val="tx1">
                    <a:lumMod val="95000"/>
                    <a:lumOff val="5000"/>
                  </a:schemeClr>
                </a:solidFill>
                <a:latin typeface="Calibri" panose="020F0502020204030204" pitchFamily="34" charset="0"/>
                <a:cs typeface="Calibri" panose="020F0502020204030204" pitchFamily="34" charset="0"/>
              </a:rPr>
              <a:t> </a:t>
            </a:r>
            <a:r>
              <a:rPr lang="he-IL" dirty="0">
                <a:solidFill>
                  <a:srgbClr val="E81F7A"/>
                </a:solidFill>
                <a:latin typeface="Calibri" panose="020F0502020204030204" pitchFamily="34" charset="0"/>
                <a:cs typeface="Calibri" panose="020F0502020204030204" pitchFamily="34" charset="0"/>
              </a:rPr>
              <a:t>6. </a:t>
            </a:r>
            <a:r>
              <a:rPr lang="he-IL" dirty="0">
                <a:solidFill>
                  <a:schemeClr val="tx1">
                    <a:lumMod val="95000"/>
                    <a:lumOff val="5000"/>
                  </a:schemeClr>
                </a:solidFill>
                <a:latin typeface="Calibri" panose="020F0502020204030204" pitchFamily="34" charset="0"/>
                <a:cs typeface="Calibri" panose="020F0502020204030204" pitchFamily="34" charset="0"/>
              </a:rPr>
              <a:t>כאשר לא מציינים בשאלה כמה מאפיינים, סיבות, תוצאות, השפעות ועוד...? </a:t>
            </a:r>
            <a:r>
              <a:rPr lang="en-US" dirty="0">
                <a:solidFill>
                  <a:schemeClr val="tx1">
                    <a:lumMod val="95000"/>
                    <a:lumOff val="5000"/>
                  </a:schemeClr>
                </a:solidFill>
                <a:latin typeface="Calibri" panose="020F0502020204030204" pitchFamily="34" charset="0"/>
                <a:cs typeface="Calibri" panose="020F0502020204030204" pitchFamily="34" charset="0"/>
              </a:rPr>
              <a:t/>
            </a:r>
            <a:br>
              <a:rPr lang="en-US" dirty="0">
                <a:solidFill>
                  <a:schemeClr val="tx1">
                    <a:lumMod val="95000"/>
                    <a:lumOff val="5000"/>
                  </a:schemeClr>
                </a:solidFill>
                <a:latin typeface="Calibri" panose="020F0502020204030204" pitchFamily="34" charset="0"/>
                <a:cs typeface="Calibri" panose="020F0502020204030204" pitchFamily="34" charset="0"/>
              </a:rPr>
            </a:br>
            <a:r>
              <a:rPr lang="he-IL" dirty="0">
                <a:solidFill>
                  <a:schemeClr val="tx1">
                    <a:lumMod val="95000"/>
                    <a:lumOff val="5000"/>
                  </a:schemeClr>
                </a:solidFill>
                <a:latin typeface="Calibri" panose="020F0502020204030204" pitchFamily="34" charset="0"/>
                <a:cs typeface="Calibri" panose="020F0502020204030204" pitchFamily="34" charset="0"/>
              </a:rPr>
              <a:t>     </a:t>
            </a:r>
            <a:r>
              <a:rPr lang="he-IL" b="1" dirty="0">
                <a:solidFill>
                  <a:schemeClr val="tx1">
                    <a:lumMod val="95000"/>
                    <a:lumOff val="5000"/>
                  </a:schemeClr>
                </a:solidFill>
                <a:latin typeface="Calibri" panose="020F0502020204030204" pitchFamily="34" charset="0"/>
                <a:cs typeface="Calibri" panose="020F0502020204030204" pitchFamily="34" charset="0"/>
              </a:rPr>
              <a:t>כתבו שלושה מאפיינים</a:t>
            </a:r>
            <a:r>
              <a:rPr lang="he-IL" dirty="0">
                <a:solidFill>
                  <a:schemeClr val="tx1">
                    <a:lumMod val="95000"/>
                    <a:lumOff val="5000"/>
                  </a:schemeClr>
                </a:solidFill>
                <a:latin typeface="Calibri" panose="020F0502020204030204" pitchFamily="34" charset="0"/>
                <a:cs typeface="Calibri" panose="020F0502020204030204" pitchFamily="34" charset="0"/>
              </a:rPr>
              <a:t>...</a:t>
            </a:r>
          </a:p>
          <a:p>
            <a:pPr marL="0" indent="0">
              <a:lnSpc>
                <a:spcPct val="100000"/>
              </a:lnSpc>
              <a:spcBef>
                <a:spcPts val="1800"/>
              </a:spcBef>
              <a:buNone/>
            </a:pPr>
            <a:r>
              <a:rPr lang="he-IL" dirty="0">
                <a:solidFill>
                  <a:schemeClr val="tx1">
                    <a:lumMod val="95000"/>
                    <a:lumOff val="5000"/>
                  </a:schemeClr>
                </a:solidFill>
                <a:latin typeface="Calibri" panose="020F0502020204030204" pitchFamily="34" charset="0"/>
                <a:cs typeface="Calibri" panose="020F0502020204030204" pitchFamily="34" charset="0"/>
              </a:rPr>
              <a:t> </a:t>
            </a:r>
            <a:r>
              <a:rPr lang="he-IL" dirty="0">
                <a:solidFill>
                  <a:srgbClr val="E81F7A"/>
                </a:solidFill>
                <a:latin typeface="Calibri" panose="020F0502020204030204" pitchFamily="34" charset="0"/>
                <a:cs typeface="Calibri" panose="020F0502020204030204" pitchFamily="34" charset="0"/>
              </a:rPr>
              <a:t>7. </a:t>
            </a:r>
            <a:r>
              <a:rPr lang="he-IL" dirty="0">
                <a:solidFill>
                  <a:schemeClr val="tx1">
                    <a:lumMod val="95000"/>
                    <a:lumOff val="5000"/>
                  </a:schemeClr>
                </a:solidFill>
                <a:latin typeface="Calibri" panose="020F0502020204030204" pitchFamily="34" charset="0"/>
                <a:cs typeface="Calibri" panose="020F0502020204030204" pitchFamily="34" charset="0"/>
              </a:rPr>
              <a:t>בחלק הראשון – </a:t>
            </a:r>
            <a:r>
              <a:rPr lang="he-IL" b="1" dirty="0">
                <a:solidFill>
                  <a:schemeClr val="tx1">
                    <a:lumMod val="95000"/>
                    <a:lumOff val="5000"/>
                  </a:schemeClr>
                </a:solidFill>
                <a:latin typeface="Calibri" panose="020F0502020204030204" pitchFamily="34" charset="0"/>
                <a:cs typeface="Calibri" panose="020F0502020204030204" pitchFamily="34" charset="0"/>
              </a:rPr>
              <a:t>שואה וציונות</a:t>
            </a:r>
            <a:r>
              <a:rPr lang="he-IL" dirty="0">
                <a:solidFill>
                  <a:schemeClr val="tx1">
                    <a:lumMod val="95000"/>
                    <a:lumOff val="5000"/>
                  </a:schemeClr>
                </a:solidFill>
                <a:latin typeface="Calibri" panose="020F0502020204030204" pitchFamily="34" charset="0"/>
                <a:cs typeface="Calibri" panose="020F0502020204030204" pitchFamily="34" charset="0"/>
              </a:rPr>
              <a:t> - </a:t>
            </a:r>
            <a:r>
              <a:rPr lang="he-IL" b="1" dirty="0">
                <a:solidFill>
                  <a:schemeClr val="tx1">
                    <a:lumMod val="95000"/>
                    <a:lumOff val="5000"/>
                  </a:schemeClr>
                </a:solidFill>
                <a:latin typeface="Calibri" panose="020F0502020204030204" pitchFamily="34" charset="0"/>
                <a:cs typeface="Calibri" panose="020F0502020204030204" pitchFamily="34" charset="0"/>
              </a:rPr>
              <a:t>פותחים את הספר ו</a:t>
            </a:r>
            <a:r>
              <a:rPr lang="he-IL" sz="3200" b="1" dirty="0">
                <a:solidFill>
                  <a:schemeClr val="tx1">
                    <a:lumMod val="95000"/>
                    <a:lumOff val="5000"/>
                  </a:schemeClr>
                </a:solidFill>
                <a:latin typeface="Calibri" panose="020F0502020204030204" pitchFamily="34" charset="0"/>
                <a:cs typeface="Calibri" panose="020F0502020204030204" pitchFamily="34" charset="0"/>
              </a:rPr>
              <a:t>מחפשים</a:t>
            </a:r>
            <a:r>
              <a:rPr lang="he-IL" dirty="0">
                <a:solidFill>
                  <a:schemeClr val="tx1">
                    <a:lumMod val="95000"/>
                    <a:lumOff val="5000"/>
                  </a:schemeClr>
                </a:solidFill>
                <a:latin typeface="Calibri" panose="020F0502020204030204" pitchFamily="34" charset="0"/>
                <a:cs typeface="Calibri" panose="020F0502020204030204" pitchFamily="34" charset="0"/>
              </a:rPr>
              <a:t> את נושא השאלה </a:t>
            </a:r>
            <a:r>
              <a:rPr lang="en-US" dirty="0">
                <a:solidFill>
                  <a:schemeClr val="tx1">
                    <a:lumMod val="95000"/>
                    <a:lumOff val="5000"/>
                  </a:schemeClr>
                </a:solidFill>
                <a:latin typeface="Calibri" panose="020F0502020204030204" pitchFamily="34" charset="0"/>
                <a:cs typeface="Calibri" panose="020F0502020204030204" pitchFamily="34" charset="0"/>
              </a:rPr>
              <a:t/>
            </a:r>
            <a:br>
              <a:rPr lang="en-US" dirty="0">
                <a:solidFill>
                  <a:schemeClr val="tx1">
                    <a:lumMod val="95000"/>
                    <a:lumOff val="5000"/>
                  </a:schemeClr>
                </a:solidFill>
                <a:latin typeface="Calibri" panose="020F0502020204030204" pitchFamily="34" charset="0"/>
                <a:cs typeface="Calibri" panose="020F0502020204030204" pitchFamily="34" charset="0"/>
              </a:rPr>
            </a:br>
            <a:r>
              <a:rPr lang="he-IL" dirty="0">
                <a:solidFill>
                  <a:schemeClr val="tx1">
                    <a:lumMod val="95000"/>
                    <a:lumOff val="5000"/>
                  </a:schemeClr>
                </a:solidFill>
                <a:latin typeface="Calibri" panose="020F0502020204030204" pitchFamily="34" charset="0"/>
                <a:cs typeface="Calibri" panose="020F0502020204030204" pitchFamily="34" charset="0"/>
              </a:rPr>
              <a:t>     </a:t>
            </a:r>
            <a:r>
              <a:rPr lang="he-IL" sz="2400" b="1" dirty="0">
                <a:solidFill>
                  <a:schemeClr val="tx1">
                    <a:lumMod val="95000"/>
                    <a:lumOff val="5000"/>
                  </a:schemeClr>
                </a:solidFill>
                <a:latin typeface="Calibri" panose="020F0502020204030204" pitchFamily="34" charset="0"/>
                <a:cs typeface="Calibri" panose="020F0502020204030204" pitchFamily="34" charset="0"/>
              </a:rPr>
              <a:t>באמצעות תוכן העניינים </a:t>
            </a:r>
            <a:r>
              <a:rPr lang="he-IL" dirty="0">
                <a:solidFill>
                  <a:schemeClr val="tx1">
                    <a:lumMod val="95000"/>
                    <a:lumOff val="5000"/>
                  </a:schemeClr>
                </a:solidFill>
                <a:latin typeface="Calibri" panose="020F0502020204030204" pitchFamily="34" charset="0"/>
                <a:cs typeface="Calibri" panose="020F0502020204030204" pitchFamily="34" charset="0"/>
              </a:rPr>
              <a:t>ו/או המדבקות (סימניות) הבולטות מן הספר .</a:t>
            </a:r>
          </a:p>
          <a:p>
            <a:pPr marL="0" indent="0">
              <a:lnSpc>
                <a:spcPct val="100000"/>
              </a:lnSpc>
              <a:spcBef>
                <a:spcPts val="1800"/>
              </a:spcBef>
              <a:buNone/>
            </a:pPr>
            <a:r>
              <a:rPr lang="he-IL" dirty="0">
                <a:solidFill>
                  <a:schemeClr val="tx1">
                    <a:lumMod val="95000"/>
                    <a:lumOff val="5000"/>
                  </a:schemeClr>
                </a:solidFill>
                <a:latin typeface="Calibri" panose="020F0502020204030204" pitchFamily="34" charset="0"/>
                <a:cs typeface="Calibri" panose="020F0502020204030204" pitchFamily="34" charset="0"/>
              </a:rPr>
              <a:t> </a:t>
            </a:r>
            <a:r>
              <a:rPr lang="he-IL" dirty="0">
                <a:solidFill>
                  <a:srgbClr val="E81F7A"/>
                </a:solidFill>
                <a:latin typeface="Calibri" panose="020F0502020204030204" pitchFamily="34" charset="0"/>
                <a:cs typeface="Calibri" panose="020F0502020204030204" pitchFamily="34" charset="0"/>
              </a:rPr>
              <a:t>8. </a:t>
            </a:r>
            <a:r>
              <a:rPr lang="he-IL" sz="3200" b="1" dirty="0">
                <a:solidFill>
                  <a:schemeClr val="tx1">
                    <a:lumMod val="95000"/>
                    <a:lumOff val="5000"/>
                  </a:schemeClr>
                </a:solidFill>
                <a:latin typeface="Calibri" panose="020F0502020204030204" pitchFamily="34" charset="0"/>
                <a:cs typeface="Calibri" panose="020F0502020204030204" pitchFamily="34" charset="0"/>
              </a:rPr>
              <a:t>מתחילים</a:t>
            </a:r>
            <a:r>
              <a:rPr lang="he-IL" b="1" dirty="0">
                <a:solidFill>
                  <a:schemeClr val="tx1">
                    <a:lumMod val="95000"/>
                    <a:lumOff val="5000"/>
                  </a:schemeClr>
                </a:solidFill>
                <a:latin typeface="Calibri" panose="020F0502020204030204" pitchFamily="34" charset="0"/>
                <a:cs typeface="Calibri" panose="020F0502020204030204" pitchFamily="34" charset="0"/>
              </a:rPr>
              <a:t> תשובה במילים של השאלה!!!</a:t>
            </a:r>
            <a:endParaRPr lang="he-IL" sz="2400" b="1" dirty="0">
              <a:solidFill>
                <a:schemeClr val="tx1">
                  <a:lumMod val="95000"/>
                  <a:lumOff val="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01087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4507" y="-55846"/>
            <a:ext cx="9642987" cy="1006429"/>
          </a:xfrm>
        </p:spPr>
        <p:txBody>
          <a:bodyPr vert="horz" lIns="91440" tIns="45720" rIns="91440" bIns="45720" rtlCol="0" anchor="ctr">
            <a:spAutoFit/>
          </a:bodyPr>
          <a:lstStyle/>
          <a:p>
            <a:r>
              <a:rPr lang="he-IL" sz="6600" b="1" dirty="0">
                <a:latin typeface="Calibri" panose="020F0502020204030204" pitchFamily="34" charset="0"/>
                <a:cs typeface="Calibri" panose="020F0502020204030204" pitchFamily="34" charset="0"/>
              </a:rPr>
              <a:t>טיפים וטריקים לבחינה</a:t>
            </a:r>
          </a:p>
        </p:txBody>
      </p:sp>
      <p:sp>
        <p:nvSpPr>
          <p:cNvPr id="3" name="Content Placeholder 2"/>
          <p:cNvSpPr>
            <a:spLocks noGrp="1"/>
          </p:cNvSpPr>
          <p:nvPr>
            <p:ph idx="1"/>
          </p:nvPr>
        </p:nvSpPr>
        <p:spPr>
          <a:xfrm>
            <a:off x="268474" y="1074509"/>
            <a:ext cx="11655051" cy="4985980"/>
          </a:xfrm>
        </p:spPr>
        <p:txBody>
          <a:bodyPr wrap="square">
            <a:spAutoFit/>
          </a:bodyPr>
          <a:lstStyle/>
          <a:p>
            <a:pPr marL="0" indent="0" algn="ctr">
              <a:lnSpc>
                <a:spcPct val="100000"/>
              </a:lnSpc>
              <a:spcBef>
                <a:spcPts val="1800"/>
              </a:spcBef>
              <a:buNone/>
            </a:pPr>
            <a:r>
              <a:rPr lang="he-IL" dirty="0">
                <a:solidFill>
                  <a:srgbClr val="E81F7A"/>
                </a:solidFill>
                <a:latin typeface="Calibri" panose="020F0502020204030204" pitchFamily="34" charset="0"/>
                <a:cs typeface="Calibri" panose="020F0502020204030204" pitchFamily="34" charset="0"/>
              </a:rPr>
              <a:t> </a:t>
            </a:r>
            <a:r>
              <a:rPr lang="he-IL" dirty="0" smtClean="0">
                <a:solidFill>
                  <a:srgbClr val="E81F7A"/>
                </a:solidFill>
                <a:latin typeface="Calibri" panose="020F0502020204030204" pitchFamily="34" charset="0"/>
                <a:cs typeface="Calibri" panose="020F0502020204030204" pitchFamily="34" charset="0"/>
              </a:rPr>
              <a:t>מסגרת זמן השאלה </a:t>
            </a:r>
            <a:r>
              <a:rPr lang="en-IL" dirty="0" smtClean="0">
                <a:solidFill>
                  <a:srgbClr val="E81F7A"/>
                </a:solidFill>
                <a:latin typeface="Calibri" panose="020F0502020204030204" pitchFamily="34" charset="0"/>
                <a:cs typeface="Calibri" panose="020F0502020204030204" pitchFamily="34" charset="0"/>
              </a:rPr>
              <a:t>–</a:t>
            </a:r>
            <a:r>
              <a:rPr lang="he-IL" dirty="0" smtClean="0">
                <a:solidFill>
                  <a:srgbClr val="E81F7A"/>
                </a:solidFill>
                <a:latin typeface="Calibri" panose="020F0502020204030204" pitchFamily="34" charset="0"/>
                <a:cs typeface="Calibri" panose="020F0502020204030204" pitchFamily="34" charset="0"/>
              </a:rPr>
              <a:t> הרחבה:</a:t>
            </a:r>
          </a:p>
          <a:p>
            <a:pPr marL="0" indent="0">
              <a:lnSpc>
                <a:spcPct val="100000"/>
              </a:lnSpc>
              <a:spcBef>
                <a:spcPts val="1800"/>
              </a:spcBef>
              <a:buNone/>
            </a:pPr>
            <a:r>
              <a:rPr lang="he-IL" sz="2000" dirty="0" smtClean="0">
                <a:latin typeface="Calibri" panose="020F0502020204030204" pitchFamily="34" charset="0"/>
                <a:cs typeface="Calibri" panose="020F0502020204030204" pitchFamily="34" charset="0"/>
              </a:rPr>
              <a:t>אחת השגיאות הנפוצות במענה לשאלות בנושא השואה היא טעות במסגרת זמן השאלה. </a:t>
            </a:r>
          </a:p>
          <a:p>
            <a:pPr marL="0" indent="0">
              <a:lnSpc>
                <a:spcPct val="100000"/>
              </a:lnSpc>
              <a:spcBef>
                <a:spcPts val="1800"/>
              </a:spcBef>
              <a:buNone/>
            </a:pPr>
            <a:r>
              <a:rPr lang="he-IL" sz="2000" dirty="0" smtClean="0">
                <a:latin typeface="Calibri" panose="020F0502020204030204" pitchFamily="34" charset="0"/>
                <a:cs typeface="Calibri" panose="020F0502020204030204" pitchFamily="34" charset="0"/>
              </a:rPr>
              <a:t>ייתכן שישאלו אתכם בבגרות, למשל, על מדיניות הנאצים כלפי היהודים או על התמודדות היהודים ועוד. </a:t>
            </a:r>
            <a:r>
              <a:rPr lang="en-US" sz="2000" dirty="0">
                <a:latin typeface="Calibri" panose="020F0502020204030204" pitchFamily="34" charset="0"/>
                <a:cs typeface="Calibri" panose="020F0502020204030204" pitchFamily="34" charset="0"/>
              </a:rPr>
              <a:t/>
            </a:r>
            <a:br>
              <a:rPr lang="en-US" sz="2000" dirty="0">
                <a:latin typeface="Calibri" panose="020F0502020204030204" pitchFamily="34" charset="0"/>
                <a:cs typeface="Calibri" panose="020F0502020204030204" pitchFamily="34" charset="0"/>
              </a:rPr>
            </a:br>
            <a:r>
              <a:rPr lang="he-IL" sz="2000" dirty="0" smtClean="0">
                <a:latin typeface="Calibri" panose="020F0502020204030204" pitchFamily="34" charset="0"/>
                <a:cs typeface="Calibri" panose="020F0502020204030204" pitchFamily="34" charset="0"/>
              </a:rPr>
              <a:t>התשובה לשאלות אלו משתנה בהתאם לשנים עליהם אנו מדברים.</a:t>
            </a:r>
            <a:r>
              <a:rPr lang="he-IL" sz="2000" dirty="0">
                <a:latin typeface="Calibri" panose="020F0502020204030204" pitchFamily="34" charset="0"/>
                <a:cs typeface="Calibri" panose="020F0502020204030204" pitchFamily="34" charset="0"/>
              </a:rPr>
              <a:t> </a:t>
            </a:r>
            <a:r>
              <a:rPr lang="he-IL" sz="2000" dirty="0" smtClean="0">
                <a:latin typeface="Calibri" panose="020F0502020204030204" pitchFamily="34" charset="0"/>
                <a:cs typeface="Calibri" panose="020F0502020204030204" pitchFamily="34" charset="0"/>
              </a:rPr>
              <a:t>אם שואלים על 1936 בגרמניה או על 1939- התשובה תהיה שונה! </a:t>
            </a:r>
          </a:p>
          <a:p>
            <a:pPr marL="0" indent="0">
              <a:lnSpc>
                <a:spcPct val="100000"/>
              </a:lnSpc>
              <a:spcBef>
                <a:spcPts val="1800"/>
              </a:spcBef>
              <a:buNone/>
            </a:pPr>
            <a:r>
              <a:rPr lang="he-IL" sz="2000" dirty="0" smtClean="0">
                <a:latin typeface="Calibri" panose="020F0502020204030204" pitchFamily="34" charset="0"/>
                <a:cs typeface="Calibri" panose="020F0502020204030204" pitchFamily="34" charset="0"/>
              </a:rPr>
              <a:t>בדקו (בדרך כלל התשובה תהיה בכותרת השאלה) </a:t>
            </a:r>
            <a:r>
              <a:rPr lang="he-IL" sz="2000" dirty="0" smtClean="0">
                <a:solidFill>
                  <a:srgbClr val="D10C7D"/>
                </a:solidFill>
                <a:latin typeface="Calibri" panose="020F0502020204030204" pitchFamily="34" charset="0"/>
                <a:cs typeface="Calibri" panose="020F0502020204030204" pitchFamily="34" charset="0"/>
              </a:rPr>
              <a:t>על איזו מ-3 מסגרות הזמן השאלה מדברת</a:t>
            </a:r>
            <a:r>
              <a:rPr lang="he-IL" sz="2000" dirty="0" smtClean="0">
                <a:latin typeface="Calibri" panose="020F0502020204030204" pitchFamily="34" charset="0"/>
                <a:cs typeface="Calibri" panose="020F0502020204030204" pitchFamily="34" charset="0"/>
              </a:rPr>
              <a:t>:</a:t>
            </a:r>
          </a:p>
          <a:p>
            <a:pPr marL="0" indent="0">
              <a:lnSpc>
                <a:spcPct val="100000"/>
              </a:lnSpc>
              <a:spcBef>
                <a:spcPts val="1800"/>
              </a:spcBef>
              <a:buNone/>
            </a:pPr>
            <a:r>
              <a:rPr lang="he-IL" sz="2000" b="1" dirty="0" smtClean="0">
                <a:latin typeface="Calibri" panose="020F0502020204030204" pitchFamily="34" charset="0"/>
                <a:cs typeface="Calibri" panose="020F0502020204030204" pitchFamily="34" charset="0"/>
              </a:rPr>
              <a:t>עליית הנאציזם בגרמניה- 1933-1938-</a:t>
            </a:r>
            <a:r>
              <a:rPr lang="he-IL" sz="2000" dirty="0" smtClean="0">
                <a:latin typeface="Calibri" panose="020F0502020204030204" pitchFamily="34" charset="0"/>
                <a:cs typeface="Calibri" panose="020F0502020204030204" pitchFamily="34" charset="0"/>
              </a:rPr>
              <a:t> מאופיינת בהדרגתיות, בפעולה בתוך גרמניה, באלימות מתונה יחסית למה שבא בהמשך, </a:t>
            </a:r>
            <a:r>
              <a:rPr lang="he-IL" sz="2000" dirty="0" err="1" smtClean="0">
                <a:latin typeface="Calibri" panose="020F0502020204030204" pitchFamily="34" charset="0"/>
                <a:cs typeface="Calibri" panose="020F0502020204030204" pitchFamily="34" charset="0"/>
              </a:rPr>
              <a:t>הגלייה</a:t>
            </a:r>
            <a:r>
              <a:rPr lang="he-IL" sz="2000" dirty="0" smtClean="0">
                <a:latin typeface="Calibri" panose="020F0502020204030204" pitchFamily="34" charset="0"/>
                <a:cs typeface="Calibri" panose="020F0502020204030204" pitchFamily="34" charset="0"/>
              </a:rPr>
              <a:t>, עוד לא היו גטאות </a:t>
            </a:r>
            <a:r>
              <a:rPr lang="he-IL" sz="2000" dirty="0" err="1" smtClean="0">
                <a:latin typeface="Calibri" panose="020F0502020204030204" pitchFamily="34" charset="0"/>
                <a:cs typeface="Calibri" panose="020F0502020204030204" pitchFamily="34" charset="0"/>
              </a:rPr>
              <a:t>וכו</a:t>
            </a:r>
            <a:r>
              <a:rPr lang="he-IL" sz="2000" dirty="0" smtClean="0">
                <a:latin typeface="Calibri" panose="020F0502020204030204" pitchFamily="34" charset="0"/>
                <a:cs typeface="Calibri" panose="020F0502020204030204" pitchFamily="34" charset="0"/>
              </a:rPr>
              <a:t>'.</a:t>
            </a:r>
          </a:p>
          <a:p>
            <a:pPr marL="0" indent="0">
              <a:lnSpc>
                <a:spcPct val="100000"/>
              </a:lnSpc>
              <a:spcBef>
                <a:spcPts val="1800"/>
              </a:spcBef>
              <a:buNone/>
            </a:pPr>
            <a:r>
              <a:rPr lang="he-IL" sz="2000" b="1" dirty="0" smtClean="0">
                <a:latin typeface="Calibri" panose="020F0502020204030204" pitchFamily="34" charset="0"/>
                <a:cs typeface="Calibri" panose="020F0502020204030204" pitchFamily="34" charset="0"/>
              </a:rPr>
              <a:t>תחילת המלחמה- הפלישה לפולין, 1939-1941- </a:t>
            </a:r>
            <a:r>
              <a:rPr lang="he-IL" sz="2000" dirty="0" smtClean="0">
                <a:latin typeface="Calibri" panose="020F0502020204030204" pitchFamily="34" charset="0"/>
                <a:cs typeface="Calibri" panose="020F0502020204030204" pitchFamily="34" charset="0"/>
              </a:rPr>
              <a:t>גטאות, אלימות- הרג באמצעים שונים (לא במחנות השמדה), כבר לא משתמשים </a:t>
            </a:r>
            <a:r>
              <a:rPr lang="he-IL" sz="2000" dirty="0" err="1" smtClean="0">
                <a:latin typeface="Calibri" panose="020F0502020204030204" pitchFamily="34" charset="0"/>
                <a:cs typeface="Calibri" panose="020F0502020204030204" pitchFamily="34" charset="0"/>
              </a:rPr>
              <a:t>בהגלייה</a:t>
            </a:r>
            <a:r>
              <a:rPr lang="he-IL" sz="2000" dirty="0" smtClean="0">
                <a:latin typeface="Calibri" panose="020F0502020204030204" pitchFamily="34" charset="0"/>
                <a:cs typeface="Calibri" panose="020F0502020204030204" pitchFamily="34" charset="0"/>
              </a:rPr>
              <a:t>.</a:t>
            </a:r>
          </a:p>
          <a:p>
            <a:pPr marL="0" indent="0">
              <a:lnSpc>
                <a:spcPct val="100000"/>
              </a:lnSpc>
              <a:spcBef>
                <a:spcPts val="1800"/>
              </a:spcBef>
              <a:buNone/>
            </a:pPr>
            <a:r>
              <a:rPr lang="he-IL" sz="2000" b="1" dirty="0" smtClean="0">
                <a:latin typeface="Calibri" panose="020F0502020204030204" pitchFamily="34" charset="0"/>
                <a:cs typeface="Calibri" panose="020F0502020204030204" pitchFamily="34" charset="0"/>
              </a:rPr>
              <a:t>1942 והלאה- </a:t>
            </a:r>
            <a:r>
              <a:rPr lang="he-IL" sz="2000" dirty="0" smtClean="0">
                <a:latin typeface="Calibri" panose="020F0502020204030204" pitchFamily="34" charset="0"/>
                <a:cs typeface="Calibri" panose="020F0502020204030204" pitchFamily="34" charset="0"/>
              </a:rPr>
              <a:t>הפתרון הסופי, מחנות השמדה וכו'</a:t>
            </a:r>
          </a:p>
        </p:txBody>
      </p:sp>
    </p:spTree>
    <p:extLst>
      <p:ext uri="{BB962C8B-B14F-4D97-AF65-F5344CB8AC3E}">
        <p14:creationId xmlns:p14="http://schemas.microsoft.com/office/powerpoint/2010/main" val="3889621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4507" y="-55846"/>
            <a:ext cx="9642987" cy="1006429"/>
          </a:xfrm>
        </p:spPr>
        <p:txBody>
          <a:bodyPr vert="horz" lIns="91440" tIns="45720" rIns="91440" bIns="45720" rtlCol="0" anchor="ctr">
            <a:spAutoFit/>
          </a:bodyPr>
          <a:lstStyle/>
          <a:p>
            <a:r>
              <a:rPr lang="he-IL" sz="6600" b="1" dirty="0">
                <a:latin typeface="Calibri" panose="020F0502020204030204" pitchFamily="34" charset="0"/>
                <a:cs typeface="Calibri" panose="020F0502020204030204" pitchFamily="34" charset="0"/>
              </a:rPr>
              <a:t>טיפים וטריקים לבחינה</a:t>
            </a:r>
          </a:p>
        </p:txBody>
      </p:sp>
      <p:sp>
        <p:nvSpPr>
          <p:cNvPr id="3" name="Content Placeholder 2"/>
          <p:cNvSpPr>
            <a:spLocks noGrp="1"/>
          </p:cNvSpPr>
          <p:nvPr>
            <p:ph idx="1"/>
          </p:nvPr>
        </p:nvSpPr>
        <p:spPr>
          <a:xfrm>
            <a:off x="268474" y="1074509"/>
            <a:ext cx="11655051" cy="4262705"/>
          </a:xfrm>
        </p:spPr>
        <p:txBody>
          <a:bodyPr wrap="square">
            <a:spAutoFit/>
          </a:bodyPr>
          <a:lstStyle/>
          <a:p>
            <a:pPr marL="0" indent="0" algn="ctr">
              <a:lnSpc>
                <a:spcPct val="100000"/>
              </a:lnSpc>
              <a:spcBef>
                <a:spcPts val="1800"/>
              </a:spcBef>
              <a:buNone/>
            </a:pPr>
            <a:r>
              <a:rPr lang="he-IL" sz="2400" dirty="0" smtClean="0">
                <a:solidFill>
                  <a:srgbClr val="E81F7A"/>
                </a:solidFill>
                <a:latin typeface="Calibri" panose="020F0502020204030204" pitchFamily="34" charset="0"/>
                <a:cs typeface="Calibri" panose="020F0502020204030204" pitchFamily="34" charset="0"/>
              </a:rPr>
              <a:t>ספר פתוח</a:t>
            </a:r>
          </a:p>
          <a:p>
            <a:pPr marL="0" indent="0">
              <a:lnSpc>
                <a:spcPct val="100000"/>
              </a:lnSpc>
              <a:spcBef>
                <a:spcPts val="1800"/>
              </a:spcBef>
              <a:buNone/>
            </a:pPr>
            <a:r>
              <a:rPr lang="he-IL" sz="2400" dirty="0" smtClean="0">
                <a:latin typeface="Calibri" panose="020F0502020204030204" pitchFamily="34" charset="0"/>
                <a:cs typeface="Calibri" panose="020F0502020204030204" pitchFamily="34" charset="0"/>
              </a:rPr>
              <a:t>"ספר פתוח" נשמע קל אך עלול לבלבל: הספר הפתוח לא מיועד למציאת התשובות לכל השאלות בזמן הבחינה.</a:t>
            </a:r>
          </a:p>
          <a:p>
            <a:pPr marL="0" indent="0">
              <a:lnSpc>
                <a:spcPct val="100000"/>
              </a:lnSpc>
              <a:spcBef>
                <a:spcPts val="1800"/>
              </a:spcBef>
              <a:buNone/>
            </a:pPr>
            <a:r>
              <a:rPr lang="he-IL" sz="2400" dirty="0" smtClean="0">
                <a:latin typeface="Calibri" panose="020F0502020204030204" pitchFamily="34" charset="0"/>
                <a:cs typeface="Calibri" panose="020F0502020204030204" pitchFamily="34" charset="0"/>
              </a:rPr>
              <a:t>אל תבנו על זה.</a:t>
            </a:r>
          </a:p>
          <a:p>
            <a:pPr marL="0" indent="0">
              <a:lnSpc>
                <a:spcPct val="100000"/>
              </a:lnSpc>
              <a:spcBef>
                <a:spcPts val="1800"/>
              </a:spcBef>
              <a:buNone/>
            </a:pPr>
            <a:r>
              <a:rPr lang="he-IL" sz="2400" dirty="0" smtClean="0">
                <a:latin typeface="Calibri" panose="020F0502020204030204" pitchFamily="34" charset="0"/>
                <a:cs typeface="Calibri" panose="020F0502020204030204" pitchFamily="34" charset="0"/>
              </a:rPr>
              <a:t>הסדר של הנושאים בספר לא תמיד תואם את הסדר בו למדתם והיקף החומר בו רחב מאוד ועשוי לבלבל. אין לכם זמן לחפש בספר </a:t>
            </a:r>
            <a:r>
              <a:rPr lang="he-IL" sz="2400" dirty="0" err="1" smtClean="0">
                <a:latin typeface="Calibri" panose="020F0502020204030204" pitchFamily="34" charset="0"/>
                <a:cs typeface="Calibri" panose="020F0502020204030204" pitchFamily="34" charset="0"/>
              </a:rPr>
              <a:t>הכל</a:t>
            </a:r>
            <a:r>
              <a:rPr lang="he-IL" sz="2400" dirty="0" smtClean="0">
                <a:latin typeface="Calibri" panose="020F0502020204030204" pitchFamily="34" charset="0"/>
                <a:cs typeface="Calibri" panose="020F0502020204030204" pitchFamily="34" charset="0"/>
              </a:rPr>
              <a:t>.</a:t>
            </a:r>
          </a:p>
          <a:p>
            <a:pPr marL="0" indent="0">
              <a:lnSpc>
                <a:spcPct val="100000"/>
              </a:lnSpc>
              <a:spcBef>
                <a:spcPts val="1800"/>
              </a:spcBef>
              <a:buNone/>
            </a:pPr>
            <a:r>
              <a:rPr lang="he-IL" sz="2400" dirty="0" smtClean="0">
                <a:latin typeface="Calibri" panose="020F0502020204030204" pitchFamily="34" charset="0"/>
                <a:cs typeface="Calibri" panose="020F0502020204030204" pitchFamily="34" charset="0"/>
              </a:rPr>
              <a:t>למדו את החומר היטב לפני הבחינה מסיכומי הכיתה שלכם (או מהסיכומים באתר קמפוס אורט).</a:t>
            </a:r>
          </a:p>
          <a:p>
            <a:pPr marL="0" indent="0" algn="ctr">
              <a:lnSpc>
                <a:spcPct val="100000"/>
              </a:lnSpc>
              <a:spcBef>
                <a:spcPts val="1800"/>
              </a:spcBef>
              <a:buNone/>
            </a:pPr>
            <a:r>
              <a:rPr lang="he-IL" sz="2400" dirty="0" smtClean="0">
                <a:solidFill>
                  <a:srgbClr val="D10C7D"/>
                </a:solidFill>
                <a:latin typeface="Calibri" panose="020F0502020204030204" pitchFamily="34" charset="0"/>
                <a:cs typeface="Calibri" panose="020F0502020204030204" pitchFamily="34" charset="0"/>
              </a:rPr>
              <a:t>השתמשו בספר כמעט רק לשאלות בהן אתם נדרשים למצוא מקור מהספר!</a:t>
            </a:r>
          </a:p>
        </p:txBody>
      </p:sp>
    </p:spTree>
    <p:extLst>
      <p:ext uri="{BB962C8B-B14F-4D97-AF65-F5344CB8AC3E}">
        <p14:creationId xmlns:p14="http://schemas.microsoft.com/office/powerpoint/2010/main" val="2505966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90389" y="1622689"/>
            <a:ext cx="9369470" cy="2163803"/>
          </a:xfrm>
        </p:spPr>
        <p:txBody>
          <a:bodyPr vert="horz" lIns="91440" tIns="45720" rIns="91440" bIns="45720" rtlCol="0" anchor="b">
            <a:normAutofit/>
          </a:bodyPr>
          <a:lstStyle/>
          <a:p>
            <a:r>
              <a:rPr lang="he-IL" sz="8000" b="1" dirty="0">
                <a:latin typeface="Calibri" panose="020F0502020204030204" pitchFamily="34" charset="0"/>
                <a:cs typeface="Calibri" panose="020F0502020204030204" pitchFamily="34" charset="0"/>
              </a:rPr>
              <a:t>פיצוח שאלות בגרות</a:t>
            </a:r>
          </a:p>
        </p:txBody>
      </p:sp>
      <p:sp>
        <p:nvSpPr>
          <p:cNvPr id="2" name="מלבן 1"/>
          <p:cNvSpPr/>
          <p:nvPr/>
        </p:nvSpPr>
        <p:spPr>
          <a:xfrm>
            <a:off x="2332892" y="4999677"/>
            <a:ext cx="7092462" cy="373757"/>
          </a:xfrm>
          <a:prstGeom prst="rect">
            <a:avLst/>
          </a:prstGeom>
        </p:spPr>
        <p:txBody>
          <a:bodyPr wrap="square">
            <a:spAutoFit/>
          </a:bodyPr>
          <a:lstStyle/>
          <a:p>
            <a:pPr algn="r" rtl="1">
              <a:lnSpc>
                <a:spcPct val="107000"/>
              </a:lnSpc>
              <a:spcAft>
                <a:spcPts val="800"/>
              </a:spcAft>
            </a:pPr>
            <a:r>
              <a:rPr lang="he-IL" b="1" dirty="0">
                <a:solidFill>
                  <a:srgbClr val="222222"/>
                </a:solidFill>
                <a:latin typeface="Calibri" panose="020F0502020204030204" pitchFamily="34" charset="0"/>
                <a:ea typeface="Calibri" panose="020F0502020204030204" pitchFamily="34" charset="0"/>
              </a:rPr>
              <a:t>ההנחיות במצגת זו מנוסחות בלשון זכר ומכוונות לנשים ולגברים כאחד</a:t>
            </a: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6308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4817" y="68802"/>
            <a:ext cx="10822488" cy="757130"/>
          </a:xfrm>
        </p:spPr>
        <p:txBody>
          <a:bodyPr vert="horz" wrap="square" lIns="91440" tIns="45720" rIns="91440" bIns="45720" rtlCol="0" anchor="ctr">
            <a:spAutoFit/>
          </a:bodyPr>
          <a:lstStyle/>
          <a:p>
            <a:r>
              <a:rPr lang="he-IL" sz="4800" b="1" dirty="0">
                <a:latin typeface="Calibri" panose="020F0502020204030204" pitchFamily="34" charset="0"/>
                <a:cs typeface="Calibri" panose="020F0502020204030204" pitchFamily="34" charset="0"/>
              </a:rPr>
              <a:t>פיצוח שאלות בגרות: הגדרה של מילות ההוראה</a:t>
            </a:r>
          </a:p>
        </p:txBody>
      </p:sp>
      <p:sp>
        <p:nvSpPr>
          <p:cNvPr id="3" name="Content Placeholder 2"/>
          <p:cNvSpPr>
            <a:spLocks noGrp="1"/>
          </p:cNvSpPr>
          <p:nvPr>
            <p:ph idx="1"/>
          </p:nvPr>
        </p:nvSpPr>
        <p:spPr>
          <a:xfrm>
            <a:off x="351642" y="1147216"/>
            <a:ext cx="9273043" cy="4375220"/>
          </a:xfrm>
        </p:spPr>
        <p:txBody>
          <a:bodyPr>
            <a:normAutofit/>
          </a:bodyPr>
          <a:lstStyle/>
          <a:p>
            <a:pPr>
              <a:lnSpc>
                <a:spcPct val="120000"/>
              </a:lnSpc>
            </a:pPr>
            <a:r>
              <a:rPr lang="he-IL" sz="2600" dirty="0">
                <a:solidFill>
                  <a:schemeClr val="tx1">
                    <a:lumMod val="75000"/>
                    <a:lumOff val="25000"/>
                  </a:schemeClr>
                </a:solidFill>
                <a:latin typeface="Calibri" panose="020F0502020204030204" pitchFamily="34" charset="0"/>
                <a:cs typeface="Calibri" panose="020F0502020204030204" pitchFamily="34" charset="0"/>
              </a:rPr>
              <a:t>צריך להציג או לתאר את התופעה, הפעולה, התהליך, האירוע הנדרשים בשאלה, בלי להסביר את הסיבות, את התוצאות או את ההשפעות שלהם. זה אמור להיות </a:t>
            </a:r>
            <a:r>
              <a:rPr lang="he-IL" sz="2600" b="1" dirty="0">
                <a:solidFill>
                  <a:schemeClr val="tx1">
                    <a:lumMod val="75000"/>
                    <a:lumOff val="25000"/>
                  </a:schemeClr>
                </a:solidFill>
                <a:latin typeface="Calibri" panose="020F0502020204030204" pitchFamily="34" charset="0"/>
                <a:cs typeface="Calibri" panose="020F0502020204030204" pitchFamily="34" charset="0"/>
              </a:rPr>
              <a:t>"צילום תמונת מצב": </a:t>
            </a:r>
            <a:r>
              <a:rPr lang="he-IL" sz="2600" dirty="0">
                <a:solidFill>
                  <a:schemeClr val="tx1">
                    <a:lumMod val="75000"/>
                    <a:lumOff val="25000"/>
                  </a:schemeClr>
                </a:solidFill>
                <a:latin typeface="Calibri" panose="020F0502020204030204" pitchFamily="34" charset="0"/>
                <a:cs typeface="Calibri" panose="020F0502020204030204" pitchFamily="34" charset="0"/>
              </a:rPr>
              <a:t>מאפיינים, משתתפים, מקום, זמן.</a:t>
            </a:r>
            <a:endParaRPr lang="en-US" sz="2600" dirty="0">
              <a:solidFill>
                <a:schemeClr val="tx1">
                  <a:lumMod val="75000"/>
                  <a:lumOff val="25000"/>
                </a:schemeClr>
              </a:solidFill>
              <a:latin typeface="Calibri" panose="020F0502020204030204" pitchFamily="34" charset="0"/>
              <a:cs typeface="Calibri" panose="020F0502020204030204" pitchFamily="34" charset="0"/>
            </a:endParaRPr>
          </a:p>
          <a:p>
            <a:pPr>
              <a:lnSpc>
                <a:spcPct val="120000"/>
              </a:lnSpc>
            </a:pPr>
            <a:r>
              <a:rPr lang="he-IL" sz="2600" dirty="0">
                <a:solidFill>
                  <a:schemeClr val="tx1">
                    <a:lumMod val="75000"/>
                    <a:lumOff val="25000"/>
                  </a:schemeClr>
                </a:solidFill>
                <a:latin typeface="Calibri" panose="020F0502020204030204" pitchFamily="34" charset="0"/>
                <a:cs typeface="Calibri" panose="020F0502020204030204" pitchFamily="34" charset="0"/>
              </a:rPr>
              <a:t>צריך להבהיר, לתת פירוש לעניין שאתם נשאלים עליו: סיבות או גורמים שהביאו לתהליך, לפעולה או לאירוע או לתת את התוצאות או את ההשפעות של נושא השאלה.</a:t>
            </a:r>
            <a:endParaRPr lang="en-US" sz="2600" dirty="0">
              <a:solidFill>
                <a:schemeClr val="tx1">
                  <a:lumMod val="75000"/>
                  <a:lumOff val="25000"/>
                </a:schemeClr>
              </a:solidFill>
              <a:latin typeface="Calibri" panose="020F0502020204030204" pitchFamily="34" charset="0"/>
              <a:cs typeface="Calibri" panose="020F0502020204030204" pitchFamily="34" charset="0"/>
            </a:endParaRPr>
          </a:p>
          <a:p>
            <a:pPr>
              <a:lnSpc>
                <a:spcPct val="120000"/>
              </a:lnSpc>
            </a:pPr>
            <a:r>
              <a:rPr lang="he-IL" sz="2600" dirty="0">
                <a:solidFill>
                  <a:schemeClr val="tx1">
                    <a:lumMod val="75000"/>
                    <a:lumOff val="25000"/>
                  </a:schemeClr>
                </a:solidFill>
                <a:latin typeface="Calibri" panose="020F0502020204030204" pitchFamily="34" charset="0"/>
                <a:cs typeface="Calibri" panose="020F0502020204030204" pitchFamily="34" charset="0"/>
              </a:rPr>
              <a:t>צריך לעשות השוואה בין הנושאים בשאלה, לפי קריטריונים, להבהיר גם את הנקודות הדומות וגם את הנקודות השונות בכל אחד מהקריטריונים שנתנו.</a:t>
            </a:r>
            <a:endParaRPr lang="en-US" sz="2600" dirty="0">
              <a:solidFill>
                <a:schemeClr val="tx1">
                  <a:lumMod val="75000"/>
                  <a:lumOff val="25000"/>
                </a:schemeClr>
              </a:solidFill>
              <a:latin typeface="Calibri" panose="020F0502020204030204" pitchFamily="34" charset="0"/>
              <a:cs typeface="Calibri" panose="020F0502020204030204" pitchFamily="34" charset="0"/>
            </a:endParaRPr>
          </a:p>
          <a:p>
            <a:pPr>
              <a:lnSpc>
                <a:spcPct val="120000"/>
              </a:lnSpc>
            </a:pPr>
            <a:endParaRPr lang="en-US" sz="2200" dirty="0">
              <a:latin typeface="Calibri" panose="020F0502020204030204" pitchFamily="34" charset="0"/>
              <a:cs typeface="Calibri" panose="020F0502020204030204" pitchFamily="34" charset="0"/>
            </a:endParaRPr>
          </a:p>
          <a:p>
            <a:endParaRPr lang="he-IL"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endParaRPr lang="he-IL" dirty="0">
              <a:latin typeface="Calibri" panose="020F0502020204030204" pitchFamily="34" charset="0"/>
              <a:cs typeface="Calibri" panose="020F0502020204030204" pitchFamily="34" charset="0"/>
            </a:endParaRPr>
          </a:p>
        </p:txBody>
      </p:sp>
      <p:sp>
        <p:nvSpPr>
          <p:cNvPr id="4" name="Rectangle 3"/>
          <p:cNvSpPr/>
          <p:nvPr/>
        </p:nvSpPr>
        <p:spPr>
          <a:xfrm>
            <a:off x="9781985" y="1099945"/>
            <a:ext cx="1959191" cy="584775"/>
          </a:xfrm>
          <a:prstGeom prst="rect">
            <a:avLst/>
          </a:prstGeom>
        </p:spPr>
        <p:txBody>
          <a:bodyPr wrap="none">
            <a:spAutoFit/>
          </a:bodyPr>
          <a:lstStyle/>
          <a:p>
            <a:r>
              <a:rPr lang="he-IL" sz="3200" b="1" dirty="0">
                <a:solidFill>
                  <a:schemeClr val="tx1">
                    <a:lumMod val="75000"/>
                    <a:lumOff val="25000"/>
                  </a:schemeClr>
                </a:solidFill>
                <a:latin typeface="Calibri" panose="020F0502020204030204" pitchFamily="34" charset="0"/>
                <a:cs typeface="Calibri" panose="020F0502020204030204" pitchFamily="34" charset="0"/>
              </a:rPr>
              <a:t>הצג או תאר</a:t>
            </a:r>
            <a:endParaRPr lang="he-IL" sz="3200" dirty="0">
              <a:latin typeface="Calibri" panose="020F0502020204030204" pitchFamily="34" charset="0"/>
              <a:cs typeface="Calibri" panose="020F0502020204030204" pitchFamily="34" charset="0"/>
            </a:endParaRPr>
          </a:p>
        </p:txBody>
      </p:sp>
      <p:sp>
        <p:nvSpPr>
          <p:cNvPr id="5" name="Rectangle 4"/>
          <p:cNvSpPr/>
          <p:nvPr/>
        </p:nvSpPr>
        <p:spPr>
          <a:xfrm>
            <a:off x="10697300" y="2664332"/>
            <a:ext cx="1043876" cy="584775"/>
          </a:xfrm>
          <a:prstGeom prst="rect">
            <a:avLst/>
          </a:prstGeom>
        </p:spPr>
        <p:txBody>
          <a:bodyPr wrap="none">
            <a:spAutoFit/>
          </a:bodyPr>
          <a:lstStyle/>
          <a:p>
            <a:r>
              <a:rPr lang="he-IL" sz="3200" b="1" dirty="0">
                <a:solidFill>
                  <a:schemeClr val="tx1">
                    <a:lumMod val="75000"/>
                    <a:lumOff val="25000"/>
                  </a:schemeClr>
                </a:solidFill>
                <a:latin typeface="Calibri" panose="020F0502020204030204" pitchFamily="34" charset="0"/>
                <a:cs typeface="Calibri" panose="020F0502020204030204" pitchFamily="34" charset="0"/>
              </a:rPr>
              <a:t>הסבר</a:t>
            </a:r>
            <a:endParaRPr lang="he-IL" sz="3200" dirty="0">
              <a:latin typeface="Calibri" panose="020F0502020204030204" pitchFamily="34" charset="0"/>
              <a:cs typeface="Calibri" panose="020F0502020204030204" pitchFamily="34" charset="0"/>
            </a:endParaRPr>
          </a:p>
        </p:txBody>
      </p:sp>
      <p:sp>
        <p:nvSpPr>
          <p:cNvPr id="6" name="Rectangle 5"/>
          <p:cNvSpPr/>
          <p:nvPr/>
        </p:nvSpPr>
        <p:spPr>
          <a:xfrm>
            <a:off x="10583487" y="4235120"/>
            <a:ext cx="1157689" cy="584775"/>
          </a:xfrm>
          <a:prstGeom prst="rect">
            <a:avLst/>
          </a:prstGeom>
        </p:spPr>
        <p:txBody>
          <a:bodyPr wrap="none">
            <a:spAutoFit/>
          </a:bodyPr>
          <a:lstStyle/>
          <a:p>
            <a:r>
              <a:rPr lang="he-IL" sz="3200" b="1" dirty="0">
                <a:solidFill>
                  <a:schemeClr val="tx1">
                    <a:lumMod val="75000"/>
                    <a:lumOff val="25000"/>
                  </a:schemeClr>
                </a:solidFill>
                <a:latin typeface="Calibri" panose="020F0502020204030204" pitchFamily="34" charset="0"/>
                <a:cs typeface="Calibri" panose="020F0502020204030204" pitchFamily="34" charset="0"/>
              </a:rPr>
              <a:t>השווה</a:t>
            </a:r>
            <a:endParaRPr lang="he-IL" sz="3200" dirty="0">
              <a:latin typeface="Calibri" panose="020F0502020204030204" pitchFamily="34" charset="0"/>
              <a:cs typeface="Calibri" panose="020F0502020204030204" pitchFamily="34" charset="0"/>
            </a:endParaRPr>
          </a:p>
        </p:txBody>
      </p:sp>
      <p:cxnSp>
        <p:nvCxnSpPr>
          <p:cNvPr id="8" name="Straight Connector 7"/>
          <p:cNvCxnSpPr/>
          <p:nvPr/>
        </p:nvCxnSpPr>
        <p:spPr>
          <a:xfrm>
            <a:off x="533400" y="2705428"/>
            <a:ext cx="11125200" cy="0"/>
          </a:xfrm>
          <a:prstGeom prst="line">
            <a:avLst/>
          </a:prstGeom>
          <a:ln>
            <a:solidFill>
              <a:srgbClr val="E09A16"/>
            </a:solidFill>
          </a:ln>
        </p:spPr>
        <p:style>
          <a:lnRef idx="2">
            <a:schemeClr val="dk1"/>
          </a:lnRef>
          <a:fillRef idx="0">
            <a:schemeClr val="dk1"/>
          </a:fillRef>
          <a:effectRef idx="1">
            <a:schemeClr val="dk1"/>
          </a:effectRef>
          <a:fontRef idx="minor">
            <a:schemeClr val="tx1"/>
          </a:fontRef>
        </p:style>
      </p:cxnSp>
      <p:cxnSp>
        <p:nvCxnSpPr>
          <p:cNvPr id="9" name="Straight Connector 8"/>
          <p:cNvCxnSpPr/>
          <p:nvPr/>
        </p:nvCxnSpPr>
        <p:spPr>
          <a:xfrm>
            <a:off x="555267" y="4269816"/>
            <a:ext cx="11125200" cy="0"/>
          </a:xfrm>
          <a:prstGeom prst="line">
            <a:avLst/>
          </a:prstGeom>
          <a:ln>
            <a:solidFill>
              <a:srgbClr val="E09A16"/>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59166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4507" y="68802"/>
            <a:ext cx="10675323" cy="757130"/>
          </a:xfrm>
        </p:spPr>
        <p:txBody>
          <a:bodyPr vert="horz" wrap="square" lIns="91440" tIns="45720" rIns="91440" bIns="45720" rtlCol="0" anchor="ctr">
            <a:spAutoFit/>
          </a:bodyPr>
          <a:lstStyle/>
          <a:p>
            <a:r>
              <a:rPr lang="he-IL" sz="4800" b="1" dirty="0">
                <a:latin typeface="Calibri" panose="020F0502020204030204" pitchFamily="34" charset="0"/>
                <a:cs typeface="Calibri" panose="020F0502020204030204" pitchFamily="34" charset="0"/>
              </a:rPr>
              <a:t>פיצוח שאלות בגרות: הגדרה של מילות ההוראה</a:t>
            </a:r>
          </a:p>
        </p:txBody>
      </p:sp>
      <p:sp>
        <p:nvSpPr>
          <p:cNvPr id="3" name="Content Placeholder 2"/>
          <p:cNvSpPr>
            <a:spLocks noGrp="1"/>
          </p:cNvSpPr>
          <p:nvPr>
            <p:ph idx="1"/>
          </p:nvPr>
        </p:nvSpPr>
        <p:spPr>
          <a:xfrm>
            <a:off x="313509" y="1293054"/>
            <a:ext cx="9130937" cy="4636938"/>
          </a:xfrm>
        </p:spPr>
        <p:txBody>
          <a:bodyPr>
            <a:normAutofit/>
          </a:bodyPr>
          <a:lstStyle/>
          <a:p>
            <a:pPr>
              <a:lnSpc>
                <a:spcPct val="100000"/>
              </a:lnSpc>
            </a:pPr>
            <a:r>
              <a:rPr lang="he-IL" dirty="0">
                <a:solidFill>
                  <a:schemeClr val="tx1">
                    <a:lumMod val="75000"/>
                    <a:lumOff val="25000"/>
                  </a:schemeClr>
                </a:solidFill>
                <a:latin typeface="Calibri" panose="020F0502020204030204" pitchFamily="34" charset="0"/>
                <a:cs typeface="Calibri" panose="020F0502020204030204" pitchFamily="34" charset="0"/>
              </a:rPr>
              <a:t>הבאת </a:t>
            </a:r>
            <a:r>
              <a:rPr lang="he-IL" b="1" dirty="0">
                <a:solidFill>
                  <a:schemeClr val="tx1">
                    <a:lumMod val="75000"/>
                    <a:lumOff val="25000"/>
                  </a:schemeClr>
                </a:solidFill>
                <a:latin typeface="Calibri" panose="020F0502020204030204" pitchFamily="34" charset="0"/>
                <a:cs typeface="Calibri" panose="020F0502020204030204" pitchFamily="34" charset="0"/>
              </a:rPr>
              <a:t>דוגמה שממחישה ומבהירה </a:t>
            </a:r>
            <a:r>
              <a:rPr lang="he-IL" dirty="0">
                <a:solidFill>
                  <a:schemeClr val="tx1">
                    <a:lumMod val="75000"/>
                    <a:lumOff val="25000"/>
                  </a:schemeClr>
                </a:solidFill>
                <a:latin typeface="Calibri" panose="020F0502020204030204" pitchFamily="34" charset="0"/>
                <a:cs typeface="Calibri" panose="020F0502020204030204" pitchFamily="34" charset="0"/>
              </a:rPr>
              <a:t>את האירוע. צריך לתת דוגמה מפורטת, אי אפשר לתת הכללה.</a:t>
            </a:r>
          </a:p>
          <a:p>
            <a:pPr>
              <a:lnSpc>
                <a:spcPct val="100000"/>
              </a:lnSpc>
            </a:pPr>
            <a:r>
              <a:rPr lang="he-IL" dirty="0">
                <a:solidFill>
                  <a:schemeClr val="tx1">
                    <a:lumMod val="75000"/>
                    <a:lumOff val="25000"/>
                  </a:schemeClr>
                </a:solidFill>
                <a:latin typeface="Calibri" panose="020F0502020204030204" pitchFamily="34" charset="0"/>
                <a:cs typeface="Calibri" panose="020F0502020204030204" pitchFamily="34" charset="0"/>
              </a:rPr>
              <a:t>הבעת עמדה על האירוע שאתם נשאלים עליו </a:t>
            </a:r>
            <a:r>
              <a:rPr lang="he-IL" dirty="0">
                <a:solidFill>
                  <a:srgbClr val="FF0000"/>
                </a:solidFill>
                <a:latin typeface="Calibri" panose="020F0502020204030204" pitchFamily="34" charset="0"/>
                <a:cs typeface="Calibri" panose="020F0502020204030204" pitchFamily="34" charset="0"/>
              </a:rPr>
              <a:t>וביסוסו על עובדות היסטוריות</a:t>
            </a:r>
            <a:r>
              <a:rPr lang="he-IL" dirty="0">
                <a:solidFill>
                  <a:schemeClr val="tx1">
                    <a:lumMod val="75000"/>
                    <a:lumOff val="25000"/>
                  </a:schemeClr>
                </a:solidFill>
                <a:latin typeface="Calibri" panose="020F0502020204030204" pitchFamily="34" charset="0"/>
                <a:cs typeface="Calibri" panose="020F0502020204030204" pitchFamily="34" charset="0"/>
              </a:rPr>
              <a:t>.</a:t>
            </a:r>
          </a:p>
          <a:p>
            <a:pPr>
              <a:lnSpc>
                <a:spcPct val="100000"/>
              </a:lnSpc>
              <a:spcBef>
                <a:spcPts val="2400"/>
              </a:spcBef>
            </a:pPr>
            <a:r>
              <a:rPr lang="he-IL" dirty="0">
                <a:solidFill>
                  <a:schemeClr val="tx1">
                    <a:lumMod val="75000"/>
                    <a:lumOff val="25000"/>
                  </a:schemeClr>
                </a:solidFill>
                <a:latin typeface="Calibri" panose="020F0502020204030204" pitchFamily="34" charset="0"/>
                <a:cs typeface="Calibri" panose="020F0502020204030204" pitchFamily="34" charset="0"/>
              </a:rPr>
              <a:t>צריך לבחור קטע מקור מילולי או חזותי הקשורים לעמדה, פעולה, תופעה... המדוברת בשאלה.</a:t>
            </a:r>
          </a:p>
          <a:p>
            <a:pPr lvl="1">
              <a:lnSpc>
                <a:spcPct val="100000"/>
              </a:lnSpc>
              <a:spcBef>
                <a:spcPts val="2400"/>
              </a:spcBef>
            </a:pPr>
            <a:r>
              <a:rPr lang="he-IL" b="1" dirty="0">
                <a:solidFill>
                  <a:schemeClr val="tx1">
                    <a:lumMod val="75000"/>
                    <a:lumOff val="25000"/>
                  </a:schemeClr>
                </a:solidFill>
                <a:latin typeface="Calibri" panose="020F0502020204030204" pitchFamily="34" charset="0"/>
                <a:cs typeface="Calibri" panose="020F0502020204030204" pitchFamily="34" charset="0"/>
              </a:rPr>
              <a:t>לא לשכוח! </a:t>
            </a:r>
            <a:r>
              <a:rPr lang="he-IL" dirty="0">
                <a:solidFill>
                  <a:schemeClr val="tx1">
                    <a:lumMod val="75000"/>
                    <a:lumOff val="25000"/>
                  </a:schemeClr>
                </a:solidFill>
                <a:latin typeface="Calibri" panose="020F0502020204030204" pitchFamily="34" charset="0"/>
                <a:cs typeface="Calibri" panose="020F0502020204030204" pitchFamily="34" charset="0"/>
              </a:rPr>
              <a:t>לציין בתשובתכם את שם הספר, את שם ההוצאה לאור ואת מספר העמוד שבו נמצא המקור.</a:t>
            </a:r>
            <a:endParaRPr lang="en-US" dirty="0">
              <a:solidFill>
                <a:schemeClr val="tx1">
                  <a:lumMod val="75000"/>
                  <a:lumOff val="25000"/>
                </a:schemeClr>
              </a:solidFill>
              <a:latin typeface="Calibri" panose="020F0502020204030204" pitchFamily="34" charset="0"/>
              <a:cs typeface="Calibri" panose="020F0502020204030204" pitchFamily="34" charset="0"/>
            </a:endParaRPr>
          </a:p>
        </p:txBody>
      </p:sp>
      <p:sp>
        <p:nvSpPr>
          <p:cNvPr id="4" name="Rectangle 3"/>
          <p:cNvSpPr/>
          <p:nvPr/>
        </p:nvSpPr>
        <p:spPr>
          <a:xfrm>
            <a:off x="10725771" y="1222408"/>
            <a:ext cx="939681" cy="553998"/>
          </a:xfrm>
          <a:prstGeom prst="rect">
            <a:avLst/>
          </a:prstGeom>
        </p:spPr>
        <p:txBody>
          <a:bodyPr wrap="none">
            <a:spAutoFit/>
          </a:bodyPr>
          <a:lstStyle/>
          <a:p>
            <a:r>
              <a:rPr lang="he-IL" sz="3000" b="1" dirty="0">
                <a:solidFill>
                  <a:schemeClr val="tx1">
                    <a:lumMod val="75000"/>
                    <a:lumOff val="25000"/>
                  </a:schemeClr>
                </a:solidFill>
                <a:latin typeface="Calibri" panose="020F0502020204030204" pitchFamily="34" charset="0"/>
                <a:cs typeface="Calibri" panose="020F0502020204030204" pitchFamily="34" charset="0"/>
              </a:rPr>
              <a:t>הדגם</a:t>
            </a:r>
            <a:endParaRPr lang="he-IL" sz="3000" dirty="0">
              <a:latin typeface="Calibri" panose="020F0502020204030204" pitchFamily="34" charset="0"/>
              <a:cs typeface="Calibri" panose="020F0502020204030204" pitchFamily="34" charset="0"/>
            </a:endParaRPr>
          </a:p>
        </p:txBody>
      </p:sp>
      <p:sp>
        <p:nvSpPr>
          <p:cNvPr id="5" name="Rectangle 4"/>
          <p:cNvSpPr/>
          <p:nvPr/>
        </p:nvSpPr>
        <p:spPr>
          <a:xfrm>
            <a:off x="10291129" y="2232643"/>
            <a:ext cx="1476686" cy="1015663"/>
          </a:xfrm>
          <a:prstGeom prst="rect">
            <a:avLst/>
          </a:prstGeom>
        </p:spPr>
        <p:txBody>
          <a:bodyPr wrap="none">
            <a:spAutoFit/>
          </a:bodyPr>
          <a:lstStyle/>
          <a:p>
            <a:pPr algn="r"/>
            <a:r>
              <a:rPr lang="he-IL" sz="3000" b="1" dirty="0">
                <a:solidFill>
                  <a:schemeClr val="tx1">
                    <a:lumMod val="75000"/>
                    <a:lumOff val="25000"/>
                  </a:schemeClr>
                </a:solidFill>
                <a:latin typeface="Calibri" panose="020F0502020204030204" pitchFamily="34" charset="0"/>
                <a:cs typeface="Calibri" panose="020F0502020204030204" pitchFamily="34" charset="0"/>
              </a:rPr>
              <a:t>הבע את </a:t>
            </a:r>
            <a:r>
              <a:rPr lang="en-US" sz="3000" b="1" dirty="0">
                <a:solidFill>
                  <a:schemeClr val="tx1">
                    <a:lumMod val="75000"/>
                    <a:lumOff val="25000"/>
                  </a:schemeClr>
                </a:solidFill>
                <a:latin typeface="Calibri" panose="020F0502020204030204" pitchFamily="34" charset="0"/>
                <a:cs typeface="Calibri" panose="020F0502020204030204" pitchFamily="34" charset="0"/>
              </a:rPr>
              <a:t/>
            </a:r>
            <a:br>
              <a:rPr lang="en-US" sz="3000" b="1" dirty="0">
                <a:solidFill>
                  <a:schemeClr val="tx1">
                    <a:lumMod val="75000"/>
                    <a:lumOff val="25000"/>
                  </a:schemeClr>
                </a:solidFill>
                <a:latin typeface="Calibri" panose="020F0502020204030204" pitchFamily="34" charset="0"/>
                <a:cs typeface="Calibri" panose="020F0502020204030204" pitchFamily="34" charset="0"/>
              </a:rPr>
            </a:br>
            <a:r>
              <a:rPr lang="he-IL" sz="3000" b="1" dirty="0">
                <a:solidFill>
                  <a:schemeClr val="tx1">
                    <a:lumMod val="75000"/>
                    <a:lumOff val="25000"/>
                  </a:schemeClr>
                </a:solidFill>
                <a:latin typeface="Calibri" panose="020F0502020204030204" pitchFamily="34" charset="0"/>
                <a:cs typeface="Calibri" panose="020F0502020204030204" pitchFamily="34" charset="0"/>
              </a:rPr>
              <a:t>עמדתך</a:t>
            </a:r>
            <a:endParaRPr lang="he-IL" sz="3000" dirty="0">
              <a:latin typeface="Calibri" panose="020F0502020204030204" pitchFamily="34" charset="0"/>
              <a:cs typeface="Calibri" panose="020F0502020204030204" pitchFamily="34" charset="0"/>
            </a:endParaRPr>
          </a:p>
        </p:txBody>
      </p:sp>
      <p:sp>
        <p:nvSpPr>
          <p:cNvPr id="6" name="Rectangle 5"/>
          <p:cNvSpPr/>
          <p:nvPr/>
        </p:nvSpPr>
        <p:spPr>
          <a:xfrm>
            <a:off x="10113196" y="3399868"/>
            <a:ext cx="1654619" cy="1477328"/>
          </a:xfrm>
          <a:prstGeom prst="rect">
            <a:avLst/>
          </a:prstGeom>
        </p:spPr>
        <p:txBody>
          <a:bodyPr wrap="none">
            <a:spAutoFit/>
          </a:bodyPr>
          <a:lstStyle/>
          <a:p>
            <a:pPr algn="r"/>
            <a:r>
              <a:rPr lang="he-IL" sz="3000" b="1" dirty="0">
                <a:solidFill>
                  <a:schemeClr val="tx1">
                    <a:lumMod val="75000"/>
                    <a:lumOff val="25000"/>
                  </a:schemeClr>
                </a:solidFill>
                <a:latin typeface="Calibri" panose="020F0502020204030204" pitchFamily="34" charset="0"/>
                <a:cs typeface="Calibri" panose="020F0502020204030204" pitchFamily="34" charset="0"/>
              </a:rPr>
              <a:t>בחר מקור </a:t>
            </a:r>
            <a:r>
              <a:rPr lang="en-US" sz="3000" b="1" dirty="0">
                <a:solidFill>
                  <a:schemeClr val="tx1">
                    <a:lumMod val="75000"/>
                    <a:lumOff val="25000"/>
                  </a:schemeClr>
                </a:solidFill>
                <a:latin typeface="Calibri" panose="020F0502020204030204" pitchFamily="34" charset="0"/>
                <a:cs typeface="Calibri" panose="020F0502020204030204" pitchFamily="34" charset="0"/>
              </a:rPr>
              <a:t/>
            </a:r>
            <a:br>
              <a:rPr lang="en-US" sz="3000" b="1" dirty="0">
                <a:solidFill>
                  <a:schemeClr val="tx1">
                    <a:lumMod val="75000"/>
                    <a:lumOff val="25000"/>
                  </a:schemeClr>
                </a:solidFill>
                <a:latin typeface="Calibri" panose="020F0502020204030204" pitchFamily="34" charset="0"/>
                <a:cs typeface="Calibri" panose="020F0502020204030204" pitchFamily="34" charset="0"/>
              </a:rPr>
            </a:br>
            <a:r>
              <a:rPr lang="he-IL" sz="3000" b="1" dirty="0">
                <a:solidFill>
                  <a:schemeClr val="tx1">
                    <a:lumMod val="75000"/>
                    <a:lumOff val="25000"/>
                  </a:schemeClr>
                </a:solidFill>
                <a:latin typeface="Calibri" panose="020F0502020204030204" pitchFamily="34" charset="0"/>
                <a:cs typeface="Calibri" panose="020F0502020204030204" pitchFamily="34" charset="0"/>
              </a:rPr>
              <a:t>מספר </a:t>
            </a:r>
            <a:r>
              <a:rPr lang="en-US" sz="3000" b="1" dirty="0">
                <a:solidFill>
                  <a:schemeClr val="tx1">
                    <a:lumMod val="75000"/>
                    <a:lumOff val="25000"/>
                  </a:schemeClr>
                </a:solidFill>
                <a:latin typeface="Calibri" panose="020F0502020204030204" pitchFamily="34" charset="0"/>
                <a:cs typeface="Calibri" panose="020F0502020204030204" pitchFamily="34" charset="0"/>
              </a:rPr>
              <a:t/>
            </a:r>
            <a:br>
              <a:rPr lang="en-US" sz="3000" b="1" dirty="0">
                <a:solidFill>
                  <a:schemeClr val="tx1">
                    <a:lumMod val="75000"/>
                    <a:lumOff val="25000"/>
                  </a:schemeClr>
                </a:solidFill>
                <a:latin typeface="Calibri" panose="020F0502020204030204" pitchFamily="34" charset="0"/>
                <a:cs typeface="Calibri" panose="020F0502020204030204" pitchFamily="34" charset="0"/>
              </a:rPr>
            </a:br>
            <a:r>
              <a:rPr lang="he-IL" sz="3000" b="1" dirty="0">
                <a:solidFill>
                  <a:schemeClr val="tx1">
                    <a:lumMod val="75000"/>
                    <a:lumOff val="25000"/>
                  </a:schemeClr>
                </a:solidFill>
                <a:latin typeface="Calibri" panose="020F0502020204030204" pitchFamily="34" charset="0"/>
                <a:cs typeface="Calibri" panose="020F0502020204030204" pitchFamily="34" charset="0"/>
              </a:rPr>
              <a:t>הלימוד</a:t>
            </a:r>
            <a:endParaRPr lang="he-IL" sz="3000" dirty="0">
              <a:latin typeface="Calibri" panose="020F0502020204030204" pitchFamily="34" charset="0"/>
              <a:cs typeface="Calibri" panose="020F0502020204030204" pitchFamily="34" charset="0"/>
            </a:endParaRPr>
          </a:p>
        </p:txBody>
      </p:sp>
      <p:cxnSp>
        <p:nvCxnSpPr>
          <p:cNvPr id="7" name="Straight Connector 6"/>
          <p:cNvCxnSpPr>
            <a:cxnSpLocks/>
          </p:cNvCxnSpPr>
          <p:nvPr/>
        </p:nvCxnSpPr>
        <p:spPr>
          <a:xfrm>
            <a:off x="631416" y="2243528"/>
            <a:ext cx="11125200" cy="0"/>
          </a:xfrm>
          <a:prstGeom prst="line">
            <a:avLst/>
          </a:prstGeom>
          <a:ln>
            <a:solidFill>
              <a:srgbClr val="E09A16"/>
            </a:solidFill>
          </a:ln>
        </p:spPr>
        <p:style>
          <a:lnRef idx="2">
            <a:schemeClr val="dk1"/>
          </a:lnRef>
          <a:fillRef idx="0">
            <a:schemeClr val="dk1"/>
          </a:fillRef>
          <a:effectRef idx="1">
            <a:schemeClr val="dk1"/>
          </a:effectRef>
          <a:fontRef idx="minor">
            <a:schemeClr val="tx1"/>
          </a:fontRef>
        </p:style>
      </p:cxnSp>
      <p:cxnSp>
        <p:nvCxnSpPr>
          <p:cNvPr id="8" name="Straight Connector 7"/>
          <p:cNvCxnSpPr>
            <a:cxnSpLocks/>
          </p:cNvCxnSpPr>
          <p:nvPr/>
        </p:nvCxnSpPr>
        <p:spPr>
          <a:xfrm>
            <a:off x="642615" y="3422526"/>
            <a:ext cx="11125200" cy="0"/>
          </a:xfrm>
          <a:prstGeom prst="line">
            <a:avLst/>
          </a:prstGeom>
          <a:ln>
            <a:solidFill>
              <a:srgbClr val="E09A16"/>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317031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52396" y="-17523"/>
            <a:ext cx="10773340" cy="1006429"/>
          </a:xfrm>
        </p:spPr>
        <p:txBody>
          <a:bodyPr vert="horz" wrap="square" lIns="91440" tIns="45720" rIns="91440" bIns="45720" rtlCol="0" anchor="ctr">
            <a:spAutoFit/>
          </a:bodyPr>
          <a:lstStyle/>
          <a:p>
            <a:r>
              <a:rPr lang="he-IL" sz="3600" dirty="0">
                <a:latin typeface="Calibri" panose="020F0502020204030204" pitchFamily="34" charset="0"/>
                <a:cs typeface="Calibri" panose="020F0502020204030204" pitchFamily="34" charset="0"/>
              </a:rPr>
              <a:t>שאלה לאומיות וציונות - מסוג </a:t>
            </a:r>
            <a:r>
              <a:rPr lang="he-IL" sz="3600" b="1" dirty="0">
                <a:latin typeface="Calibri" panose="020F0502020204030204" pitchFamily="34" charset="0"/>
                <a:cs typeface="Calibri" panose="020F0502020204030204" pitchFamily="34" charset="0"/>
              </a:rPr>
              <a:t>ספר פתוח</a:t>
            </a:r>
            <a:r>
              <a:rPr lang="he-IL" sz="6600" b="1" dirty="0">
                <a:latin typeface="Calibri" panose="020F0502020204030204" pitchFamily="34" charset="0"/>
                <a:cs typeface="Calibri" panose="020F0502020204030204" pitchFamily="34" charset="0"/>
              </a:rPr>
              <a:t> </a:t>
            </a:r>
          </a:p>
        </p:txBody>
      </p:sp>
      <p:sp>
        <p:nvSpPr>
          <p:cNvPr id="3" name="מציין מיקום תוכן 2"/>
          <p:cNvSpPr>
            <a:spLocks noGrp="1"/>
          </p:cNvSpPr>
          <p:nvPr>
            <p:ph idx="1"/>
          </p:nvPr>
        </p:nvSpPr>
        <p:spPr>
          <a:xfrm>
            <a:off x="2335794" y="988906"/>
            <a:ext cx="9309742" cy="4806983"/>
          </a:xfrm>
        </p:spPr>
        <p:txBody>
          <a:bodyPr>
            <a:normAutofit lnSpcReduction="10000"/>
          </a:bodyPr>
          <a:lstStyle/>
          <a:p>
            <a:pPr marL="0" indent="0">
              <a:lnSpc>
                <a:spcPct val="100000"/>
              </a:lnSpc>
              <a:spcAft>
                <a:spcPts val="800"/>
              </a:spcAft>
              <a:buNone/>
            </a:pPr>
            <a:r>
              <a:rPr lang="he-IL" b="1" u="sng" dirty="0"/>
              <a:t>עיצוב תודעה לאומית ומאפייני התנועות הלאומיות</a:t>
            </a:r>
            <a:endParaRPr lang="en-US" b="1" u="sng" dirty="0"/>
          </a:p>
          <a:p>
            <a:pPr marL="0" indent="0">
              <a:buNone/>
            </a:pPr>
            <a:r>
              <a:rPr lang="he-IL" dirty="0" err="1"/>
              <a:t>א.</a:t>
            </a:r>
            <a:r>
              <a:rPr lang="he-IL" dirty="0" err="1">
                <a:solidFill>
                  <a:srgbClr val="FF0000"/>
                </a:solidFill>
              </a:rPr>
              <a:t>הצג</a:t>
            </a:r>
            <a:r>
              <a:rPr lang="he-IL" dirty="0"/>
              <a:t> </a:t>
            </a:r>
            <a:r>
              <a:rPr lang="he-IL" u="sng" dirty="0"/>
              <a:t>שלושה</a:t>
            </a:r>
            <a:r>
              <a:rPr lang="he-IL" dirty="0"/>
              <a:t> מן המאפיינים המלכדים את בני אותו לאום, ו</a:t>
            </a:r>
            <a:r>
              <a:rPr lang="he-IL" dirty="0">
                <a:solidFill>
                  <a:srgbClr val="C00000"/>
                </a:solidFill>
              </a:rPr>
              <a:t>הסבר</a:t>
            </a:r>
            <a:r>
              <a:rPr lang="he-IL" dirty="0"/>
              <a:t> את התרומה</a:t>
            </a:r>
          </a:p>
          <a:p>
            <a:pPr marL="0" indent="0">
              <a:buNone/>
            </a:pPr>
            <a:r>
              <a:rPr lang="he-IL" dirty="0"/>
              <a:t>   של המאפיינים שהצגת לפיתוח תודעה לאומית.</a:t>
            </a:r>
          </a:p>
          <a:p>
            <a:r>
              <a:rPr lang="he-IL" dirty="0">
                <a:solidFill>
                  <a:srgbClr val="C00000"/>
                </a:solidFill>
              </a:rPr>
              <a:t>בחר</a:t>
            </a:r>
            <a:r>
              <a:rPr lang="he-IL" dirty="0"/>
              <a:t> מספר הלימוד </a:t>
            </a:r>
            <a:r>
              <a:rPr lang="he-IL" b="1" dirty="0"/>
              <a:t>מקור </a:t>
            </a:r>
            <a:r>
              <a:rPr lang="he-IL" dirty="0"/>
              <a:t>המדגים את </a:t>
            </a:r>
            <a:r>
              <a:rPr lang="he-IL" b="1" u="sng" dirty="0"/>
              <a:t>אחד </a:t>
            </a:r>
            <a:r>
              <a:rPr lang="he-IL" dirty="0"/>
              <a:t> מהמאפיינים אותם הצגת .</a:t>
            </a:r>
          </a:p>
          <a:p>
            <a:pPr marL="0" indent="0">
              <a:buNone/>
            </a:pPr>
            <a:r>
              <a:rPr lang="he-IL" dirty="0"/>
              <a:t>  </a:t>
            </a:r>
            <a:r>
              <a:rPr lang="he-IL" dirty="0">
                <a:solidFill>
                  <a:srgbClr val="C00000"/>
                </a:solidFill>
              </a:rPr>
              <a:t>הסבר</a:t>
            </a:r>
            <a:r>
              <a:rPr lang="he-IL" dirty="0"/>
              <a:t> את בחירתך  תוך התבססות על עובדות היסטוריות. </a:t>
            </a:r>
            <a:r>
              <a:rPr lang="he-IL" dirty="0">
                <a:solidFill>
                  <a:srgbClr val="C00000"/>
                </a:solidFill>
              </a:rPr>
              <a:t>ציין</a:t>
            </a:r>
            <a:r>
              <a:rPr lang="he-IL" dirty="0"/>
              <a:t> מראה מקום</a:t>
            </a:r>
          </a:p>
          <a:p>
            <a:pPr marL="0" indent="0">
              <a:buNone/>
            </a:pPr>
            <a:r>
              <a:rPr lang="he-IL" dirty="0"/>
              <a:t>  מדויק (שם הספר, הוצאה, שם המקור, עמ').</a:t>
            </a:r>
          </a:p>
          <a:p>
            <a:pPr marL="0" indent="0">
              <a:buNone/>
            </a:pPr>
            <a:r>
              <a:rPr lang="he-IL" dirty="0" err="1"/>
              <a:t>ב.</a:t>
            </a:r>
            <a:r>
              <a:rPr lang="he-IL" dirty="0" err="1">
                <a:solidFill>
                  <a:srgbClr val="C00000"/>
                </a:solidFill>
              </a:rPr>
              <a:t>הצג</a:t>
            </a:r>
            <a:r>
              <a:rPr lang="he-IL" dirty="0"/>
              <a:t> מטרה</a:t>
            </a:r>
            <a:r>
              <a:rPr lang="he-IL" u="sng" dirty="0"/>
              <a:t> אחת</a:t>
            </a:r>
            <a:r>
              <a:rPr lang="en-US" dirty="0"/>
              <a:t> </a:t>
            </a:r>
            <a:r>
              <a:rPr lang="he-IL" dirty="0"/>
              <a:t>של  המאבקים הלאומיים באירופה במאה </a:t>
            </a:r>
            <a:r>
              <a:rPr lang="he-IL" dirty="0" smtClean="0"/>
              <a:t>ה-19,</a:t>
            </a:r>
            <a:endParaRPr lang="he-IL" dirty="0"/>
          </a:p>
          <a:p>
            <a:pPr marL="0" indent="0">
              <a:buNone/>
            </a:pPr>
            <a:r>
              <a:rPr lang="he-IL" dirty="0"/>
              <a:t>  </a:t>
            </a:r>
            <a:r>
              <a:rPr lang="he-IL" dirty="0" smtClean="0"/>
              <a:t>ו</a:t>
            </a:r>
            <a:r>
              <a:rPr lang="he-IL" dirty="0" smtClean="0">
                <a:solidFill>
                  <a:srgbClr val="C00000"/>
                </a:solidFill>
              </a:rPr>
              <a:t>הסבר</a:t>
            </a:r>
            <a:r>
              <a:rPr lang="en-US" dirty="0">
                <a:solidFill>
                  <a:srgbClr val="C00000"/>
                </a:solidFill>
              </a:rPr>
              <a:t> </a:t>
            </a:r>
            <a:r>
              <a:rPr lang="he-IL" u="sng" dirty="0"/>
              <a:t>שני</a:t>
            </a:r>
            <a:r>
              <a:rPr lang="en-US" dirty="0"/>
              <a:t> </a:t>
            </a:r>
            <a:r>
              <a:rPr lang="he-IL" dirty="0"/>
              <a:t>מאפיינים של מנהיגי  התנועות הלאומיות. </a:t>
            </a:r>
          </a:p>
          <a:p>
            <a:pPr marL="0" indent="0">
              <a:buNone/>
            </a:pPr>
            <a:endParaRPr lang="en-US" dirty="0"/>
          </a:p>
          <a:p>
            <a:pPr marL="0" indent="0">
              <a:lnSpc>
                <a:spcPct val="100000"/>
              </a:lnSpc>
              <a:spcAft>
                <a:spcPts val="800"/>
              </a:spcAft>
              <a:buNone/>
            </a:pPr>
            <a:endParaRPr lang="he-IL" dirty="0">
              <a:solidFill>
                <a:srgbClr val="E81F7A"/>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Aft>
                <a:spcPts val="800"/>
              </a:spcAft>
              <a:buNone/>
            </a:pPr>
            <a:endParaRPr lang="he-IL" dirty="0">
              <a:solidFill>
                <a:srgbClr val="E81F7A"/>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buNone/>
            </a:pPr>
            <a:endParaRPr lang="he-IL" sz="3200" b="1" u="sng" dirty="0">
              <a:latin typeface="Calibri" panose="020F0502020204030204" pitchFamily="34" charset="0"/>
              <a:cs typeface="Calibri" panose="020F0502020204030204" pitchFamily="34" charset="0"/>
            </a:endParaRPr>
          </a:p>
          <a:p>
            <a:pPr marL="0" indent="0">
              <a:lnSpc>
                <a:spcPct val="100000"/>
              </a:lnSpc>
              <a:buNone/>
            </a:pPr>
            <a:endParaRPr lang="he-IL" sz="3200" dirty="0">
              <a:latin typeface="Calibri" panose="020F0502020204030204" pitchFamily="34" charset="0"/>
              <a:cs typeface="Calibri" panose="020F0502020204030204" pitchFamily="34" charset="0"/>
            </a:endParaRPr>
          </a:p>
        </p:txBody>
      </p:sp>
      <p:sp>
        <p:nvSpPr>
          <p:cNvPr id="4" name="TextBox 3"/>
          <p:cNvSpPr txBox="1"/>
          <p:nvPr/>
        </p:nvSpPr>
        <p:spPr>
          <a:xfrm>
            <a:off x="62414" y="2969536"/>
            <a:ext cx="2179964" cy="2862322"/>
          </a:xfrm>
          <a:prstGeom prst="rect">
            <a:avLst/>
          </a:prstGeom>
          <a:noFill/>
          <a:ln>
            <a:solidFill>
              <a:srgbClr val="5E3DA1"/>
            </a:solidFill>
          </a:ln>
        </p:spPr>
        <p:txBody>
          <a:bodyPr wrap="square" rtlCol="0">
            <a:spAutoFit/>
          </a:bodyPr>
          <a:lstStyle/>
          <a:p>
            <a:pPr algn="r" rtl="1"/>
            <a:r>
              <a:rPr lang="he-IL" dirty="0" smtClean="0">
                <a:latin typeface="Calibri" panose="020F0502020204030204" pitchFamily="34" charset="0"/>
                <a:cs typeface="Calibri" panose="020F0502020204030204" pitchFamily="34" charset="0"/>
              </a:rPr>
              <a:t>שימו לב:</a:t>
            </a:r>
          </a:p>
          <a:p>
            <a:pPr algn="r" rtl="1"/>
            <a:r>
              <a:rPr lang="he-IL" dirty="0" smtClean="0">
                <a:latin typeface="Calibri" panose="020F0502020204030204" pitchFamily="34" charset="0"/>
                <a:cs typeface="Calibri" panose="020F0502020204030204" pitchFamily="34" charset="0"/>
              </a:rPr>
              <a:t>בשאלה לדוגמה שהבאנו כאן יש </a:t>
            </a:r>
            <a:r>
              <a:rPr lang="he-IL" dirty="0" smtClean="0">
                <a:solidFill>
                  <a:srgbClr val="FF0000"/>
                </a:solidFill>
                <a:latin typeface="Calibri" panose="020F0502020204030204" pitchFamily="34" charset="0"/>
                <a:cs typeface="Calibri" panose="020F0502020204030204" pitchFamily="34" charset="0"/>
              </a:rPr>
              <a:t>7 מילות הוראה</a:t>
            </a:r>
            <a:r>
              <a:rPr lang="he-IL" dirty="0" smtClean="0">
                <a:latin typeface="Calibri" panose="020F0502020204030204" pitchFamily="34" charset="0"/>
                <a:cs typeface="Calibri" panose="020F0502020204030204" pitchFamily="34" charset="0"/>
              </a:rPr>
              <a:t>!</a:t>
            </a:r>
            <a:r>
              <a:rPr lang="en-US" dirty="0" smtClean="0">
                <a:latin typeface="Calibri" panose="020F0502020204030204" pitchFamily="34" charset="0"/>
                <a:cs typeface="Calibri" panose="020F0502020204030204" pitchFamily="34" charset="0"/>
              </a:rPr>
              <a:t/>
            </a:r>
            <a:br>
              <a:rPr lang="en-US" dirty="0" smtClean="0">
                <a:latin typeface="Calibri" panose="020F0502020204030204" pitchFamily="34" charset="0"/>
                <a:cs typeface="Calibri" panose="020F0502020204030204" pitchFamily="34" charset="0"/>
              </a:rPr>
            </a:br>
            <a:r>
              <a:rPr lang="he-IL" dirty="0" smtClean="0">
                <a:latin typeface="Calibri" panose="020F0502020204030204" pitchFamily="34" charset="0"/>
                <a:cs typeface="Calibri" panose="020F0502020204030204" pitchFamily="34" charset="0"/>
              </a:rPr>
              <a:t>זה אופייני לשאלות בגרות. בדקו שאתם מתייחסים בתשובתכם לכל מילות ההוראה. מומלץ לסמן לידן "וי" לאחר שהתייחסתם אליהן, כדי לעקוב.</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7895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52396" y="190226"/>
            <a:ext cx="10773340" cy="590931"/>
          </a:xfrm>
        </p:spPr>
        <p:txBody>
          <a:bodyPr vert="horz" wrap="square" lIns="91440" tIns="45720" rIns="91440" bIns="45720" rtlCol="0" anchor="ctr">
            <a:spAutoFit/>
          </a:bodyPr>
          <a:lstStyle/>
          <a:p>
            <a:r>
              <a:rPr lang="he-IL" sz="3600" dirty="0">
                <a:latin typeface="Calibri" panose="020F0502020204030204" pitchFamily="34" charset="0"/>
                <a:cs typeface="Calibri" panose="020F0502020204030204" pitchFamily="34" charset="0"/>
              </a:rPr>
              <a:t>שאלה לאומיות וציונות - מסוג </a:t>
            </a:r>
            <a:r>
              <a:rPr lang="he-IL" sz="3600" b="1" dirty="0">
                <a:latin typeface="Calibri" panose="020F0502020204030204" pitchFamily="34" charset="0"/>
                <a:cs typeface="Calibri" panose="020F0502020204030204" pitchFamily="34" charset="0"/>
              </a:rPr>
              <a:t>ספר פתוח </a:t>
            </a:r>
          </a:p>
        </p:txBody>
      </p:sp>
      <p:sp>
        <p:nvSpPr>
          <p:cNvPr id="3" name="מציין מיקום תוכן 2"/>
          <p:cNvSpPr>
            <a:spLocks noGrp="1"/>
          </p:cNvSpPr>
          <p:nvPr>
            <p:ph idx="1"/>
          </p:nvPr>
        </p:nvSpPr>
        <p:spPr>
          <a:xfrm>
            <a:off x="561703" y="988906"/>
            <a:ext cx="11083833" cy="4821051"/>
          </a:xfrm>
        </p:spPr>
        <p:txBody>
          <a:bodyPr>
            <a:normAutofit fontScale="55000" lnSpcReduction="20000"/>
          </a:bodyPr>
          <a:lstStyle/>
          <a:p>
            <a:pPr marL="0" indent="0">
              <a:lnSpc>
                <a:spcPct val="100000"/>
              </a:lnSpc>
              <a:spcAft>
                <a:spcPts val="800"/>
              </a:spcAft>
              <a:buNone/>
            </a:pPr>
            <a:r>
              <a:rPr lang="he-IL" b="1" u="sng" dirty="0"/>
              <a:t>פיצוח שאלה</a:t>
            </a:r>
            <a:endParaRPr lang="en-US" b="1" u="sng" dirty="0"/>
          </a:p>
          <a:p>
            <a:pPr marL="0" indent="0">
              <a:buNone/>
            </a:pPr>
            <a:r>
              <a:rPr lang="he-IL" b="1" dirty="0"/>
              <a:t>סעיף א' – </a:t>
            </a:r>
            <a:r>
              <a:rPr lang="he-IL" b="1" dirty="0">
                <a:solidFill>
                  <a:srgbClr val="C00000"/>
                </a:solidFill>
              </a:rPr>
              <a:t>שלב 1- הצגת המאפיינים המלכדים :</a:t>
            </a:r>
          </a:p>
          <a:p>
            <a:r>
              <a:rPr lang="he-IL" b="1" dirty="0"/>
              <a:t>זיקה לטריטוריה (אשר מתייחסים אליה כמולדת) </a:t>
            </a:r>
            <a:r>
              <a:rPr lang="he-IL" dirty="0"/>
              <a:t>– שטח הארץ, בו נוצרו ערכי היסוד של האומה. שטח האדמה או הארץ</a:t>
            </a:r>
          </a:p>
          <a:p>
            <a:pPr marL="0" indent="0">
              <a:buNone/>
            </a:pPr>
            <a:r>
              <a:rPr lang="he-IL" dirty="0"/>
              <a:t>   אשר לעם יש זיקה היסטורית ארוכת שנים אליו. מושג זה אינו מתייחס לטריטוריה כאל שטח פיסי בלבד, אלא כאל ארץ בעלת</a:t>
            </a:r>
          </a:p>
          <a:p>
            <a:pPr marL="0" indent="0">
              <a:buNone/>
            </a:pPr>
            <a:r>
              <a:rPr lang="he-IL" dirty="0"/>
              <a:t>   משמעות רגשית עבור העם.</a:t>
            </a:r>
            <a:endParaRPr lang="en-US" dirty="0"/>
          </a:p>
          <a:p>
            <a:r>
              <a:rPr lang="he-IL" b="1" dirty="0"/>
              <a:t>מאפיינים תרבותיים </a:t>
            </a:r>
            <a:r>
              <a:rPr lang="he-IL" dirty="0"/>
              <a:t>– רוב הלאומים שהתגבשו באירופה במהלך המאה ה-19 הדגישו בהגדרת זהותם מאפיינים תרבותיים</a:t>
            </a:r>
          </a:p>
          <a:p>
            <a:pPr marL="0" indent="0">
              <a:buNone/>
            </a:pPr>
            <a:r>
              <a:rPr lang="he-IL" dirty="0"/>
              <a:t>    משותפים. מאפיינים תרבותיים משותפים אלה כוללים בין השאר: מנהגים, פולקלור- מסורות עממיות וסמלים לאומיים:</a:t>
            </a:r>
          </a:p>
          <a:p>
            <a:pPr marL="0" indent="0">
              <a:buNone/>
            </a:pPr>
            <a:r>
              <a:rPr lang="he-IL" dirty="0"/>
              <a:t>   פולקלור- (תרבות עממית) מרכיבים תרבותיים אשר מועברים בעל פה, בהקראה, על ידי התבוננות, ועל ידי חיקוי. פולקלור</a:t>
            </a:r>
          </a:p>
          <a:p>
            <a:pPr marL="0" indent="0">
              <a:buNone/>
            </a:pPr>
            <a:r>
              <a:rPr lang="he-IL" dirty="0"/>
              <a:t>   הוא למעשה אוסף של ידע, מנהגים ומסורות שעובר מדור לדור, ומשתנה כל הזמן. אמונות טפלות, אגדות עם, בדיחות</a:t>
            </a:r>
          </a:p>
          <a:p>
            <a:pPr marL="0" indent="0">
              <a:buNone/>
            </a:pPr>
            <a:r>
              <a:rPr lang="he-IL" dirty="0"/>
              <a:t>   וחידות עממיות, תלבושות מסורתיות ופתגמים – כל אלה הם דוגמאות למרכיבי הפולקלור. </a:t>
            </a:r>
            <a:endParaRPr lang="en-US" dirty="0"/>
          </a:p>
          <a:p>
            <a:r>
              <a:rPr lang="he-IL" b="1" dirty="0"/>
              <a:t>עבר ומוצא משותף (אמתי או מומצא) </a:t>
            </a:r>
            <a:r>
              <a:rPr lang="he-IL" dirty="0"/>
              <a:t>– לכל עם יש "סיפור" היסטורי משותף, גיבורים היסטוריים ועבר מפואר אותו הלאום</a:t>
            </a:r>
          </a:p>
          <a:p>
            <a:pPr marL="0" indent="0">
              <a:buNone/>
            </a:pPr>
            <a:r>
              <a:rPr lang="he-IL" dirty="0"/>
              <a:t>   מבקש להשיב. האופן בו כל פרט בלאום רואה את הסיפור ההיסטורי של העם שלו, כסיפור ההיסטורי האישי שלו, נקרא</a:t>
            </a:r>
          </a:p>
          <a:p>
            <a:pPr marL="0" indent="0">
              <a:buNone/>
            </a:pPr>
            <a:r>
              <a:rPr lang="he-IL" dirty="0"/>
              <a:t>   "זיכרון קולקטיבי". בנוסף, לבני הלאום ישנה אמונה כי הם חולקים מוצא משפחתי משותף וקשר גנטי (קשר דם).</a:t>
            </a:r>
          </a:p>
          <a:p>
            <a:pPr marL="0" indent="0">
              <a:buNone/>
            </a:pPr>
            <a:r>
              <a:rPr lang="he-IL" dirty="0">
                <a:solidFill>
                  <a:srgbClr val="C00000"/>
                </a:solidFill>
              </a:rPr>
              <a:t>   </a:t>
            </a:r>
            <a:r>
              <a:rPr lang="he-IL" b="1" dirty="0">
                <a:solidFill>
                  <a:srgbClr val="C00000"/>
                </a:solidFill>
              </a:rPr>
              <a:t>שלב 2- החשיבות של פיתוח תודעה לאומית עבור בני הלאום</a:t>
            </a:r>
            <a:r>
              <a:rPr lang="en-US" dirty="0">
                <a:solidFill>
                  <a:srgbClr val="C00000"/>
                </a:solidFill>
              </a:rPr>
              <a:t>: </a:t>
            </a:r>
            <a:endParaRPr lang="he-IL" dirty="0">
              <a:solidFill>
                <a:srgbClr val="C00000"/>
              </a:solidFill>
            </a:endParaRPr>
          </a:p>
          <a:p>
            <a:pPr marL="0" indent="0">
              <a:buNone/>
            </a:pPr>
            <a:r>
              <a:rPr lang="he-IL" dirty="0"/>
              <a:t>   גיבוש הזהות הלאומית המשותפת של קבוצת הלאום: הידוק הקשרים המלכדים את האנשים המרגישים שייכות ללאום אחד ומעורר אותם למאבק</a:t>
            </a:r>
          </a:p>
          <a:p>
            <a:pPr marL="0" indent="0">
              <a:buNone/>
            </a:pPr>
            <a:r>
              <a:rPr lang="he-IL" dirty="0"/>
              <a:t>   לאומי.</a:t>
            </a:r>
            <a:endParaRPr lang="en-US" dirty="0"/>
          </a:p>
          <a:p>
            <a:pPr marL="0" indent="0">
              <a:buNone/>
            </a:pPr>
            <a:endParaRPr lang="he-IL" dirty="0"/>
          </a:p>
          <a:p>
            <a:pPr marL="0" indent="0">
              <a:buNone/>
            </a:pPr>
            <a:endParaRPr lang="en-US" dirty="0"/>
          </a:p>
          <a:p>
            <a:pPr marL="0" indent="0">
              <a:lnSpc>
                <a:spcPct val="100000"/>
              </a:lnSpc>
              <a:spcAft>
                <a:spcPts val="800"/>
              </a:spcAft>
              <a:buNone/>
            </a:pPr>
            <a:endParaRPr lang="he-IL" dirty="0">
              <a:solidFill>
                <a:srgbClr val="E81F7A"/>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Aft>
                <a:spcPts val="800"/>
              </a:spcAft>
              <a:buNone/>
            </a:pPr>
            <a:endParaRPr lang="he-IL" dirty="0">
              <a:solidFill>
                <a:srgbClr val="E81F7A"/>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buNone/>
            </a:pPr>
            <a:endParaRPr lang="he-IL" sz="3200" b="1" u="sng" dirty="0">
              <a:latin typeface="Calibri" panose="020F0502020204030204" pitchFamily="34" charset="0"/>
              <a:cs typeface="Calibri" panose="020F0502020204030204" pitchFamily="34" charset="0"/>
            </a:endParaRPr>
          </a:p>
          <a:p>
            <a:pPr marL="0" indent="0">
              <a:lnSpc>
                <a:spcPct val="100000"/>
              </a:lnSpc>
              <a:buNone/>
            </a:pPr>
            <a:endParaRPr lang="he-IL"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6415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52396" y="190226"/>
            <a:ext cx="10773340" cy="590931"/>
          </a:xfrm>
        </p:spPr>
        <p:txBody>
          <a:bodyPr vert="horz" wrap="square" lIns="91440" tIns="45720" rIns="91440" bIns="45720" rtlCol="0" anchor="ctr">
            <a:spAutoFit/>
          </a:bodyPr>
          <a:lstStyle/>
          <a:p>
            <a:r>
              <a:rPr lang="he-IL" sz="3600" dirty="0">
                <a:latin typeface="Calibri" panose="020F0502020204030204" pitchFamily="34" charset="0"/>
                <a:cs typeface="Calibri" panose="020F0502020204030204" pitchFamily="34" charset="0"/>
              </a:rPr>
              <a:t>שאלה לאומיות וציונות - מסוג </a:t>
            </a:r>
            <a:r>
              <a:rPr lang="he-IL" sz="3600" b="1" dirty="0">
                <a:latin typeface="Calibri" panose="020F0502020204030204" pitchFamily="34" charset="0"/>
                <a:cs typeface="Calibri" panose="020F0502020204030204" pitchFamily="34" charset="0"/>
              </a:rPr>
              <a:t>ספר פתוח </a:t>
            </a:r>
          </a:p>
        </p:txBody>
      </p:sp>
      <p:sp>
        <p:nvSpPr>
          <p:cNvPr id="3" name="מציין מיקום תוכן 2"/>
          <p:cNvSpPr>
            <a:spLocks noGrp="1"/>
          </p:cNvSpPr>
          <p:nvPr>
            <p:ph idx="1"/>
          </p:nvPr>
        </p:nvSpPr>
        <p:spPr>
          <a:xfrm>
            <a:off x="7385538" y="988906"/>
            <a:ext cx="4259998" cy="4821051"/>
          </a:xfrm>
        </p:spPr>
        <p:txBody>
          <a:bodyPr>
            <a:normAutofit/>
          </a:bodyPr>
          <a:lstStyle/>
          <a:p>
            <a:pPr marL="0" indent="0">
              <a:buNone/>
            </a:pPr>
            <a:r>
              <a:rPr lang="he-IL" b="1" dirty="0">
                <a:solidFill>
                  <a:srgbClr val="C00000"/>
                </a:solidFill>
              </a:rPr>
              <a:t>שלב 3 – בחירת מקור :</a:t>
            </a:r>
          </a:p>
          <a:p>
            <a:pPr marL="0" indent="0">
              <a:buNone/>
            </a:pPr>
            <a:r>
              <a:rPr lang="he-IL" sz="2000" dirty="0"/>
              <a:t>שם המקור- מצנפת החירות והטריקֹולֹור, ציור מים, עמוד 21 , הוצאת מט"ח</a:t>
            </a:r>
          </a:p>
          <a:p>
            <a:pPr marL="0" indent="0">
              <a:buNone/>
            </a:pPr>
            <a:endParaRPr lang="en-US" dirty="0"/>
          </a:p>
          <a:p>
            <a:pPr marL="0" indent="0">
              <a:buNone/>
            </a:pPr>
            <a:endParaRPr lang="he-IL" b="1" dirty="0"/>
          </a:p>
          <a:p>
            <a:pPr marL="0" indent="0">
              <a:buNone/>
            </a:pPr>
            <a:endParaRPr lang="he-IL" dirty="0"/>
          </a:p>
          <a:p>
            <a:pPr marL="0" indent="0">
              <a:buNone/>
            </a:pPr>
            <a:endParaRPr lang="en-US" dirty="0"/>
          </a:p>
          <a:p>
            <a:pPr marL="0" indent="0">
              <a:lnSpc>
                <a:spcPct val="100000"/>
              </a:lnSpc>
              <a:spcAft>
                <a:spcPts val="800"/>
              </a:spcAft>
              <a:buNone/>
            </a:pPr>
            <a:endParaRPr lang="he-IL" dirty="0">
              <a:solidFill>
                <a:srgbClr val="E81F7A"/>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Aft>
                <a:spcPts val="800"/>
              </a:spcAft>
              <a:buNone/>
            </a:pPr>
            <a:endParaRPr lang="he-IL" dirty="0">
              <a:solidFill>
                <a:srgbClr val="E81F7A"/>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buNone/>
            </a:pPr>
            <a:endParaRPr lang="he-IL" sz="3200" b="1" u="sng" dirty="0">
              <a:latin typeface="Calibri" panose="020F0502020204030204" pitchFamily="34" charset="0"/>
              <a:cs typeface="Calibri" panose="020F0502020204030204" pitchFamily="34" charset="0"/>
            </a:endParaRPr>
          </a:p>
          <a:p>
            <a:pPr marL="0" indent="0">
              <a:lnSpc>
                <a:spcPct val="100000"/>
              </a:lnSpc>
              <a:buNone/>
            </a:pPr>
            <a:endParaRPr lang="he-IL" sz="3200" dirty="0">
              <a:latin typeface="Calibri" panose="020F0502020204030204" pitchFamily="34" charset="0"/>
              <a:cs typeface="Calibri" panose="020F0502020204030204" pitchFamily="34" charset="0"/>
            </a:endParaRPr>
          </a:p>
        </p:txBody>
      </p:sp>
      <p:pic>
        <p:nvPicPr>
          <p:cNvPr id="4" name="תמונה 3" descr="http://kotarimagesstg.cet.ac.il/CropDownload.ashx?gPageToken=bfaca4a9-20ba-46d9-964c-fed599a2ea5f&amp;v=10&amp;nSizeStep=7&amp;nTop=170&amp;nLeft=605&amp;nWidth=370&amp;nHeight=484">
            <a:extLst>
              <a:ext uri="{FF2B5EF4-FFF2-40B4-BE49-F238E27FC236}">
                <a16:creationId xmlns:a16="http://schemas.microsoft.com/office/drawing/2014/main" id="{2F7256F3-5508-4289-BD0C-E5FD8BC4032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21637" y="2405575"/>
            <a:ext cx="3823899" cy="3284807"/>
          </a:xfrm>
          <a:prstGeom prst="rect">
            <a:avLst/>
          </a:prstGeom>
          <a:noFill/>
          <a:ln>
            <a:noFill/>
          </a:ln>
        </p:spPr>
      </p:pic>
      <p:sp>
        <p:nvSpPr>
          <p:cNvPr id="5" name="מלבן 4">
            <a:extLst>
              <a:ext uri="{FF2B5EF4-FFF2-40B4-BE49-F238E27FC236}">
                <a16:creationId xmlns:a16="http://schemas.microsoft.com/office/drawing/2014/main" id="{014C9E2E-3454-4DDF-9035-6AACE872DE62}"/>
              </a:ext>
            </a:extLst>
          </p:cNvPr>
          <p:cNvSpPr/>
          <p:nvPr/>
        </p:nvSpPr>
        <p:spPr>
          <a:xfrm>
            <a:off x="546464" y="1030229"/>
            <a:ext cx="6625881" cy="3536224"/>
          </a:xfrm>
          <a:prstGeom prst="rect">
            <a:avLst/>
          </a:prstGeom>
        </p:spPr>
        <p:txBody>
          <a:bodyPr wrap="square">
            <a:spAutoFit/>
          </a:bodyPr>
          <a:lstStyle/>
          <a:p>
            <a:pPr algn="r" rtl="1">
              <a:lnSpc>
                <a:spcPct val="107000"/>
              </a:lnSpc>
              <a:spcAft>
                <a:spcPts val="800"/>
              </a:spcAft>
            </a:pPr>
            <a:r>
              <a:rPr lang="he-IL" dirty="0">
                <a:latin typeface="Calibri" panose="020F0502020204030204" pitchFamily="34" charset="0"/>
                <a:ea typeface="Calibri" panose="020F0502020204030204" pitchFamily="34" charset="0"/>
              </a:rPr>
              <a:t>הדגמת מאפיין המלכד בני </a:t>
            </a:r>
            <a:r>
              <a:rPr lang="he-IL" dirty="0" smtClean="0">
                <a:latin typeface="Calibri" panose="020F0502020204030204" pitchFamily="34" charset="0"/>
                <a:ea typeface="Calibri" panose="020F0502020204030204" pitchFamily="34" charset="0"/>
              </a:rPr>
              <a:t>לאום: מאפיינים </a:t>
            </a:r>
            <a:r>
              <a:rPr lang="he-IL" dirty="0">
                <a:latin typeface="Calibri" panose="020F0502020204030204" pitchFamily="34" charset="0"/>
                <a:ea typeface="Calibri" panose="020F0502020204030204" pitchFamily="34" charset="0"/>
              </a:rPr>
              <a:t>תרבותיים הכוללים בין </a:t>
            </a:r>
            <a:r>
              <a:rPr lang="he-IL" dirty="0" smtClean="0">
                <a:latin typeface="Calibri" panose="020F0502020204030204" pitchFamily="34" charset="0"/>
                <a:ea typeface="Calibri" panose="020F0502020204030204" pitchFamily="34" charset="0"/>
              </a:rPr>
              <a:t>השאר: </a:t>
            </a:r>
            <a:r>
              <a:rPr lang="he-IL" b="1" dirty="0" smtClean="0">
                <a:latin typeface="Calibri" panose="020F0502020204030204" pitchFamily="34" charset="0"/>
                <a:ea typeface="Calibri" panose="020F0502020204030204" pitchFamily="34" charset="0"/>
              </a:rPr>
              <a:t>תלבושות </a:t>
            </a:r>
            <a:r>
              <a:rPr lang="he-IL" b="1" dirty="0">
                <a:latin typeface="Calibri" panose="020F0502020204030204" pitchFamily="34" charset="0"/>
                <a:ea typeface="Calibri" panose="020F0502020204030204" pitchFamily="34" charset="0"/>
              </a:rPr>
              <a:t>עממיות וסמלים לאומיים </a:t>
            </a:r>
            <a:r>
              <a:rPr lang="he-IL" dirty="0">
                <a:latin typeface="Calibri" panose="020F0502020204030204" pitchFamily="34" charset="0"/>
                <a:ea typeface="Calibri" panose="020F0502020204030204" pitchFamily="34" charset="0"/>
              </a:rPr>
              <a:t>המדגישים מאפיינים תרבותיים בלאומיות הצרפתית.</a:t>
            </a:r>
            <a:endParaRPr lang="en-US"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dirty="0">
                <a:latin typeface="Calibri" panose="020F0502020204030204" pitchFamily="34" charset="0"/>
                <a:ea typeface="Calibri" panose="020F0502020204030204" pitchFamily="34" charset="0"/>
              </a:rPr>
              <a:t>מצנפת החירות ועליה סמל בצורה של פרח בצבעים אדום, כחול ולבן. החובשים את הכובע הצהירו על תמיכתם ברעיונות המהפכה. משני צדי המצנפת - הטריקולור, דגל שלושת הצבעים, דגלה של צרפת מאז המהפכה. המשמעות של צבעי הדגל: לבן - צבע המלוכה, אדום וכחול - צבעי עיריית פריז</a:t>
            </a:r>
            <a:r>
              <a:rPr lang="en-US" dirty="0">
                <a:latin typeface="Calibri" panose="020F0502020204030204" pitchFamily="34" charset="0"/>
                <a:ea typeface="Calibri" panose="020F0502020204030204" pitchFamily="34" charset="0"/>
                <a:cs typeface="Arial" panose="020B0604020202020204" pitchFamily="34" charset="0"/>
              </a:rPr>
              <a:t>.</a:t>
            </a:r>
            <a:r>
              <a:rPr lang="he-IL" dirty="0">
                <a:latin typeface="Calibri" panose="020F0502020204030204" pitchFamily="34" charset="0"/>
                <a:ea typeface="Calibri" panose="020F0502020204030204" pitchFamily="34" charset="0"/>
              </a:rPr>
              <a:t> ב-21 באוקטובר ‏1790,הוכרז הדגל כדגלה הלאומי של צרפת</a:t>
            </a:r>
            <a:r>
              <a:rPr lang="en-US" dirty="0">
                <a:latin typeface="Calibri" panose="020F0502020204030204" pitchFamily="34" charset="0"/>
                <a:ea typeface="Calibri" panose="020F0502020204030204" pitchFamily="34" charset="0"/>
                <a:cs typeface="Arial" panose="020B0604020202020204" pitchFamily="34" charset="0"/>
              </a:rPr>
              <a:t>.</a:t>
            </a:r>
            <a:br>
              <a:rPr lang="en-US" dirty="0">
                <a:latin typeface="Calibri" panose="020F0502020204030204" pitchFamily="34" charset="0"/>
                <a:ea typeface="Calibri" panose="020F0502020204030204" pitchFamily="34" charset="0"/>
                <a:cs typeface="Arial" panose="020B0604020202020204" pitchFamily="34" charset="0"/>
              </a:rPr>
            </a:br>
            <a:r>
              <a:rPr lang="he-IL" dirty="0">
                <a:latin typeface="Calibri" panose="020F0502020204030204" pitchFamily="34" charset="0"/>
                <a:ea typeface="Calibri" panose="020F0502020204030204" pitchFamily="34" charset="0"/>
              </a:rPr>
              <a:t>תרגום הכתובות שבציור (במרכז):רפובליקה אחת לא מחולקת</a:t>
            </a:r>
            <a:r>
              <a:rPr lang="en-US" dirty="0">
                <a:latin typeface="Calibri" panose="020F0502020204030204" pitchFamily="34" charset="0"/>
                <a:ea typeface="Calibri" panose="020F0502020204030204" pitchFamily="34" charset="0"/>
                <a:cs typeface="Arial" panose="020B0604020202020204" pitchFamily="34" charset="0"/>
              </a:rPr>
              <a:t>;</a:t>
            </a:r>
            <a:r>
              <a:rPr lang="en-US" dirty="0">
                <a:latin typeface="Arial" panose="020B0604020202020204" pitchFamily="34" charset="0"/>
                <a:ea typeface="Calibri" panose="020F0502020204030204" pitchFamily="34" charset="0"/>
                <a:cs typeface="Arial" panose="020B0604020202020204" pitchFamily="34" charset="0"/>
              </a:rPr>
              <a:t> </a:t>
            </a:r>
            <a:r>
              <a:rPr lang="he-IL" dirty="0">
                <a:latin typeface="Arial" panose="020B0604020202020204" pitchFamily="34" charset="0"/>
                <a:ea typeface="Calibri" panose="020F0502020204030204" pitchFamily="34" charset="0"/>
              </a:rPr>
              <a:t>חירות, שוויון ואחווה - או מוות</a:t>
            </a:r>
            <a:r>
              <a:rPr lang="en-US" dirty="0">
                <a:latin typeface="Calibri" panose="020F0502020204030204" pitchFamily="34" charset="0"/>
                <a:ea typeface="Calibri" panose="020F0502020204030204" pitchFamily="34" charset="0"/>
                <a:cs typeface="Arial" panose="020B0604020202020204" pitchFamily="34" charset="0"/>
              </a:rPr>
              <a:t>.</a:t>
            </a:r>
          </a:p>
        </p:txBody>
      </p:sp>
      <p:sp>
        <p:nvSpPr>
          <p:cNvPr id="6" name="TextBox 5"/>
          <p:cNvSpPr txBox="1"/>
          <p:nvPr/>
        </p:nvSpPr>
        <p:spPr>
          <a:xfrm>
            <a:off x="109041" y="4609628"/>
            <a:ext cx="6515239" cy="1077218"/>
          </a:xfrm>
          <a:prstGeom prst="rect">
            <a:avLst/>
          </a:prstGeom>
          <a:noFill/>
          <a:ln>
            <a:solidFill>
              <a:srgbClr val="8B3F97"/>
            </a:solidFill>
          </a:ln>
        </p:spPr>
        <p:txBody>
          <a:bodyPr wrap="square" rtlCol="0">
            <a:spAutoFit/>
          </a:bodyPr>
          <a:lstStyle/>
          <a:p>
            <a:pPr algn="r" rtl="1"/>
            <a:r>
              <a:rPr lang="he-IL" sz="1600" dirty="0" smtClean="0">
                <a:solidFill>
                  <a:srgbClr val="D10C7D"/>
                </a:solidFill>
              </a:rPr>
              <a:t>שימו לב: </a:t>
            </a:r>
            <a:r>
              <a:rPr lang="he-IL" sz="1600" dirty="0" smtClean="0"/>
              <a:t>כאשר ההוראה היא בחירת מקור בהחלט אפשר להעתיק מהספר את הטקסט המסביר. עם זאת ייתכן שתישאלו איך המקור מוכיח משהו או קשור למשהו- וודאו שהתייחסתם להוראה במדויק בטקסט שכתבתם, לא תמיד זה יהיה כתוב בספר בניסוח טוב.</a:t>
            </a:r>
            <a:endParaRPr lang="en-US" sz="1600" dirty="0"/>
          </a:p>
        </p:txBody>
      </p:sp>
    </p:spTree>
    <p:extLst>
      <p:ext uri="{BB962C8B-B14F-4D97-AF65-F5344CB8AC3E}">
        <p14:creationId xmlns:p14="http://schemas.microsoft.com/office/powerpoint/2010/main" val="2139305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24717" y="0"/>
            <a:ext cx="10058400" cy="871369"/>
          </a:xfrm>
        </p:spPr>
        <p:txBody>
          <a:bodyPr>
            <a:normAutofit fontScale="90000"/>
          </a:bodyPr>
          <a:lstStyle/>
          <a:p>
            <a:r>
              <a:rPr lang="he-IL" sz="6000" b="1" dirty="0">
                <a:latin typeface="Calibri" panose="020F0502020204030204" pitchFamily="34" charset="0"/>
                <a:cs typeface="Calibri" panose="020F0502020204030204" pitchFamily="34" charset="0"/>
              </a:rPr>
              <a:t>מה נעשה במפגש היום?</a:t>
            </a:r>
          </a:p>
        </p:txBody>
      </p:sp>
      <p:sp>
        <p:nvSpPr>
          <p:cNvPr id="9" name="Content Placeholder 8"/>
          <p:cNvSpPr>
            <a:spLocks noGrp="1"/>
          </p:cNvSpPr>
          <p:nvPr>
            <p:ph idx="1"/>
          </p:nvPr>
        </p:nvSpPr>
        <p:spPr>
          <a:xfrm>
            <a:off x="1166206" y="1314084"/>
            <a:ext cx="10306050" cy="4367566"/>
          </a:xfrm>
        </p:spPr>
        <p:txBody>
          <a:bodyPr>
            <a:noAutofit/>
          </a:bodyPr>
          <a:lstStyle/>
          <a:p>
            <a:pPr marL="342900" indent="-342900">
              <a:buClr>
                <a:srgbClr val="E81F7A"/>
              </a:buClr>
              <a:buFont typeface="Arial" panose="020B0604020202020204" pitchFamily="34" charset="0"/>
              <a:buChar char="•"/>
            </a:pPr>
            <a:r>
              <a:rPr lang="he-IL" b="1" dirty="0">
                <a:latin typeface="Calibri" panose="020F0502020204030204" pitchFamily="34" charset="0"/>
                <a:cs typeface="Calibri" panose="020F0502020204030204" pitchFamily="34" charset="0"/>
              </a:rPr>
              <a:t>הנחיות חדשות </a:t>
            </a:r>
            <a:r>
              <a:rPr lang="he-IL" dirty="0">
                <a:latin typeface="Calibri" panose="020F0502020204030204" pitchFamily="34" charset="0"/>
                <a:cs typeface="Calibri" panose="020F0502020204030204" pitchFamily="34" charset="0"/>
              </a:rPr>
              <a:t>לבחינת הבגרות</a:t>
            </a:r>
          </a:p>
          <a:p>
            <a:pPr marL="342900" indent="-342900">
              <a:buClr>
                <a:srgbClr val="E81F7A"/>
              </a:buClr>
              <a:buFont typeface="Arial" panose="020B0604020202020204" pitchFamily="34" charset="0"/>
              <a:buChar char="•"/>
            </a:pPr>
            <a:r>
              <a:rPr lang="he-IL" dirty="0">
                <a:latin typeface="Calibri" panose="020F0502020204030204" pitchFamily="34" charset="0"/>
                <a:cs typeface="Calibri" panose="020F0502020204030204" pitchFamily="34" charset="0"/>
              </a:rPr>
              <a:t>כיצד נחלק את הזמן </a:t>
            </a:r>
            <a:r>
              <a:rPr lang="he-IL" b="1" dirty="0">
                <a:latin typeface="Calibri" panose="020F0502020204030204" pitchFamily="34" charset="0"/>
                <a:cs typeface="Calibri" panose="020F0502020204030204" pitchFamily="34" charset="0"/>
              </a:rPr>
              <a:t>בהכנה לבחינה </a:t>
            </a:r>
            <a:r>
              <a:rPr lang="he-IL" dirty="0">
                <a:latin typeface="Calibri" panose="020F0502020204030204" pitchFamily="34" charset="0"/>
                <a:cs typeface="Calibri" panose="020F0502020204030204" pitchFamily="34" charset="0"/>
              </a:rPr>
              <a:t>ובמהלכה?</a:t>
            </a:r>
          </a:p>
          <a:p>
            <a:pPr marL="342900" indent="-342900">
              <a:buClr>
                <a:srgbClr val="E81F7A"/>
              </a:buClr>
              <a:buFont typeface="Arial" panose="020B0604020202020204" pitchFamily="34" charset="0"/>
              <a:buChar char="•"/>
            </a:pPr>
            <a:r>
              <a:rPr lang="he-IL" b="1" dirty="0">
                <a:latin typeface="Calibri" panose="020F0502020204030204" pitchFamily="34" charset="0"/>
                <a:cs typeface="Calibri" panose="020F0502020204030204" pitchFamily="34" charset="0"/>
              </a:rPr>
              <a:t>למידה עצמית לבגרות– </a:t>
            </a:r>
          </a:p>
          <a:p>
            <a:pPr>
              <a:buClr>
                <a:srgbClr val="E81F7A"/>
              </a:buClr>
            </a:pPr>
            <a:endParaRPr lang="he-IL" b="1" dirty="0">
              <a:latin typeface="Calibri" panose="020F0502020204030204" pitchFamily="34" charset="0"/>
              <a:cs typeface="Calibri" panose="020F0502020204030204" pitchFamily="34" charset="0"/>
            </a:endParaRPr>
          </a:p>
          <a:p>
            <a:pPr marL="0" indent="0">
              <a:buClr>
                <a:srgbClr val="E81F7A"/>
              </a:buClr>
              <a:buNone/>
            </a:pPr>
            <a:r>
              <a:rPr lang="en-US" b="1" dirty="0">
                <a:latin typeface="Calibri" panose="020F0502020204030204" pitchFamily="34" charset="0"/>
                <a:cs typeface="Calibri" panose="020F0502020204030204" pitchFamily="34" charset="0"/>
              </a:rPr>
              <a:t/>
            </a:r>
            <a:br>
              <a:rPr lang="en-US" b="1" dirty="0">
                <a:latin typeface="Calibri" panose="020F0502020204030204" pitchFamily="34" charset="0"/>
                <a:cs typeface="Calibri" panose="020F0502020204030204" pitchFamily="34" charset="0"/>
              </a:rPr>
            </a:br>
            <a:endParaRPr lang="he-IL" b="1" dirty="0">
              <a:latin typeface="Calibri" panose="020F0502020204030204" pitchFamily="34" charset="0"/>
              <a:cs typeface="Calibri" panose="020F0502020204030204" pitchFamily="34" charset="0"/>
            </a:endParaRPr>
          </a:p>
          <a:p>
            <a:pPr marL="342900" indent="-342900">
              <a:buClr>
                <a:srgbClr val="E81F7A"/>
              </a:buClr>
              <a:buFont typeface="Arial" panose="020B0604020202020204" pitchFamily="34" charset="0"/>
              <a:buChar char="•"/>
            </a:pPr>
            <a:r>
              <a:rPr lang="he-IL" b="1" dirty="0">
                <a:latin typeface="Calibri" panose="020F0502020204030204" pitchFamily="34" charset="0"/>
                <a:cs typeface="Calibri" panose="020F0502020204030204" pitchFamily="34" charset="0"/>
              </a:rPr>
              <a:t>טיפים וטריקים</a:t>
            </a:r>
            <a:endParaRPr lang="en-US" b="1" dirty="0">
              <a:latin typeface="Calibri" panose="020F0502020204030204" pitchFamily="34" charset="0"/>
              <a:cs typeface="Calibri" panose="020F0502020204030204" pitchFamily="34" charset="0"/>
            </a:endParaRPr>
          </a:p>
          <a:p>
            <a:pPr marL="342900" indent="-342900">
              <a:buClr>
                <a:srgbClr val="E81F7A"/>
              </a:buClr>
              <a:buFont typeface="Arial" panose="020B0604020202020204" pitchFamily="34" charset="0"/>
              <a:buChar char="•"/>
            </a:pPr>
            <a:r>
              <a:rPr lang="he-IL" b="1" dirty="0">
                <a:latin typeface="Calibri" panose="020F0502020204030204" pitchFamily="34" charset="0"/>
                <a:cs typeface="Calibri" panose="020F0502020204030204" pitchFamily="34" charset="0"/>
              </a:rPr>
              <a:t>פיצוח שאלות </a:t>
            </a:r>
            <a:r>
              <a:rPr lang="he-IL" dirty="0">
                <a:latin typeface="Calibri" panose="020F0502020204030204" pitchFamily="34" charset="0"/>
                <a:cs typeface="Calibri" panose="020F0502020204030204" pitchFamily="34" charset="0"/>
              </a:rPr>
              <a:t>מותאמות לשאלון החדש עם "ספר פתוח"</a:t>
            </a:r>
            <a:r>
              <a:rPr lang="en-US" dirty="0">
                <a:latin typeface="Calibri" panose="020F0502020204030204" pitchFamily="34" charset="0"/>
                <a:cs typeface="Calibri" panose="020F0502020204030204" pitchFamily="34" charset="0"/>
              </a:rPr>
              <a:t/>
            </a:r>
            <a:br>
              <a:rPr lang="en-US" dirty="0">
                <a:latin typeface="Calibri" panose="020F0502020204030204" pitchFamily="34" charset="0"/>
                <a:cs typeface="Calibri" panose="020F0502020204030204" pitchFamily="34" charset="0"/>
              </a:rPr>
            </a:br>
            <a:r>
              <a:rPr lang="he-IL" b="1" dirty="0">
                <a:latin typeface="Calibri" panose="020F0502020204030204" pitchFamily="34" charset="0"/>
                <a:cs typeface="Calibri" panose="020F0502020204030204" pitchFamily="34" charset="0"/>
              </a:rPr>
              <a:t>שאלות שלכם...</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4565" y="1551899"/>
            <a:ext cx="2237844" cy="2237844"/>
          </a:xfrm>
          <a:prstGeom prst="rect">
            <a:avLst/>
          </a:prstGeom>
        </p:spPr>
      </p:pic>
      <p:sp>
        <p:nvSpPr>
          <p:cNvPr id="2" name="Rectangle 1"/>
          <p:cNvSpPr/>
          <p:nvPr/>
        </p:nvSpPr>
        <p:spPr>
          <a:xfrm>
            <a:off x="2978332" y="2909019"/>
            <a:ext cx="7089264" cy="1323439"/>
          </a:xfrm>
          <a:prstGeom prst="rect">
            <a:avLst/>
          </a:prstGeom>
        </p:spPr>
        <p:txBody>
          <a:bodyPr wrap="square">
            <a:spAutoFit/>
          </a:bodyPr>
          <a:lstStyle/>
          <a:p>
            <a:pPr marL="726948" lvl="2" indent="-342900" algn="r" rtl="1">
              <a:buClr>
                <a:srgbClr val="E81F7A"/>
              </a:buClr>
              <a:buFont typeface="Arial" panose="020B0604020202020204" pitchFamily="34" charset="0"/>
              <a:buChar char="•"/>
            </a:pPr>
            <a:r>
              <a:rPr lang="he-IL" sz="2000" dirty="0">
                <a:latin typeface="Calibri" panose="020F0502020204030204" pitchFamily="34" charset="0"/>
                <a:cs typeface="Calibri" panose="020F0502020204030204" pitchFamily="34" charset="0"/>
              </a:rPr>
              <a:t>שיעורים מצולמים </a:t>
            </a:r>
          </a:p>
          <a:p>
            <a:pPr marL="726948" lvl="2" indent="-342900" algn="r" rtl="1">
              <a:buClr>
                <a:srgbClr val="E81F7A"/>
              </a:buClr>
              <a:buFont typeface="Arial" panose="020B0604020202020204" pitchFamily="34" charset="0"/>
              <a:buChar char="•"/>
            </a:pPr>
            <a:r>
              <a:rPr lang="he-IL" sz="2000" dirty="0">
                <a:solidFill>
                  <a:srgbClr val="00B0F0"/>
                </a:solidFill>
                <a:latin typeface="Calibri" panose="020F0502020204030204" pitchFamily="34" charset="0"/>
                <a:cs typeface="Calibri" panose="020F0502020204030204" pitchFamily="34" charset="0"/>
                <a:hlinkClick r:id="rId3">
                  <a:extLst>
                    <a:ext uri="{A12FA001-AC4F-418D-AE19-62706E023703}">
                      <ahyp:hlinkClr xmlns="" xmlns:ahyp="http://schemas.microsoft.com/office/drawing/2018/hyperlinkcolor" val="tx"/>
                    </a:ext>
                  </a:extLst>
                </a:hlinkClick>
              </a:rPr>
              <a:t>הפדגוגיה של ההיסטוריה</a:t>
            </a:r>
            <a:r>
              <a:rPr lang="he-IL" sz="2000" dirty="0">
                <a:solidFill>
                  <a:srgbClr val="00B0F0"/>
                </a:solidFill>
                <a:latin typeface="Calibri" panose="020F0502020204030204" pitchFamily="34" charset="0"/>
                <a:cs typeface="Calibri" panose="020F0502020204030204" pitchFamily="34" charset="0"/>
              </a:rPr>
              <a:t> </a:t>
            </a:r>
            <a:r>
              <a:rPr lang="he-IL" sz="2000" dirty="0">
                <a:latin typeface="Calibri" panose="020F0502020204030204" pitchFamily="34" charset="0"/>
                <a:cs typeface="Calibri" panose="020F0502020204030204" pitchFamily="34" charset="0"/>
              </a:rPr>
              <a:t>- שאלות מבגרות </a:t>
            </a:r>
          </a:p>
          <a:p>
            <a:pPr marL="726948" lvl="2" indent="-342900" algn="r" rtl="1">
              <a:buClr>
                <a:srgbClr val="E81F7A"/>
              </a:buClr>
              <a:buFont typeface="Arial" panose="020B0604020202020204" pitchFamily="34" charset="0"/>
              <a:buChar char="•"/>
            </a:pPr>
            <a:r>
              <a:rPr lang="he-IL" sz="2000" dirty="0">
                <a:solidFill>
                  <a:srgbClr val="00B0F0"/>
                </a:solidFill>
                <a:latin typeface="Calibri" panose="020F0502020204030204" pitchFamily="34" charset="0"/>
                <a:cs typeface="Calibri" panose="020F0502020204030204" pitchFamily="34" charset="0"/>
                <a:hlinkClick r:id="rId4">
                  <a:extLst>
                    <a:ext uri="{A12FA001-AC4F-418D-AE19-62706E023703}">
                      <ahyp:hlinkClr xmlns="" xmlns:ahyp="http://schemas.microsoft.com/office/drawing/2018/hyperlinkcolor" val="tx"/>
                    </a:ext>
                  </a:extLst>
                </a:hlinkClick>
              </a:rPr>
              <a:t>קמפוס אביב </a:t>
            </a:r>
            <a:r>
              <a:rPr lang="he-IL" sz="2000" dirty="0">
                <a:latin typeface="Calibri" panose="020F0502020204030204" pitchFamily="34" charset="0"/>
                <a:cs typeface="Calibri" panose="020F0502020204030204" pitchFamily="34" charset="0"/>
              </a:rPr>
              <a:t>- </a:t>
            </a:r>
            <a:r>
              <a:rPr lang="he-IL" sz="2000" dirty="0">
                <a:solidFill>
                  <a:schemeClr val="tx1">
                    <a:lumMod val="75000"/>
                    <a:lumOff val="25000"/>
                  </a:schemeClr>
                </a:solidFill>
                <a:latin typeface="Calibri" panose="020F0502020204030204" pitchFamily="34" charset="0"/>
                <a:cs typeface="Calibri" panose="020F0502020204030204" pitchFamily="34" charset="0"/>
              </a:rPr>
              <a:t>אם אין לכם שם משתמש – לחצו על </a:t>
            </a:r>
            <a:r>
              <a:rPr lang="he-IL" sz="2000" dirty="0">
                <a:latin typeface="Calibri" panose="020F0502020204030204" pitchFamily="34" charset="0"/>
                <a:cs typeface="Calibri" panose="020F0502020204030204" pitchFamily="34" charset="0"/>
              </a:rPr>
              <a:t>כניסת </a:t>
            </a:r>
            <a:r>
              <a:rPr lang="he-IL" sz="2000" b="1" dirty="0">
                <a:solidFill>
                  <a:srgbClr val="E81F7A"/>
                </a:solidFill>
                <a:latin typeface="Calibri" panose="020F0502020204030204" pitchFamily="34" charset="0"/>
                <a:cs typeface="Calibri" panose="020F0502020204030204" pitchFamily="34" charset="0"/>
              </a:rPr>
              <a:t>אורח</a:t>
            </a:r>
            <a:r>
              <a:rPr lang="en-US" sz="2000" b="1" dirty="0">
                <a:solidFill>
                  <a:srgbClr val="5D3DA0"/>
                </a:solidFill>
                <a:latin typeface="Calibri" panose="020F0502020204030204" pitchFamily="34" charset="0"/>
                <a:cs typeface="Calibri" panose="020F0502020204030204" pitchFamily="34" charset="0"/>
              </a:rPr>
              <a:t/>
            </a:r>
            <a:br>
              <a:rPr lang="en-US" sz="2000" b="1" dirty="0">
                <a:solidFill>
                  <a:srgbClr val="5D3DA0"/>
                </a:solidFill>
                <a:latin typeface="Calibri" panose="020F0502020204030204" pitchFamily="34" charset="0"/>
                <a:cs typeface="Calibri" panose="020F0502020204030204" pitchFamily="34" charset="0"/>
              </a:rPr>
            </a:br>
            <a:r>
              <a:rPr lang="he-IL" sz="2000" b="1" dirty="0">
                <a:latin typeface="Calibri" panose="020F0502020204030204" pitchFamily="34" charset="0"/>
                <a:cs typeface="Calibri" panose="020F0502020204030204" pitchFamily="34" charset="0"/>
              </a:rPr>
              <a:t>שאלות מבחינות בגרות </a:t>
            </a:r>
            <a:r>
              <a:rPr lang="he-IL" sz="2000" dirty="0">
                <a:latin typeface="Calibri" panose="020F0502020204030204" pitchFamily="34" charset="0"/>
                <a:cs typeface="Calibri" panose="020F0502020204030204" pitchFamily="34" charset="0"/>
              </a:rPr>
              <a:t>+ שאלות עם "ספר פתוח"</a:t>
            </a:r>
          </a:p>
        </p:txBody>
      </p:sp>
    </p:spTree>
    <p:extLst>
      <p:ext uri="{BB962C8B-B14F-4D97-AF65-F5344CB8AC3E}">
        <p14:creationId xmlns:p14="http://schemas.microsoft.com/office/powerpoint/2010/main" val="1270388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52396" y="190226"/>
            <a:ext cx="10773340" cy="590931"/>
          </a:xfrm>
        </p:spPr>
        <p:txBody>
          <a:bodyPr vert="horz" wrap="square" lIns="91440" tIns="45720" rIns="91440" bIns="45720" rtlCol="0" anchor="ctr">
            <a:spAutoFit/>
          </a:bodyPr>
          <a:lstStyle/>
          <a:p>
            <a:r>
              <a:rPr lang="he-IL" sz="3600" dirty="0">
                <a:latin typeface="Calibri" panose="020F0502020204030204" pitchFamily="34" charset="0"/>
                <a:cs typeface="Calibri" panose="020F0502020204030204" pitchFamily="34" charset="0"/>
              </a:rPr>
              <a:t>שאלה לאומיות וציונות - מסוג </a:t>
            </a:r>
            <a:r>
              <a:rPr lang="he-IL" sz="3600" b="1" dirty="0">
                <a:latin typeface="Calibri" panose="020F0502020204030204" pitchFamily="34" charset="0"/>
                <a:cs typeface="Calibri" panose="020F0502020204030204" pitchFamily="34" charset="0"/>
              </a:rPr>
              <a:t>ספר פתוח </a:t>
            </a:r>
          </a:p>
        </p:txBody>
      </p:sp>
      <p:sp>
        <p:nvSpPr>
          <p:cNvPr id="8" name="מלבן 7">
            <a:extLst>
              <a:ext uri="{FF2B5EF4-FFF2-40B4-BE49-F238E27FC236}">
                <a16:creationId xmlns:a16="http://schemas.microsoft.com/office/drawing/2014/main" id="{FB38CCAC-123C-4A14-8AAE-046E1736CF68}"/>
              </a:ext>
            </a:extLst>
          </p:cNvPr>
          <p:cNvSpPr/>
          <p:nvPr/>
        </p:nvSpPr>
        <p:spPr>
          <a:xfrm>
            <a:off x="422031" y="1306720"/>
            <a:ext cx="11286978" cy="4244560"/>
          </a:xfrm>
          <a:prstGeom prst="rect">
            <a:avLst/>
          </a:prstGeom>
        </p:spPr>
        <p:txBody>
          <a:bodyPr wrap="square">
            <a:spAutoFit/>
          </a:bodyPr>
          <a:lstStyle/>
          <a:p>
            <a:pPr algn="r" rtl="1">
              <a:lnSpc>
                <a:spcPct val="107000"/>
              </a:lnSpc>
              <a:spcAft>
                <a:spcPts val="800"/>
              </a:spcAft>
            </a:pPr>
            <a:r>
              <a:rPr lang="he-IL" sz="2400" b="1" dirty="0">
                <a:latin typeface="Calibri" panose="020F0502020204030204" pitchFamily="34" charset="0"/>
                <a:ea typeface="Calibri" panose="020F0502020204030204" pitchFamily="34" charset="0"/>
              </a:rPr>
              <a:t>סעיף ב':</a:t>
            </a:r>
            <a:r>
              <a:rPr lang="he-IL" sz="2400" b="1" dirty="0">
                <a:latin typeface="Calibri" panose="020F0502020204030204" pitchFamily="34" charset="0"/>
                <a:ea typeface="Calibri" panose="020F0502020204030204" pitchFamily="34" charset="0"/>
                <a:cs typeface="Arial" panose="020B0604020202020204" pitchFamily="34" charset="0"/>
              </a:rPr>
              <a:t> </a:t>
            </a:r>
            <a:r>
              <a:rPr lang="he-IL" sz="2400" b="1" dirty="0">
                <a:solidFill>
                  <a:srgbClr val="C00000"/>
                </a:solidFill>
                <a:latin typeface="Calibri" panose="020F0502020204030204" pitchFamily="34" charset="0"/>
                <a:ea typeface="Calibri" panose="020F0502020204030204" pitchFamily="34" charset="0"/>
              </a:rPr>
              <a:t>שלב 1 – הצגת מטרת המאבק של </a:t>
            </a:r>
            <a:r>
              <a:rPr lang="he-IL" sz="2400" b="1" dirty="0" smtClean="0">
                <a:solidFill>
                  <a:srgbClr val="C00000"/>
                </a:solidFill>
                <a:latin typeface="Calibri" panose="020F0502020204030204" pitchFamily="34" charset="0"/>
                <a:ea typeface="Calibri" panose="020F0502020204030204" pitchFamily="34" charset="0"/>
              </a:rPr>
              <a:t>התנועה:</a:t>
            </a:r>
            <a:endParaRPr lang="he-IL" sz="2400" b="1" dirty="0">
              <a:solidFill>
                <a:srgbClr val="C00000"/>
              </a:solidFill>
              <a:latin typeface="Calibri" panose="020F0502020204030204" pitchFamily="34" charset="0"/>
              <a:ea typeface="Calibri" panose="020F0502020204030204" pitchFamily="34" charset="0"/>
            </a:endParaRPr>
          </a:p>
          <a:p>
            <a:pPr marL="285750" indent="-285750" algn="r" rtl="1">
              <a:lnSpc>
                <a:spcPct val="107000"/>
              </a:lnSpc>
              <a:spcAft>
                <a:spcPts val="800"/>
              </a:spcAft>
              <a:buFont typeface="Arial" panose="020B0604020202020204" pitchFamily="34" charset="0"/>
              <a:buChar char="•"/>
            </a:pPr>
            <a:r>
              <a:rPr lang="he-IL" sz="2400" dirty="0">
                <a:latin typeface="Calibri" panose="020F0502020204030204" pitchFamily="34" charset="0"/>
                <a:ea typeface="Calibri" panose="020F0502020204030204" pitchFamily="34" charset="0"/>
              </a:rPr>
              <a:t>שחרור מכובש ו/או הקמת מדינה עצמאית ללאום</a:t>
            </a:r>
            <a:r>
              <a:rPr lang="en-US" sz="2400" dirty="0">
                <a:latin typeface="Calibri" panose="020F0502020204030204" pitchFamily="34" charset="0"/>
                <a:ea typeface="Calibri" panose="020F0502020204030204" pitchFamily="34" charset="0"/>
                <a:cs typeface="Arial" panose="020B0604020202020204" pitchFamily="34" charset="0"/>
              </a:rPr>
              <a:t>.</a:t>
            </a:r>
          </a:p>
          <a:p>
            <a:pPr marL="285750" indent="-285750" algn="r" rtl="1">
              <a:lnSpc>
                <a:spcPct val="107000"/>
              </a:lnSpc>
              <a:spcAft>
                <a:spcPts val="800"/>
              </a:spcAft>
              <a:buFont typeface="Arial" panose="020B0604020202020204" pitchFamily="34" charset="0"/>
              <a:buChar char="•"/>
            </a:pPr>
            <a:r>
              <a:rPr lang="he-IL" sz="2400" dirty="0">
                <a:latin typeface="Calibri" panose="020F0502020204030204" pitchFamily="34" charset="0"/>
                <a:ea typeface="Calibri" panose="020F0502020204030204" pitchFamily="34" charset="0"/>
              </a:rPr>
              <a:t>גיבוש הזהות הלאומית המשותפת לקבוצת הלאום וביסוס זהות זו בקרב בני הלאום</a:t>
            </a:r>
            <a:r>
              <a:rPr lang="en-US" sz="2400" dirty="0">
                <a:latin typeface="Calibri" panose="020F0502020204030204" pitchFamily="34" charset="0"/>
                <a:ea typeface="Calibri" panose="020F0502020204030204" pitchFamily="34" charset="0"/>
                <a:cs typeface="Arial" panose="020B0604020202020204" pitchFamily="34" charset="0"/>
              </a:rPr>
              <a:t>.</a:t>
            </a:r>
          </a:p>
          <a:p>
            <a:pPr algn="r" rtl="1">
              <a:lnSpc>
                <a:spcPct val="107000"/>
              </a:lnSpc>
              <a:spcAft>
                <a:spcPts val="800"/>
              </a:spcAft>
            </a:pPr>
            <a:r>
              <a:rPr lang="he-IL" sz="2400" b="1" dirty="0">
                <a:solidFill>
                  <a:srgbClr val="C00000"/>
                </a:solidFill>
                <a:latin typeface="Calibri" panose="020F0502020204030204" pitchFamily="34" charset="0"/>
                <a:ea typeface="Calibri" panose="020F0502020204030204" pitchFamily="34" charset="0"/>
              </a:rPr>
              <a:t>שלב 2- הסבר המאפיינים של מנהיגי התנועות הלאומיות באירופה במאה ה־19</a:t>
            </a:r>
            <a:r>
              <a:rPr lang="en-US" sz="2400" b="1" dirty="0">
                <a:solidFill>
                  <a:srgbClr val="C00000"/>
                </a:solidFill>
                <a:latin typeface="Calibri" panose="020F0502020204030204" pitchFamily="34" charset="0"/>
                <a:ea typeface="Calibri" panose="020F0502020204030204" pitchFamily="34" charset="0"/>
                <a:cs typeface="Arial" panose="020B0604020202020204" pitchFamily="34" charset="0"/>
              </a:rPr>
              <a:t>: </a:t>
            </a:r>
            <a:r>
              <a:rPr lang="en-US" sz="2400" b="1" dirty="0">
                <a:latin typeface="Calibri" panose="020F0502020204030204" pitchFamily="34" charset="0"/>
                <a:ea typeface="Calibri" panose="020F0502020204030204" pitchFamily="34" charset="0"/>
                <a:cs typeface="Arial" panose="020B0604020202020204" pitchFamily="34" charset="0"/>
              </a:rPr>
              <a:t> </a:t>
            </a:r>
            <a:endParaRPr lang="he-IL" sz="2400" b="1" dirty="0">
              <a:latin typeface="Calibri" panose="020F0502020204030204" pitchFamily="34" charset="0"/>
              <a:ea typeface="Calibri" panose="020F0502020204030204" pitchFamily="34" charset="0"/>
              <a:cs typeface="Arial" panose="020B0604020202020204" pitchFamily="34" charset="0"/>
            </a:endParaRPr>
          </a:p>
          <a:p>
            <a:pPr marL="285750" indent="-285750" algn="r" rtl="1">
              <a:lnSpc>
                <a:spcPct val="107000"/>
              </a:lnSpc>
              <a:spcAft>
                <a:spcPts val="800"/>
              </a:spcAft>
              <a:buFont typeface="Arial" panose="020B0604020202020204" pitchFamily="34" charset="0"/>
              <a:buChar char="•"/>
            </a:pPr>
            <a:r>
              <a:rPr lang="he-IL" sz="2400" dirty="0">
                <a:latin typeface="Calibri" panose="020F0502020204030204" pitchFamily="34" charset="0"/>
                <a:ea typeface="Calibri" panose="020F0502020204030204" pitchFamily="34" charset="0"/>
              </a:rPr>
              <a:t>משכילים בני המעמד </a:t>
            </a:r>
            <a:r>
              <a:rPr lang="he-IL" sz="2400" dirty="0" smtClean="0">
                <a:latin typeface="Calibri" panose="020F0502020204030204" pitchFamily="34" charset="0"/>
                <a:ea typeface="Calibri" panose="020F0502020204030204" pitchFamily="34" charset="0"/>
              </a:rPr>
              <a:t>הבינוני. אנשים </a:t>
            </a:r>
            <a:r>
              <a:rPr lang="he-IL" sz="2400" dirty="0">
                <a:latin typeface="Calibri" panose="020F0502020204030204" pitchFamily="34" charset="0"/>
                <a:ea typeface="Calibri" panose="020F0502020204030204" pitchFamily="34" charset="0"/>
              </a:rPr>
              <a:t>שמנהיגותם מבוססת על כישורים ולא על ייחוס או על </a:t>
            </a:r>
            <a:r>
              <a:rPr lang="he-IL" sz="2400" dirty="0" smtClean="0">
                <a:latin typeface="Calibri" panose="020F0502020204030204" pitchFamily="34" charset="0"/>
                <a:ea typeface="Calibri" panose="020F0502020204030204" pitchFamily="34" charset="0"/>
              </a:rPr>
              <a:t>מסורת.</a:t>
            </a:r>
            <a:endParaRPr lang="he-IL" sz="2400" dirty="0">
              <a:latin typeface="Calibri" panose="020F0502020204030204" pitchFamily="34" charset="0"/>
              <a:ea typeface="Calibri" panose="020F0502020204030204" pitchFamily="34" charset="0"/>
              <a:cs typeface="Arial" panose="020B0604020202020204" pitchFamily="34" charset="0"/>
            </a:endParaRPr>
          </a:p>
          <a:p>
            <a:pPr marL="285750" indent="-285750" algn="r" rtl="1">
              <a:lnSpc>
                <a:spcPct val="107000"/>
              </a:lnSpc>
              <a:spcAft>
                <a:spcPts val="800"/>
              </a:spcAft>
              <a:buFont typeface="Arial" panose="020B0604020202020204" pitchFamily="34" charset="0"/>
              <a:buChar char="•"/>
            </a:pPr>
            <a:r>
              <a:rPr lang="he-IL" sz="2400" dirty="0">
                <a:latin typeface="Calibri" panose="020F0502020204030204" pitchFamily="34" charset="0"/>
                <a:ea typeface="Calibri" panose="020F0502020204030204" pitchFamily="34" charset="0"/>
              </a:rPr>
              <a:t>מנהיגים כריזמטיים שהאמינו בכוחם לשנות את המציאות ושגיבשו תכניות פעולה כדי לעשות </a:t>
            </a:r>
            <a:r>
              <a:rPr lang="he-IL" sz="2400" dirty="0" smtClean="0">
                <a:latin typeface="Calibri" panose="020F0502020204030204" pitchFamily="34" charset="0"/>
                <a:ea typeface="Calibri" panose="020F0502020204030204" pitchFamily="34" charset="0"/>
              </a:rPr>
              <a:t>זאת.</a:t>
            </a:r>
            <a:endParaRPr lang="he-IL" sz="2400" dirty="0">
              <a:latin typeface="Calibri" panose="020F0502020204030204" pitchFamily="34" charset="0"/>
              <a:ea typeface="Calibri" panose="020F0502020204030204" pitchFamily="34" charset="0"/>
              <a:cs typeface="Arial" panose="020B0604020202020204" pitchFamily="34" charset="0"/>
            </a:endParaRPr>
          </a:p>
          <a:p>
            <a:pPr marL="285750" indent="-285750" algn="r" rtl="1">
              <a:lnSpc>
                <a:spcPct val="107000"/>
              </a:lnSpc>
              <a:spcAft>
                <a:spcPts val="800"/>
              </a:spcAft>
              <a:buFont typeface="Arial" panose="020B0604020202020204" pitchFamily="34" charset="0"/>
              <a:buChar char="•"/>
            </a:pPr>
            <a:r>
              <a:rPr lang="he-IL" sz="2400" dirty="0">
                <a:latin typeface="Calibri" panose="020F0502020204030204" pitchFamily="34" charset="0"/>
                <a:ea typeface="Calibri" panose="020F0502020204030204" pitchFamily="34" charset="0"/>
              </a:rPr>
              <a:t>מנהיגים בעלי יכולת להשתמש בכלים מודרניים לגיוס ההמונים.</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23291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52396" y="190226"/>
            <a:ext cx="10773340" cy="590931"/>
          </a:xfrm>
        </p:spPr>
        <p:txBody>
          <a:bodyPr vert="horz" wrap="square" lIns="91440" tIns="45720" rIns="91440" bIns="45720" rtlCol="0" anchor="ctr">
            <a:spAutoFit/>
          </a:bodyPr>
          <a:lstStyle/>
          <a:p>
            <a:r>
              <a:rPr lang="he-IL" sz="3600" b="1" dirty="0">
                <a:latin typeface="Calibri" panose="020F0502020204030204" pitchFamily="34" charset="0"/>
                <a:cs typeface="Calibri" panose="020F0502020204030204" pitchFamily="34" charset="0"/>
              </a:rPr>
              <a:t>שאלה מלחמת העולם השנייה ושואה-מסוג ספר פתוח</a:t>
            </a:r>
          </a:p>
        </p:txBody>
      </p:sp>
      <p:sp>
        <p:nvSpPr>
          <p:cNvPr id="3" name="מציין מיקום תוכן 2"/>
          <p:cNvSpPr>
            <a:spLocks noGrp="1"/>
          </p:cNvSpPr>
          <p:nvPr>
            <p:ph idx="1"/>
          </p:nvPr>
        </p:nvSpPr>
        <p:spPr>
          <a:xfrm>
            <a:off x="561703" y="1358369"/>
            <a:ext cx="11083833" cy="3857582"/>
          </a:xfrm>
        </p:spPr>
        <p:txBody>
          <a:bodyPr>
            <a:normAutofit/>
          </a:bodyPr>
          <a:lstStyle/>
          <a:p>
            <a:pPr marL="0" indent="0">
              <a:lnSpc>
                <a:spcPct val="100000"/>
              </a:lnSpc>
              <a:spcAft>
                <a:spcPts val="800"/>
              </a:spcAft>
              <a:buNone/>
            </a:pPr>
            <a:r>
              <a:rPr lang="he-IL" sz="3200" b="1" dirty="0">
                <a:latin typeface="Calibri" panose="020F0502020204030204" pitchFamily="34" charset="0"/>
                <a:ea typeface="Calibri" panose="020F0502020204030204" pitchFamily="34" charset="0"/>
                <a:cs typeface="Calibri" panose="020F0502020204030204" pitchFamily="34" charset="0"/>
              </a:rPr>
              <a:t>מדיניות גרמניה כלפי היהודים בארצות הכיבוש ובאזורי ההשפעה שלה </a:t>
            </a:r>
            <a:endParaRPr lang="en-US" sz="32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Aft>
                <a:spcPts val="800"/>
              </a:spcAft>
              <a:buNone/>
            </a:pPr>
            <a:r>
              <a:rPr lang="he-IL" dirty="0">
                <a:solidFill>
                  <a:srgbClr val="E81F7A"/>
                </a:solidFill>
                <a:latin typeface="Calibri" panose="020F0502020204030204" pitchFamily="34" charset="0"/>
                <a:ea typeface="Calibri" panose="020F0502020204030204" pitchFamily="34" charset="0"/>
                <a:cs typeface="Calibri" panose="020F0502020204030204" pitchFamily="34" charset="0"/>
              </a:rPr>
              <a:t>א. </a:t>
            </a:r>
            <a:r>
              <a:rPr lang="he-IL" dirty="0">
                <a:latin typeface="Calibri" panose="020F0502020204030204" pitchFamily="34" charset="0"/>
                <a:ea typeface="Calibri" panose="020F0502020204030204" pitchFamily="34" charset="0"/>
                <a:cs typeface="Calibri" panose="020F0502020204030204" pitchFamily="34" charset="0"/>
              </a:rPr>
              <a:t>לקשר בין פלישת גרמניה לברית המועצות ובין תחילת הרצח ההמוני של היהודים יש הסברים שונים</a:t>
            </a:r>
            <a:r>
              <a:rPr lang="en-US" dirty="0">
                <a:latin typeface="Calibri" panose="020F0502020204030204" pitchFamily="34" charset="0"/>
                <a:ea typeface="Calibri" panose="020F0502020204030204" pitchFamily="34" charset="0"/>
                <a:cs typeface="Calibri" panose="020F0502020204030204" pitchFamily="34" charset="0"/>
              </a:rPr>
              <a:t>.</a:t>
            </a:r>
            <a:r>
              <a:rPr lang="he-IL" dirty="0">
                <a:latin typeface="Calibri" panose="020F0502020204030204" pitchFamily="34" charset="0"/>
                <a:ea typeface="Calibri" panose="020F0502020204030204" pitchFamily="34" charset="0"/>
                <a:cs typeface="Calibri" panose="020F0502020204030204" pitchFamily="34" charset="0"/>
              </a:rPr>
              <a:t> </a:t>
            </a:r>
            <a:r>
              <a:rPr lang="he-IL" b="1" dirty="0">
                <a:solidFill>
                  <a:srgbClr val="D10B7C"/>
                </a:solidFill>
                <a:latin typeface="Calibri" panose="020F0502020204030204" pitchFamily="34" charset="0"/>
                <a:ea typeface="Calibri" panose="020F0502020204030204" pitchFamily="34" charset="0"/>
                <a:cs typeface="Calibri" panose="020F0502020204030204" pitchFamily="34" charset="0"/>
              </a:rPr>
              <a:t>הצג</a:t>
            </a:r>
            <a:r>
              <a:rPr lang="he-IL" dirty="0">
                <a:latin typeface="Calibri" panose="020F0502020204030204" pitchFamily="34" charset="0"/>
                <a:ea typeface="Calibri" panose="020F0502020204030204" pitchFamily="34" charset="0"/>
                <a:cs typeface="Calibri" panose="020F0502020204030204" pitchFamily="34" charset="0"/>
              </a:rPr>
              <a:t> אחד מן ההסברים האלה, </a:t>
            </a:r>
            <a:r>
              <a:rPr lang="he-IL" b="1" dirty="0">
                <a:solidFill>
                  <a:srgbClr val="D10B7C"/>
                </a:solidFill>
                <a:latin typeface="Calibri" panose="020F0502020204030204" pitchFamily="34" charset="0"/>
                <a:ea typeface="Calibri" panose="020F0502020204030204" pitchFamily="34" charset="0"/>
                <a:cs typeface="Calibri" panose="020F0502020204030204" pitchFamily="34" charset="0"/>
              </a:rPr>
              <a:t>והבא</a:t>
            </a:r>
            <a:r>
              <a:rPr lang="he-IL" dirty="0">
                <a:latin typeface="Calibri" panose="020F0502020204030204" pitchFamily="34" charset="0"/>
                <a:ea typeface="Calibri" panose="020F0502020204030204" pitchFamily="34" charset="0"/>
                <a:cs typeface="Calibri" panose="020F0502020204030204" pitchFamily="34" charset="0"/>
              </a:rPr>
              <a:t> מקור מספר הלימוד לביסוס הסבר זה. </a:t>
            </a: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spcAft>
                <a:spcPts val="800"/>
              </a:spcAft>
              <a:buNone/>
            </a:pPr>
            <a:r>
              <a:rPr lang="he-IL" dirty="0">
                <a:solidFill>
                  <a:srgbClr val="E81F7A"/>
                </a:solidFill>
                <a:latin typeface="Calibri" panose="020F0502020204030204" pitchFamily="34" charset="0"/>
                <a:ea typeface="Calibri" panose="020F0502020204030204" pitchFamily="34" charset="0"/>
                <a:cs typeface="Calibri" panose="020F0502020204030204" pitchFamily="34" charset="0"/>
              </a:rPr>
              <a:t>ב. </a:t>
            </a:r>
            <a:r>
              <a:rPr lang="he-IL" dirty="0">
                <a:latin typeface="Calibri" panose="020F0502020204030204" pitchFamily="34" charset="0"/>
                <a:ea typeface="Calibri" panose="020F0502020204030204" pitchFamily="34" charset="0"/>
                <a:cs typeface="Calibri" panose="020F0502020204030204" pitchFamily="34" charset="0"/>
              </a:rPr>
              <a:t>היסטוריונים טוענים שקורות יהודי צפון אפריקה בזמן מלחמת העולם השנייה הם חלק משואת העם היהודי</a:t>
            </a:r>
            <a:r>
              <a:rPr lang="en-US" dirty="0">
                <a:latin typeface="Calibri" panose="020F0502020204030204" pitchFamily="34" charset="0"/>
                <a:ea typeface="Calibri" panose="020F0502020204030204" pitchFamily="34" charset="0"/>
                <a:cs typeface="Calibri" panose="020F0502020204030204" pitchFamily="34" charset="0"/>
              </a:rPr>
              <a:t>.</a:t>
            </a:r>
            <a:r>
              <a:rPr lang="he-IL" dirty="0">
                <a:latin typeface="Calibri" panose="020F0502020204030204" pitchFamily="34" charset="0"/>
                <a:ea typeface="Calibri" panose="020F0502020204030204" pitchFamily="34" charset="0"/>
                <a:cs typeface="Calibri" panose="020F0502020204030204" pitchFamily="34" charset="0"/>
              </a:rPr>
              <a:t> </a:t>
            </a:r>
            <a:r>
              <a:rPr lang="he-IL" b="1" dirty="0">
                <a:solidFill>
                  <a:srgbClr val="D10B7C"/>
                </a:solidFill>
                <a:latin typeface="Calibri" panose="020F0502020204030204" pitchFamily="34" charset="0"/>
                <a:ea typeface="Calibri" panose="020F0502020204030204" pitchFamily="34" charset="0"/>
                <a:cs typeface="Calibri" panose="020F0502020204030204" pitchFamily="34" charset="0"/>
              </a:rPr>
              <a:t>נמק</a:t>
            </a:r>
            <a:r>
              <a:rPr lang="he-IL" dirty="0">
                <a:latin typeface="Calibri" panose="020F0502020204030204" pitchFamily="34" charset="0"/>
                <a:ea typeface="Calibri" panose="020F0502020204030204" pitchFamily="34" charset="0"/>
                <a:cs typeface="Calibri" panose="020F0502020204030204" pitchFamily="34" charset="0"/>
              </a:rPr>
              <a:t> את טענתם באמצעות </a:t>
            </a:r>
            <a:r>
              <a:rPr lang="he-IL" b="1" dirty="0">
                <a:latin typeface="Calibri" panose="020F0502020204030204" pitchFamily="34" charset="0"/>
                <a:ea typeface="Calibri" panose="020F0502020204030204" pitchFamily="34" charset="0"/>
                <a:cs typeface="Calibri" panose="020F0502020204030204" pitchFamily="34" charset="0"/>
              </a:rPr>
              <a:t>שתי</a:t>
            </a:r>
            <a:r>
              <a:rPr lang="he-IL" dirty="0">
                <a:latin typeface="Calibri" panose="020F0502020204030204" pitchFamily="34" charset="0"/>
                <a:ea typeface="Calibri" panose="020F0502020204030204" pitchFamily="34" charset="0"/>
                <a:cs typeface="Calibri" panose="020F0502020204030204" pitchFamily="34" charset="0"/>
              </a:rPr>
              <a:t> עובדות מן המקור שלפניך</a:t>
            </a:r>
            <a:r>
              <a:rPr lang="en-US" dirty="0">
                <a:latin typeface="Calibri" panose="020F0502020204030204" pitchFamily="34" charset="0"/>
                <a:ea typeface="Calibri" panose="020F0502020204030204" pitchFamily="34" charset="0"/>
                <a:cs typeface="Calibri" panose="020F0502020204030204" pitchFamily="34" charset="0"/>
              </a:rPr>
              <a:t>.</a:t>
            </a:r>
          </a:p>
          <a:p>
            <a:pPr marL="0" indent="0" algn="ctr">
              <a:lnSpc>
                <a:spcPct val="100000"/>
              </a:lnSpc>
              <a:buNone/>
            </a:pPr>
            <a:r>
              <a:rPr lang="he-IL" sz="2400" dirty="0" smtClean="0">
                <a:latin typeface="Calibri" panose="020F0502020204030204" pitchFamily="34" charset="0"/>
                <a:cs typeface="Calibri" panose="020F0502020204030204" pitchFamily="34" charset="0"/>
              </a:rPr>
              <a:t>(המשך בשקופית הבאה)</a:t>
            </a:r>
            <a:endParaRPr lang="he-IL" sz="2400" dirty="0">
              <a:latin typeface="Calibri" panose="020F0502020204030204" pitchFamily="34" charset="0"/>
              <a:cs typeface="Calibri" panose="020F0502020204030204" pitchFamily="34" charset="0"/>
            </a:endParaRPr>
          </a:p>
          <a:p>
            <a:pPr marL="0" indent="0">
              <a:lnSpc>
                <a:spcPct val="100000"/>
              </a:lnSpc>
              <a:buNone/>
            </a:pPr>
            <a:endParaRPr lang="he-IL"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1153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274506" y="207749"/>
            <a:ext cx="9642987" cy="590931"/>
          </a:xfrm>
        </p:spPr>
        <p:txBody>
          <a:bodyPr vert="horz" wrap="square" lIns="91440" tIns="45720" rIns="91440" bIns="45720" rtlCol="0" anchor="ctr">
            <a:spAutoFit/>
          </a:bodyPr>
          <a:lstStyle/>
          <a:p>
            <a:r>
              <a:rPr lang="he-IL" sz="3600" b="1" dirty="0">
                <a:latin typeface="Calibri" panose="020F0502020204030204" pitchFamily="34" charset="0"/>
                <a:cs typeface="Calibri" panose="020F0502020204030204" pitchFamily="34" charset="0"/>
              </a:rPr>
              <a:t>שאלה מלחמת העולם השנייה ושואה-מסוג ספר פתוח</a:t>
            </a:r>
          </a:p>
        </p:txBody>
      </p:sp>
      <p:sp>
        <p:nvSpPr>
          <p:cNvPr id="3" name="מציין מיקום תוכן 2"/>
          <p:cNvSpPr>
            <a:spLocks noGrp="1"/>
          </p:cNvSpPr>
          <p:nvPr>
            <p:ph idx="1"/>
          </p:nvPr>
        </p:nvSpPr>
        <p:spPr>
          <a:xfrm>
            <a:off x="403859" y="1103644"/>
            <a:ext cx="11384279" cy="4590103"/>
          </a:xfrm>
        </p:spPr>
        <p:txBody>
          <a:bodyPr>
            <a:spAutoFit/>
          </a:bodyPr>
          <a:lstStyle/>
          <a:p>
            <a:pPr marL="0" indent="0">
              <a:lnSpc>
                <a:spcPct val="120000"/>
              </a:lnSpc>
              <a:spcAft>
                <a:spcPts val="800"/>
              </a:spcAft>
              <a:buNone/>
            </a:pPr>
            <a:r>
              <a:rPr lang="he-IL" sz="1400" b="1" dirty="0">
                <a:latin typeface="Calibri" panose="020F0502020204030204" pitchFamily="34" charset="0"/>
                <a:ea typeface="Calibri" panose="020F0502020204030204" pitchFamily="34" charset="0"/>
                <a:cs typeface="Calibri" panose="020F0502020204030204" pitchFamily="34" charset="0"/>
              </a:rPr>
              <a:t>מעדותו של ד"ר מרדכי חן, ששירת כרופא בצבא הבריטי במלחמת העולם השנייה</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Aft>
                <a:spcPts val="800"/>
              </a:spcAft>
              <a:buNone/>
            </a:pPr>
            <a:r>
              <a:rPr lang="he-IL" sz="1400" dirty="0">
                <a:latin typeface="Calibri" panose="020F0502020204030204" pitchFamily="34" charset="0"/>
                <a:ea typeface="Calibri" panose="020F0502020204030204" pitchFamily="34" charset="0"/>
                <a:cs typeface="Calibri" panose="020F0502020204030204" pitchFamily="34" charset="0"/>
              </a:rPr>
              <a:t>כמה ימים אחרי זה, נסעתי לטריפולי לעשות קניות בשביל היחידה, ובערב הנהג שלי תעה (התבלבל) בדרך, ולפנות ערב אנחנו נכנסנו למושבה קטנה, שקוראים לה "</a:t>
            </a:r>
            <a:r>
              <a:rPr lang="he-IL" sz="1400" dirty="0" err="1">
                <a:latin typeface="Calibri" panose="020F0502020204030204" pitchFamily="34" charset="0"/>
                <a:ea typeface="Calibri" panose="020F0502020204030204" pitchFamily="34" charset="0"/>
                <a:cs typeface="Calibri" panose="020F0502020204030204" pitchFamily="34" charset="0"/>
              </a:rPr>
              <a:t>ג'אדו</a:t>
            </a:r>
            <a:r>
              <a:rPr lang="he-IL" sz="1400" dirty="0">
                <a:latin typeface="Calibri" panose="020F0502020204030204" pitchFamily="34" charset="0"/>
                <a:ea typeface="Calibri" panose="020F0502020204030204" pitchFamily="34" charset="0"/>
                <a:cs typeface="Calibri" panose="020F0502020204030204" pitchFamily="34" charset="0"/>
              </a:rPr>
              <a:t>" ושם נפגשתי עם קצין צעיר, אנגלי, סגן־ משנה, מאוד מודאג. לא ידע מה לעשות ומאוד שמח שרופא הגיע למקום, ואמר שהוא ישמח מאוד אם אשאר אצלו, ואולי הוא יוכל לנצל אותי כיוון שהיו לו כמה בעיות דחופות. דיברנו על זה, </a:t>
            </a:r>
            <a:r>
              <a:rPr lang="he-IL" sz="1400" dirty="0" err="1">
                <a:latin typeface="Calibri" panose="020F0502020204030204" pitchFamily="34" charset="0"/>
                <a:ea typeface="Calibri" panose="020F0502020204030204" pitchFamily="34" charset="0"/>
                <a:cs typeface="Calibri" panose="020F0502020204030204" pitchFamily="34" charset="0"/>
              </a:rPr>
              <a:t>ונתברר</a:t>
            </a:r>
            <a:r>
              <a:rPr lang="he-IL" sz="1400" dirty="0">
                <a:latin typeface="Calibri" panose="020F0502020204030204" pitchFamily="34" charset="0"/>
                <a:ea typeface="Calibri" panose="020F0502020204030204" pitchFamily="34" charset="0"/>
                <a:cs typeface="Calibri" panose="020F0502020204030204" pitchFamily="34" charset="0"/>
              </a:rPr>
              <a:t> </a:t>
            </a:r>
            <a:r>
              <a:rPr lang="he-IL" sz="1400" dirty="0" err="1">
                <a:latin typeface="Calibri" panose="020F0502020204030204" pitchFamily="34" charset="0"/>
                <a:ea typeface="Calibri" panose="020F0502020204030204" pitchFamily="34" charset="0"/>
                <a:cs typeface="Calibri" panose="020F0502020204030204" pitchFamily="34" charset="0"/>
              </a:rPr>
              <a:t>שבג'אדו</a:t>
            </a:r>
            <a:r>
              <a:rPr lang="he-IL" sz="1400" dirty="0">
                <a:latin typeface="Calibri" panose="020F0502020204030204" pitchFamily="34" charset="0"/>
                <a:ea typeface="Calibri" panose="020F0502020204030204" pitchFamily="34" charset="0"/>
                <a:cs typeface="Calibri" panose="020F0502020204030204" pitchFamily="34" charset="0"/>
              </a:rPr>
              <a:t>ָ היה מחנה ריכוז שהקימו האיטלקים, במיוחד ליהודים </a:t>
            </a:r>
            <a:r>
              <a:rPr lang="he-IL" sz="1400" dirty="0" err="1">
                <a:latin typeface="Calibri" panose="020F0502020204030204" pitchFamily="34" charset="0"/>
                <a:ea typeface="Calibri" panose="020F0502020204030204" pitchFamily="34" charset="0"/>
                <a:cs typeface="Calibri" panose="020F0502020204030204" pitchFamily="34" charset="0"/>
              </a:rPr>
              <a:t>מּבנגזי</a:t>
            </a:r>
            <a:r>
              <a:rPr lang="he-IL" sz="1400" dirty="0">
                <a:latin typeface="Calibri" panose="020F0502020204030204" pitchFamily="34" charset="0"/>
                <a:ea typeface="Calibri" panose="020F0502020204030204" pitchFamily="34" charset="0"/>
                <a:cs typeface="Calibri" panose="020F0502020204030204" pitchFamily="34" charset="0"/>
              </a:rPr>
              <a:t>, ובנוסף לזה ליהודים </a:t>
            </a:r>
            <a:r>
              <a:rPr lang="he-IL" sz="1400" dirty="0" err="1">
                <a:latin typeface="Calibri" panose="020F0502020204030204" pitchFamily="34" charset="0"/>
                <a:ea typeface="Calibri" panose="020F0502020204030204" pitchFamily="34" charset="0"/>
                <a:cs typeface="Calibri" panose="020F0502020204030204" pitchFamily="34" charset="0"/>
              </a:rPr>
              <a:t>מליביה</a:t>
            </a:r>
            <a:r>
              <a:rPr lang="he-IL" sz="1400" dirty="0">
                <a:latin typeface="Calibri" panose="020F0502020204030204" pitchFamily="34" charset="0"/>
                <a:ea typeface="Calibri" panose="020F0502020204030204" pitchFamily="34" charset="0"/>
                <a:cs typeface="Calibri" panose="020F0502020204030204" pitchFamily="34" charset="0"/>
              </a:rPr>
              <a:t> ומטְ </a:t>
            </a:r>
            <a:r>
              <a:rPr lang="he-IL" sz="1400" dirty="0" err="1">
                <a:latin typeface="Calibri" panose="020F0502020204030204" pitchFamily="34" charset="0"/>
                <a:ea typeface="Calibri" panose="020F0502020204030204" pitchFamily="34" charset="0"/>
                <a:cs typeface="Calibri" panose="020F0502020204030204" pitchFamily="34" charset="0"/>
              </a:rPr>
              <a:t>ריפֹוליט</a:t>
            </a:r>
            <a:r>
              <a:rPr lang="he-IL" sz="1400" dirty="0">
                <a:latin typeface="Calibri" panose="020F0502020204030204" pitchFamily="34" charset="0"/>
                <a:ea typeface="Calibri" panose="020F0502020204030204" pitchFamily="34" charset="0"/>
                <a:cs typeface="Calibri" panose="020F0502020204030204" pitchFamily="34" charset="0"/>
              </a:rPr>
              <a:t>ָ </a:t>
            </a:r>
            <a:r>
              <a:rPr lang="he-IL" sz="1400" dirty="0" err="1">
                <a:latin typeface="Calibri" panose="020F0502020204030204" pitchFamily="34" charset="0"/>
                <a:ea typeface="Calibri" panose="020F0502020204030204" pitchFamily="34" charset="0"/>
                <a:cs typeface="Calibri" panose="020F0502020204030204" pitchFamily="34" charset="0"/>
              </a:rPr>
              <a:t>ניה</a:t>
            </a:r>
            <a:r>
              <a:rPr lang="he-IL" sz="1400" dirty="0">
                <a:latin typeface="Calibri" panose="020F0502020204030204" pitchFamily="34" charset="0"/>
                <a:ea typeface="Calibri" panose="020F0502020204030204" pitchFamily="34" charset="0"/>
                <a:cs typeface="Calibri" panose="020F0502020204030204" pitchFamily="34" charset="0"/>
              </a:rPr>
              <a:t> (אזורים בלוב), שבזמן שהגרמנים היו </a:t>
            </a:r>
            <a:r>
              <a:rPr lang="he-IL" sz="1400" dirty="0" err="1">
                <a:latin typeface="Calibri" panose="020F0502020204030204" pitchFamily="34" charset="0"/>
                <a:ea typeface="Calibri" panose="020F0502020204030204" pitchFamily="34" charset="0"/>
                <a:cs typeface="Calibri" panose="020F0502020204030204" pitchFamily="34" charset="0"/>
              </a:rPr>
              <a:t>בבנגזי</a:t>
            </a:r>
            <a:r>
              <a:rPr lang="he-IL" sz="1400" dirty="0">
                <a:latin typeface="Calibri" panose="020F0502020204030204" pitchFamily="34" charset="0"/>
                <a:ea typeface="Calibri" panose="020F0502020204030204" pitchFamily="34" charset="0"/>
                <a:cs typeface="Calibri" panose="020F0502020204030204" pitchFamily="34" charset="0"/>
              </a:rPr>
              <a:t> הביאו אותם למחנה ריכוז זה. הוא אמר שהמצב נורא שם, שהוא מטפל כמיטב יכולתו, והוא נכנס רק באותו יום, ולא ידע מה לעשות וכיצד לטפל בהם</a:t>
            </a:r>
            <a:r>
              <a:rPr lang="en-US" sz="1400" dirty="0">
                <a:latin typeface="Calibri" panose="020F0502020204030204" pitchFamily="34" charset="0"/>
                <a:ea typeface="Calibri" panose="020F0502020204030204" pitchFamily="34" charset="0"/>
                <a:cs typeface="Calibri" panose="020F0502020204030204" pitchFamily="34" charset="0"/>
              </a:rPr>
              <a:t>. </a:t>
            </a:r>
          </a:p>
          <a:p>
            <a:pPr marL="0" indent="0">
              <a:lnSpc>
                <a:spcPct val="120000"/>
              </a:lnSpc>
              <a:spcAft>
                <a:spcPts val="800"/>
              </a:spcAft>
              <a:buNone/>
            </a:pPr>
            <a:r>
              <a:rPr lang="he-IL" sz="1400" dirty="0">
                <a:latin typeface="Calibri" panose="020F0502020204030204" pitchFamily="34" charset="0"/>
                <a:ea typeface="Calibri" panose="020F0502020204030204" pitchFamily="34" charset="0"/>
                <a:cs typeface="Calibri" panose="020F0502020204030204" pitchFamily="34" charset="0"/>
              </a:rPr>
              <a:t>אנחנו עשינו סיור ביחד, מצאנו צפיפות איומה בבניינים במקום, סירחון נורא, מקום כמעט בלי אמצעים היגייניים בכלל, אנשים השוכבים דחוסים ממש אחד ליד השני, והיה שם כעין בית חולים שהיו בו קבוצות של חולים ששכבו על הרצפה, ללא כיסוי מתאים, והיו כאלה בלי כיסוי בכלל, ששכבו על האבנים, עם חום גבוה של טִיפּוס הבהרות (מחלה זיהומית). התמותה שם הייתה גבוהה. בזמן שאני הייתי שם, מתו ארבעה-שישה אנשים</a:t>
            </a:r>
            <a:r>
              <a:rPr lang="en-US" sz="1400" dirty="0">
                <a:latin typeface="Calibri" panose="020F0502020204030204" pitchFamily="34" charset="0"/>
                <a:ea typeface="Calibri" panose="020F0502020204030204" pitchFamily="34" charset="0"/>
                <a:cs typeface="Calibri" panose="020F0502020204030204" pitchFamily="34" charset="0"/>
              </a:rPr>
              <a:t>.</a:t>
            </a:r>
          </a:p>
          <a:p>
            <a:pPr marL="0" indent="0">
              <a:lnSpc>
                <a:spcPct val="120000"/>
              </a:lnSpc>
              <a:spcAft>
                <a:spcPts val="800"/>
              </a:spcAft>
              <a:buNone/>
            </a:pPr>
            <a:r>
              <a:rPr lang="he-IL" sz="1400" dirty="0">
                <a:latin typeface="Calibri" panose="020F0502020204030204" pitchFamily="34" charset="0"/>
                <a:ea typeface="Calibri" panose="020F0502020204030204" pitchFamily="34" charset="0"/>
                <a:cs typeface="Calibri" panose="020F0502020204030204" pitchFamily="34" charset="0"/>
              </a:rPr>
              <a:t>במחנה שרר מצב של חוסר תזונה מוחלט, חוסר מים, הם קיבלו מים רק שעתיים ביום בשביל כל התצרוכת שלהם, והיה ממש מצב של רעב, צימאון ומחלה, של טיפוס הבהרות וטיפוס המעיים</a:t>
            </a:r>
            <a:r>
              <a:rPr lang="en-US" sz="1400" dirty="0">
                <a:latin typeface="Calibri" panose="020F0502020204030204" pitchFamily="34" charset="0"/>
                <a:ea typeface="Calibri" panose="020F0502020204030204" pitchFamily="34" charset="0"/>
                <a:cs typeface="Calibri" panose="020F0502020204030204" pitchFamily="34" charset="0"/>
              </a:rPr>
              <a:t>.</a:t>
            </a:r>
          </a:p>
          <a:p>
            <a:pPr marL="0" indent="0">
              <a:lnSpc>
                <a:spcPct val="120000"/>
              </a:lnSpc>
              <a:spcAft>
                <a:spcPts val="800"/>
              </a:spcAft>
              <a:buNone/>
            </a:pPr>
            <a:r>
              <a:rPr lang="en-US" sz="1400" dirty="0">
                <a:latin typeface="Calibri" panose="020F0502020204030204" pitchFamily="34" charset="0"/>
                <a:ea typeface="Calibri" panose="020F0502020204030204" pitchFamily="34" charset="0"/>
                <a:cs typeface="Calibri" panose="020F0502020204030204" pitchFamily="34" charset="0"/>
              </a:rPr>
              <a:t> (...) </a:t>
            </a:r>
            <a:r>
              <a:rPr lang="he-IL" sz="1400" dirty="0">
                <a:latin typeface="Calibri" panose="020F0502020204030204" pitchFamily="34" charset="0"/>
                <a:ea typeface="Calibri" panose="020F0502020204030204" pitchFamily="34" charset="0"/>
                <a:cs typeface="Calibri" panose="020F0502020204030204" pitchFamily="34" charset="0"/>
              </a:rPr>
              <a:t>זה היה בסוף ינואר או בהתחלת פברואר 1943.</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0" indent="0">
              <a:lnSpc>
                <a:spcPct val="120000"/>
              </a:lnSpc>
              <a:spcAft>
                <a:spcPts val="800"/>
              </a:spcAft>
              <a:buNone/>
            </a:pPr>
            <a:r>
              <a:rPr lang="en-US" sz="1400" dirty="0">
                <a:latin typeface="Calibri" panose="020F0502020204030204" pitchFamily="34" charset="0"/>
                <a:ea typeface="Calibri" panose="020F0502020204030204" pitchFamily="34" charset="0"/>
                <a:cs typeface="Calibri" panose="020F0502020204030204" pitchFamily="34" charset="0"/>
              </a:rPr>
              <a:t>)</a:t>
            </a:r>
            <a:r>
              <a:rPr lang="he-IL" sz="1400" dirty="0">
                <a:latin typeface="Calibri" panose="020F0502020204030204" pitchFamily="34" charset="0"/>
                <a:ea typeface="Calibri" panose="020F0502020204030204" pitchFamily="34" charset="0"/>
                <a:cs typeface="Calibri" panose="020F0502020204030204" pitchFamily="34" charset="0"/>
              </a:rPr>
              <a:t>א' מורגנשטרן </a:t>
            </a:r>
            <a:r>
              <a:rPr lang="en-US" sz="1400" dirty="0">
                <a:latin typeface="Calibri" panose="020F0502020204030204" pitchFamily="34" charset="0"/>
                <a:ea typeface="Calibri" panose="020F0502020204030204" pitchFamily="34" charset="0"/>
                <a:cs typeface="Calibri" panose="020F0502020204030204" pitchFamily="34" charset="0"/>
              </a:rPr>
              <a:t>)</a:t>
            </a:r>
            <a:r>
              <a:rPr lang="he-IL" sz="1400" dirty="0">
                <a:latin typeface="Calibri" panose="020F0502020204030204" pitchFamily="34" charset="0"/>
                <a:ea typeface="Calibri" panose="020F0502020204030204" pitchFamily="34" charset="0"/>
                <a:cs typeface="Calibri" panose="020F0502020204030204" pitchFamily="34" charset="0"/>
              </a:rPr>
              <a:t>עורך</a:t>
            </a:r>
            <a:r>
              <a:rPr lang="en-US" sz="1400" dirty="0">
                <a:latin typeface="Calibri" panose="020F0502020204030204" pitchFamily="34" charset="0"/>
                <a:ea typeface="Calibri" panose="020F0502020204030204" pitchFamily="34" charset="0"/>
                <a:cs typeface="Calibri" panose="020F0502020204030204" pitchFamily="34" charset="0"/>
              </a:rPr>
              <a:t>(</a:t>
            </a:r>
            <a:r>
              <a:rPr lang="he-IL" sz="1400" dirty="0">
                <a:latin typeface="Calibri" panose="020F0502020204030204" pitchFamily="34" charset="0"/>
                <a:ea typeface="Calibri" panose="020F0502020204030204" pitchFamily="34" charset="0"/>
                <a:cs typeface="Calibri" panose="020F0502020204030204" pitchFamily="34" charset="0"/>
              </a:rPr>
              <a:t>, מקורות ומחקרים על השואה, מעלות, תשמ"ג, עמ' 189-190</a:t>
            </a:r>
            <a:r>
              <a:rPr lang="en-US" sz="1400" dirty="0">
                <a:latin typeface="Calibri" panose="020F0502020204030204" pitchFamily="34" charset="0"/>
                <a:ea typeface="Calibri" panose="020F0502020204030204" pitchFamily="34" charset="0"/>
                <a:cs typeface="Calibri" panose="020F0502020204030204" pitchFamily="34" charset="0"/>
              </a:rPr>
              <a:t>(</a:t>
            </a:r>
          </a:p>
        </p:txBody>
      </p:sp>
      <p:sp>
        <p:nvSpPr>
          <p:cNvPr id="4" name="TextBox 3"/>
          <p:cNvSpPr txBox="1"/>
          <p:nvPr/>
        </p:nvSpPr>
        <p:spPr>
          <a:xfrm>
            <a:off x="403859" y="4526733"/>
            <a:ext cx="4783777" cy="1323439"/>
          </a:xfrm>
          <a:prstGeom prst="rect">
            <a:avLst/>
          </a:prstGeom>
          <a:noFill/>
          <a:ln>
            <a:solidFill>
              <a:srgbClr val="5E3DA1"/>
            </a:solidFill>
          </a:ln>
        </p:spPr>
        <p:txBody>
          <a:bodyPr wrap="square" rtlCol="0">
            <a:spAutoFit/>
          </a:bodyPr>
          <a:lstStyle/>
          <a:p>
            <a:pPr algn="r" rtl="1"/>
            <a:r>
              <a:rPr lang="he-IL" sz="1600" dirty="0" smtClean="0">
                <a:solidFill>
                  <a:srgbClr val="D10C7D"/>
                </a:solidFill>
              </a:rPr>
              <a:t>שימו לב</a:t>
            </a:r>
            <a:r>
              <a:rPr lang="he-IL" sz="1600" dirty="0" smtClean="0"/>
              <a:t>: כמעט תמיד תופיע בבגרות שאלה עם ציטוט מספר כלשהו. זה בדרך כלל קטע שלא למדתם והשאלה בוחנת את היכולת שלכם למצוא עובדות בטקסט. אלו לא בהכרח שאלות קשות יותר. אל תילחצו, קראו ונסו להבין אם זה משהו שזורם לכם.</a:t>
            </a:r>
            <a:endParaRPr lang="en-US" sz="1600" dirty="0"/>
          </a:p>
        </p:txBody>
      </p:sp>
    </p:spTree>
    <p:extLst>
      <p:ext uri="{BB962C8B-B14F-4D97-AF65-F5344CB8AC3E}">
        <p14:creationId xmlns:p14="http://schemas.microsoft.com/office/powerpoint/2010/main" val="3162579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45245" y="151902"/>
            <a:ext cx="10854689" cy="590931"/>
          </a:xfrm>
        </p:spPr>
        <p:txBody>
          <a:bodyPr vert="horz" wrap="square" lIns="91440" tIns="45720" rIns="91440" bIns="45720" rtlCol="0" anchor="ctr">
            <a:spAutoFit/>
          </a:bodyPr>
          <a:lstStyle/>
          <a:p>
            <a:r>
              <a:rPr lang="he-IL" sz="3600" b="1" dirty="0">
                <a:latin typeface="Calibri" panose="020F0502020204030204" pitchFamily="34" charset="0"/>
                <a:cs typeface="Calibri" panose="020F0502020204030204" pitchFamily="34" charset="0"/>
              </a:rPr>
              <a:t>שאלה מלחמת העולם השנייה ושואה-מסוג ספר פתוח</a:t>
            </a:r>
          </a:p>
        </p:txBody>
      </p:sp>
      <p:sp>
        <p:nvSpPr>
          <p:cNvPr id="3" name="מציין מיקום תוכן 2"/>
          <p:cNvSpPr>
            <a:spLocks noGrp="1"/>
          </p:cNvSpPr>
          <p:nvPr>
            <p:ph idx="1"/>
          </p:nvPr>
        </p:nvSpPr>
        <p:spPr>
          <a:xfrm>
            <a:off x="3812345" y="2011512"/>
            <a:ext cx="7343334" cy="3857582"/>
          </a:xfrm>
        </p:spPr>
        <p:txBody>
          <a:bodyPr>
            <a:normAutofit/>
          </a:bodyPr>
          <a:lstStyle/>
          <a:p>
            <a:endParaRPr lang="he-IL" b="1" u="sng" dirty="0"/>
          </a:p>
          <a:p>
            <a:endParaRPr lang="he-IL" dirty="0"/>
          </a:p>
        </p:txBody>
      </p:sp>
      <p:sp>
        <p:nvSpPr>
          <p:cNvPr id="5" name="מלבן 4"/>
          <p:cNvSpPr/>
          <p:nvPr/>
        </p:nvSpPr>
        <p:spPr>
          <a:xfrm>
            <a:off x="732065" y="1077517"/>
            <a:ext cx="10854689" cy="4524315"/>
          </a:xfrm>
          <a:prstGeom prst="rect">
            <a:avLst/>
          </a:prstGeom>
        </p:spPr>
        <p:txBody>
          <a:bodyPr wrap="square">
            <a:spAutoFit/>
          </a:bodyPr>
          <a:lstStyle/>
          <a:p>
            <a:pPr algn="r" rtl="1">
              <a:lnSpc>
                <a:spcPct val="150000"/>
              </a:lnSpc>
              <a:spcAft>
                <a:spcPts val="0"/>
              </a:spcAft>
            </a:pPr>
            <a:r>
              <a:rPr lang="he-IL" sz="2400" b="1" dirty="0">
                <a:solidFill>
                  <a:schemeClr val="tx1">
                    <a:lumMod val="95000"/>
                    <a:lumOff val="5000"/>
                  </a:schemeClr>
                </a:solidFill>
                <a:latin typeface="Calibri" panose="020F0502020204030204" pitchFamily="34" charset="0"/>
                <a:ea typeface="Times New Roman" panose="02020603050405020304" pitchFamily="18" charset="0"/>
                <a:cs typeface="Calibri" panose="020F0502020204030204" pitchFamily="34" charset="0"/>
              </a:rPr>
              <a:t>פיצוח שאלה - סעיף א'</a:t>
            </a:r>
          </a:p>
          <a:p>
            <a:pPr algn="r" rtl="1">
              <a:lnSpc>
                <a:spcPct val="150000"/>
              </a:lnSpc>
              <a:spcAft>
                <a:spcPts val="0"/>
              </a:spcAft>
            </a:pPr>
            <a:r>
              <a:rPr lang="he-IL" sz="2400" b="1" dirty="0">
                <a:solidFill>
                  <a:schemeClr val="tx1">
                    <a:lumMod val="95000"/>
                    <a:lumOff val="5000"/>
                  </a:schemeClr>
                </a:solidFill>
                <a:latin typeface="Calibri" panose="020F0502020204030204" pitchFamily="34" charset="0"/>
                <a:ea typeface="Times New Roman" panose="02020603050405020304" pitchFamily="18" charset="0"/>
                <a:cs typeface="Calibri" panose="020F0502020204030204" pitchFamily="34" charset="0"/>
              </a:rPr>
              <a:t>שלב 1 – </a:t>
            </a:r>
            <a:r>
              <a:rPr lang="he-IL" sz="2400" b="1" dirty="0">
                <a:solidFill>
                  <a:srgbClr val="E81F7A"/>
                </a:solidFill>
                <a:latin typeface="Calibri" panose="020F0502020204030204" pitchFamily="34" charset="0"/>
                <a:ea typeface="Times New Roman" panose="02020603050405020304" pitchFamily="18" charset="0"/>
                <a:cs typeface="Calibri" panose="020F0502020204030204" pitchFamily="34" charset="0"/>
              </a:rPr>
              <a:t>הצגת</a:t>
            </a:r>
            <a:r>
              <a:rPr lang="he-IL" sz="2400" b="1" dirty="0">
                <a:solidFill>
                  <a:schemeClr val="tx1">
                    <a:lumMod val="95000"/>
                    <a:lumOff val="5000"/>
                  </a:schemeClr>
                </a:solidFill>
                <a:latin typeface="Calibri" panose="020F0502020204030204" pitchFamily="34" charset="0"/>
                <a:ea typeface="Times New Roman" panose="02020603050405020304" pitchFamily="18" charset="0"/>
                <a:cs typeface="Calibri" panose="020F0502020204030204" pitchFamily="34" charset="0"/>
              </a:rPr>
              <a:t> </a:t>
            </a:r>
            <a:r>
              <a:rPr lang="he-IL" sz="2400" dirty="0">
                <a:solidFill>
                  <a:schemeClr val="tx1">
                    <a:lumMod val="95000"/>
                    <a:lumOff val="5000"/>
                  </a:schemeClr>
                </a:solidFill>
                <a:latin typeface="Calibri" panose="020F0502020204030204" pitchFamily="34" charset="0"/>
                <a:ea typeface="Times New Roman" panose="02020603050405020304" pitchFamily="18" charset="0"/>
                <a:cs typeface="Calibri" panose="020F0502020204030204" pitchFamily="34" charset="0"/>
              </a:rPr>
              <a:t>אחד מן ההסברים </a:t>
            </a:r>
            <a:r>
              <a:rPr lang="he-IL" sz="2400" dirty="0">
                <a:solidFill>
                  <a:schemeClr val="tx1">
                    <a:lumMod val="95000"/>
                    <a:lumOff val="5000"/>
                  </a:schemeClr>
                </a:solidFill>
                <a:latin typeface="Calibri" panose="020F0502020204030204" pitchFamily="34" charset="0"/>
                <a:ea typeface="Calibri" panose="020F0502020204030204" pitchFamily="34" charset="0"/>
                <a:cs typeface="Calibri" panose="020F0502020204030204" pitchFamily="34" charset="0"/>
              </a:rPr>
              <a:t>לקשר בין פלישת גרמניה לברית המועצות ובין תחילת הרצח ההמוני של היהודים:</a:t>
            </a:r>
          </a:p>
          <a:p>
            <a:pPr marL="342900" indent="-342900" algn="r" rtl="1">
              <a:lnSpc>
                <a:spcPct val="150000"/>
              </a:lnSpc>
              <a:spcAft>
                <a:spcPts val="0"/>
              </a:spcAft>
              <a:buClr>
                <a:srgbClr val="E81F7A"/>
              </a:buClr>
              <a:buFont typeface="Arial" panose="020B0604020202020204" pitchFamily="34" charset="0"/>
              <a:buChar char="•"/>
            </a:pPr>
            <a:r>
              <a:rPr lang="he-IL" sz="2400" dirty="0">
                <a:solidFill>
                  <a:schemeClr val="tx1">
                    <a:lumMod val="95000"/>
                    <a:lumOff val="5000"/>
                  </a:schemeClr>
                </a:solidFill>
                <a:latin typeface="Calibri" panose="020F0502020204030204" pitchFamily="34" charset="0"/>
                <a:cs typeface="Calibri" panose="020F0502020204030204" pitchFamily="34" charset="0"/>
              </a:rPr>
              <a:t>מלחמה אידאולוגית נגד הבולשביזם, וחיסול הבולשביזם כתנאי לבניית הסדר החדש באירופה.</a:t>
            </a:r>
          </a:p>
          <a:p>
            <a:pPr marL="342900" indent="-342900" algn="r" rtl="1">
              <a:lnSpc>
                <a:spcPct val="150000"/>
              </a:lnSpc>
              <a:spcAft>
                <a:spcPts val="0"/>
              </a:spcAft>
              <a:buClr>
                <a:srgbClr val="E81F7A"/>
              </a:buClr>
              <a:buFont typeface="Arial" panose="020B0604020202020204" pitchFamily="34" charset="0"/>
              <a:buChar char="•"/>
            </a:pPr>
            <a:r>
              <a:rPr lang="he-IL" sz="2400" dirty="0">
                <a:solidFill>
                  <a:schemeClr val="tx1">
                    <a:lumMod val="95000"/>
                    <a:lumOff val="5000"/>
                  </a:schemeClr>
                </a:solidFill>
                <a:latin typeface="Calibri" panose="020F0502020204030204" pitchFamily="34" charset="0"/>
                <a:cs typeface="Calibri" panose="020F0502020204030204" pitchFamily="34" charset="0"/>
              </a:rPr>
              <a:t>עם כיבוש ברית המועצות נפלו יהודים רבים בידי הנאצים. המספר הרב של היהודים האיץ בנאצים למצוא "פתרון" אחר לבעיית היהודים, במקום הפתרונות הקודמים.</a:t>
            </a:r>
          </a:p>
          <a:p>
            <a:pPr marL="342900" indent="-342900" algn="r" rtl="1">
              <a:lnSpc>
                <a:spcPct val="150000"/>
              </a:lnSpc>
              <a:spcAft>
                <a:spcPts val="0"/>
              </a:spcAft>
              <a:buClr>
                <a:srgbClr val="E81F7A"/>
              </a:buClr>
              <a:buFont typeface="Arial" panose="020B0604020202020204" pitchFamily="34" charset="0"/>
              <a:buChar char="•"/>
            </a:pPr>
            <a:r>
              <a:rPr lang="he-IL" sz="2400" dirty="0">
                <a:solidFill>
                  <a:schemeClr val="tx1">
                    <a:lumMod val="95000"/>
                    <a:lumOff val="5000"/>
                  </a:schemeClr>
                </a:solidFill>
                <a:latin typeface="Calibri" panose="020F0502020204030204" pitchFamily="34" charset="0"/>
                <a:cs typeface="Calibri" panose="020F0502020204030204" pitchFamily="34" charset="0"/>
              </a:rPr>
              <a:t>הריחוק הגאוגרפי של "המזרח" מן המולדת והבוז כלפי העמים הסלביים "הנחותים" הביאו להתרת הרסן, להסרת העכבות המוסריות, ויצרו תחושה שאין צורך להתחשב בדעת הקהל.</a:t>
            </a:r>
            <a:endParaRPr lang="he-IL" sz="2400" b="1" dirty="0">
              <a:solidFill>
                <a:schemeClr val="tx1">
                  <a:lumMod val="95000"/>
                  <a:lumOff val="5000"/>
                </a:schemeClr>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298666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52394" y="124649"/>
            <a:ext cx="10585470" cy="590931"/>
          </a:xfrm>
        </p:spPr>
        <p:txBody>
          <a:bodyPr vert="horz" wrap="square" lIns="91440" tIns="45720" rIns="91440" bIns="45720" rtlCol="0" anchor="ctr">
            <a:spAutoFit/>
          </a:bodyPr>
          <a:lstStyle/>
          <a:p>
            <a:r>
              <a:rPr lang="he-IL" sz="3600" b="1" dirty="0">
                <a:latin typeface="Calibri" panose="020F0502020204030204" pitchFamily="34" charset="0"/>
                <a:cs typeface="Calibri" panose="020F0502020204030204" pitchFamily="34" charset="0"/>
              </a:rPr>
              <a:t>שאלה מלחמת העולם השנייה ושואה-מסוג ספר פתוח</a:t>
            </a:r>
          </a:p>
        </p:txBody>
      </p:sp>
      <p:sp>
        <p:nvSpPr>
          <p:cNvPr id="3" name="מציין מיקום תוכן 2"/>
          <p:cNvSpPr>
            <a:spLocks noGrp="1"/>
          </p:cNvSpPr>
          <p:nvPr>
            <p:ph idx="1"/>
          </p:nvPr>
        </p:nvSpPr>
        <p:spPr>
          <a:xfrm>
            <a:off x="4042954" y="1291176"/>
            <a:ext cx="7694910" cy="4184415"/>
          </a:xfrm>
        </p:spPr>
        <p:txBody>
          <a:bodyPr wrap="square">
            <a:spAutoFit/>
          </a:bodyPr>
          <a:lstStyle/>
          <a:p>
            <a:pPr marL="0" indent="0">
              <a:lnSpc>
                <a:spcPct val="110000"/>
              </a:lnSpc>
              <a:buNone/>
            </a:pPr>
            <a:r>
              <a:rPr lang="he-IL" b="1" dirty="0">
                <a:solidFill>
                  <a:srgbClr val="D10B7C"/>
                </a:solidFill>
                <a:latin typeface="Calibri" panose="020F0502020204030204" pitchFamily="34" charset="0"/>
                <a:cs typeface="Calibri" panose="020F0502020204030204" pitchFamily="34" charset="0"/>
              </a:rPr>
              <a:t>שלב 2- בחירת מקור </a:t>
            </a:r>
          </a:p>
          <a:p>
            <a:pPr marL="457200" lvl="1" indent="0">
              <a:lnSpc>
                <a:spcPct val="110000"/>
              </a:lnSpc>
              <a:buNone/>
            </a:pPr>
            <a:r>
              <a:rPr lang="he-IL" dirty="0">
                <a:latin typeface="Calibri" panose="020F0502020204030204" pitchFamily="34" charset="0"/>
                <a:cs typeface="Calibri" panose="020F0502020204030204" pitchFamily="34" charset="0"/>
              </a:rPr>
              <a:t>התלמיד צריך להביא מקור מספר הלימוד לביסוס ההסבר שהציג.</a:t>
            </a:r>
          </a:p>
          <a:p>
            <a:pPr marL="457200" lvl="1" indent="0">
              <a:lnSpc>
                <a:spcPct val="110000"/>
              </a:lnSpc>
              <a:buNone/>
            </a:pPr>
            <a:r>
              <a:rPr lang="he-IL" dirty="0">
                <a:latin typeface="Calibri" panose="020F0502020204030204" pitchFamily="34" charset="0"/>
                <a:cs typeface="Calibri" panose="020F0502020204030204" pitchFamily="34" charset="0"/>
              </a:rPr>
              <a:t>גיא ההריגה, </a:t>
            </a:r>
            <a:r>
              <a:rPr lang="he-IL" dirty="0" err="1">
                <a:latin typeface="Calibri" panose="020F0502020204030204" pitchFamily="34" charset="0"/>
                <a:cs typeface="Calibri" panose="020F0502020204030204" pitchFamily="34" charset="0"/>
              </a:rPr>
              <a:t>ויניצה</a:t>
            </a:r>
            <a:r>
              <a:rPr lang="he-IL" dirty="0">
                <a:latin typeface="Calibri" panose="020F0502020204030204" pitchFamily="34" charset="0"/>
                <a:cs typeface="Calibri" panose="020F0502020204030204" pitchFamily="34" charset="0"/>
              </a:rPr>
              <a:t>, אוקראינה, מתוך הספר של מט"ח עמ' 216.</a:t>
            </a:r>
            <a:r>
              <a:rPr lang="en-US" dirty="0">
                <a:latin typeface="Calibri" panose="020F0502020204030204" pitchFamily="34" charset="0"/>
                <a:cs typeface="Calibri" panose="020F0502020204030204" pitchFamily="34" charset="0"/>
              </a:rPr>
              <a:t/>
            </a:r>
            <a:br>
              <a:rPr lang="en-US" dirty="0">
                <a:latin typeface="Calibri" panose="020F0502020204030204" pitchFamily="34" charset="0"/>
                <a:cs typeface="Calibri" panose="020F0502020204030204" pitchFamily="34" charset="0"/>
              </a:rPr>
            </a:br>
            <a:endParaRPr lang="he-IL" dirty="0">
              <a:latin typeface="Calibri" panose="020F0502020204030204" pitchFamily="34" charset="0"/>
              <a:cs typeface="Calibri" panose="020F0502020204030204" pitchFamily="34" charset="0"/>
            </a:endParaRPr>
          </a:p>
          <a:p>
            <a:pPr marL="0" indent="0">
              <a:lnSpc>
                <a:spcPct val="110000"/>
              </a:lnSpc>
              <a:buNone/>
            </a:pPr>
            <a:r>
              <a:rPr lang="he-IL" b="1" dirty="0">
                <a:solidFill>
                  <a:srgbClr val="D10B7C"/>
                </a:solidFill>
                <a:latin typeface="Calibri" panose="020F0502020204030204" pitchFamily="34" charset="0"/>
                <a:cs typeface="Calibri" panose="020F0502020204030204" pitchFamily="34" charset="0"/>
              </a:rPr>
              <a:t>שלב 3- הסבר לקשר ביו הפלישה לרצח היהודים.</a:t>
            </a:r>
          </a:p>
          <a:p>
            <a:pPr marL="457200" lvl="1" indent="0">
              <a:lnSpc>
                <a:spcPct val="110000"/>
              </a:lnSpc>
              <a:buNone/>
            </a:pPr>
            <a:r>
              <a:rPr lang="he-IL" dirty="0">
                <a:latin typeface="Calibri" panose="020F0502020204030204" pitchFamily="34" charset="0"/>
                <a:cs typeface="Calibri" panose="020F0502020204030204" pitchFamily="34" charset="0"/>
              </a:rPr>
              <a:t>עם כיבוש ברית המועצות נפלו יהודים רבים בידי הנאצים. המספר הרב של היהודים האיץ בנאצים למצוא "פתרון" אחר לבעיית היהודים, במקום הפתרונות הקודמים (ריכוז בגטאות)- הירי בבורות היה השלב הראשון בפתרון הסופי של היהודים. </a:t>
            </a:r>
            <a:endParaRPr lang="he-IL" sz="3200" dirty="0">
              <a:latin typeface="Calibri" panose="020F0502020204030204" pitchFamily="34" charset="0"/>
              <a:cs typeface="Calibri" panose="020F0502020204030204" pitchFamily="34" charset="0"/>
            </a:endParaRPr>
          </a:p>
        </p:txBody>
      </p:sp>
      <p:pic>
        <p:nvPicPr>
          <p:cNvPr id="7" name="תמונה 6">
            <a:extLst>
              <a:ext uri="{FF2B5EF4-FFF2-40B4-BE49-F238E27FC236}">
                <a16:creationId xmlns:a16="http://schemas.microsoft.com/office/drawing/2014/main" id="{EA269ACD-0842-4C51-B3AA-E59B6D285B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6058" y="1417152"/>
            <a:ext cx="3145971" cy="3932464"/>
          </a:xfrm>
          <a:prstGeom prst="rect">
            <a:avLst/>
          </a:prstGeom>
        </p:spPr>
      </p:pic>
    </p:spTree>
    <p:extLst>
      <p:ext uri="{BB962C8B-B14F-4D97-AF65-F5344CB8AC3E}">
        <p14:creationId xmlns:p14="http://schemas.microsoft.com/office/powerpoint/2010/main" val="283440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64920" y="153548"/>
            <a:ext cx="10572944" cy="590931"/>
          </a:xfrm>
        </p:spPr>
        <p:txBody>
          <a:bodyPr vert="horz" wrap="square" lIns="91440" tIns="45720" rIns="91440" bIns="45720" rtlCol="0" anchor="ctr">
            <a:spAutoFit/>
          </a:bodyPr>
          <a:lstStyle/>
          <a:p>
            <a:r>
              <a:rPr lang="he-IL" sz="3600" b="1" dirty="0">
                <a:latin typeface="Calibri" panose="020F0502020204030204" pitchFamily="34" charset="0"/>
                <a:cs typeface="Calibri" panose="020F0502020204030204" pitchFamily="34" charset="0"/>
              </a:rPr>
              <a:t>שאלה מלחמת העולם השנייה ושואה-מסוג ספר פתוח</a:t>
            </a:r>
          </a:p>
        </p:txBody>
      </p:sp>
      <p:sp>
        <p:nvSpPr>
          <p:cNvPr id="3" name="מציין מיקום תוכן 2"/>
          <p:cNvSpPr>
            <a:spLocks noGrp="1"/>
          </p:cNvSpPr>
          <p:nvPr>
            <p:ph idx="1"/>
          </p:nvPr>
        </p:nvSpPr>
        <p:spPr>
          <a:xfrm>
            <a:off x="359229" y="1123237"/>
            <a:ext cx="11443949" cy="4556119"/>
          </a:xfrm>
        </p:spPr>
        <p:txBody>
          <a:bodyPr wrap="square">
            <a:spAutoFit/>
          </a:bodyPr>
          <a:lstStyle/>
          <a:p>
            <a:pPr marL="0" indent="0">
              <a:buNone/>
            </a:pPr>
            <a:r>
              <a:rPr lang="he-IL" sz="2300" b="1" dirty="0">
                <a:solidFill>
                  <a:schemeClr val="tx1"/>
                </a:solidFill>
                <a:latin typeface="Calibri" panose="020F0502020204030204" pitchFamily="34" charset="0"/>
                <a:cs typeface="Calibri" panose="020F0502020204030204" pitchFamily="34" charset="0"/>
              </a:rPr>
              <a:t>פיצוח שאלה סעיף ב'</a:t>
            </a:r>
          </a:p>
          <a:p>
            <a:pPr marL="0" indent="0">
              <a:buNone/>
            </a:pPr>
            <a:r>
              <a:rPr lang="he-IL" sz="2300" b="1" dirty="0">
                <a:solidFill>
                  <a:srgbClr val="D10B7C"/>
                </a:solidFill>
                <a:latin typeface="Calibri" panose="020F0502020204030204" pitchFamily="34" charset="0"/>
                <a:cs typeface="Calibri" panose="020F0502020204030204" pitchFamily="34" charset="0"/>
              </a:rPr>
              <a:t>נימוקים</a:t>
            </a:r>
            <a:r>
              <a:rPr lang="he-IL" sz="2300" b="1" dirty="0">
                <a:latin typeface="Calibri" panose="020F0502020204030204" pitchFamily="34" charset="0"/>
                <a:cs typeface="Calibri" panose="020F0502020204030204" pitchFamily="34" charset="0"/>
              </a:rPr>
              <a:t> לטענה שקורות יהודי צפון אפריקה בזמן מלחמת העולם השנייה הם חלק משואת העם היהודי: </a:t>
            </a:r>
          </a:p>
          <a:p>
            <a:pPr marL="0" indent="0">
              <a:buNone/>
            </a:pPr>
            <a:r>
              <a:rPr lang="he-IL" sz="2300" b="1" dirty="0">
                <a:solidFill>
                  <a:srgbClr val="D10B7C"/>
                </a:solidFill>
                <a:latin typeface="Calibri" panose="020F0502020204030204" pitchFamily="34" charset="0"/>
                <a:cs typeface="Calibri" panose="020F0502020204030204" pitchFamily="34" charset="0"/>
              </a:rPr>
              <a:t>שלב 1- הסבר לטענה: </a:t>
            </a:r>
            <a:r>
              <a:rPr lang="he-IL" sz="2300" dirty="0">
                <a:latin typeface="Calibri" panose="020F0502020204030204" pitchFamily="34" charset="0"/>
                <a:cs typeface="Calibri" panose="020F0502020204030204" pitchFamily="34" charset="0"/>
              </a:rPr>
              <a:t>המדיניות הנאצית שננקטה כלפי יהודי צפון אפריקה דומה למדיניות הנאצית שננקטה כלפי היהודים באירופה: חקיקה גזעית, טרור, שוד כלכלי, כליאת היהודים במחנות ריכוז, עבודות כפייה, תנאים קשים שנכפו על היהודים שהיו במחנות. </a:t>
            </a:r>
            <a:r>
              <a:rPr lang="en-US" sz="2300" dirty="0">
                <a:latin typeface="Calibri" panose="020F0502020204030204" pitchFamily="34" charset="0"/>
                <a:cs typeface="Calibri" panose="020F0502020204030204" pitchFamily="34" charset="0"/>
              </a:rPr>
              <a:t/>
            </a:r>
            <a:br>
              <a:rPr lang="en-US" sz="2300" dirty="0">
                <a:latin typeface="Calibri" panose="020F0502020204030204" pitchFamily="34" charset="0"/>
                <a:cs typeface="Calibri" panose="020F0502020204030204" pitchFamily="34" charset="0"/>
              </a:rPr>
            </a:br>
            <a:endParaRPr lang="he-IL" sz="2300" dirty="0">
              <a:latin typeface="Calibri" panose="020F0502020204030204" pitchFamily="34" charset="0"/>
              <a:cs typeface="Calibri" panose="020F0502020204030204" pitchFamily="34" charset="0"/>
            </a:endParaRPr>
          </a:p>
          <a:p>
            <a:pPr marL="0" indent="0">
              <a:buNone/>
            </a:pPr>
            <a:r>
              <a:rPr lang="he-IL" sz="2300" b="1" dirty="0">
                <a:solidFill>
                  <a:srgbClr val="D10B7C"/>
                </a:solidFill>
                <a:latin typeface="Calibri" panose="020F0502020204030204" pitchFamily="34" charset="0"/>
                <a:cs typeface="Calibri" panose="020F0502020204030204" pitchFamily="34" charset="0"/>
              </a:rPr>
              <a:t>שלב 2- עובדות מן המקור: </a:t>
            </a:r>
          </a:p>
          <a:p>
            <a:pPr>
              <a:buClr>
                <a:srgbClr val="E81F7A"/>
              </a:buClr>
            </a:pPr>
            <a:r>
              <a:rPr lang="he-IL" sz="2300" dirty="0">
                <a:latin typeface="Calibri" panose="020F0502020204030204" pitchFamily="34" charset="0"/>
                <a:cs typeface="Calibri" panose="020F0502020204030204" pitchFamily="34" charset="0"/>
              </a:rPr>
              <a:t>הרופא מתאר שהגיע ל"מחנה ריכוז שהקימו האיטלקים" בג'אדו, מחנה שבו ריכזו הגרמנים יהודים מאזורים שונים בלוב.</a:t>
            </a:r>
          </a:p>
          <a:p>
            <a:pPr>
              <a:buClr>
                <a:srgbClr val="E81F7A"/>
              </a:buClr>
            </a:pPr>
            <a:r>
              <a:rPr lang="he-IL" sz="2300" dirty="0">
                <a:latin typeface="Calibri" panose="020F0502020204030204" pitchFamily="34" charset="0"/>
                <a:cs typeface="Calibri" panose="020F0502020204030204" pitchFamily="34" charset="0"/>
              </a:rPr>
              <a:t>הרופא מתאר את התנאים הקשים שהיו במחנה: "מצאנו צפיפות איומה (...) כמעט בלי אמצעים היגייניים בכלל"; "קבוצות של חולים ששכבו על הרצפה... ששכבו על האבנים, עם חום גבוה"; "במחנה שרר מצב של חוסר תזונה מוחלט, חוסר מים (...) והיה ממש מצב של רעב".</a:t>
            </a:r>
          </a:p>
        </p:txBody>
      </p:sp>
    </p:spTree>
    <p:extLst>
      <p:ext uri="{BB962C8B-B14F-4D97-AF65-F5344CB8AC3E}">
        <p14:creationId xmlns:p14="http://schemas.microsoft.com/office/powerpoint/2010/main" val="1013765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36922C2-3FE3-48F9-BD53-CD90A95F0AD1}"/>
              </a:ext>
            </a:extLst>
          </p:cNvPr>
          <p:cNvSpPr>
            <a:spLocks noGrp="1"/>
          </p:cNvSpPr>
          <p:nvPr>
            <p:ph type="title"/>
          </p:nvPr>
        </p:nvSpPr>
        <p:spPr>
          <a:xfrm>
            <a:off x="1184962" y="0"/>
            <a:ext cx="10058400" cy="840230"/>
          </a:xfrm>
        </p:spPr>
        <p:txBody>
          <a:bodyPr vert="horz" wrap="square" lIns="91440" tIns="45720" rIns="91440" bIns="45720" rtlCol="0" anchor="ctr">
            <a:spAutoFit/>
          </a:bodyPr>
          <a:lstStyle/>
          <a:p>
            <a:r>
              <a:rPr lang="he-IL" sz="5400" dirty="0">
                <a:latin typeface="Calibri" panose="020F0502020204030204" pitchFamily="34" charset="0"/>
                <a:cs typeface="Calibri" panose="020F0502020204030204" pitchFamily="34" charset="0"/>
              </a:rPr>
              <a:t>רשימת ציוד מומלץ לבחינה</a:t>
            </a:r>
            <a:endParaRPr lang="en-US" sz="5400" dirty="0">
              <a:latin typeface="Calibri" panose="020F0502020204030204" pitchFamily="34" charset="0"/>
              <a:cs typeface="Calibri" panose="020F0502020204030204" pitchFamily="34" charset="0"/>
            </a:endParaRPr>
          </a:p>
        </p:txBody>
      </p:sp>
      <p:sp>
        <p:nvSpPr>
          <p:cNvPr id="3" name="מציין מיקום תוכן 2">
            <a:extLst>
              <a:ext uri="{FF2B5EF4-FFF2-40B4-BE49-F238E27FC236}">
                <a16:creationId xmlns:a16="http://schemas.microsoft.com/office/drawing/2014/main" id="{C0CBBD3E-9961-4CA2-9D00-EE7FC9DEDD85}"/>
              </a:ext>
            </a:extLst>
          </p:cNvPr>
          <p:cNvSpPr>
            <a:spLocks noGrp="1"/>
          </p:cNvSpPr>
          <p:nvPr>
            <p:ph idx="1"/>
          </p:nvPr>
        </p:nvSpPr>
        <p:spPr>
          <a:xfrm>
            <a:off x="543072" y="1630244"/>
            <a:ext cx="6725102" cy="3503523"/>
          </a:xfrm>
        </p:spPr>
        <p:txBody>
          <a:bodyPr>
            <a:spAutoFit/>
          </a:bodyPr>
          <a:lstStyle/>
          <a:p>
            <a:pPr lvl="0">
              <a:buFont typeface="Wingdings" pitchFamily="2" charset="2"/>
              <a:buChar char="q"/>
            </a:pPr>
            <a:r>
              <a:rPr lang="he-IL" dirty="0">
                <a:solidFill>
                  <a:schemeClr val="tx1">
                    <a:lumMod val="75000"/>
                    <a:lumOff val="25000"/>
                  </a:schemeClr>
                </a:solidFill>
                <a:latin typeface="Calibri" panose="020F0502020204030204" pitchFamily="34" charset="0"/>
                <a:cs typeface="Calibri" panose="020F0502020204030204" pitchFamily="34" charset="0"/>
              </a:rPr>
              <a:t>  ספר פתוח - עדיף עם מדבקות </a:t>
            </a:r>
            <a:endParaRPr lang="en-US" dirty="0">
              <a:solidFill>
                <a:schemeClr val="tx1">
                  <a:lumMod val="75000"/>
                  <a:lumOff val="25000"/>
                </a:schemeClr>
              </a:solidFill>
              <a:latin typeface="Calibri" panose="020F0502020204030204" pitchFamily="34" charset="0"/>
              <a:cs typeface="Calibri" panose="020F0502020204030204" pitchFamily="34" charset="0"/>
            </a:endParaRPr>
          </a:p>
          <a:p>
            <a:pPr lvl="0">
              <a:buFont typeface="Wingdings" pitchFamily="2" charset="2"/>
              <a:buChar char="q"/>
            </a:pPr>
            <a:r>
              <a:rPr lang="he-IL" dirty="0">
                <a:solidFill>
                  <a:schemeClr val="tx1">
                    <a:lumMod val="75000"/>
                    <a:lumOff val="25000"/>
                  </a:schemeClr>
                </a:solidFill>
                <a:latin typeface="Calibri" panose="020F0502020204030204" pitchFamily="34" charset="0"/>
                <a:cs typeface="Calibri" panose="020F0502020204030204" pitchFamily="34" charset="0"/>
              </a:rPr>
              <a:t>  שעון לתכנון זמן</a:t>
            </a:r>
            <a:endParaRPr lang="en-US" dirty="0">
              <a:solidFill>
                <a:schemeClr val="tx1">
                  <a:lumMod val="75000"/>
                  <a:lumOff val="25000"/>
                </a:schemeClr>
              </a:solidFill>
              <a:latin typeface="Calibri" panose="020F0502020204030204" pitchFamily="34" charset="0"/>
              <a:cs typeface="Calibri" panose="020F0502020204030204" pitchFamily="34" charset="0"/>
            </a:endParaRPr>
          </a:p>
          <a:p>
            <a:pPr lvl="0">
              <a:buFont typeface="Wingdings" pitchFamily="2" charset="2"/>
              <a:buChar char="q"/>
            </a:pPr>
            <a:r>
              <a:rPr lang="he-IL" dirty="0">
                <a:solidFill>
                  <a:schemeClr val="tx1">
                    <a:lumMod val="75000"/>
                    <a:lumOff val="25000"/>
                  </a:schemeClr>
                </a:solidFill>
                <a:latin typeface="Calibri" panose="020F0502020204030204" pitchFamily="34" charset="0"/>
                <a:cs typeface="Calibri" panose="020F0502020204030204" pitchFamily="34" charset="0"/>
              </a:rPr>
              <a:t>  מרקרים</a:t>
            </a:r>
            <a:r>
              <a:rPr lang="en-US" dirty="0">
                <a:solidFill>
                  <a:schemeClr val="tx1">
                    <a:lumMod val="75000"/>
                    <a:lumOff val="25000"/>
                  </a:schemeClr>
                </a:solidFill>
                <a:latin typeface="Calibri" panose="020F0502020204030204" pitchFamily="34" charset="0"/>
                <a:cs typeface="Calibri" panose="020F0502020204030204" pitchFamily="34" charset="0"/>
              </a:rPr>
              <a:t> </a:t>
            </a:r>
            <a:r>
              <a:rPr lang="he-IL" dirty="0">
                <a:solidFill>
                  <a:schemeClr val="tx1">
                    <a:lumMod val="75000"/>
                    <a:lumOff val="25000"/>
                  </a:schemeClr>
                </a:solidFill>
                <a:latin typeface="Calibri" panose="020F0502020204030204" pitchFamily="34" charset="0"/>
                <a:cs typeface="Calibri" panose="020F0502020204030204" pitchFamily="34" charset="0"/>
              </a:rPr>
              <a:t>- לסמן את העיקר בשאלות ובתשובות </a:t>
            </a:r>
            <a:endParaRPr lang="en-US" dirty="0">
              <a:solidFill>
                <a:schemeClr val="tx1">
                  <a:lumMod val="75000"/>
                  <a:lumOff val="25000"/>
                </a:schemeClr>
              </a:solidFill>
              <a:latin typeface="Calibri" panose="020F0502020204030204" pitchFamily="34" charset="0"/>
              <a:cs typeface="Calibri" panose="020F0502020204030204" pitchFamily="34" charset="0"/>
            </a:endParaRPr>
          </a:p>
          <a:p>
            <a:pPr lvl="0">
              <a:buFont typeface="Wingdings" pitchFamily="2" charset="2"/>
              <a:buChar char="q"/>
            </a:pPr>
            <a:r>
              <a:rPr lang="he-IL" dirty="0">
                <a:solidFill>
                  <a:schemeClr val="tx1">
                    <a:lumMod val="75000"/>
                    <a:lumOff val="25000"/>
                  </a:schemeClr>
                </a:solidFill>
                <a:latin typeface="Calibri" panose="020F0502020204030204" pitchFamily="34" charset="0"/>
                <a:cs typeface="Calibri" panose="020F0502020204030204" pitchFamily="34" charset="0"/>
              </a:rPr>
              <a:t>  שני עטים</a:t>
            </a:r>
          </a:p>
          <a:p>
            <a:pPr lvl="0">
              <a:buFont typeface="Wingdings" pitchFamily="2" charset="2"/>
              <a:buChar char="q"/>
            </a:pPr>
            <a:r>
              <a:rPr lang="he-IL" dirty="0">
                <a:solidFill>
                  <a:schemeClr val="tx1">
                    <a:lumMod val="75000"/>
                    <a:lumOff val="25000"/>
                  </a:schemeClr>
                </a:solidFill>
                <a:latin typeface="Calibri" panose="020F0502020204030204" pitchFamily="34" charset="0"/>
                <a:cs typeface="Calibri" panose="020F0502020204030204" pitchFamily="34" charset="0"/>
              </a:rPr>
              <a:t>  משהו מתוק ו/או כריך...</a:t>
            </a:r>
            <a:r>
              <a:rPr lang="en-US" dirty="0">
                <a:solidFill>
                  <a:schemeClr val="tx1">
                    <a:lumMod val="75000"/>
                    <a:lumOff val="25000"/>
                  </a:schemeClr>
                </a:solidFill>
                <a:latin typeface="Calibri" panose="020F0502020204030204" pitchFamily="34" charset="0"/>
                <a:cs typeface="Calibri" panose="020F0502020204030204" pitchFamily="34" charset="0"/>
              </a:rPr>
              <a:t/>
            </a:r>
            <a:br>
              <a:rPr lang="en-US" dirty="0">
                <a:solidFill>
                  <a:schemeClr val="tx1">
                    <a:lumMod val="75000"/>
                    <a:lumOff val="25000"/>
                  </a:schemeClr>
                </a:solidFill>
                <a:latin typeface="Calibri" panose="020F0502020204030204" pitchFamily="34" charset="0"/>
                <a:cs typeface="Calibri" panose="020F0502020204030204" pitchFamily="34" charset="0"/>
              </a:rPr>
            </a:br>
            <a:r>
              <a:rPr lang="he-IL" dirty="0">
                <a:solidFill>
                  <a:schemeClr val="tx1">
                    <a:lumMod val="75000"/>
                    <a:lumOff val="25000"/>
                  </a:schemeClr>
                </a:solidFill>
                <a:latin typeface="Calibri" panose="020F0502020204030204" pitchFamily="34" charset="0"/>
                <a:cs typeface="Calibri" panose="020F0502020204030204" pitchFamily="34" charset="0"/>
              </a:rPr>
              <a:t>  </a:t>
            </a:r>
            <a:r>
              <a:rPr lang="he-IL" sz="3200" b="1" dirty="0">
                <a:solidFill>
                  <a:schemeClr val="tx1">
                    <a:lumMod val="75000"/>
                    <a:lumOff val="25000"/>
                  </a:schemeClr>
                </a:solidFill>
                <a:latin typeface="Calibri" panose="020F0502020204030204" pitchFamily="34" charset="0"/>
                <a:cs typeface="Calibri" panose="020F0502020204030204" pitchFamily="34" charset="0"/>
              </a:rPr>
              <a:t>הבחינה תמשך שלוש וחצי שעות </a:t>
            </a:r>
          </a:p>
          <a:p>
            <a:pPr lvl="0">
              <a:buFont typeface="Wingdings" pitchFamily="2" charset="2"/>
              <a:buChar char="q"/>
            </a:pPr>
            <a:r>
              <a:rPr lang="he-IL" dirty="0">
                <a:solidFill>
                  <a:schemeClr val="tx1">
                    <a:lumMod val="75000"/>
                    <a:lumOff val="25000"/>
                  </a:schemeClr>
                </a:solidFill>
                <a:latin typeface="Calibri" panose="020F0502020204030204" pitchFamily="34" charset="0"/>
                <a:cs typeface="Calibri" panose="020F0502020204030204" pitchFamily="34" charset="0"/>
              </a:rPr>
              <a:t>  בקבוק מים </a:t>
            </a:r>
            <a:endParaRPr lang="en-US" dirty="0">
              <a:solidFill>
                <a:schemeClr val="tx1">
                  <a:lumMod val="75000"/>
                  <a:lumOff val="25000"/>
                </a:schemeClr>
              </a:solidFill>
              <a:latin typeface="Calibri" panose="020F0502020204030204" pitchFamily="34" charset="0"/>
              <a:cs typeface="Calibri" panose="020F0502020204030204" pitchFamily="34" charset="0"/>
            </a:endParaRPr>
          </a:p>
        </p:txBody>
      </p:sp>
      <p:pic>
        <p:nvPicPr>
          <p:cNvPr id="7" name="תמונה 6">
            <a:extLst>
              <a:ext uri="{FF2B5EF4-FFF2-40B4-BE49-F238E27FC236}">
                <a16:creationId xmlns:a16="http://schemas.microsoft.com/office/drawing/2014/main" id="{10BB9D62-32C7-47E2-B245-7E8E47F72F71}"/>
              </a:ext>
            </a:extLst>
          </p:cNvPr>
          <p:cNvPicPr>
            <a:picLocks noChangeAspect="1"/>
          </p:cNvPicPr>
          <p:nvPr/>
        </p:nvPicPr>
        <p:blipFill>
          <a:blip r:embed="rId2"/>
          <a:stretch>
            <a:fillRect/>
          </a:stretch>
        </p:blipFill>
        <p:spPr>
          <a:xfrm>
            <a:off x="7606976" y="1630244"/>
            <a:ext cx="4041952" cy="3445764"/>
          </a:xfrm>
          <a:prstGeom prst="rect">
            <a:avLst/>
          </a:prstGeom>
        </p:spPr>
      </p:pic>
    </p:spTree>
    <p:extLst>
      <p:ext uri="{BB962C8B-B14F-4D97-AF65-F5344CB8AC3E}">
        <p14:creationId xmlns:p14="http://schemas.microsoft.com/office/powerpoint/2010/main" val="877287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327759" y="1966461"/>
            <a:ext cx="9507256" cy="1920240"/>
          </a:xfrm>
        </p:spPr>
        <p:txBody>
          <a:bodyPr vert="horz" lIns="91440" tIns="45720" rIns="91440" bIns="45720" rtlCol="0" anchor="b">
            <a:normAutofit/>
          </a:bodyPr>
          <a:lstStyle/>
          <a:p>
            <a:r>
              <a:rPr lang="he-IL" sz="8800" b="1" dirty="0">
                <a:latin typeface="Calibri" panose="020F0502020204030204" pitchFamily="34" charset="0"/>
                <a:cs typeface="Calibri" panose="020F0502020204030204" pitchFamily="34" charset="0"/>
              </a:rPr>
              <a:t>זמן לשאלות שלכם</a:t>
            </a:r>
          </a:p>
        </p:txBody>
      </p:sp>
      <p:sp>
        <p:nvSpPr>
          <p:cNvPr id="3" name="מציין מיקום טקסט 2"/>
          <p:cNvSpPr>
            <a:spLocks noGrp="1"/>
          </p:cNvSpPr>
          <p:nvPr>
            <p:ph type="body" idx="1"/>
          </p:nvPr>
        </p:nvSpPr>
        <p:spPr/>
        <p:txBody>
          <a:bodyPr/>
          <a:lstStyle/>
          <a:p>
            <a:endParaRPr lang="he-IL" dirty="0"/>
          </a:p>
        </p:txBody>
      </p:sp>
    </p:spTree>
    <p:extLst>
      <p:ext uri="{BB962C8B-B14F-4D97-AF65-F5344CB8AC3E}">
        <p14:creationId xmlns:p14="http://schemas.microsoft.com/office/powerpoint/2010/main" val="12826948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42"/>
          <p:cNvSpPr txBox="1">
            <a:spLocks noGrp="1"/>
          </p:cNvSpPr>
          <p:nvPr>
            <p:ph type="title"/>
          </p:nvPr>
        </p:nvSpPr>
        <p:spPr>
          <a:xfrm>
            <a:off x="714103" y="914400"/>
            <a:ext cx="10955381" cy="713290"/>
          </a:xfrm>
          <a:prstGeom prst="rect">
            <a:avLst/>
          </a:prstGeom>
          <a:noFill/>
          <a:ln>
            <a:noFill/>
          </a:ln>
        </p:spPr>
        <p:txBody>
          <a:bodyPr spcFirstLastPara="1" wrap="square" lIns="91425" tIns="45700" rIns="91425" bIns="45700" anchor="b" anchorCtr="0">
            <a:noAutofit/>
          </a:bodyPr>
          <a:lstStyle/>
          <a:p>
            <a:pPr marL="0" lvl="0" indent="0" algn="ctr" rtl="1">
              <a:lnSpc>
                <a:spcPct val="85000"/>
              </a:lnSpc>
              <a:spcBef>
                <a:spcPts val="0"/>
              </a:spcBef>
              <a:spcAft>
                <a:spcPts val="0"/>
              </a:spcAft>
              <a:buClr>
                <a:schemeClr val="lt1"/>
              </a:buClr>
              <a:buSzPts val="3200"/>
              <a:buFont typeface="Calibri"/>
              <a:buNone/>
            </a:pPr>
            <a:r>
              <a:rPr lang="x-none" sz="3200" b="1" dirty="0"/>
              <a:t>קמפוס </a:t>
            </a:r>
            <a:r>
              <a:rPr lang="x-none" sz="3200" b="1" dirty="0" smtClean="0"/>
              <a:t>אורט </a:t>
            </a:r>
            <a:r>
              <a:rPr lang="x-none" sz="3200" b="1" dirty="0"/>
              <a:t>אתכם ללמידה ולהצלחה בבחינת הבגרות</a:t>
            </a:r>
            <a:endParaRPr dirty="0"/>
          </a:p>
        </p:txBody>
      </p:sp>
      <p:sp>
        <p:nvSpPr>
          <p:cNvPr id="340" name="Google Shape;340;p42"/>
          <p:cNvSpPr txBox="1">
            <a:spLocks noGrp="1"/>
          </p:cNvSpPr>
          <p:nvPr>
            <p:ph type="body" idx="1"/>
          </p:nvPr>
        </p:nvSpPr>
        <p:spPr>
          <a:xfrm>
            <a:off x="1097280" y="1802167"/>
            <a:ext cx="10058400" cy="4473229"/>
          </a:xfrm>
          <a:prstGeom prst="rect">
            <a:avLst/>
          </a:prstGeom>
          <a:noFill/>
          <a:ln>
            <a:noFill/>
          </a:ln>
        </p:spPr>
        <p:txBody>
          <a:bodyPr spcFirstLastPara="1" wrap="square" lIns="0" tIns="45700" rIns="0" bIns="45700" anchor="t" anchorCtr="0">
            <a:noAutofit/>
          </a:bodyPr>
          <a:lstStyle/>
          <a:p>
            <a:pPr marL="0" lvl="0" indent="0" algn="ctr" rtl="1">
              <a:lnSpc>
                <a:spcPct val="90000"/>
              </a:lnSpc>
              <a:spcBef>
                <a:spcPts val="0"/>
              </a:spcBef>
              <a:spcAft>
                <a:spcPts val="0"/>
              </a:spcAft>
              <a:buSzPts val="1800"/>
              <a:buFont typeface="Calibri"/>
              <a:buNone/>
            </a:pPr>
            <a:endParaRPr dirty="0"/>
          </a:p>
          <a:p>
            <a:pPr marL="0" lvl="0" indent="0" algn="ctr" rtl="1">
              <a:lnSpc>
                <a:spcPct val="90000"/>
              </a:lnSpc>
              <a:spcBef>
                <a:spcPts val="1400"/>
              </a:spcBef>
              <a:spcAft>
                <a:spcPts val="0"/>
              </a:spcAft>
              <a:buSzPts val="2400"/>
              <a:buFont typeface="Calibri"/>
              <a:buNone/>
            </a:pPr>
            <a:r>
              <a:rPr lang="x-none" sz="2400" u="sng" dirty="0">
                <a:solidFill>
                  <a:srgbClr val="00ADEF"/>
                </a:solidFill>
                <a:hlinkClick r:id="rId3">
                  <a:extLst>
                    <a:ext uri="{A12FA001-AC4F-418D-AE19-62706E023703}">
                      <ahyp:hlinkClr xmlns:ahyp="http://schemas.microsoft.com/office/drawing/2018/hyperlinkcolor" xmlns="" val="tx"/>
                    </a:ext>
                  </a:extLst>
                </a:hlinkClick>
              </a:rPr>
              <a:t>https://campus.ort.org.il/</a:t>
            </a:r>
            <a:endParaRPr sz="2400" dirty="0">
              <a:solidFill>
                <a:srgbClr val="00ADEF"/>
              </a:solidFill>
            </a:endParaRPr>
          </a:p>
          <a:p>
            <a:pPr marL="457200" lvl="0" indent="-457200" algn="r" rtl="1">
              <a:lnSpc>
                <a:spcPct val="90000"/>
              </a:lnSpc>
              <a:spcBef>
                <a:spcPts val="1400"/>
              </a:spcBef>
              <a:spcAft>
                <a:spcPts val="0"/>
              </a:spcAft>
              <a:buClr>
                <a:schemeClr val="dk1"/>
              </a:buClr>
              <a:buSzPts val="1800"/>
              <a:buFont typeface="Calibri"/>
              <a:buAutoNum type="arabicPeriod"/>
            </a:pPr>
            <a:r>
              <a:rPr lang="x-none" sz="1800" u="sng" dirty="0">
                <a:solidFill>
                  <a:srgbClr val="00ADEF"/>
                </a:solidFill>
              </a:rPr>
              <a:t>ספרות</a:t>
            </a:r>
            <a:endParaRPr sz="1800" u="sng" dirty="0">
              <a:solidFill>
                <a:srgbClr val="00ADEF"/>
              </a:solidFill>
            </a:endParaRPr>
          </a:p>
          <a:p>
            <a:pPr marL="457200" lvl="0" indent="-457200" algn="r" rtl="1">
              <a:lnSpc>
                <a:spcPct val="90000"/>
              </a:lnSpc>
              <a:spcBef>
                <a:spcPts val="1400"/>
              </a:spcBef>
              <a:spcAft>
                <a:spcPts val="0"/>
              </a:spcAft>
              <a:buClr>
                <a:schemeClr val="dk1"/>
              </a:buClr>
              <a:buSzPts val="1800"/>
              <a:buFont typeface="Calibri"/>
              <a:buAutoNum type="arabicPeriod"/>
            </a:pPr>
            <a:r>
              <a:rPr lang="x-none" sz="1800" u="sng" dirty="0">
                <a:solidFill>
                  <a:srgbClr val="00ADEF"/>
                </a:solidFill>
              </a:rPr>
              <a:t>אזרחות</a:t>
            </a:r>
            <a:endParaRPr dirty="0"/>
          </a:p>
          <a:p>
            <a:pPr marL="457200" lvl="0" indent="-457200" algn="r" rtl="1">
              <a:lnSpc>
                <a:spcPct val="90000"/>
              </a:lnSpc>
              <a:spcBef>
                <a:spcPts val="1400"/>
              </a:spcBef>
              <a:spcAft>
                <a:spcPts val="0"/>
              </a:spcAft>
              <a:buClr>
                <a:schemeClr val="dk1"/>
              </a:buClr>
              <a:buSzPts val="1800"/>
              <a:buFont typeface="Calibri"/>
              <a:buAutoNum type="arabicPeriod"/>
            </a:pPr>
            <a:r>
              <a:rPr lang="x-none" sz="1800" u="sng" dirty="0">
                <a:solidFill>
                  <a:srgbClr val="00ADEF"/>
                </a:solidFill>
              </a:rPr>
              <a:t>היסטוריה</a:t>
            </a:r>
            <a:endParaRPr sz="1800" u="sng" dirty="0">
              <a:solidFill>
                <a:srgbClr val="00ADEF"/>
              </a:solidFill>
            </a:endParaRPr>
          </a:p>
          <a:p>
            <a:pPr marL="457200" lvl="0" indent="-457200" algn="r" rtl="1">
              <a:lnSpc>
                <a:spcPct val="90000"/>
              </a:lnSpc>
              <a:spcBef>
                <a:spcPts val="1400"/>
              </a:spcBef>
              <a:spcAft>
                <a:spcPts val="0"/>
              </a:spcAft>
              <a:buClr>
                <a:schemeClr val="dk1"/>
              </a:buClr>
              <a:buSzPts val="1800"/>
              <a:buFont typeface="Calibri"/>
              <a:buAutoNum type="arabicPeriod"/>
            </a:pPr>
            <a:r>
              <a:rPr lang="x-none" sz="1800" dirty="0"/>
              <a:t> </a:t>
            </a:r>
            <a:r>
              <a:rPr lang="x-none" sz="1800" u="sng" dirty="0">
                <a:solidFill>
                  <a:srgbClr val="00ADEF"/>
                </a:solidFill>
              </a:rPr>
              <a:t>תנ"ך </a:t>
            </a:r>
            <a:endParaRPr sz="1800" dirty="0">
              <a:solidFill>
                <a:srgbClr val="00ADEF"/>
              </a:solidFill>
            </a:endParaRPr>
          </a:p>
          <a:p>
            <a:pPr marL="457200" lvl="0" indent="-457200" algn="r" rtl="1">
              <a:lnSpc>
                <a:spcPct val="90000"/>
              </a:lnSpc>
              <a:spcBef>
                <a:spcPts val="1400"/>
              </a:spcBef>
              <a:spcAft>
                <a:spcPts val="0"/>
              </a:spcAft>
              <a:buClr>
                <a:schemeClr val="dk1"/>
              </a:buClr>
              <a:buSzPts val="1800"/>
              <a:buFont typeface="Calibri"/>
              <a:buAutoNum type="arabicPeriod"/>
            </a:pPr>
            <a:r>
              <a:rPr lang="x-none" sz="1800" dirty="0"/>
              <a:t> </a:t>
            </a:r>
            <a:r>
              <a:rPr lang="x-none" sz="1800" u="sng" dirty="0">
                <a:solidFill>
                  <a:srgbClr val="00ADEF"/>
                </a:solidFill>
              </a:rPr>
              <a:t>לשון עברית והבעה</a:t>
            </a:r>
            <a:endParaRPr sz="1800" dirty="0">
              <a:solidFill>
                <a:srgbClr val="00ADEF"/>
              </a:solidFill>
            </a:endParaRPr>
          </a:p>
          <a:p>
            <a:pPr marL="457200" lvl="0" indent="-457200" algn="r" rtl="1">
              <a:lnSpc>
                <a:spcPct val="90000"/>
              </a:lnSpc>
              <a:spcBef>
                <a:spcPts val="1400"/>
              </a:spcBef>
              <a:spcAft>
                <a:spcPts val="0"/>
              </a:spcAft>
              <a:buClr>
                <a:schemeClr val="dk1"/>
              </a:buClr>
              <a:buSzPts val="1600"/>
              <a:buFont typeface="Calibri"/>
              <a:buAutoNum type="arabicPeriod"/>
            </a:pPr>
            <a:r>
              <a:rPr lang="x-none" sz="1600" dirty="0"/>
              <a:t>אנגלית  </a:t>
            </a:r>
            <a:r>
              <a:rPr lang="x-none" sz="1600" u="sng" dirty="0">
                <a:solidFill>
                  <a:srgbClr val="00ADEF"/>
                </a:solidFill>
                <a:hlinkClick r:id="rId4">
                  <a:extLst>
                    <a:ext uri="{A12FA001-AC4F-418D-AE19-62706E023703}">
                      <ahyp:hlinkClr xmlns:ahyp="http://schemas.microsoft.com/office/drawing/2018/hyperlinkcolor" xmlns="" val="tx"/>
                    </a:ext>
                  </a:extLst>
                </a:hlinkClick>
              </a:rPr>
              <a:t>MODULE C</a:t>
            </a:r>
            <a:r>
              <a:rPr lang="x-none" sz="1600" dirty="0"/>
              <a:t> </a:t>
            </a:r>
            <a:r>
              <a:rPr lang="he-IL" sz="1600" dirty="0" smtClean="0"/>
              <a:t> </a:t>
            </a:r>
            <a:r>
              <a:rPr lang="x-none" sz="1600" dirty="0" smtClean="0"/>
              <a:t>ו</a:t>
            </a:r>
            <a:r>
              <a:rPr lang="x-none" sz="1600" u="sng" dirty="0" smtClean="0">
                <a:solidFill>
                  <a:srgbClr val="00ADEF"/>
                </a:solidFill>
                <a:hlinkClick r:id="rId5">
                  <a:extLst>
                    <a:ext uri="{A12FA001-AC4F-418D-AE19-62706E023703}">
                      <ahyp:hlinkClr xmlns:ahyp="http://schemas.microsoft.com/office/drawing/2018/hyperlinkcolor" xmlns="" val="tx"/>
                    </a:ext>
                  </a:extLst>
                </a:hlinkClick>
              </a:rPr>
              <a:t>MODULE </a:t>
            </a:r>
            <a:r>
              <a:rPr lang="x-none" sz="1600" u="sng" dirty="0">
                <a:solidFill>
                  <a:srgbClr val="00ADEF"/>
                </a:solidFill>
                <a:hlinkClick r:id="rId5">
                  <a:extLst>
                    <a:ext uri="{A12FA001-AC4F-418D-AE19-62706E023703}">
                      <ahyp:hlinkClr xmlns:ahyp="http://schemas.microsoft.com/office/drawing/2018/hyperlinkcolor" xmlns="" val="tx"/>
                    </a:ext>
                  </a:extLst>
                </a:hlinkClick>
              </a:rPr>
              <a:t>E</a:t>
            </a:r>
            <a:endParaRPr sz="1600" dirty="0">
              <a:solidFill>
                <a:srgbClr val="00ADEF"/>
              </a:solidFill>
            </a:endParaRPr>
          </a:p>
          <a:p>
            <a:pPr marL="0" lvl="0" indent="0" algn="ctr" rtl="1">
              <a:lnSpc>
                <a:spcPct val="90000"/>
              </a:lnSpc>
              <a:spcBef>
                <a:spcPts val="1400"/>
              </a:spcBef>
              <a:spcAft>
                <a:spcPts val="0"/>
              </a:spcAft>
              <a:buSzPts val="1800"/>
              <a:buFont typeface="Calibri"/>
              <a:buNone/>
            </a:pPr>
            <a:r>
              <a:rPr lang="x-none" sz="1800" dirty="0"/>
              <a:t>אם אין לכם שם משתמש – </a:t>
            </a:r>
            <a:r>
              <a:rPr lang="x-none" sz="2400" dirty="0"/>
              <a:t>לחצו על </a:t>
            </a:r>
            <a:r>
              <a:rPr lang="x-none" sz="3200" b="1" dirty="0"/>
              <a:t>כניסת אורח</a:t>
            </a:r>
            <a:endParaRPr sz="2400" b="1" dirty="0"/>
          </a:p>
        </p:txBody>
      </p:sp>
      <p:pic>
        <p:nvPicPr>
          <p:cNvPr id="2" name="תמונה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46843" y="2372008"/>
            <a:ext cx="3018576" cy="3018576"/>
          </a:xfrm>
          <a:prstGeom prst="rect">
            <a:avLst/>
          </a:prstGeom>
        </p:spPr>
      </p:pic>
    </p:spTree>
    <p:extLst>
      <p:ext uri="{BB962C8B-B14F-4D97-AF65-F5344CB8AC3E}">
        <p14:creationId xmlns:p14="http://schemas.microsoft.com/office/powerpoint/2010/main" val="3662073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377863" y="2404872"/>
            <a:ext cx="9419574" cy="1920240"/>
          </a:xfrm>
        </p:spPr>
        <p:txBody>
          <a:bodyPr anchor="ctr">
            <a:normAutofit/>
          </a:bodyPr>
          <a:lstStyle/>
          <a:p>
            <a:r>
              <a:rPr lang="he-IL" sz="11500" b="1" dirty="0">
                <a:latin typeface="Calibri" panose="020F0502020204030204" pitchFamily="34" charset="0"/>
                <a:cs typeface="Calibri" panose="020F0502020204030204" pitchFamily="34" charset="0"/>
              </a:rPr>
              <a:t>תודה לכולם!</a:t>
            </a:r>
          </a:p>
        </p:txBody>
      </p:sp>
      <p:sp>
        <p:nvSpPr>
          <p:cNvPr id="3" name="מציין מיקום טקסט 2"/>
          <p:cNvSpPr>
            <a:spLocks noGrp="1"/>
          </p:cNvSpPr>
          <p:nvPr>
            <p:ph type="body" idx="1"/>
          </p:nvPr>
        </p:nvSpPr>
        <p:spPr/>
        <p:txBody>
          <a:bodyPr/>
          <a:lstStyle/>
          <a:p>
            <a:endParaRPr lang="he-IL" dirty="0"/>
          </a:p>
        </p:txBody>
      </p:sp>
    </p:spTree>
    <p:extLst>
      <p:ext uri="{BB962C8B-B14F-4D97-AF65-F5344CB8AC3E}">
        <p14:creationId xmlns:p14="http://schemas.microsoft.com/office/powerpoint/2010/main" val="289059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6800" y="1999944"/>
            <a:ext cx="10058400" cy="2163803"/>
          </a:xfrm>
        </p:spPr>
        <p:txBody>
          <a:bodyPr>
            <a:normAutofit/>
          </a:bodyPr>
          <a:lstStyle/>
          <a:p>
            <a:r>
              <a:rPr lang="he-IL" b="1" dirty="0">
                <a:solidFill>
                  <a:srgbClr val="D00C7C"/>
                </a:solidFill>
                <a:latin typeface="Calibri" panose="020F0502020204030204" pitchFamily="34" charset="0"/>
                <a:cs typeface="Calibri" panose="020F0502020204030204" pitchFamily="34" charset="0"/>
              </a:rPr>
              <a:t>הנחיות לבחינה</a:t>
            </a:r>
            <a:br>
              <a:rPr lang="he-IL" b="1" dirty="0">
                <a:solidFill>
                  <a:srgbClr val="D00C7C"/>
                </a:solidFill>
                <a:latin typeface="Calibri" panose="020F0502020204030204" pitchFamily="34" charset="0"/>
                <a:cs typeface="Calibri" panose="020F0502020204030204" pitchFamily="34" charset="0"/>
              </a:rPr>
            </a:br>
            <a:r>
              <a:rPr lang="he-IL" sz="6700" b="1" dirty="0">
                <a:solidFill>
                  <a:schemeClr val="tx1">
                    <a:lumMod val="75000"/>
                    <a:lumOff val="25000"/>
                  </a:schemeClr>
                </a:solidFill>
                <a:latin typeface="Calibri" panose="020F0502020204030204" pitchFamily="34" charset="0"/>
                <a:cs typeface="Calibri" panose="020F0502020204030204" pitchFamily="34" charset="0"/>
              </a:rPr>
              <a:t>חורף תשפ"ד (2024)</a:t>
            </a:r>
          </a:p>
        </p:txBody>
      </p:sp>
      <p:sp>
        <p:nvSpPr>
          <p:cNvPr id="2" name="מלבן 1"/>
          <p:cNvSpPr/>
          <p:nvPr/>
        </p:nvSpPr>
        <p:spPr>
          <a:xfrm>
            <a:off x="2354408" y="4827554"/>
            <a:ext cx="7092462" cy="373757"/>
          </a:xfrm>
          <a:prstGeom prst="rect">
            <a:avLst/>
          </a:prstGeom>
        </p:spPr>
        <p:txBody>
          <a:bodyPr wrap="square">
            <a:spAutoFit/>
          </a:bodyPr>
          <a:lstStyle/>
          <a:p>
            <a:pPr algn="ctr" rtl="1">
              <a:lnSpc>
                <a:spcPct val="107000"/>
              </a:lnSpc>
              <a:spcAft>
                <a:spcPts val="800"/>
              </a:spcAft>
            </a:pPr>
            <a:r>
              <a:rPr lang="he-IL" b="1" dirty="0">
                <a:solidFill>
                  <a:srgbClr val="222222"/>
                </a:solidFill>
                <a:latin typeface="Calibri" panose="020F0502020204030204" pitchFamily="34" charset="0"/>
                <a:ea typeface="Calibri" panose="020F0502020204030204" pitchFamily="34" charset="0"/>
                <a:cs typeface="Calibri" panose="020F0502020204030204" pitchFamily="34" charset="0"/>
              </a:rPr>
              <a:t>ההנחיות במצגת זו מנוסחות בלשון זכר ומכוונות לנשים ולגברים כאחד</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44774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0778" y="-1"/>
            <a:ext cx="10132751" cy="949995"/>
          </a:xfrm>
        </p:spPr>
        <p:txBody>
          <a:bodyPr vert="horz" lIns="91440" tIns="45720" rIns="91440" bIns="45720" rtlCol="0" anchor="ctr">
            <a:normAutofit/>
          </a:bodyPr>
          <a:lstStyle/>
          <a:p>
            <a:r>
              <a:rPr lang="he-IL" sz="6000" b="1" dirty="0">
                <a:latin typeface="Calibri" panose="020F0502020204030204" pitchFamily="34" charset="0"/>
                <a:cs typeface="Calibri" panose="020F0502020204030204" pitchFamily="34" charset="0"/>
              </a:rPr>
              <a:t>מבנה השאלון ומפתח הערכה</a:t>
            </a:r>
          </a:p>
        </p:txBody>
      </p:sp>
      <p:sp>
        <p:nvSpPr>
          <p:cNvPr id="3" name="Content Placeholder 2"/>
          <p:cNvSpPr>
            <a:spLocks noGrp="1"/>
          </p:cNvSpPr>
          <p:nvPr>
            <p:ph idx="1"/>
          </p:nvPr>
        </p:nvSpPr>
        <p:spPr>
          <a:xfrm>
            <a:off x="388307" y="1071627"/>
            <a:ext cx="11386159" cy="3953390"/>
          </a:xfrm>
        </p:spPr>
        <p:txBody>
          <a:bodyPr wrap="square">
            <a:spAutoFit/>
          </a:bodyPr>
          <a:lstStyle/>
          <a:p>
            <a:pPr marL="0" indent="0">
              <a:lnSpc>
                <a:spcPct val="110000"/>
              </a:lnSpc>
              <a:buNone/>
            </a:pPr>
            <a:r>
              <a:rPr lang="he-IL" sz="3200" dirty="0"/>
              <a:t>בשאלון זה שני חלקים: חלק א (פרק ראשון, פרק שני)</a:t>
            </a:r>
          </a:p>
          <a:p>
            <a:pPr marL="0" indent="0">
              <a:lnSpc>
                <a:spcPct val="110000"/>
              </a:lnSpc>
              <a:buNone/>
            </a:pPr>
            <a:r>
              <a:rPr lang="he-IL" sz="3200" dirty="0"/>
              <a:t>                                חלק ב (פרק שלישי, פרק רביעי)</a:t>
            </a:r>
          </a:p>
          <a:p>
            <a:pPr marL="0" indent="0">
              <a:lnSpc>
                <a:spcPct val="110000"/>
              </a:lnSpc>
              <a:buNone/>
            </a:pPr>
            <a:r>
              <a:rPr lang="he-IL" sz="3200" dirty="0"/>
              <a:t>יש לענות סך הכול על </a:t>
            </a:r>
            <a:r>
              <a:rPr lang="he-IL" sz="3200" u="sng" dirty="0"/>
              <a:t>שלוש</a:t>
            </a:r>
            <a:r>
              <a:rPr lang="he-IL" sz="3200" dirty="0"/>
              <a:t> שאלות, </a:t>
            </a:r>
            <a:r>
              <a:rPr lang="he-IL" sz="3200" u="sng" dirty="0"/>
              <a:t>משני</a:t>
            </a:r>
            <a:r>
              <a:rPr lang="he-IL" sz="3200" dirty="0"/>
              <a:t> פרקים לפחות</a:t>
            </a:r>
            <a:r>
              <a:rPr lang="he-IL" sz="3200" dirty="0" smtClean="0"/>
              <a:t>. (</a:t>
            </a:r>
            <a:r>
              <a:rPr lang="he-IL" sz="3200" dirty="0"/>
              <a:t>לכל שאלה – 33.3 נקודות)</a:t>
            </a:r>
          </a:p>
          <a:p>
            <a:pPr marL="0" indent="0">
              <a:lnSpc>
                <a:spcPct val="110000"/>
              </a:lnSpc>
              <a:buNone/>
            </a:pPr>
            <a:r>
              <a:rPr lang="he-IL" sz="3200" b="1" dirty="0"/>
              <a:t>שימו לב: </a:t>
            </a:r>
            <a:r>
              <a:rPr lang="he-IL" sz="3200" dirty="0"/>
              <a:t>אין חובה לבחור שאלות משני </a:t>
            </a:r>
            <a:r>
              <a:rPr lang="he-IL" sz="3200" dirty="0" smtClean="0"/>
              <a:t>חלקי הבחינה. </a:t>
            </a:r>
            <a:endParaRPr lang="he-IL" sz="3200" dirty="0"/>
          </a:p>
          <a:p>
            <a:pPr marL="0" indent="0">
              <a:lnSpc>
                <a:spcPct val="110000"/>
              </a:lnSpc>
              <a:buNone/>
            </a:pPr>
            <a:r>
              <a:rPr lang="he-IL" sz="3200" dirty="0"/>
              <a:t>משך הבחינה: שלוש שעות וחצי </a:t>
            </a:r>
            <a:r>
              <a:rPr lang="he-IL" sz="3200" u="sng" dirty="0"/>
              <a:t>ללא</a:t>
            </a:r>
            <a:r>
              <a:rPr lang="he-IL" sz="3200" dirty="0"/>
              <a:t> הפסקה.</a:t>
            </a:r>
            <a:endParaRPr lang="he-IL" sz="3200" b="1" dirty="0">
              <a:solidFill>
                <a:schemeClr val="tx1">
                  <a:lumMod val="75000"/>
                  <a:lumOff val="2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68039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352" y="1"/>
            <a:ext cx="10164448" cy="903642"/>
          </a:xfrm>
        </p:spPr>
        <p:txBody>
          <a:bodyPr>
            <a:normAutofit fontScale="90000"/>
          </a:bodyPr>
          <a:lstStyle/>
          <a:p>
            <a:r>
              <a:rPr lang="he-IL" sz="6000" b="1" dirty="0">
                <a:latin typeface="Calibri" panose="020F0502020204030204" pitchFamily="34" charset="0"/>
                <a:cs typeface="Calibri" panose="020F0502020204030204" pitchFamily="34" charset="0"/>
              </a:rPr>
              <a:t>מבנה הבחינה</a:t>
            </a:r>
          </a:p>
        </p:txBody>
      </p:sp>
      <p:sp>
        <p:nvSpPr>
          <p:cNvPr id="7" name="Text Placeholder 6"/>
          <p:cNvSpPr>
            <a:spLocks noGrp="1"/>
          </p:cNvSpPr>
          <p:nvPr>
            <p:ph type="body" idx="1"/>
          </p:nvPr>
        </p:nvSpPr>
        <p:spPr>
          <a:xfrm>
            <a:off x="1087108" y="1038510"/>
            <a:ext cx="4989820" cy="736282"/>
          </a:xfrm>
        </p:spPr>
        <p:txBody>
          <a:bodyPr>
            <a:normAutofit fontScale="92500"/>
          </a:bodyPr>
          <a:lstStyle/>
          <a:p>
            <a:r>
              <a:rPr lang="he-IL" sz="3200" b="1" dirty="0">
                <a:latin typeface="Calibri" panose="020F0502020204030204" pitchFamily="34" charset="0"/>
                <a:cs typeface="Calibri" panose="020F0502020204030204" pitchFamily="34" charset="0"/>
              </a:rPr>
              <a:t>חלק ב' -</a:t>
            </a:r>
            <a:r>
              <a:rPr lang="he-IL" sz="3200" dirty="0"/>
              <a:t>פרק שלישי, פרק רביעי</a:t>
            </a:r>
            <a:endParaRPr lang="he-IL" sz="3200" b="1" dirty="0">
              <a:latin typeface="Calibri" panose="020F0502020204030204" pitchFamily="34" charset="0"/>
              <a:cs typeface="Calibri" panose="020F0502020204030204" pitchFamily="34" charset="0"/>
            </a:endParaRPr>
          </a:p>
        </p:txBody>
      </p:sp>
      <p:sp>
        <p:nvSpPr>
          <p:cNvPr id="3" name="Content Placeholder 2"/>
          <p:cNvSpPr>
            <a:spLocks noGrp="1"/>
          </p:cNvSpPr>
          <p:nvPr>
            <p:ph sz="half" idx="2"/>
          </p:nvPr>
        </p:nvSpPr>
        <p:spPr>
          <a:xfrm>
            <a:off x="6562165" y="1852784"/>
            <a:ext cx="5262334" cy="3286760"/>
          </a:xfrm>
        </p:spPr>
        <p:txBody>
          <a:bodyPr>
            <a:noAutofit/>
          </a:bodyPr>
          <a:lstStyle/>
          <a:p>
            <a:pPr marL="342900" indent="-342900" algn="r" rtl="1">
              <a:lnSpc>
                <a:spcPct val="100000"/>
              </a:lnSpc>
              <a:buClr>
                <a:srgbClr val="E81F7A"/>
              </a:buClr>
            </a:pPr>
            <a:r>
              <a:rPr lang="he-IL" dirty="0">
                <a:solidFill>
                  <a:schemeClr val="tx1">
                    <a:lumMod val="75000"/>
                    <a:lumOff val="25000"/>
                  </a:schemeClr>
                </a:solidFill>
                <a:latin typeface="Calibri" panose="020F0502020204030204" pitchFamily="34" charset="0"/>
                <a:cs typeface="Calibri" panose="020F0502020204030204" pitchFamily="34" charset="0"/>
              </a:rPr>
              <a:t>פרק ראשון – </a:t>
            </a:r>
            <a:r>
              <a:rPr lang="he-IL" dirty="0"/>
              <a:t>מלחמת העולם השנייה והשואה</a:t>
            </a:r>
          </a:p>
          <a:p>
            <a:pPr marL="342900" indent="-342900" algn="r" rtl="1">
              <a:lnSpc>
                <a:spcPct val="100000"/>
              </a:lnSpc>
              <a:buClr>
                <a:srgbClr val="E81F7A"/>
              </a:buClr>
            </a:pPr>
            <a:r>
              <a:rPr lang="he-IL" dirty="0"/>
              <a:t>פרק שני – לאומיות וציונות</a:t>
            </a:r>
            <a:endParaRPr lang="he-IL" dirty="0">
              <a:solidFill>
                <a:schemeClr val="tx1">
                  <a:lumMod val="75000"/>
                  <a:lumOff val="25000"/>
                </a:schemeClr>
              </a:solidFill>
              <a:latin typeface="Calibri" panose="020F0502020204030204" pitchFamily="34" charset="0"/>
              <a:cs typeface="Calibri" panose="020F0502020204030204" pitchFamily="34" charset="0"/>
            </a:endParaRPr>
          </a:p>
          <a:p>
            <a:pPr algn="r" rtl="1">
              <a:lnSpc>
                <a:spcPct val="100000"/>
              </a:lnSpc>
              <a:buClr>
                <a:srgbClr val="E81F7A"/>
              </a:buClr>
            </a:pPr>
            <a:endParaRPr lang="en-US" sz="3200" dirty="0">
              <a:solidFill>
                <a:schemeClr val="tx1"/>
              </a:solidFill>
              <a:latin typeface="Calibri" panose="020F0502020204030204" pitchFamily="34" charset="0"/>
              <a:cs typeface="Calibri" panose="020F0502020204030204" pitchFamily="34" charset="0"/>
            </a:endParaRPr>
          </a:p>
        </p:txBody>
      </p:sp>
      <p:sp>
        <p:nvSpPr>
          <p:cNvPr id="8" name="Text Placeholder 7"/>
          <p:cNvSpPr>
            <a:spLocks noGrp="1"/>
          </p:cNvSpPr>
          <p:nvPr>
            <p:ph type="body" sz="quarter" idx="3"/>
          </p:nvPr>
        </p:nvSpPr>
        <p:spPr>
          <a:xfrm>
            <a:off x="6562163" y="1038510"/>
            <a:ext cx="5262336" cy="736282"/>
          </a:xfrm>
        </p:spPr>
        <p:txBody>
          <a:bodyPr>
            <a:normAutofit/>
          </a:bodyPr>
          <a:lstStyle/>
          <a:p>
            <a:r>
              <a:rPr lang="he-IL" sz="3200" b="1" dirty="0">
                <a:latin typeface="Calibri" panose="020F0502020204030204" pitchFamily="34" charset="0"/>
                <a:cs typeface="Calibri" panose="020F0502020204030204" pitchFamily="34" charset="0"/>
              </a:rPr>
              <a:t>חלק א' </a:t>
            </a:r>
            <a:r>
              <a:rPr lang="he-IL" sz="3200" dirty="0">
                <a:latin typeface="Calibri" panose="020F0502020204030204" pitchFamily="34" charset="0"/>
                <a:cs typeface="Calibri" panose="020F0502020204030204" pitchFamily="34" charset="0"/>
              </a:rPr>
              <a:t>- </a:t>
            </a:r>
            <a:r>
              <a:rPr lang="he-IL" sz="3200" dirty="0"/>
              <a:t>פרק ראשון, פרק שני</a:t>
            </a:r>
            <a:endParaRPr lang="he-IL" sz="3200" b="1" dirty="0">
              <a:latin typeface="Calibri" panose="020F0502020204030204" pitchFamily="34" charset="0"/>
              <a:cs typeface="Calibri" panose="020F0502020204030204" pitchFamily="34" charset="0"/>
            </a:endParaRPr>
          </a:p>
        </p:txBody>
      </p:sp>
      <p:sp>
        <p:nvSpPr>
          <p:cNvPr id="9" name="Content Placeholder 8"/>
          <p:cNvSpPr>
            <a:spLocks noGrp="1"/>
          </p:cNvSpPr>
          <p:nvPr>
            <p:ph sz="quarter" idx="4"/>
          </p:nvPr>
        </p:nvSpPr>
        <p:spPr>
          <a:xfrm>
            <a:off x="367501" y="1852783"/>
            <a:ext cx="5728483" cy="3760225"/>
          </a:xfrm>
        </p:spPr>
        <p:txBody>
          <a:bodyPr>
            <a:noAutofit/>
          </a:bodyPr>
          <a:lstStyle/>
          <a:p>
            <a:pPr algn="r" rtl="1">
              <a:lnSpc>
                <a:spcPct val="100000"/>
              </a:lnSpc>
              <a:buClr>
                <a:srgbClr val="E81F7A"/>
              </a:buClr>
            </a:pPr>
            <a:r>
              <a:rPr lang="he-IL" dirty="0"/>
              <a:t>פרק שלישי – המאבק על הקמת מדינת ישראל </a:t>
            </a:r>
          </a:p>
          <a:p>
            <a:pPr algn="r" rtl="1">
              <a:lnSpc>
                <a:spcPct val="100000"/>
              </a:lnSpc>
              <a:buClr>
                <a:srgbClr val="E81F7A"/>
              </a:buClr>
            </a:pPr>
            <a:r>
              <a:rPr lang="he-IL" dirty="0"/>
              <a:t>פרק רביעי – סוגיות נבחרות בתולדות מדינת ישראל </a:t>
            </a:r>
          </a:p>
          <a:p>
            <a:pPr algn="r" rtl="1">
              <a:lnSpc>
                <a:spcPct val="100000"/>
              </a:lnSpc>
              <a:buClr>
                <a:srgbClr val="E81F7A"/>
              </a:buClr>
            </a:pPr>
            <a:r>
              <a:rPr lang="he-IL" dirty="0"/>
              <a:t>שימו לב: אם לא עניתם על שלוש שאלות בחלק א – יש לבחור שאלה/שאלות מחלק ב (סך הכול – שלוש שאלות בבחינה כולה).</a:t>
            </a:r>
            <a:endParaRPr lang="he-IL" dirty="0">
              <a:latin typeface="Calibri" panose="020F0502020204030204" pitchFamily="34" charset="0"/>
              <a:cs typeface="Calibri" panose="020F0502020204030204" pitchFamily="34" charset="0"/>
            </a:endParaRPr>
          </a:p>
        </p:txBody>
      </p:sp>
      <p:cxnSp>
        <p:nvCxnSpPr>
          <p:cNvPr id="5" name="Straight Connector 4"/>
          <p:cNvCxnSpPr>
            <a:cxnSpLocks/>
          </p:cNvCxnSpPr>
          <p:nvPr/>
        </p:nvCxnSpPr>
        <p:spPr>
          <a:xfrm>
            <a:off x="6417176" y="2116580"/>
            <a:ext cx="0" cy="3213066"/>
          </a:xfrm>
          <a:prstGeom prst="line">
            <a:avLst/>
          </a:prstGeom>
          <a:ln>
            <a:solidFill>
              <a:srgbClr val="E09A16"/>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852338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3504" y="0"/>
            <a:ext cx="11404992" cy="926926"/>
          </a:xfrm>
        </p:spPr>
        <p:txBody>
          <a:bodyPr vert="horz" lIns="91440" tIns="45720" rIns="91440" bIns="45720" rtlCol="0" anchor="ctr">
            <a:normAutofit/>
          </a:bodyPr>
          <a:lstStyle/>
          <a:p>
            <a:r>
              <a:rPr lang="he-IL" sz="6000" b="1" dirty="0">
                <a:latin typeface="Calibri" panose="020F0502020204030204" pitchFamily="34" charset="0"/>
                <a:cs typeface="Calibri" panose="020F0502020204030204" pitchFamily="34" charset="0"/>
              </a:rPr>
              <a:t>חומר עזר במהלך המבחן</a:t>
            </a:r>
          </a:p>
        </p:txBody>
      </p:sp>
      <p:sp>
        <p:nvSpPr>
          <p:cNvPr id="3" name="Content Placeholder 2"/>
          <p:cNvSpPr>
            <a:spLocks noGrp="1"/>
          </p:cNvSpPr>
          <p:nvPr>
            <p:ph idx="1"/>
          </p:nvPr>
        </p:nvSpPr>
        <p:spPr>
          <a:xfrm>
            <a:off x="271397" y="1062967"/>
            <a:ext cx="11649205" cy="4247317"/>
          </a:xfrm>
        </p:spPr>
        <p:txBody>
          <a:bodyPr wrap="square">
            <a:spAutoFit/>
          </a:bodyPr>
          <a:lstStyle/>
          <a:p>
            <a:pPr marL="0" indent="0">
              <a:lnSpc>
                <a:spcPct val="100000"/>
              </a:lnSpc>
              <a:buNone/>
            </a:pPr>
            <a:r>
              <a:rPr lang="he-IL" sz="2600" dirty="0">
                <a:solidFill>
                  <a:schemeClr val="tx1">
                    <a:lumMod val="75000"/>
                    <a:lumOff val="25000"/>
                  </a:schemeClr>
                </a:solidFill>
                <a:latin typeface="Calibri" panose="020F0502020204030204" pitchFamily="34" charset="0"/>
                <a:cs typeface="Calibri" panose="020F0502020204030204" pitchFamily="34" charset="0"/>
              </a:rPr>
              <a:t> </a:t>
            </a:r>
            <a:r>
              <a:rPr lang="he-IL" sz="2600" b="1" dirty="0">
                <a:solidFill>
                  <a:schemeClr val="tx1">
                    <a:lumMod val="75000"/>
                    <a:lumOff val="25000"/>
                  </a:schemeClr>
                </a:solidFill>
                <a:latin typeface="Calibri" panose="020F0502020204030204" pitchFamily="34" charset="0"/>
                <a:cs typeface="Calibri" panose="020F0502020204030204" pitchFamily="34" charset="0"/>
              </a:rPr>
              <a:t>חלק א - חומר עזר מותר בשימוש:</a:t>
            </a:r>
            <a:endParaRPr lang="he-IL" sz="1800" b="1" dirty="0">
              <a:solidFill>
                <a:schemeClr val="tx1">
                  <a:lumMod val="75000"/>
                  <a:lumOff val="25000"/>
                </a:schemeClr>
              </a:solidFill>
              <a:latin typeface="Calibri" panose="020F0502020204030204" pitchFamily="34" charset="0"/>
              <a:cs typeface="Calibri" panose="020F0502020204030204" pitchFamily="34" charset="0"/>
            </a:endParaRPr>
          </a:p>
          <a:p>
            <a:pPr marL="0" indent="0">
              <a:lnSpc>
                <a:spcPct val="100000"/>
              </a:lnSpc>
              <a:buNone/>
            </a:pPr>
            <a:r>
              <a:rPr lang="he-IL" sz="2600" b="1" dirty="0">
                <a:solidFill>
                  <a:schemeClr val="tx1">
                    <a:lumMod val="75000"/>
                    <a:lumOff val="25000"/>
                  </a:schemeClr>
                </a:solidFill>
                <a:latin typeface="Calibri" panose="020F0502020204030204" pitchFamily="34" charset="0"/>
                <a:cs typeface="Calibri" panose="020F0502020204030204" pitchFamily="34" charset="0"/>
              </a:rPr>
              <a:t>ספר הלימוד שאושר בנושא מלחמת העולם השנייה</a:t>
            </a:r>
            <a:r>
              <a:rPr lang="he-IL" sz="2200" dirty="0">
                <a:solidFill>
                  <a:schemeClr val="tx1">
                    <a:lumMod val="75000"/>
                    <a:lumOff val="25000"/>
                  </a:schemeClr>
                </a:solidFill>
                <a:latin typeface="Calibri" panose="020F0502020204030204" pitchFamily="34" charset="0"/>
                <a:cs typeface="Calibri" panose="020F0502020204030204" pitchFamily="34" charset="0"/>
              </a:rPr>
              <a:t>, </a:t>
            </a:r>
            <a:r>
              <a:rPr lang="he-IL" sz="2400" b="1" dirty="0">
                <a:solidFill>
                  <a:schemeClr val="tx1">
                    <a:lumMod val="85000"/>
                    <a:lumOff val="15000"/>
                  </a:schemeClr>
                </a:solidFill>
              </a:rPr>
              <a:t>טוטליטריות ושואה, וספר הלימוד שאושר בנושא לאומיות וציונות.</a:t>
            </a:r>
            <a:r>
              <a:rPr lang="en-US" sz="2200" dirty="0">
                <a:solidFill>
                  <a:schemeClr val="tx1">
                    <a:lumMod val="75000"/>
                    <a:lumOff val="25000"/>
                  </a:schemeClr>
                </a:solidFill>
                <a:latin typeface="Calibri" panose="020F0502020204030204" pitchFamily="34" charset="0"/>
                <a:cs typeface="Calibri" panose="020F0502020204030204" pitchFamily="34" charset="0"/>
              </a:rPr>
              <a:t/>
            </a:r>
            <a:br>
              <a:rPr lang="en-US" sz="2200" dirty="0">
                <a:solidFill>
                  <a:schemeClr val="tx1">
                    <a:lumMod val="75000"/>
                    <a:lumOff val="25000"/>
                  </a:schemeClr>
                </a:solidFill>
                <a:latin typeface="Calibri" panose="020F0502020204030204" pitchFamily="34" charset="0"/>
                <a:cs typeface="Calibri" panose="020F0502020204030204" pitchFamily="34" charset="0"/>
              </a:rPr>
            </a:br>
            <a:r>
              <a:rPr lang="he-IL" sz="2200" dirty="0">
                <a:solidFill>
                  <a:srgbClr val="E81F7A"/>
                </a:solidFill>
                <a:latin typeface="Calibri" panose="020F0502020204030204" pitchFamily="34" charset="0"/>
                <a:cs typeface="Calibri" panose="020F0502020204030204" pitchFamily="34" charset="0"/>
              </a:rPr>
              <a:t>בספר המודפס יכולים להיות:</a:t>
            </a:r>
            <a:r>
              <a:rPr lang="en-US" sz="2200" dirty="0">
                <a:solidFill>
                  <a:srgbClr val="E81F7A"/>
                </a:solidFill>
                <a:latin typeface="Calibri" panose="020F0502020204030204" pitchFamily="34" charset="0"/>
                <a:cs typeface="Calibri" panose="020F0502020204030204" pitchFamily="34" charset="0"/>
              </a:rPr>
              <a:t/>
            </a:r>
            <a:br>
              <a:rPr lang="en-US" sz="2200" dirty="0">
                <a:solidFill>
                  <a:srgbClr val="E81F7A"/>
                </a:solidFill>
                <a:latin typeface="Calibri" panose="020F0502020204030204" pitchFamily="34" charset="0"/>
                <a:cs typeface="Calibri" panose="020F0502020204030204" pitchFamily="34" charset="0"/>
              </a:rPr>
            </a:br>
            <a:r>
              <a:rPr lang="he-IL" sz="2200" dirty="0">
                <a:solidFill>
                  <a:srgbClr val="E81F7A"/>
                </a:solidFill>
                <a:latin typeface="Calibri" panose="020F0502020204030204" pitchFamily="34" charset="0"/>
                <a:cs typeface="Calibri" panose="020F0502020204030204" pitchFamily="34" charset="0"/>
              </a:rPr>
              <a:t>*</a:t>
            </a:r>
            <a:r>
              <a:rPr lang="he-IL" sz="2200" b="1" dirty="0">
                <a:solidFill>
                  <a:srgbClr val="E81F7A"/>
                </a:solidFill>
                <a:latin typeface="Calibri" panose="020F0502020204030204" pitchFamily="34" charset="0"/>
                <a:cs typeface="Calibri" panose="020F0502020204030204" pitchFamily="34" charset="0"/>
              </a:rPr>
              <a:t>סימונים</a:t>
            </a:r>
            <a:r>
              <a:rPr lang="he-IL" sz="2200" dirty="0">
                <a:solidFill>
                  <a:srgbClr val="E81F7A"/>
                </a:solidFill>
                <a:latin typeface="Calibri" panose="020F0502020204030204" pitchFamily="34" charset="0"/>
                <a:cs typeface="Calibri" panose="020F0502020204030204" pitchFamily="34" charset="0"/>
              </a:rPr>
              <a:t> במדגש (</a:t>
            </a:r>
            <a:r>
              <a:rPr lang="he-IL" sz="2200" b="1" dirty="0">
                <a:solidFill>
                  <a:srgbClr val="E81F7A"/>
                </a:solidFill>
                <a:latin typeface="Calibri" panose="020F0502020204030204" pitchFamily="34" charset="0"/>
                <a:cs typeface="Calibri" panose="020F0502020204030204" pitchFamily="34" charset="0"/>
              </a:rPr>
              <a:t>מרקר</a:t>
            </a:r>
            <a:r>
              <a:rPr lang="he-IL" sz="2200" dirty="0">
                <a:solidFill>
                  <a:srgbClr val="E81F7A"/>
                </a:solidFill>
                <a:latin typeface="Calibri" panose="020F0502020204030204" pitchFamily="34" charset="0"/>
                <a:cs typeface="Calibri" panose="020F0502020204030204" pitchFamily="34" charset="0"/>
              </a:rPr>
              <a:t>) או בעיפרון, אך </a:t>
            </a:r>
            <a:r>
              <a:rPr lang="he-IL" sz="2200" b="1" u="sng" dirty="0">
                <a:solidFill>
                  <a:srgbClr val="E81F7A"/>
                </a:solidFill>
                <a:latin typeface="Calibri" panose="020F0502020204030204" pitchFamily="34" charset="0"/>
                <a:cs typeface="Calibri" panose="020F0502020204030204" pitchFamily="34" charset="0"/>
              </a:rPr>
              <a:t>לא</a:t>
            </a:r>
            <a:r>
              <a:rPr lang="he-IL" sz="2200" dirty="0">
                <a:solidFill>
                  <a:srgbClr val="E81F7A"/>
                </a:solidFill>
                <a:latin typeface="Calibri" panose="020F0502020204030204" pitchFamily="34" charset="0"/>
                <a:cs typeface="Calibri" panose="020F0502020204030204" pitchFamily="34" charset="0"/>
              </a:rPr>
              <a:t> הערות בכתב.</a:t>
            </a:r>
            <a:r>
              <a:rPr lang="en-US" sz="2200" dirty="0">
                <a:solidFill>
                  <a:srgbClr val="E81F7A"/>
                </a:solidFill>
                <a:latin typeface="Calibri" panose="020F0502020204030204" pitchFamily="34" charset="0"/>
                <a:cs typeface="Calibri" panose="020F0502020204030204" pitchFamily="34" charset="0"/>
              </a:rPr>
              <a:t/>
            </a:r>
            <a:br>
              <a:rPr lang="en-US" sz="2200" dirty="0">
                <a:solidFill>
                  <a:srgbClr val="E81F7A"/>
                </a:solidFill>
                <a:latin typeface="Calibri" panose="020F0502020204030204" pitchFamily="34" charset="0"/>
                <a:cs typeface="Calibri" panose="020F0502020204030204" pitchFamily="34" charset="0"/>
              </a:rPr>
            </a:br>
            <a:r>
              <a:rPr lang="he-IL" sz="2200" dirty="0">
                <a:solidFill>
                  <a:srgbClr val="E81F7A"/>
                </a:solidFill>
                <a:latin typeface="Calibri" panose="020F0502020204030204" pitchFamily="34" charset="0"/>
                <a:cs typeface="Calibri" panose="020F0502020204030204" pitchFamily="34" charset="0"/>
              </a:rPr>
              <a:t>*סימונים של תקופות או נושאים באמצעות </a:t>
            </a:r>
            <a:r>
              <a:rPr lang="he-IL" sz="2200" b="1" dirty="0">
                <a:solidFill>
                  <a:srgbClr val="E81F7A"/>
                </a:solidFill>
                <a:latin typeface="Calibri" panose="020F0502020204030204" pitchFamily="34" charset="0"/>
                <a:cs typeface="Calibri" panose="020F0502020204030204" pitchFamily="34" charset="0"/>
              </a:rPr>
              <a:t>מדבקות</a:t>
            </a:r>
            <a:r>
              <a:rPr lang="he-IL" sz="2200" dirty="0">
                <a:solidFill>
                  <a:srgbClr val="E81F7A"/>
                </a:solidFill>
                <a:latin typeface="Calibri" panose="020F0502020204030204" pitchFamily="34" charset="0"/>
                <a:cs typeface="Calibri" panose="020F0502020204030204" pitchFamily="34" charset="0"/>
              </a:rPr>
              <a:t> (סימניות) הבולטות מן הספר.</a:t>
            </a:r>
          </a:p>
          <a:p>
            <a:pPr marL="0" indent="0">
              <a:lnSpc>
                <a:spcPct val="100000"/>
              </a:lnSpc>
              <a:buNone/>
            </a:pPr>
            <a:r>
              <a:rPr lang="he-IL" sz="2200" dirty="0">
                <a:solidFill>
                  <a:schemeClr val="tx1">
                    <a:lumMod val="75000"/>
                    <a:lumOff val="25000"/>
                  </a:schemeClr>
                </a:solidFill>
                <a:latin typeface="Calibri" panose="020F0502020204030204" pitchFamily="34" charset="0"/>
                <a:cs typeface="Calibri" panose="020F0502020204030204" pitchFamily="34" charset="0"/>
              </a:rPr>
              <a:t>*עבור </a:t>
            </a:r>
            <a:r>
              <a:rPr lang="he-IL" sz="2200" b="1" dirty="0">
                <a:solidFill>
                  <a:schemeClr val="tx1">
                    <a:lumMod val="75000"/>
                    <a:lumOff val="25000"/>
                  </a:schemeClr>
                </a:solidFill>
                <a:latin typeface="Calibri" panose="020F0502020204030204" pitchFamily="34" charset="0"/>
                <a:cs typeface="Calibri" panose="020F0502020204030204" pitchFamily="34" charset="0"/>
              </a:rPr>
              <a:t>מקור מספר הלימוד </a:t>
            </a:r>
            <a:r>
              <a:rPr lang="he-IL" sz="2200" dirty="0">
                <a:solidFill>
                  <a:schemeClr val="tx1">
                    <a:lumMod val="75000"/>
                    <a:lumOff val="25000"/>
                  </a:schemeClr>
                </a:solidFill>
                <a:latin typeface="Calibri" panose="020F0502020204030204" pitchFamily="34" charset="0"/>
                <a:cs typeface="Calibri" panose="020F0502020204030204" pitchFamily="34" charset="0"/>
              </a:rPr>
              <a:t>עליך לציין בתשובתך את </a:t>
            </a:r>
            <a:r>
              <a:rPr lang="he-IL" sz="2200" dirty="0">
                <a:solidFill>
                  <a:srgbClr val="E81F7A"/>
                </a:solidFill>
                <a:latin typeface="Calibri" panose="020F0502020204030204" pitchFamily="34" charset="0"/>
                <a:cs typeface="Calibri" panose="020F0502020204030204" pitchFamily="34" charset="0"/>
              </a:rPr>
              <a:t>שם הספר, את שם ההוצאה לאור  ואת מספר העמוד שבו נמצא המקור.</a:t>
            </a:r>
          </a:p>
          <a:p>
            <a:pPr marL="0" indent="0">
              <a:lnSpc>
                <a:spcPct val="100000"/>
              </a:lnSpc>
              <a:buNone/>
            </a:pPr>
            <a:r>
              <a:rPr lang="he-IL" sz="2400" dirty="0">
                <a:solidFill>
                  <a:schemeClr val="tx1">
                    <a:lumMod val="75000"/>
                    <a:lumOff val="25000"/>
                  </a:schemeClr>
                </a:solidFill>
                <a:latin typeface="Calibri" panose="020F0502020204030204" pitchFamily="34" charset="0"/>
                <a:cs typeface="Calibri" panose="020F0502020204030204" pitchFamily="34" charset="0"/>
              </a:rPr>
              <a:t> </a:t>
            </a:r>
            <a:r>
              <a:rPr lang="he-IL" sz="2400" b="1" dirty="0">
                <a:solidFill>
                  <a:schemeClr val="tx1">
                    <a:lumMod val="75000"/>
                    <a:lumOff val="25000"/>
                  </a:schemeClr>
                </a:solidFill>
                <a:latin typeface="Calibri" panose="020F0502020204030204" pitchFamily="34" charset="0"/>
                <a:cs typeface="Calibri" panose="020F0502020204030204" pitchFamily="34" charset="0"/>
              </a:rPr>
              <a:t>חלק ב - חומר עזר מותר בשימוש: אין</a:t>
            </a:r>
            <a:r>
              <a:rPr lang="en-US" sz="2200" dirty="0">
                <a:solidFill>
                  <a:srgbClr val="E81F7A"/>
                </a:solidFill>
                <a:latin typeface="Calibri" panose="020F0502020204030204" pitchFamily="34" charset="0"/>
                <a:cs typeface="Calibri" panose="020F0502020204030204" pitchFamily="34" charset="0"/>
              </a:rPr>
              <a:t/>
            </a:r>
            <a:br>
              <a:rPr lang="en-US" sz="2200" dirty="0">
                <a:solidFill>
                  <a:srgbClr val="E81F7A"/>
                </a:solidFill>
                <a:latin typeface="Calibri" panose="020F0502020204030204" pitchFamily="34" charset="0"/>
                <a:cs typeface="Calibri" panose="020F0502020204030204" pitchFamily="34" charset="0"/>
              </a:rPr>
            </a:br>
            <a:endParaRPr lang="en-US" sz="3500" b="1" dirty="0">
              <a:solidFill>
                <a:schemeClr val="accent1">
                  <a:lumMod val="60000"/>
                  <a:lumOff val="4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6637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77862" y="1622689"/>
            <a:ext cx="9356943" cy="2163803"/>
          </a:xfrm>
        </p:spPr>
        <p:txBody>
          <a:bodyPr>
            <a:normAutofit/>
          </a:bodyPr>
          <a:lstStyle/>
          <a:p>
            <a:r>
              <a:rPr lang="he-IL" sz="7200" b="1" dirty="0">
                <a:latin typeface="Calibri" panose="020F0502020204030204" pitchFamily="34" charset="0"/>
                <a:cs typeface="Calibri" panose="020F0502020204030204" pitchFamily="34" charset="0"/>
              </a:rPr>
              <a:t>למידה עצמית</a:t>
            </a:r>
            <a:endParaRPr lang="he-IL" sz="8000" b="1" dirty="0">
              <a:latin typeface="Calibri" panose="020F0502020204030204" pitchFamily="34" charset="0"/>
              <a:cs typeface="Calibri" panose="020F0502020204030204" pitchFamily="34" charset="0"/>
            </a:endParaRPr>
          </a:p>
        </p:txBody>
      </p:sp>
      <p:sp>
        <p:nvSpPr>
          <p:cNvPr id="2" name="מלבן 1"/>
          <p:cNvSpPr/>
          <p:nvPr/>
        </p:nvSpPr>
        <p:spPr>
          <a:xfrm>
            <a:off x="2365042" y="4828276"/>
            <a:ext cx="7092462" cy="407035"/>
          </a:xfrm>
          <a:prstGeom prst="rect">
            <a:avLst/>
          </a:prstGeom>
        </p:spPr>
        <p:txBody>
          <a:bodyPr wrap="square">
            <a:spAutoFit/>
          </a:bodyPr>
          <a:lstStyle/>
          <a:p>
            <a:pPr algn="ctr" rtl="1">
              <a:lnSpc>
                <a:spcPct val="107000"/>
              </a:lnSpc>
              <a:spcAft>
                <a:spcPts val="800"/>
              </a:spcAft>
            </a:pPr>
            <a:r>
              <a:rPr lang="he-IL" sz="2000" dirty="0">
                <a:solidFill>
                  <a:srgbClr val="222222"/>
                </a:solidFill>
                <a:latin typeface="Calibri" panose="020F0502020204030204" pitchFamily="34" charset="0"/>
                <a:ea typeface="Calibri" panose="020F0502020204030204" pitchFamily="34" charset="0"/>
                <a:cs typeface="Calibri" panose="020F0502020204030204" pitchFamily="34" charset="0"/>
              </a:rPr>
              <a:t>ההנחיות במצגת זו מנוסחות בלשון זכר ומכוונות לנשים ולגברים כאחד</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2493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8319" y="0"/>
            <a:ext cx="9167153" cy="901874"/>
          </a:xfrm>
        </p:spPr>
        <p:txBody>
          <a:bodyPr vert="horz" lIns="91440" tIns="45720" rIns="91440" bIns="45720" rtlCol="0" anchor="ctr">
            <a:normAutofit fontScale="90000"/>
          </a:bodyPr>
          <a:lstStyle/>
          <a:p>
            <a:r>
              <a:rPr lang="he-IL" sz="6000" b="1" dirty="0">
                <a:latin typeface="Calibri" panose="020F0502020204030204" pitchFamily="34" charset="0"/>
                <a:cs typeface="Calibri" panose="020F0502020204030204" pitchFamily="34" charset="0"/>
              </a:rPr>
              <a:t>למידה עצמית</a:t>
            </a:r>
          </a:p>
        </p:txBody>
      </p:sp>
      <p:sp>
        <p:nvSpPr>
          <p:cNvPr id="3" name="Content Placeholder 2"/>
          <p:cNvSpPr>
            <a:spLocks noGrp="1"/>
          </p:cNvSpPr>
          <p:nvPr>
            <p:ph idx="1"/>
          </p:nvPr>
        </p:nvSpPr>
        <p:spPr>
          <a:xfrm>
            <a:off x="307842" y="1030857"/>
            <a:ext cx="11576315" cy="2995692"/>
          </a:xfrm>
        </p:spPr>
        <p:txBody>
          <a:bodyPr wrap="square">
            <a:spAutoFit/>
          </a:bodyPr>
          <a:lstStyle/>
          <a:p>
            <a:pPr marL="0" indent="0">
              <a:lnSpc>
                <a:spcPct val="100000"/>
              </a:lnSpc>
              <a:buNone/>
            </a:pPr>
            <a:r>
              <a:rPr lang="he-IL" b="1" dirty="0">
                <a:latin typeface="Calibri" panose="020F0502020204030204" pitchFamily="34" charset="0"/>
                <a:cs typeface="Calibri" panose="020F0502020204030204" pitchFamily="34" charset="0"/>
              </a:rPr>
              <a:t> </a:t>
            </a:r>
            <a:r>
              <a:rPr lang="he-IL" sz="3200" b="1" dirty="0">
                <a:latin typeface="Calibri" panose="020F0502020204030204" pitchFamily="34" charset="0"/>
                <a:cs typeface="Calibri" panose="020F0502020204030204" pitchFamily="34" charset="0"/>
              </a:rPr>
              <a:t>מה עושים לפני המבחן בגרות?</a:t>
            </a:r>
          </a:p>
          <a:p>
            <a:pPr marL="0" indent="0">
              <a:lnSpc>
                <a:spcPct val="100000"/>
              </a:lnSpc>
              <a:buNone/>
            </a:pPr>
            <a:r>
              <a:rPr lang="he-IL" b="1" dirty="0">
                <a:solidFill>
                  <a:srgbClr val="E81F7A"/>
                </a:solidFill>
                <a:latin typeface="Calibri" panose="020F0502020204030204" pitchFamily="34" charset="0"/>
                <a:cs typeface="Calibri" panose="020F0502020204030204" pitchFamily="34" charset="0"/>
              </a:rPr>
              <a:t>א</a:t>
            </a:r>
            <a:r>
              <a:rPr lang="he-IL" dirty="0">
                <a:solidFill>
                  <a:srgbClr val="E81F7A"/>
                </a:solidFill>
                <a:latin typeface="Calibri" panose="020F0502020204030204" pitchFamily="34" charset="0"/>
                <a:cs typeface="Calibri" panose="020F0502020204030204" pitchFamily="34" charset="0"/>
              </a:rPr>
              <a:t>. </a:t>
            </a:r>
            <a:r>
              <a:rPr lang="he-IL" dirty="0">
                <a:latin typeface="Calibri" panose="020F0502020204030204" pitchFamily="34" charset="0"/>
                <a:cs typeface="Calibri" panose="020F0502020204030204" pitchFamily="34" charset="0"/>
              </a:rPr>
              <a:t>נכנסים לאתר </a:t>
            </a:r>
            <a:r>
              <a:rPr lang="he-IL" b="1" dirty="0">
                <a:solidFill>
                  <a:srgbClr val="00B0F0"/>
                </a:solidFill>
                <a:latin typeface="Calibri" panose="020F0502020204030204" pitchFamily="34" charset="0"/>
                <a:cs typeface="Calibri" panose="020F0502020204030204" pitchFamily="34" charset="0"/>
                <a:hlinkClick r:id="rId2">
                  <a:extLst>
                    <a:ext uri="{A12FA001-AC4F-418D-AE19-62706E023703}">
                      <ahyp:hlinkClr xmlns="" xmlns:ahyp="http://schemas.microsoft.com/office/drawing/2018/hyperlinkcolor" val="tx"/>
                    </a:ext>
                  </a:extLst>
                </a:hlinkClick>
              </a:rPr>
              <a:t>קמפוס אביב </a:t>
            </a:r>
            <a:r>
              <a:rPr lang="he-IL" dirty="0">
                <a:latin typeface="Calibri" panose="020F0502020204030204" pitchFamily="34" charset="0"/>
                <a:cs typeface="Calibri" panose="020F0502020204030204" pitchFamily="34" charset="0"/>
              </a:rPr>
              <a:t> וקוראים סיכומים בנושאי הבגרות, על פי המיקוד.</a:t>
            </a:r>
          </a:p>
          <a:p>
            <a:pPr marL="0" indent="0">
              <a:lnSpc>
                <a:spcPct val="100000"/>
              </a:lnSpc>
              <a:buNone/>
            </a:pPr>
            <a:r>
              <a:rPr lang="he-IL" b="1" dirty="0">
                <a:solidFill>
                  <a:srgbClr val="E81F7A"/>
                </a:solidFill>
                <a:latin typeface="Calibri" panose="020F0502020204030204" pitchFamily="34" charset="0"/>
                <a:cs typeface="Calibri" panose="020F0502020204030204" pitchFamily="34" charset="0"/>
              </a:rPr>
              <a:t>ב</a:t>
            </a:r>
            <a:r>
              <a:rPr lang="he-IL" dirty="0">
                <a:latin typeface="Calibri" panose="020F0502020204030204" pitchFamily="34" charset="0"/>
                <a:cs typeface="Calibri" panose="020F0502020204030204" pitchFamily="34" charset="0"/>
              </a:rPr>
              <a:t>. נכנסים לפורטל פדגוגי היסטוריה - </a:t>
            </a:r>
            <a:r>
              <a:rPr lang="he-IL" b="1" dirty="0">
                <a:solidFill>
                  <a:srgbClr val="00B0F0"/>
                </a:solidFill>
                <a:latin typeface="Calibri" panose="020F0502020204030204" pitchFamily="34" charset="0"/>
                <a:cs typeface="Calibri" panose="020F0502020204030204" pitchFamily="34" charset="0"/>
                <a:hlinkClick r:id="rId3">
                  <a:extLst>
                    <a:ext uri="{A12FA001-AC4F-418D-AE19-62706E023703}">
                      <ahyp:hlinkClr xmlns="" xmlns:ahyp="http://schemas.microsoft.com/office/drawing/2018/hyperlinkcolor" val="tx"/>
                    </a:ext>
                  </a:extLst>
                </a:hlinkClick>
              </a:rPr>
              <a:t>לפדגוגיה של היסטוריה</a:t>
            </a:r>
            <a:r>
              <a:rPr lang="he-IL" b="1" dirty="0">
                <a:solidFill>
                  <a:srgbClr val="00B0F0"/>
                </a:solidFill>
                <a:latin typeface="Calibri" panose="020F0502020204030204" pitchFamily="34" charset="0"/>
                <a:cs typeface="Calibri" panose="020F0502020204030204" pitchFamily="34" charset="0"/>
              </a:rPr>
              <a:t> </a:t>
            </a:r>
            <a:r>
              <a:rPr lang="he-IL" dirty="0">
                <a:latin typeface="Calibri" panose="020F0502020204030204" pitchFamily="34" charset="0"/>
                <a:cs typeface="Calibri" panose="020F0502020204030204" pitchFamily="34" charset="0"/>
              </a:rPr>
              <a:t>ומקליקים על בחינות בגרות.</a:t>
            </a:r>
            <a:r>
              <a:rPr lang="en-US" dirty="0">
                <a:latin typeface="Calibri" panose="020F0502020204030204" pitchFamily="34" charset="0"/>
                <a:cs typeface="Calibri" panose="020F0502020204030204" pitchFamily="34" charset="0"/>
              </a:rPr>
              <a:t/>
            </a:r>
            <a:br>
              <a:rPr lang="en-US" dirty="0">
                <a:latin typeface="Calibri" panose="020F0502020204030204" pitchFamily="34" charset="0"/>
                <a:cs typeface="Calibri" panose="020F0502020204030204" pitchFamily="34" charset="0"/>
              </a:rPr>
            </a:br>
            <a:r>
              <a:rPr lang="he-IL" dirty="0">
                <a:latin typeface="Calibri" panose="020F0502020204030204" pitchFamily="34" charset="0"/>
                <a:cs typeface="Calibri" panose="020F0502020204030204" pitchFamily="34" charset="0"/>
              </a:rPr>
              <a:t>    </a:t>
            </a:r>
            <a:r>
              <a:rPr lang="he-IL" b="1" dirty="0">
                <a:latin typeface="Calibri" panose="020F0502020204030204" pitchFamily="34" charset="0"/>
                <a:cs typeface="Calibri" panose="020F0502020204030204" pitchFamily="34" charset="0"/>
              </a:rPr>
              <a:t>פותחים את אחת הבחינות </a:t>
            </a:r>
            <a:r>
              <a:rPr lang="he-IL" dirty="0">
                <a:latin typeface="Calibri" panose="020F0502020204030204" pitchFamily="34" charset="0"/>
                <a:cs typeface="Calibri" panose="020F0502020204030204" pitchFamily="34" charset="0"/>
              </a:rPr>
              <a:t>ומתאמנים</a:t>
            </a:r>
            <a:r>
              <a:rPr lang="en-US" dirty="0">
                <a:latin typeface="Calibri" panose="020F0502020204030204" pitchFamily="34" charset="0"/>
                <a:cs typeface="Calibri" panose="020F0502020204030204" pitchFamily="34" charset="0"/>
              </a:rPr>
              <a:t>...</a:t>
            </a:r>
            <a:r>
              <a:rPr lang="he-IL" dirty="0">
                <a:latin typeface="Calibri" panose="020F0502020204030204" pitchFamily="34" charset="0"/>
                <a:cs typeface="Calibri" panose="020F0502020204030204" pitchFamily="34" charset="0"/>
              </a:rPr>
              <a:t> לרשותכם מאגר שאלות בנושאים השונים.</a:t>
            </a:r>
            <a:r>
              <a:rPr lang="en-US" dirty="0">
                <a:latin typeface="Calibri" panose="020F0502020204030204" pitchFamily="34" charset="0"/>
                <a:cs typeface="Calibri" panose="020F0502020204030204" pitchFamily="34" charset="0"/>
              </a:rPr>
              <a:t/>
            </a:r>
            <a:br>
              <a:rPr lang="en-US" dirty="0">
                <a:latin typeface="Calibri" panose="020F0502020204030204" pitchFamily="34" charset="0"/>
                <a:cs typeface="Calibri" panose="020F0502020204030204" pitchFamily="34" charset="0"/>
              </a:rPr>
            </a:br>
            <a:r>
              <a:rPr lang="he-IL" b="1" dirty="0">
                <a:solidFill>
                  <a:srgbClr val="E81F7A"/>
                </a:solidFill>
                <a:latin typeface="Calibri" panose="020F0502020204030204" pitchFamily="34" charset="0"/>
                <a:cs typeface="Calibri" panose="020F0502020204030204" pitchFamily="34" charset="0"/>
              </a:rPr>
              <a:t>ג. </a:t>
            </a:r>
            <a:r>
              <a:rPr lang="he-IL" dirty="0">
                <a:latin typeface="Calibri" panose="020F0502020204030204" pitchFamily="34" charset="0"/>
                <a:cs typeface="Calibri" panose="020F0502020204030204" pitchFamily="34" charset="0"/>
              </a:rPr>
              <a:t>נכנסים לאתר </a:t>
            </a:r>
            <a:r>
              <a:rPr lang="he-IL" b="1" dirty="0">
                <a:solidFill>
                  <a:srgbClr val="00B0F0"/>
                </a:solidFill>
                <a:latin typeface="Calibri" panose="020F0502020204030204" pitchFamily="34" charset="0"/>
                <a:cs typeface="Calibri" panose="020F0502020204030204" pitchFamily="34" charset="0"/>
                <a:hlinkClick r:id="rId2">
                  <a:extLst>
                    <a:ext uri="{A12FA001-AC4F-418D-AE19-62706E023703}">
                      <ahyp:hlinkClr xmlns="" xmlns:ahyp="http://schemas.microsoft.com/office/drawing/2018/hyperlinkcolor" val="tx"/>
                    </a:ext>
                  </a:extLst>
                </a:hlinkClick>
              </a:rPr>
              <a:t>קמפוס אביב</a:t>
            </a:r>
            <a:r>
              <a:rPr lang="he-IL" b="1" dirty="0">
                <a:solidFill>
                  <a:srgbClr val="00B0F0"/>
                </a:solidFill>
                <a:latin typeface="Calibri" panose="020F0502020204030204" pitchFamily="34" charset="0"/>
                <a:cs typeface="Calibri" panose="020F0502020204030204" pitchFamily="34" charset="0"/>
              </a:rPr>
              <a:t> </a:t>
            </a:r>
            <a:r>
              <a:rPr lang="he-IL" b="1" dirty="0">
                <a:latin typeface="Calibri" panose="020F0502020204030204" pitchFamily="34" charset="0"/>
                <a:cs typeface="Calibri" panose="020F0502020204030204" pitchFamily="34" charset="0"/>
              </a:rPr>
              <a:t>ומתרגלים שאלות</a:t>
            </a:r>
            <a:r>
              <a:rPr lang="he-IL" dirty="0">
                <a:latin typeface="Calibri" panose="020F0502020204030204" pitchFamily="34" charset="0"/>
                <a:cs typeface="Calibri" panose="020F0502020204030204" pitchFamily="34" charset="0"/>
              </a:rPr>
              <a:t> במגוון נושאים</a:t>
            </a:r>
            <a:r>
              <a:rPr lang="en-US" dirty="0">
                <a:latin typeface="Calibri" panose="020F0502020204030204" pitchFamily="34" charset="0"/>
                <a:cs typeface="Calibri" panose="020F0502020204030204" pitchFamily="34" charset="0"/>
              </a:rPr>
              <a:t>.</a:t>
            </a:r>
            <a:br>
              <a:rPr lang="en-US" dirty="0">
                <a:latin typeface="Calibri" panose="020F0502020204030204" pitchFamily="34" charset="0"/>
                <a:cs typeface="Calibri" panose="020F0502020204030204" pitchFamily="34" charset="0"/>
              </a:rPr>
            </a:br>
            <a:r>
              <a:rPr lang="he-IL" dirty="0">
                <a:latin typeface="Calibri" panose="020F0502020204030204" pitchFamily="34" charset="0"/>
                <a:cs typeface="Calibri" panose="020F0502020204030204" pitchFamily="34" charset="0"/>
              </a:rPr>
              <a:t>    מומלץ לבצע </a:t>
            </a:r>
            <a:r>
              <a:rPr lang="he-IL" b="1" dirty="0">
                <a:latin typeface="Calibri" panose="020F0502020204030204" pitchFamily="34" charset="0"/>
                <a:cs typeface="Calibri" panose="020F0502020204030204" pitchFamily="34" charset="0"/>
              </a:rPr>
              <a:t>תרגול שאלות ספר פתוח</a:t>
            </a:r>
            <a:r>
              <a:rPr lang="he-IL" dirty="0">
                <a:latin typeface="Calibri" panose="020F0502020204030204" pitchFamily="34" charset="0"/>
                <a:cs typeface="Calibri" panose="020F0502020204030204" pitchFamily="34" charset="0"/>
              </a:rPr>
              <a:t> בהתאם לנושאים במיקוד לשנת תשפ"ד. </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59808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02914" y="1660267"/>
            <a:ext cx="9344417" cy="2163803"/>
          </a:xfrm>
        </p:spPr>
        <p:txBody>
          <a:bodyPr vert="horz" lIns="91440" tIns="45720" rIns="91440" bIns="45720" rtlCol="0" anchor="b">
            <a:normAutofit/>
          </a:bodyPr>
          <a:lstStyle/>
          <a:p>
            <a:r>
              <a:rPr lang="he-IL" sz="8000" b="1" dirty="0">
                <a:latin typeface="Calibri" panose="020F0502020204030204" pitchFamily="34" charset="0"/>
                <a:cs typeface="Calibri" panose="020F0502020204030204" pitchFamily="34" charset="0"/>
              </a:rPr>
              <a:t>טיפים וטריקים לבחינה</a:t>
            </a:r>
          </a:p>
        </p:txBody>
      </p:sp>
      <p:sp>
        <p:nvSpPr>
          <p:cNvPr id="2" name="מלבן 1"/>
          <p:cNvSpPr/>
          <p:nvPr/>
        </p:nvSpPr>
        <p:spPr>
          <a:xfrm>
            <a:off x="2370470" y="4790698"/>
            <a:ext cx="7092462" cy="407035"/>
          </a:xfrm>
          <a:prstGeom prst="rect">
            <a:avLst/>
          </a:prstGeom>
        </p:spPr>
        <p:txBody>
          <a:bodyPr wrap="square">
            <a:spAutoFit/>
          </a:bodyPr>
          <a:lstStyle/>
          <a:p>
            <a:pPr algn="ctr" rtl="1">
              <a:lnSpc>
                <a:spcPct val="107000"/>
              </a:lnSpc>
              <a:spcAft>
                <a:spcPts val="800"/>
              </a:spcAft>
            </a:pPr>
            <a:r>
              <a:rPr lang="he-IL" sz="2000" dirty="0">
                <a:solidFill>
                  <a:srgbClr val="222222"/>
                </a:solidFill>
                <a:latin typeface="Calibri" panose="020F0502020204030204" pitchFamily="34" charset="0"/>
                <a:cs typeface="Calibri" panose="020F0502020204030204" pitchFamily="34" charset="0"/>
              </a:rPr>
              <a:t>ההנחיות במצגת זו מנוסחות בלשון זכר ומכוונות לנשים ולגברים כאחד</a:t>
            </a:r>
            <a:endParaRPr lang="en-US" sz="2000" dirty="0">
              <a:solidFill>
                <a:srgbClr val="22222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430413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468</TotalTime>
  <Words>1945</Words>
  <Application>Microsoft Office PowerPoint</Application>
  <PresentationFormat>מסך רחב</PresentationFormat>
  <Paragraphs>201</Paragraphs>
  <Slides>29</Slides>
  <Notes>2</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29</vt:i4>
      </vt:variant>
    </vt:vector>
  </HeadingPairs>
  <TitlesOfParts>
    <vt:vector size="35" baseType="lpstr">
      <vt:lpstr>Arial</vt:lpstr>
      <vt:lpstr>Calibri</vt:lpstr>
      <vt:lpstr>Calibri Light</vt:lpstr>
      <vt:lpstr>Times New Roman</vt:lpstr>
      <vt:lpstr>Wingdings</vt:lpstr>
      <vt:lpstr>Office Theme</vt:lpstr>
      <vt:lpstr>מפגש הכנה לבגרות–היסטוריה </vt:lpstr>
      <vt:lpstr>מה נעשה במפגש היום?</vt:lpstr>
      <vt:lpstr>הנחיות לבחינה חורף תשפ"ד (2024)</vt:lpstr>
      <vt:lpstr>מבנה השאלון ומפתח הערכה</vt:lpstr>
      <vt:lpstr>מבנה הבחינה</vt:lpstr>
      <vt:lpstr>חומר עזר במהלך המבחן</vt:lpstr>
      <vt:lpstr>למידה עצמית</vt:lpstr>
      <vt:lpstr>למידה עצמית</vt:lpstr>
      <vt:lpstr>טיפים וטריקים לבחינה</vt:lpstr>
      <vt:lpstr>טיפים וטריקים לבחינה</vt:lpstr>
      <vt:lpstr>טיפים וטריקים לבחינה</vt:lpstr>
      <vt:lpstr>טיפים וטריקים לבחינה</vt:lpstr>
      <vt:lpstr>טיפים וטריקים לבחינה</vt:lpstr>
      <vt:lpstr>פיצוח שאלות בגרות</vt:lpstr>
      <vt:lpstr>פיצוח שאלות בגרות: הגדרה של מילות ההוראה</vt:lpstr>
      <vt:lpstr>פיצוח שאלות בגרות: הגדרה של מילות ההוראה</vt:lpstr>
      <vt:lpstr>שאלה לאומיות וציונות - מסוג ספר פתוח </vt:lpstr>
      <vt:lpstr>שאלה לאומיות וציונות - מסוג ספר פתוח </vt:lpstr>
      <vt:lpstr>שאלה לאומיות וציונות - מסוג ספר פתוח </vt:lpstr>
      <vt:lpstr>שאלה לאומיות וציונות - מסוג ספר פתוח </vt:lpstr>
      <vt:lpstr>שאלה מלחמת העולם השנייה ושואה-מסוג ספר פתוח</vt:lpstr>
      <vt:lpstr>שאלה מלחמת העולם השנייה ושואה-מסוג ספר פתוח</vt:lpstr>
      <vt:lpstr>שאלה מלחמת העולם השנייה ושואה-מסוג ספר פתוח</vt:lpstr>
      <vt:lpstr>שאלה מלחמת העולם השנייה ושואה-מסוג ספר פתוח</vt:lpstr>
      <vt:lpstr>שאלה מלחמת העולם השנייה ושואה-מסוג ספר פתוח</vt:lpstr>
      <vt:lpstr>רשימת ציוד מומלץ לבחינה</vt:lpstr>
      <vt:lpstr>זמן לשאלות שלכם</vt:lpstr>
      <vt:lpstr>קמפוס אורט אתכם ללמידה ולהצלחה בבחינת הבגרות</vt:lpstr>
      <vt:lpstr>תודה לכולם!</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Efrat Weill</cp:lastModifiedBy>
  <cp:revision>21</cp:revision>
  <dcterms:created xsi:type="dcterms:W3CDTF">2023-02-28T05:21:58Z</dcterms:created>
  <dcterms:modified xsi:type="dcterms:W3CDTF">2024-04-02T10:02:36Z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2024-02-13T09:22:06Z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02567295-b83b-4c17-b8b6-955c7be510b6</vt:lpwstr>
  </property>
  <property fmtid="{D5CDD505-2E9C-101B-9397-08002B2CF9AE}" pid="7" name="MSIP_Label_defa4170-0d19-0005-0004-bc88714345d2_ActionId">
    <vt:lpwstr>804f53fc-e42e-4dc7-b660-d2675c8f642e</vt:lpwstr>
  </property>
  <property fmtid="{D5CDD505-2E9C-101B-9397-08002B2CF9AE}" pid="8" name="MSIP_Label_defa4170-0d19-0005-0004-bc88714345d2_ContentBits">
    <vt:lpwstr>0</vt:lpwstr>
  </property>
</Properties>
</file>