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mp4" ContentType="video/mp4"/>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6" autoAdjust="0"/>
    <p:restoredTop sz="94660"/>
  </p:normalViewPr>
  <p:slideViewPr>
    <p:cSldViewPr snapToGrid="0">
      <p:cViewPr varScale="1">
        <p:scale>
          <a:sx n="79" d="100"/>
          <a:sy n="79" d="100"/>
        </p:scale>
        <p:origin x="120" y="7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EC6D5288-D30C-42F1-8C3D-00436283C46B}" type="datetimeFigureOut">
              <a:rPr lang="he-IL" smtClean="0"/>
              <a:t>כ"ו/אלול/תשע"ד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B3EE6BD-4F78-4726-B678-CAD8E5D95EFF}" type="slidenum">
              <a:rPr lang="he-IL" smtClean="0"/>
              <a:t>‹#›</a:t>
            </a:fld>
            <a:endParaRPr lang="he-IL"/>
          </a:p>
        </p:txBody>
      </p:sp>
    </p:spTree>
    <p:extLst>
      <p:ext uri="{BB962C8B-B14F-4D97-AF65-F5344CB8AC3E}">
        <p14:creationId xmlns:p14="http://schemas.microsoft.com/office/powerpoint/2010/main" val="2413088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C6D5288-D30C-42F1-8C3D-00436283C46B}" type="datetimeFigureOut">
              <a:rPr lang="he-IL" smtClean="0"/>
              <a:t>כ"ו/אלול/תשע"ד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B3EE6BD-4F78-4726-B678-CAD8E5D95EFF}" type="slidenum">
              <a:rPr lang="he-IL" smtClean="0"/>
              <a:t>‹#›</a:t>
            </a:fld>
            <a:endParaRPr lang="he-IL"/>
          </a:p>
        </p:txBody>
      </p:sp>
    </p:spTree>
    <p:extLst>
      <p:ext uri="{BB962C8B-B14F-4D97-AF65-F5344CB8AC3E}">
        <p14:creationId xmlns:p14="http://schemas.microsoft.com/office/powerpoint/2010/main" val="2988760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C6D5288-D30C-42F1-8C3D-00436283C46B}" type="datetimeFigureOut">
              <a:rPr lang="he-IL" smtClean="0"/>
              <a:t>כ"ו/אלול/תשע"ד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B3EE6BD-4F78-4726-B678-CAD8E5D95EFF}" type="slidenum">
              <a:rPr lang="he-IL" smtClean="0"/>
              <a:t>‹#›</a:t>
            </a:fld>
            <a:endParaRPr lang="he-IL"/>
          </a:p>
        </p:txBody>
      </p:sp>
    </p:spTree>
    <p:extLst>
      <p:ext uri="{BB962C8B-B14F-4D97-AF65-F5344CB8AC3E}">
        <p14:creationId xmlns:p14="http://schemas.microsoft.com/office/powerpoint/2010/main" val="2858959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C6D5288-D30C-42F1-8C3D-00436283C46B}" type="datetimeFigureOut">
              <a:rPr lang="he-IL" smtClean="0"/>
              <a:t>כ"ו/אלול/תשע"ד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B3EE6BD-4F78-4726-B678-CAD8E5D95EFF}" type="slidenum">
              <a:rPr lang="he-IL" smtClean="0"/>
              <a:t>‹#›</a:t>
            </a:fld>
            <a:endParaRPr lang="he-IL"/>
          </a:p>
        </p:txBody>
      </p:sp>
    </p:spTree>
    <p:extLst>
      <p:ext uri="{BB962C8B-B14F-4D97-AF65-F5344CB8AC3E}">
        <p14:creationId xmlns:p14="http://schemas.microsoft.com/office/powerpoint/2010/main" val="2786782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EC6D5288-D30C-42F1-8C3D-00436283C46B}" type="datetimeFigureOut">
              <a:rPr lang="he-IL" smtClean="0"/>
              <a:t>כ"ו/אלול/תשע"ד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B3EE6BD-4F78-4726-B678-CAD8E5D95EFF}" type="slidenum">
              <a:rPr lang="he-IL" smtClean="0"/>
              <a:t>‹#›</a:t>
            </a:fld>
            <a:endParaRPr lang="he-IL"/>
          </a:p>
        </p:txBody>
      </p:sp>
    </p:spTree>
    <p:extLst>
      <p:ext uri="{BB962C8B-B14F-4D97-AF65-F5344CB8AC3E}">
        <p14:creationId xmlns:p14="http://schemas.microsoft.com/office/powerpoint/2010/main" val="3108700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EC6D5288-D30C-42F1-8C3D-00436283C46B}" type="datetimeFigureOut">
              <a:rPr lang="he-IL" smtClean="0"/>
              <a:t>כ"ו/אלול/תשע"ד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AB3EE6BD-4F78-4726-B678-CAD8E5D95EFF}" type="slidenum">
              <a:rPr lang="he-IL" smtClean="0"/>
              <a:t>‹#›</a:t>
            </a:fld>
            <a:endParaRPr lang="he-IL"/>
          </a:p>
        </p:txBody>
      </p:sp>
    </p:spTree>
    <p:extLst>
      <p:ext uri="{BB962C8B-B14F-4D97-AF65-F5344CB8AC3E}">
        <p14:creationId xmlns:p14="http://schemas.microsoft.com/office/powerpoint/2010/main" val="35940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EC6D5288-D30C-42F1-8C3D-00436283C46B}" type="datetimeFigureOut">
              <a:rPr lang="he-IL" smtClean="0"/>
              <a:t>כ"ו/אלול/תשע"ד</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AB3EE6BD-4F78-4726-B678-CAD8E5D95EFF}" type="slidenum">
              <a:rPr lang="he-IL" smtClean="0"/>
              <a:t>‹#›</a:t>
            </a:fld>
            <a:endParaRPr lang="he-IL"/>
          </a:p>
        </p:txBody>
      </p:sp>
    </p:spTree>
    <p:extLst>
      <p:ext uri="{BB962C8B-B14F-4D97-AF65-F5344CB8AC3E}">
        <p14:creationId xmlns:p14="http://schemas.microsoft.com/office/powerpoint/2010/main" val="516662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EC6D5288-D30C-42F1-8C3D-00436283C46B}" type="datetimeFigureOut">
              <a:rPr lang="he-IL" smtClean="0"/>
              <a:t>כ"ו/אלול/תשע"ד</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AB3EE6BD-4F78-4726-B678-CAD8E5D95EFF}" type="slidenum">
              <a:rPr lang="he-IL" smtClean="0"/>
              <a:t>‹#›</a:t>
            </a:fld>
            <a:endParaRPr lang="he-IL"/>
          </a:p>
        </p:txBody>
      </p:sp>
    </p:spTree>
    <p:extLst>
      <p:ext uri="{BB962C8B-B14F-4D97-AF65-F5344CB8AC3E}">
        <p14:creationId xmlns:p14="http://schemas.microsoft.com/office/powerpoint/2010/main" val="3077871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EC6D5288-D30C-42F1-8C3D-00436283C46B}" type="datetimeFigureOut">
              <a:rPr lang="he-IL" smtClean="0"/>
              <a:t>כ"ו/אלול/תשע"ד</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AB3EE6BD-4F78-4726-B678-CAD8E5D95EFF}" type="slidenum">
              <a:rPr lang="he-IL" smtClean="0"/>
              <a:t>‹#›</a:t>
            </a:fld>
            <a:endParaRPr lang="he-IL"/>
          </a:p>
        </p:txBody>
      </p:sp>
    </p:spTree>
    <p:extLst>
      <p:ext uri="{BB962C8B-B14F-4D97-AF65-F5344CB8AC3E}">
        <p14:creationId xmlns:p14="http://schemas.microsoft.com/office/powerpoint/2010/main" val="1674533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C6D5288-D30C-42F1-8C3D-00436283C46B}" type="datetimeFigureOut">
              <a:rPr lang="he-IL" smtClean="0"/>
              <a:t>כ"ו/אלול/תשע"ד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AB3EE6BD-4F78-4726-B678-CAD8E5D95EFF}" type="slidenum">
              <a:rPr lang="he-IL" smtClean="0"/>
              <a:t>‹#›</a:t>
            </a:fld>
            <a:endParaRPr lang="he-IL"/>
          </a:p>
        </p:txBody>
      </p:sp>
    </p:spTree>
    <p:extLst>
      <p:ext uri="{BB962C8B-B14F-4D97-AF65-F5344CB8AC3E}">
        <p14:creationId xmlns:p14="http://schemas.microsoft.com/office/powerpoint/2010/main" val="2328505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C6D5288-D30C-42F1-8C3D-00436283C46B}" type="datetimeFigureOut">
              <a:rPr lang="he-IL" smtClean="0"/>
              <a:t>כ"ו/אלול/תשע"ד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AB3EE6BD-4F78-4726-B678-CAD8E5D95EFF}" type="slidenum">
              <a:rPr lang="he-IL" smtClean="0"/>
              <a:t>‹#›</a:t>
            </a:fld>
            <a:endParaRPr lang="he-IL"/>
          </a:p>
        </p:txBody>
      </p:sp>
    </p:spTree>
    <p:extLst>
      <p:ext uri="{BB962C8B-B14F-4D97-AF65-F5344CB8AC3E}">
        <p14:creationId xmlns:p14="http://schemas.microsoft.com/office/powerpoint/2010/main" val="2192614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C6D5288-D30C-42F1-8C3D-00436283C46B}" type="datetimeFigureOut">
              <a:rPr lang="he-IL" smtClean="0"/>
              <a:t>כ"ו/אלול/תשע"ד</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B3EE6BD-4F78-4726-B678-CAD8E5D95EFF}" type="slidenum">
              <a:rPr lang="he-IL" smtClean="0"/>
              <a:t>‹#›</a:t>
            </a:fld>
            <a:endParaRPr lang="he-IL"/>
          </a:p>
        </p:txBody>
      </p:sp>
    </p:spTree>
    <p:extLst>
      <p:ext uri="{BB962C8B-B14F-4D97-AF65-F5344CB8AC3E}">
        <p14:creationId xmlns:p14="http://schemas.microsoft.com/office/powerpoint/2010/main" val="30348756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tags" Target="../tags/tag1.xml"/><Relationship Id="rId2" Type="http://schemas.openxmlformats.org/officeDocument/2006/relationships/video" Target="../media/media1.mp4"/><Relationship Id="rId1" Type="http://schemas.microsoft.com/office/2007/relationships/media" Target="../media/media1.mp4"/><Relationship Id="rId5" Type="http://schemas.openxmlformats.org/officeDocument/2006/relationships/image" Target="../media/image1.png"/><Relationship Id="rId4"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video" Target="../media/media2.mp4"/><Relationship Id="rId1" Type="http://schemas.microsoft.com/office/2007/relationships/media" Target="../media/media2.mp4"/><Relationship Id="rId5" Type="http://schemas.openxmlformats.org/officeDocument/2006/relationships/image" Target="../media/image2.png"/><Relationship Id="rId4"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video" Target="../media/media3.mp4"/><Relationship Id="rId1" Type="http://schemas.microsoft.com/office/2007/relationships/media" Target="../media/media3.mp4"/><Relationship Id="rId5" Type="http://schemas.openxmlformats.org/officeDocument/2006/relationships/image" Target="../media/image3.png"/><Relationship Id="rId4"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09472" y="926592"/>
            <a:ext cx="10131552" cy="4708981"/>
          </a:xfrm>
          <a:prstGeom prst="rect">
            <a:avLst/>
          </a:prstGeom>
          <a:noFill/>
        </p:spPr>
        <p:txBody>
          <a:bodyPr wrap="square" rtlCol="1">
            <a:spAutoFit/>
          </a:bodyPr>
          <a:lstStyle/>
          <a:p>
            <a:r>
              <a:rPr lang="he-IL" sz="5000" dirty="0" smtClean="0"/>
              <a:t>החתול מתחיל את תנועתו בנקודה 0,0. בלחיצה על הדגל הירוק הוא זז 100 צעדים ימינה ופונה 90 מעלות שמאלה עד שחוזר לנקודת המוצא. בזמן התנועה החתול מצייר קו בצבע כלשהו. הקו נמחק לפני שהחתול מתחיל לנוע.</a:t>
            </a:r>
            <a:endParaRPr lang="he-IL" sz="5000" dirty="0"/>
          </a:p>
        </p:txBody>
      </p:sp>
    </p:spTree>
    <p:extLst>
      <p:ext uri="{BB962C8B-B14F-4D97-AF65-F5344CB8AC3E}">
        <p14:creationId xmlns:p14="http://schemas.microsoft.com/office/powerpoint/2010/main" val="2328961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tmp2C76">
            <a:hlinkClick r:id="" action="ppaction://media"/>
          </p:cNvPr>
          <p:cNvPicPr>
            <a:picLocks noChangeAspect="1"/>
          </p:cNvPicPr>
          <p:nvPr>
            <a:videoFile r:link="rId2"/>
            <p:custDataLst>
              <p:tags r:id="rId3"/>
            </p:custDataLst>
            <p:extLst>
              <p:ext uri="{DAA4B4D4-6D71-4841-9C94-3DE7FCFB9230}">
                <p14:media xmlns:p14="http://schemas.microsoft.com/office/powerpoint/2010/main" r:embed="rId1"/>
              </p:ext>
            </p:extLst>
          </p:nvPr>
        </p:nvPicPr>
        <p:blipFill>
          <a:blip r:embed="rId5"/>
          <a:stretch>
            <a:fillRect/>
          </a:stretch>
        </p:blipFill>
        <p:spPr>
          <a:xfrm>
            <a:off x="1926336" y="304800"/>
            <a:ext cx="7848600" cy="6096000"/>
          </a:xfrm>
          <a:prstGeom prst="rect">
            <a:avLst/>
          </a:prstGeom>
        </p:spPr>
      </p:pic>
    </p:spTree>
    <p:extLst>
      <p:ext uri="{BB962C8B-B14F-4D97-AF65-F5344CB8AC3E}">
        <p14:creationId xmlns:p14="http://schemas.microsoft.com/office/powerpoint/2010/main" val="151532948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
                                        </p:tgtEl>
                                      </p:cBhvr>
                                    </p:cmd>
                                  </p:childTnLst>
                                </p:cTn>
                              </p:par>
                            </p:childTnLst>
                          </p:cTn>
                        </p:par>
                      </p:childTnLst>
                    </p:cTn>
                  </p:par>
                </p:childTnLst>
              </p:cTn>
              <p:nextCondLst>
                <p:cond evt="onClick" delay="0">
                  <p:tgtEl>
                    <p:spTgt spid="2"/>
                  </p:tgtEl>
                </p:cond>
              </p:nextCondLst>
            </p:seq>
            <p:video>
              <p:cMediaNode vol="80000">
                <p:cTn id="7" fill="remove" display="0">
                  <p:stCondLst>
                    <p:cond delay="indefinite"/>
                  </p:stCondLst>
                </p:cTn>
                <p:tgtEl>
                  <p:spTgt spid="2"/>
                </p:tgtEl>
              </p:cMediaNode>
            </p:vide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2624" y="292608"/>
            <a:ext cx="10131552" cy="1631216"/>
          </a:xfrm>
          <a:prstGeom prst="rect">
            <a:avLst/>
          </a:prstGeom>
          <a:noFill/>
        </p:spPr>
        <p:txBody>
          <a:bodyPr wrap="square" rtlCol="1">
            <a:spAutoFit/>
          </a:bodyPr>
          <a:lstStyle/>
          <a:p>
            <a:r>
              <a:rPr lang="he-IL" sz="5000" dirty="0" smtClean="0"/>
              <a:t>תחזור על מטלה קודמת, כך שהחתול לא יתהפך</a:t>
            </a:r>
            <a:endParaRPr lang="he-IL" sz="5000" dirty="0"/>
          </a:p>
        </p:txBody>
      </p:sp>
      <p:pic>
        <p:nvPicPr>
          <p:cNvPr id="2" name="tmp7E0E">
            <a:hlinkClick r:id="" action="ppaction://media"/>
          </p:cNvPr>
          <p:cNvPicPr>
            <a:picLocks noChangeAspect="1"/>
          </p:cNvPicPr>
          <p:nvPr>
            <a:videoFile r:link="rId2"/>
            <p:custDataLst>
              <p:tags r:id="rId3"/>
            </p:custDataLst>
            <p:extLst>
              <p:ext uri="{DAA4B4D4-6D71-4841-9C94-3DE7FCFB9230}">
                <p14:media xmlns:p14="http://schemas.microsoft.com/office/powerpoint/2010/main" r:embed="rId1"/>
              </p:ext>
            </p:extLst>
          </p:nvPr>
        </p:nvPicPr>
        <p:blipFill>
          <a:blip r:embed="rId5"/>
          <a:stretch>
            <a:fillRect/>
          </a:stretch>
        </p:blipFill>
        <p:spPr>
          <a:xfrm>
            <a:off x="2743200" y="1499616"/>
            <a:ext cx="6315456" cy="4905209"/>
          </a:xfrm>
          <a:prstGeom prst="rect">
            <a:avLst/>
          </a:prstGeom>
        </p:spPr>
      </p:pic>
    </p:spTree>
    <p:extLst>
      <p:ext uri="{BB962C8B-B14F-4D97-AF65-F5344CB8AC3E}">
        <p14:creationId xmlns:p14="http://schemas.microsoft.com/office/powerpoint/2010/main" val="170467500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
                                        </p:tgtEl>
                                      </p:cBhvr>
                                    </p:cmd>
                                  </p:childTnLst>
                                </p:cTn>
                              </p:par>
                            </p:childTnLst>
                          </p:cTn>
                        </p:par>
                      </p:childTnLst>
                    </p:cTn>
                  </p:par>
                </p:childTnLst>
              </p:cTn>
              <p:nextCondLst>
                <p:cond evt="onClick" delay="0">
                  <p:tgtEl>
                    <p:spTgt spid="2"/>
                  </p:tgtEl>
                </p:cond>
              </p:nextCondLst>
            </p:seq>
            <p:video>
              <p:cMediaNode vol="80000">
                <p:cTn id="7" fill="remove" display="0">
                  <p:stCondLst>
                    <p:cond delay="indefinite"/>
                  </p:stCondLst>
                </p:cTn>
                <p:tgtEl>
                  <p:spTgt spid="2"/>
                </p:tgtEl>
              </p:cMediaNode>
            </p:vide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2624" y="292608"/>
            <a:ext cx="10131552" cy="1631216"/>
          </a:xfrm>
          <a:prstGeom prst="rect">
            <a:avLst/>
          </a:prstGeom>
          <a:noFill/>
        </p:spPr>
        <p:txBody>
          <a:bodyPr wrap="square" rtlCol="1">
            <a:spAutoFit/>
          </a:bodyPr>
          <a:lstStyle/>
          <a:p>
            <a:r>
              <a:rPr lang="he-IL" sz="5000" dirty="0" smtClean="0"/>
              <a:t>תחזור על מטלה קודמת, כך </a:t>
            </a:r>
            <a:r>
              <a:rPr lang="he-IL" sz="5000" dirty="0" err="1" smtClean="0"/>
              <a:t>שהחטול</a:t>
            </a:r>
            <a:r>
              <a:rPr lang="he-IL" sz="5000" dirty="0" smtClean="0"/>
              <a:t> יזוז גב קדימה</a:t>
            </a:r>
            <a:endParaRPr lang="he-IL" sz="5000" dirty="0"/>
          </a:p>
        </p:txBody>
      </p:sp>
      <p:pic>
        <p:nvPicPr>
          <p:cNvPr id="3" name="tmp9BC1">
            <a:hlinkClick r:id="" action="ppaction://media"/>
          </p:cNvPr>
          <p:cNvPicPr>
            <a:picLocks noChangeAspect="1"/>
          </p:cNvPicPr>
          <p:nvPr>
            <a:videoFile r:link="rId2"/>
            <p:custDataLst>
              <p:tags r:id="rId3"/>
            </p:custDataLst>
            <p:extLst>
              <p:ext uri="{DAA4B4D4-6D71-4841-9C94-3DE7FCFB9230}">
                <p14:media xmlns:p14="http://schemas.microsoft.com/office/powerpoint/2010/main" r:embed="rId1"/>
              </p:ext>
            </p:extLst>
          </p:nvPr>
        </p:nvPicPr>
        <p:blipFill>
          <a:blip r:embed="rId5"/>
          <a:stretch>
            <a:fillRect/>
          </a:stretch>
        </p:blipFill>
        <p:spPr>
          <a:xfrm>
            <a:off x="2474976" y="1887248"/>
            <a:ext cx="6106211" cy="4742688"/>
          </a:xfrm>
          <a:prstGeom prst="rect">
            <a:avLst/>
          </a:prstGeom>
        </p:spPr>
      </p:pic>
    </p:spTree>
    <p:extLst>
      <p:ext uri="{BB962C8B-B14F-4D97-AF65-F5344CB8AC3E}">
        <p14:creationId xmlns:p14="http://schemas.microsoft.com/office/powerpoint/2010/main" val="319978460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3"/>
                                        </p:tgtEl>
                                      </p:cBhvr>
                                    </p:cmd>
                                  </p:childTnLst>
                                </p:cTn>
                              </p:par>
                            </p:childTnLst>
                          </p:cTn>
                        </p:par>
                      </p:childTnLst>
                    </p:cTn>
                  </p:par>
                </p:childTnLst>
              </p:cTn>
              <p:nextCondLst>
                <p:cond evt="onClick" delay="0">
                  <p:tgtEl>
                    <p:spTgt spid="3"/>
                  </p:tgtEl>
                </p:cond>
              </p:nextCondLst>
            </p:seq>
            <p:video>
              <p:cMediaNode vol="80000">
                <p:cTn id="7" fill="remove" display="0">
                  <p:stCondLst>
                    <p:cond delay="indefinite"/>
                  </p:stCondLst>
                </p:cTn>
                <p:tgtEl>
                  <p:spTgt spid="3"/>
                </p:tgtEl>
              </p:cMediaNode>
            </p:video>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THENA.SCREENCAPTURE" val="true"/>
</p:tagLst>
</file>

<file path=ppt/tags/tag2.xml><?xml version="1.0" encoding="utf-8"?>
<p:tagLst xmlns:a="http://schemas.openxmlformats.org/drawingml/2006/main" xmlns:r="http://schemas.openxmlformats.org/officeDocument/2006/relationships" xmlns:p="http://schemas.openxmlformats.org/presentationml/2006/main">
  <p:tag name="ATHENA.SCREENCAPTURE" val="true"/>
</p:tagLst>
</file>

<file path=ppt/tags/tag3.xml><?xml version="1.0" encoding="utf-8"?>
<p:tagLst xmlns:a="http://schemas.openxmlformats.org/drawingml/2006/main" xmlns:r="http://schemas.openxmlformats.org/officeDocument/2006/relationships" xmlns:p="http://schemas.openxmlformats.org/presentationml/2006/main">
  <p:tag name="ATHENA.SCREENCAPTURE" val="true"/>
</p:tagLst>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59</Words>
  <Application>Microsoft Office PowerPoint</Application>
  <PresentationFormat>מסך רחב</PresentationFormat>
  <Paragraphs>3</Paragraphs>
  <Slides>4</Slides>
  <Notes>0</Notes>
  <HiddenSlides>0</HiddenSlides>
  <MMClips>3</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4</vt:i4>
      </vt:variant>
    </vt:vector>
  </HeadingPairs>
  <TitlesOfParts>
    <vt:vector size="9" baseType="lpstr">
      <vt:lpstr>Arial</vt:lpstr>
      <vt:lpstr>Calibri</vt:lpstr>
      <vt:lpstr>Calibri Light</vt:lpstr>
      <vt:lpstr>Times New Roman</vt:lpstr>
      <vt:lpstr>ערכת נושא Office</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Ilya Vinokur</dc:creator>
  <cp:lastModifiedBy>Ilya Vinokur</cp:lastModifiedBy>
  <cp:revision>2</cp:revision>
  <dcterms:created xsi:type="dcterms:W3CDTF">2014-09-21T17:13:15Z</dcterms:created>
  <dcterms:modified xsi:type="dcterms:W3CDTF">2014-09-21T17:19:37Z</dcterms:modified>
</cp:coreProperties>
</file>