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mp4" ContentType="video/mp4"/>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p:normalViewPr>
  <p:slideViewPr>
    <p:cSldViewPr snapToGrid="0">
      <p:cViewPr varScale="1">
        <p:scale>
          <a:sx n="79" d="100"/>
          <a:sy n="79" d="100"/>
        </p:scale>
        <p:origin x="120"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241308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298876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2858959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278678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310870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35940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51666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3077871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167453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232850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C6D5288-D30C-42F1-8C3D-00436283C46B}" type="datetimeFigureOut">
              <a:rPr lang="he-IL" smtClean="0"/>
              <a:t>כ"ו/אלול/תשע"ד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B3EE6BD-4F78-4726-B678-CAD8E5D95EFF}" type="slidenum">
              <a:rPr lang="he-IL" smtClean="0"/>
              <a:t>‹#›</a:t>
            </a:fld>
            <a:endParaRPr lang="he-IL"/>
          </a:p>
        </p:txBody>
      </p:sp>
    </p:spTree>
    <p:extLst>
      <p:ext uri="{BB962C8B-B14F-4D97-AF65-F5344CB8AC3E}">
        <p14:creationId xmlns:p14="http://schemas.microsoft.com/office/powerpoint/2010/main" val="219261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6D5288-D30C-42F1-8C3D-00436283C46B}" type="datetimeFigureOut">
              <a:rPr lang="he-IL" smtClean="0"/>
              <a:t>כ"ו/אלול/תשע"ד</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B3EE6BD-4F78-4726-B678-CAD8E5D95EFF}" type="slidenum">
              <a:rPr lang="he-IL" smtClean="0"/>
              <a:t>‹#›</a:t>
            </a:fld>
            <a:endParaRPr lang="he-IL"/>
          </a:p>
        </p:txBody>
      </p:sp>
    </p:spTree>
    <p:extLst>
      <p:ext uri="{BB962C8B-B14F-4D97-AF65-F5344CB8AC3E}">
        <p14:creationId xmlns:p14="http://schemas.microsoft.com/office/powerpoint/2010/main" val="303487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video" Target="../media/media1.mp4"/><Relationship Id="rId1" Type="http://schemas.microsoft.com/office/2007/relationships/media" Target="../media/media1.mp4"/><Relationship Id="rId5" Type="http://schemas.openxmlformats.org/officeDocument/2006/relationships/image" Target="../media/image1.png"/><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video" Target="../media/media2.mp4"/><Relationship Id="rId1" Type="http://schemas.microsoft.com/office/2007/relationships/media" Target="../media/media2.mp4"/><Relationship Id="rId5" Type="http://schemas.openxmlformats.org/officeDocument/2006/relationships/image" Target="../media/image2.png"/><Relationship Id="rId4"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video" Target="../media/media3.mp4"/><Relationship Id="rId1" Type="http://schemas.microsoft.com/office/2007/relationships/media" Target="../media/media3.mp4"/><Relationship Id="rId5" Type="http://schemas.openxmlformats.org/officeDocument/2006/relationships/image" Target="../media/image3.png"/><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9472" y="926592"/>
            <a:ext cx="10131552" cy="4708981"/>
          </a:xfrm>
          <a:prstGeom prst="rect">
            <a:avLst/>
          </a:prstGeom>
          <a:noFill/>
        </p:spPr>
        <p:txBody>
          <a:bodyPr wrap="square" rtlCol="1">
            <a:spAutoFit/>
          </a:bodyPr>
          <a:lstStyle/>
          <a:p>
            <a:r>
              <a:rPr lang="he-IL" sz="5000" dirty="0" smtClean="0"/>
              <a:t>החתול מתחיל את תנועתו בנקודה 0,0. בלחיצה על הדגל הירוק הוא זז 100 צעדים ימינה ופונה 90 מעלות שמאלה עד שחוזר לנקודת המוצא. בזמן התנועה החתול מצייר קו בצבע כלשהו. הקו נמחק לפני שהחתול מתחיל לנוע.</a:t>
            </a:r>
            <a:endParaRPr lang="he-IL" sz="5000" dirty="0"/>
          </a:p>
        </p:txBody>
      </p:sp>
    </p:spTree>
    <p:extLst>
      <p:ext uri="{BB962C8B-B14F-4D97-AF65-F5344CB8AC3E}">
        <p14:creationId xmlns:p14="http://schemas.microsoft.com/office/powerpoint/2010/main" val="232896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mp2C76">
            <a:hlinkClick r:id="" action="ppaction://media"/>
          </p:cNvPr>
          <p:cNvPicPr>
            <a:picLocks noChangeAspect="1"/>
          </p:cNvPicPr>
          <p:nvPr>
            <a:videoFile r:link="rId2"/>
            <p:custDataLst>
              <p:tags r:id="rId3"/>
            </p:custDataLst>
            <p:extLst>
              <p:ext uri="{DAA4B4D4-6D71-4841-9C94-3DE7FCFB9230}">
                <p14:media xmlns:p14="http://schemas.microsoft.com/office/powerpoint/2010/main" r:embed="rId1"/>
              </p:ext>
            </p:extLst>
          </p:nvPr>
        </p:nvPicPr>
        <p:blipFill>
          <a:blip r:embed="rId5"/>
          <a:stretch>
            <a:fillRect/>
          </a:stretch>
        </p:blipFill>
        <p:spPr>
          <a:xfrm>
            <a:off x="1926336" y="304800"/>
            <a:ext cx="7848600" cy="6096000"/>
          </a:xfrm>
          <a:prstGeom prst="rect">
            <a:avLst/>
          </a:prstGeom>
        </p:spPr>
      </p:pic>
    </p:spTree>
    <p:extLst>
      <p:ext uri="{BB962C8B-B14F-4D97-AF65-F5344CB8AC3E}">
        <p14:creationId xmlns:p14="http://schemas.microsoft.com/office/powerpoint/2010/main" val="15153294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remove" display="0">
                  <p:stCondLst>
                    <p:cond delay="indefinite"/>
                  </p:stCondLst>
                </p:cTn>
                <p:tgtEl>
                  <p:spTgt spid="2"/>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624" y="292608"/>
            <a:ext cx="10131552" cy="1631216"/>
          </a:xfrm>
          <a:prstGeom prst="rect">
            <a:avLst/>
          </a:prstGeom>
          <a:noFill/>
        </p:spPr>
        <p:txBody>
          <a:bodyPr wrap="square" rtlCol="1">
            <a:spAutoFit/>
          </a:bodyPr>
          <a:lstStyle/>
          <a:p>
            <a:r>
              <a:rPr lang="he-IL" sz="5000" dirty="0" smtClean="0"/>
              <a:t>תחזור על מטלה קודמת, כך שהחתול לא יתהפך</a:t>
            </a:r>
            <a:endParaRPr lang="he-IL" sz="5000" dirty="0"/>
          </a:p>
        </p:txBody>
      </p:sp>
      <p:pic>
        <p:nvPicPr>
          <p:cNvPr id="2" name="tmp7E0E">
            <a:hlinkClick r:id="" action="ppaction://media"/>
          </p:cNvPr>
          <p:cNvPicPr>
            <a:picLocks noChangeAspect="1"/>
          </p:cNvPicPr>
          <p:nvPr>
            <a:videoFile r:link="rId2"/>
            <p:custDataLst>
              <p:tags r:id="rId3"/>
            </p:custDataLst>
            <p:extLst>
              <p:ext uri="{DAA4B4D4-6D71-4841-9C94-3DE7FCFB9230}">
                <p14:media xmlns:p14="http://schemas.microsoft.com/office/powerpoint/2010/main" r:embed="rId1"/>
              </p:ext>
            </p:extLst>
          </p:nvPr>
        </p:nvPicPr>
        <p:blipFill>
          <a:blip r:embed="rId5"/>
          <a:stretch>
            <a:fillRect/>
          </a:stretch>
        </p:blipFill>
        <p:spPr>
          <a:xfrm>
            <a:off x="2743200" y="1499616"/>
            <a:ext cx="6315456" cy="4905209"/>
          </a:xfrm>
          <a:prstGeom prst="rect">
            <a:avLst/>
          </a:prstGeom>
        </p:spPr>
      </p:pic>
    </p:spTree>
    <p:extLst>
      <p:ext uri="{BB962C8B-B14F-4D97-AF65-F5344CB8AC3E}">
        <p14:creationId xmlns:p14="http://schemas.microsoft.com/office/powerpoint/2010/main" val="170467500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remove" display="0">
                  <p:stCondLst>
                    <p:cond delay="indefinite"/>
                  </p:stCondLst>
                </p:cTn>
                <p:tgtEl>
                  <p:spTgt spid="2"/>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624" y="292608"/>
            <a:ext cx="10131552" cy="1631216"/>
          </a:xfrm>
          <a:prstGeom prst="rect">
            <a:avLst/>
          </a:prstGeom>
          <a:noFill/>
        </p:spPr>
        <p:txBody>
          <a:bodyPr wrap="square" rtlCol="1">
            <a:spAutoFit/>
          </a:bodyPr>
          <a:lstStyle/>
          <a:p>
            <a:r>
              <a:rPr lang="he-IL" sz="5000" dirty="0" smtClean="0"/>
              <a:t>תחזור על מטלה קודמת, כך </a:t>
            </a:r>
            <a:r>
              <a:rPr lang="he-IL" sz="5000" dirty="0" err="1" smtClean="0"/>
              <a:t>שהחטול</a:t>
            </a:r>
            <a:r>
              <a:rPr lang="he-IL" sz="5000" dirty="0" smtClean="0"/>
              <a:t> יזוז גב קדימה</a:t>
            </a:r>
            <a:endParaRPr lang="he-IL" sz="5000" dirty="0"/>
          </a:p>
        </p:txBody>
      </p:sp>
      <p:pic>
        <p:nvPicPr>
          <p:cNvPr id="3" name="tmp9BC1">
            <a:hlinkClick r:id="" action="ppaction://media"/>
          </p:cNvPr>
          <p:cNvPicPr>
            <a:picLocks noChangeAspect="1"/>
          </p:cNvPicPr>
          <p:nvPr>
            <a:videoFile r:link="rId2"/>
            <p:custDataLst>
              <p:tags r:id="rId3"/>
            </p:custDataLst>
            <p:extLst>
              <p:ext uri="{DAA4B4D4-6D71-4841-9C94-3DE7FCFB9230}">
                <p14:media xmlns:p14="http://schemas.microsoft.com/office/powerpoint/2010/main" r:embed="rId1"/>
              </p:ext>
            </p:extLst>
          </p:nvPr>
        </p:nvPicPr>
        <p:blipFill>
          <a:blip r:embed="rId5"/>
          <a:stretch>
            <a:fillRect/>
          </a:stretch>
        </p:blipFill>
        <p:spPr>
          <a:xfrm>
            <a:off x="2474976" y="1887248"/>
            <a:ext cx="6106211" cy="4742688"/>
          </a:xfrm>
          <a:prstGeom prst="rect">
            <a:avLst/>
          </a:prstGeom>
        </p:spPr>
      </p:pic>
    </p:spTree>
    <p:extLst>
      <p:ext uri="{BB962C8B-B14F-4D97-AF65-F5344CB8AC3E}">
        <p14:creationId xmlns:p14="http://schemas.microsoft.com/office/powerpoint/2010/main" val="31997846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vol="80000">
                <p:cTn id="7" fill="remove" display="0">
                  <p:stCondLst>
                    <p:cond delay="indefinite"/>
                  </p:stCondLst>
                </p:cTn>
                <p:tgtEl>
                  <p:spTgt spid="3"/>
                </p:tgtEl>
              </p:cMediaNode>
            </p:vide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THENA.SCREENCAPTURE" val="true"/>
</p:tagLst>
</file>

<file path=ppt/tags/tag2.xml><?xml version="1.0" encoding="utf-8"?>
<p:tagLst xmlns:a="http://schemas.openxmlformats.org/drawingml/2006/main" xmlns:r="http://schemas.openxmlformats.org/officeDocument/2006/relationships" xmlns:p="http://schemas.openxmlformats.org/presentationml/2006/main">
  <p:tag name="ATHENA.SCREENCAPTURE" val="true"/>
</p:tagLst>
</file>

<file path=ppt/tags/tag3.xml><?xml version="1.0" encoding="utf-8"?>
<p:tagLst xmlns:a="http://schemas.openxmlformats.org/drawingml/2006/main" xmlns:r="http://schemas.openxmlformats.org/officeDocument/2006/relationships" xmlns:p="http://schemas.openxmlformats.org/presentationml/2006/main">
  <p:tag name="ATHENA.SCREENCAPTURE" val="true"/>
</p:tagLst>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59</Words>
  <Application>Microsoft Office PowerPoint</Application>
  <PresentationFormat>מסך רחב</PresentationFormat>
  <Paragraphs>3</Paragraphs>
  <Slides>4</Slides>
  <Notes>0</Notes>
  <HiddenSlides>0</HiddenSlides>
  <MMClips>3</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4</vt:i4>
      </vt:variant>
    </vt:vector>
  </HeadingPairs>
  <TitlesOfParts>
    <vt:vector size="9" baseType="lpstr">
      <vt:lpstr>Arial</vt:lpstr>
      <vt:lpstr>Calibri</vt:lpstr>
      <vt:lpstr>Calibri Light</vt:lpstr>
      <vt:lpstr>Times New Roman</vt:lpstr>
      <vt:lpstr>ערכת נושא Office</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Ilya Vinokur</dc:creator>
  <cp:lastModifiedBy>Ilya Vinokur</cp:lastModifiedBy>
  <cp:revision>2</cp:revision>
  <dcterms:created xsi:type="dcterms:W3CDTF">2014-09-21T17:13:15Z</dcterms:created>
  <dcterms:modified xsi:type="dcterms:W3CDTF">2014-09-21T17:19:37Z</dcterms:modified>
</cp:coreProperties>
</file>