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7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1226D-2C0D-40CF-89CD-EE5544456DA4}" type="datetimeFigureOut">
              <a:rPr lang="he-IL" smtClean="0"/>
              <a:pPr/>
              <a:t>ה'/שבט/תשע"ג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6E99F-BD79-43FE-89E7-EF37FAFCD5D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627784" y="980728"/>
            <a:ext cx="5612160" cy="1470025"/>
          </a:xfrm>
        </p:spPr>
        <p:txBody>
          <a:bodyPr/>
          <a:lstStyle/>
          <a:p>
            <a:r>
              <a:rPr lang="he-IL" b="1" dirty="0" smtClean="0"/>
              <a:t>אנרגיה לתאורה</a:t>
            </a:r>
            <a:endParaRPr lang="he-IL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283968" y="3068960"/>
            <a:ext cx="4427984" cy="1752600"/>
          </a:xfrm>
        </p:spPr>
        <p:txBody>
          <a:bodyPr>
            <a:normAutofit fontScale="85000" lnSpcReduction="20000"/>
          </a:bodyPr>
          <a:lstStyle/>
          <a:p>
            <a:r>
              <a:rPr lang="he-IL" b="1" dirty="0" smtClean="0">
                <a:solidFill>
                  <a:schemeClr val="tx1"/>
                </a:solidFill>
              </a:rPr>
              <a:t>מסוכם מתוך סביבת הלמידה </a:t>
            </a:r>
          </a:p>
          <a:p>
            <a:r>
              <a:rPr lang="he-IL" b="1" dirty="0" smtClean="0">
                <a:solidFill>
                  <a:schemeClr val="tx1"/>
                </a:solidFill>
              </a:rPr>
              <a:t>"אנרגיה בראש אחר" </a:t>
            </a:r>
          </a:p>
          <a:p>
            <a:r>
              <a:rPr lang="he-IL" b="1" dirty="0" smtClean="0">
                <a:solidFill>
                  <a:schemeClr val="tx1"/>
                </a:solidFill>
              </a:rPr>
              <a:t>חיסכון ושימור באנרגיה</a:t>
            </a:r>
          </a:p>
          <a:p>
            <a:r>
              <a:rPr lang="he-IL" b="1" dirty="0" smtClean="0">
                <a:solidFill>
                  <a:schemeClr val="tx1"/>
                </a:solidFill>
              </a:rPr>
              <a:t>לכיתה ג'</a:t>
            </a:r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iriti.net/science/img/enrgy/ban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92896"/>
            <a:ext cx="3810000" cy="40576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92080" y="5373216"/>
            <a:ext cx="259228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סיכמה וערכה</a:t>
            </a:r>
          </a:p>
          <a:p>
            <a:pPr algn="ctr"/>
            <a:r>
              <a:rPr lang="he-IL" b="1" dirty="0" smtClean="0"/>
              <a:t>סיגלית הבר</a:t>
            </a:r>
          </a:p>
          <a:p>
            <a:pPr algn="ctr"/>
            <a:r>
              <a:rPr lang="he-IL" b="1" dirty="0" smtClean="0"/>
              <a:t>בית ספר כפיר תל אביב</a:t>
            </a:r>
            <a:endParaRPr lang="he-IL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סוגי נורות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sz="4000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נורת ליבון רגילה (נורת להט)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אורה נעים לעין, בדומה לאור השמש.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הנורה מנצלת בצורה לא יעילה את האנרגיה החשמלית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שמספקים לה.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כמעט כל האנרגיה הופכת לחום ורק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מעט מאוד הופך לאור.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אורך חייה כ- 1000 שעות.</a:t>
            </a:r>
            <a:endParaRPr lang="he-IL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20482" name="Picture 2" descr="http://www.yalla.co.il/yala/uploads/u4000/n/1302459237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1962150" cy="2419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נורת הלוגן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אורה נעים בערך כמו זה של נורת ליבון.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הנורה מנצלת את האנרגיה החשמלית מעט טוב יותר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מאשר נורת ליבון.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אורך חייה כ- 2000 שעות.</a:t>
            </a:r>
            <a:endParaRPr lang="he-IL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24580" name="Picture 4" descr="http://img2.tapuz.co.il/forums/1_1623071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501008"/>
            <a:ext cx="3096344" cy="2312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נורה פלואורסצנטרית רגילה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אורה פחות נעים מזה של נורת הלוגן ושל נורת ליבון.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הנורה מנצלת את האנרגיה החשמלית טוב יותר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מנורת לבון.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אורך חייה כ- 15.000 שעות</a:t>
            </a:r>
            <a:r>
              <a:rPr lang="he-IL" dirty="0" smtClean="0"/>
              <a:t>.</a:t>
            </a:r>
            <a:endParaRPr lang="he-IL" dirty="0"/>
          </a:p>
        </p:txBody>
      </p:sp>
      <p:pic>
        <p:nvPicPr>
          <p:cNvPr id="23554" name="Picture 2" descr="http://www.lev-hamisrad.co.il/ProductsImages/R5239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501008"/>
            <a:ext cx="3562350" cy="1971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נורה פלואורסצנטרית קומפקטית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אורה נעים מזה של נורה פלואורסצנטית רגילה,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אך פחות מזה של נורת ליבון.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הנורה מנצלת אנרגיה חשמלית בדומה לנורת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פלואורסצנטית רגילה.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אורך חייה כ- 15.000 שעות. </a:t>
            </a:r>
            <a:endParaRPr lang="he-IL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22530" name="Picture 2" descr="http://upload.wikimedia.org/wikipedia/commons/thumb/1/1c/Energiesparlampe_01.jpg/250px-Energiesparlampe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149080"/>
            <a:ext cx="2381250" cy="157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918648" cy="2763738"/>
          </a:xfrm>
        </p:spPr>
        <p:txBody>
          <a:bodyPr>
            <a:normAutofit fontScale="90000"/>
          </a:bodyPr>
          <a:lstStyle/>
          <a:p>
            <a:r>
              <a:rPr lang="he-IL" b="1" dirty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משתמשים בתאורה בתבונה</a:t>
            </a:r>
            <a:r>
              <a:rPr lang="en-US" dirty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/>
            </a:r>
            <a:br>
              <a:rPr lang="en-US" dirty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</a:br>
            <a:r>
              <a:rPr lang="he-IL" b="1" dirty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מדוע חשוב לחסוך באנרגיה חשמלית לתאורה?</a:t>
            </a: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872808" cy="2497832"/>
          </a:xfrm>
        </p:spPr>
        <p:txBody>
          <a:bodyPr>
            <a:normAutofit fontScale="92500" lnSpcReduction="20000"/>
          </a:bodyPr>
          <a:lstStyle/>
          <a:p>
            <a:r>
              <a:rPr lang="he-IL" dirty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אחד השימושים החשובים </a:t>
            </a:r>
            <a:r>
              <a:rPr lang="he-IL" dirty="0" smtClean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שאנו </a:t>
            </a:r>
            <a:r>
              <a:rPr lang="he-IL" dirty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עושים באנרגיה חשמלית הוא </a:t>
            </a:r>
            <a:r>
              <a:rPr lang="he-IL" b="1" dirty="0">
                <a:solidFill>
                  <a:schemeClr val="accent6">
                    <a:lumMod val="50000"/>
                  </a:schemeClr>
                </a:solidFill>
                <a:latin typeface="Narkisim" pitchFamily="34" charset="-79"/>
                <a:cs typeface="Narkisim" pitchFamily="34" charset="-79"/>
              </a:rPr>
              <a:t>לתאורה</a:t>
            </a:r>
            <a:r>
              <a:rPr lang="he-IL" b="1" dirty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.</a:t>
            </a:r>
            <a:endParaRPr lang="en-US" b="1" dirty="0">
              <a:solidFill>
                <a:schemeClr val="tx1"/>
              </a:solidFill>
              <a:latin typeface="Narkisim" pitchFamily="34" charset="-79"/>
              <a:cs typeface="Narkisim" pitchFamily="34" charset="-79"/>
            </a:endParaRPr>
          </a:p>
          <a:p>
            <a:r>
              <a:rPr lang="he-IL" dirty="0">
                <a:solidFill>
                  <a:schemeClr val="tx1"/>
                </a:solidFill>
                <a:latin typeface="Narkisim" pitchFamily="34" charset="-79"/>
                <a:cs typeface="Narkisim" pitchFamily="34" charset="-79"/>
              </a:rPr>
              <a:t>רוב האנרגיה החשמלית מגיע אלינו מתחנות חשמל שמנצלות חומרי דלק כמו פחם ומזוט. לכן, אם נחסוך באנרגיה חשמלית, אז בתחנות החשמל ינצלו פחות חומרי דלק. </a:t>
            </a:r>
            <a:endParaRPr lang="he-IL" dirty="0" smtClean="0">
              <a:solidFill>
                <a:schemeClr val="tx1"/>
              </a:solidFill>
              <a:latin typeface="Narkisim" pitchFamily="34" charset="-79"/>
              <a:cs typeface="Narkisim" pitchFamily="34" charset="-79"/>
            </a:endParaRPr>
          </a:p>
          <a:p>
            <a:endParaRPr lang="he-IL" dirty="0">
              <a:solidFill>
                <a:schemeClr val="tx1"/>
              </a:solidFill>
            </a:endParaRPr>
          </a:p>
          <a:p>
            <a:endParaRPr lang="he-IL" dirty="0" smtClean="0">
              <a:solidFill>
                <a:schemeClr val="tx1"/>
              </a:solidFill>
            </a:endParaRPr>
          </a:p>
          <a:p>
            <a:endParaRPr lang="he-IL" dirty="0">
              <a:solidFill>
                <a:schemeClr val="tx1"/>
              </a:solidFill>
            </a:endParaRPr>
          </a:p>
          <a:p>
            <a:endParaRPr lang="he-IL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מדוע חשוב לחסוך באנרגיה חשמלית לתאורה?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1"/>
          </a:xfrm>
        </p:spPr>
        <p:txBody>
          <a:bodyPr/>
          <a:lstStyle/>
          <a:p>
            <a:r>
              <a:rPr lang="he-IL" dirty="0" smtClean="0">
                <a:latin typeface="Narkisim" pitchFamily="34" charset="-79"/>
                <a:cs typeface="Narkisim" pitchFamily="34" charset="-79"/>
              </a:rPr>
              <a:t>חסכון בכסף לנו וגם למדינה</a:t>
            </a:r>
          </a:p>
          <a:p>
            <a:r>
              <a:rPr lang="he-IL" dirty="0" smtClean="0">
                <a:latin typeface="Narkisim" pitchFamily="34" charset="-79"/>
                <a:cs typeface="Narkisim" pitchFamily="34" charset="-79"/>
              </a:rPr>
              <a:t>שמירה על מקורות האנרגיה המתכלים</a:t>
            </a:r>
          </a:p>
          <a:p>
            <a:r>
              <a:rPr lang="he-IL" dirty="0" smtClean="0">
                <a:latin typeface="Narkisim" pitchFamily="34" charset="-79"/>
                <a:cs typeface="Narkisim" pitchFamily="34" charset="-79"/>
              </a:rPr>
              <a:t>שמירה על איכות הסביבה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</p:txBody>
      </p:sp>
      <p:pic>
        <p:nvPicPr>
          <p:cNvPr id="2050" name="Picture 2" descr="http://www.amalnet.k12.il/NR/rdonlyres/FFC0C734-7983-44A5-8FF5-DFAB7C52DD00/21637/ada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429000"/>
            <a:ext cx="3438525" cy="2581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מונה החשמל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בארון החשמל שבבית יש מונה חשמל שתפקידו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למדוד את כמות האנרגיה החשמלית שמשתמשים בבית.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כיצד פועל מונה החשמל?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במונה יש דסקית מסתובבת ומד מספרים.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כל זמן שצורכים חשמל בבית הדסקית מסתובבת. </a:t>
            </a:r>
            <a:endParaRPr lang="he-IL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026" name="Picture 2" descr="http://www.solar-israel.co.il/wp-content/uploads/2010/01/electricity-coun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653136"/>
            <a:ext cx="1954188" cy="1954188"/>
          </a:xfrm>
          <a:prstGeom prst="rect">
            <a:avLst/>
          </a:prstGeom>
          <a:noFill/>
        </p:spPr>
      </p:pic>
      <p:pic>
        <p:nvPicPr>
          <p:cNvPr id="1028" name="Picture 4" descr="http://kli-vahomer.dpages.co.il/var/8307/370412-%D7%9E%D7%95%D7%A0%D7%94%20%D7%97%D7%A9%D7%9E%D7%9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437112"/>
            <a:ext cx="2401838" cy="2254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שימוש חסכוני בתאורה בבית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928589"/>
            <a:ext cx="8229600" cy="4929411"/>
          </a:xfrm>
        </p:spPr>
        <p:txBody>
          <a:bodyPr>
            <a:normAutofit/>
          </a:bodyPr>
          <a:lstStyle/>
          <a:p>
            <a:r>
              <a:rPr lang="he-IL" sz="2800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שימוש בעמעם (דימר) </a:t>
            </a:r>
            <a:r>
              <a:rPr lang="he-IL" sz="2800" dirty="0" smtClean="0">
                <a:latin typeface="Narkisim" pitchFamily="34" charset="-79"/>
                <a:cs typeface="Narkisim" pitchFamily="34" charset="-79"/>
              </a:rPr>
              <a:t>– השימוש בעמעם מפחית </a:t>
            </a:r>
          </a:p>
          <a:p>
            <a:pPr>
              <a:buNone/>
            </a:pPr>
            <a:r>
              <a:rPr lang="he-IL" sz="2800" dirty="0">
                <a:latin typeface="Narkisim" pitchFamily="34" charset="-79"/>
                <a:cs typeface="Narkisim" pitchFamily="34" charset="-79"/>
              </a:rPr>
              <a:t> </a:t>
            </a:r>
            <a:r>
              <a:rPr lang="he-IL" sz="2800" dirty="0" smtClean="0">
                <a:latin typeface="Narkisim" pitchFamily="34" charset="-79"/>
                <a:cs typeface="Narkisim" pitchFamily="34" charset="-79"/>
              </a:rPr>
              <a:t>   את עוצמת האור, כאשר אין צורך באור חזק.</a:t>
            </a:r>
          </a:p>
          <a:p>
            <a:pPr>
              <a:buNone/>
            </a:pPr>
            <a:endParaRPr lang="he-IL" sz="2800" dirty="0" smtClean="0">
              <a:latin typeface="Narkisim" pitchFamily="34" charset="-79"/>
              <a:cs typeface="Narkisim" pitchFamily="34" charset="-79"/>
            </a:endParaRPr>
          </a:p>
          <a:p>
            <a:pPr>
              <a:buNone/>
            </a:pPr>
            <a:endParaRPr lang="he-IL" sz="2800" dirty="0" smtClean="0">
              <a:latin typeface="Narkisim" pitchFamily="34" charset="-79"/>
              <a:cs typeface="Narkisim" pitchFamily="34" charset="-79"/>
            </a:endParaRPr>
          </a:p>
          <a:p>
            <a:r>
              <a:rPr lang="he-IL" sz="2800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שימוש בנורות על פי הצורך </a:t>
            </a:r>
            <a:r>
              <a:rPr lang="he-IL" sz="2800" dirty="0" smtClean="0">
                <a:latin typeface="Narkisim" pitchFamily="34" charset="-79"/>
                <a:cs typeface="Narkisim" pitchFamily="34" charset="-79"/>
              </a:rPr>
              <a:t>– כשיש בחדר מספר נורות, כדאי להשתמש בהן לפי הצורך ולא להשתמש בכולן בבת אחת.</a:t>
            </a:r>
          </a:p>
        </p:txBody>
      </p:sp>
      <p:pic>
        <p:nvPicPr>
          <p:cNvPr id="17410" name="Picture 2" descr="http://www.fetaya.com/userfiles/images/medium/itm3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36912"/>
            <a:ext cx="1454299" cy="1372238"/>
          </a:xfrm>
          <a:prstGeom prst="rect">
            <a:avLst/>
          </a:prstGeom>
          <a:noFill/>
        </p:spPr>
      </p:pic>
      <p:pic>
        <p:nvPicPr>
          <p:cNvPr id="17412" name="Picture 4" descr="http://albums.tapuz.co.il/flix/buffer/thumbs/flx_2385728_2773879_01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085184"/>
            <a:ext cx="2160240" cy="1620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    החלשת התאורה בזמן צפייה בטלוויזיה </a:t>
            </a:r>
          </a:p>
        </p:txBody>
      </p:sp>
      <p:sp>
        <p:nvSpPr>
          <p:cNvPr id="4" name="מלבן 3"/>
          <p:cNvSpPr/>
          <p:nvPr/>
        </p:nvSpPr>
        <p:spPr>
          <a:xfrm>
            <a:off x="1979712" y="3717032"/>
            <a:ext cx="61926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שימוש באור השמש </a:t>
            </a:r>
            <a:r>
              <a:rPr lang="he-IL" sz="3200" dirty="0" smtClean="0">
                <a:latin typeface="Narkisim" pitchFamily="34" charset="-79"/>
                <a:cs typeface="Narkisim" pitchFamily="34" charset="-79"/>
              </a:rPr>
              <a:t>– רצוי להשתמש באור השמש במקום בתאורה חשמלית.</a:t>
            </a:r>
          </a:p>
        </p:txBody>
      </p:sp>
      <p:pic>
        <p:nvPicPr>
          <p:cNvPr id="5" name="Picture 6" descr="http://sphotos-a.xx.fbcdn.net/hphotos-prn1/c0.0.800.382.44365361803/p843x403/63143_10151532621018066_265350505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085184"/>
            <a:ext cx="3016041" cy="1440160"/>
          </a:xfrm>
          <a:prstGeom prst="rect">
            <a:avLst/>
          </a:prstGeom>
          <a:noFill/>
        </p:spPr>
      </p:pic>
      <p:pic>
        <p:nvPicPr>
          <p:cNvPr id="6" name="Picture 8" descr="http://www.gm-s.co.il/App_Themes/he-IL/Content/Articles/2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700808"/>
            <a:ext cx="2448272" cy="1906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e-IL" dirty="0" smtClean="0"/>
              <a:t> </a:t>
            </a:r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לא להסתיר תאורה </a:t>
            </a:r>
            <a:r>
              <a:rPr lang="he-IL" dirty="0" smtClean="0">
                <a:latin typeface="Narkisim" pitchFamily="34" charset="-79"/>
                <a:cs typeface="Narkisim" pitchFamily="34" charset="-79"/>
              </a:rPr>
              <a:t>– כדאי לא להתקין תאור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 במקום שיכול להסתיר אותה, למשל מאחורי וילון.</a:t>
            </a:r>
          </a:p>
          <a:p>
            <a:pPr>
              <a:buNone/>
            </a:pPr>
            <a:endParaRPr lang="he-IL" dirty="0">
              <a:latin typeface="Narkisim" pitchFamily="34" charset="-79"/>
              <a:cs typeface="Narkisim" pitchFamily="34" charset="-79"/>
            </a:endParaRPr>
          </a:p>
          <a:p>
            <a:pPr>
              <a:buNone/>
            </a:pPr>
            <a:endParaRPr lang="he-IL" dirty="0" smtClean="0">
              <a:latin typeface="Narkisim" pitchFamily="34" charset="-79"/>
              <a:cs typeface="Narkisim" pitchFamily="34" charset="-79"/>
            </a:endParaRPr>
          </a:p>
          <a:p>
            <a:pPr>
              <a:buNone/>
            </a:pPr>
            <a:endParaRPr lang="he-IL" dirty="0">
              <a:latin typeface="Narkisim" pitchFamily="34" charset="-79"/>
              <a:cs typeface="Narkisim" pitchFamily="34" charset="-79"/>
            </a:endParaRPr>
          </a:p>
          <a:p>
            <a:pPr>
              <a:buNone/>
            </a:pPr>
            <a:endParaRPr lang="he-IL" dirty="0" smtClean="0">
              <a:latin typeface="Narkisim" pitchFamily="34" charset="-79"/>
              <a:cs typeface="Narkisim" pitchFamily="34" charset="-79"/>
            </a:endParaRPr>
          </a:p>
          <a:p>
            <a:pPr>
              <a:buNone/>
            </a:pPr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שימוש באהילים שקופים </a:t>
            </a:r>
            <a:r>
              <a:rPr lang="he-IL" dirty="0" smtClean="0">
                <a:latin typeface="Narkisim" pitchFamily="34" charset="-79"/>
                <a:cs typeface="Narkisim" pitchFamily="34" charset="-79"/>
              </a:rPr>
              <a:t>–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המאפשרים ליותר אור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לעבור דרכם מאשר אהלים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לא שקופים. </a:t>
            </a:r>
          </a:p>
          <a:p>
            <a:pPr>
              <a:buNone/>
            </a:pPr>
            <a:endParaRPr lang="he-IL" dirty="0">
              <a:latin typeface="Narkisim" pitchFamily="34" charset="-79"/>
              <a:cs typeface="Narkisim" pitchFamily="34" charset="-79"/>
            </a:endParaRP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</p:txBody>
      </p:sp>
      <p:pic>
        <p:nvPicPr>
          <p:cNvPr id="19458" name="Picture 2" descr="http://4.bp.blogspot.com/-I6FM3K1rNZI/Tu9fcQQsvAI/AAAAAAAAEMw/BtyYMG_tBCs/s640/P1010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772816"/>
            <a:ext cx="1944216" cy="1458162"/>
          </a:xfrm>
          <a:prstGeom prst="rect">
            <a:avLst/>
          </a:prstGeom>
          <a:noFill/>
        </p:spPr>
      </p:pic>
      <p:pic>
        <p:nvPicPr>
          <p:cNvPr id="19460" name="Picture 4" descr="http://www.hootam.co.il/files/images/1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492896"/>
            <a:ext cx="1887676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הסרת אבק מאהילים ומנורות</a:t>
            </a:r>
            <a:r>
              <a:rPr lang="he-IL" b="1" dirty="0" smtClean="0">
                <a:latin typeface="Narkisim" pitchFamily="34" charset="-79"/>
                <a:cs typeface="Narkisim" pitchFamily="34" charset="-79"/>
              </a:rPr>
              <a:t> </a:t>
            </a:r>
            <a:r>
              <a:rPr lang="he-IL" dirty="0" smtClean="0">
                <a:latin typeface="Narkisim" pitchFamily="34" charset="-79"/>
                <a:cs typeface="Narkisim" pitchFamily="34" charset="-79"/>
              </a:rPr>
              <a:t>– חשוב לנקות מידי פעם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אבק מאהילים ומנורות, שכן האבק מקטין את כמות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האור שעוברת דרכם.</a:t>
            </a:r>
            <a:endParaRPr lang="he-IL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8434" name="Picture 2" descr="http://kli-vahomer.dpages.co.il/var/8307/252343-%D7%9E%D7%A0%D7%A7%D7%94%20%D7%90%D7%91%D7%A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890057">
            <a:off x="1810991" y="2084468"/>
            <a:ext cx="1638300" cy="4267200"/>
          </a:xfrm>
          <a:prstGeom prst="rect">
            <a:avLst/>
          </a:prstGeom>
          <a:noFill/>
        </p:spPr>
      </p:pic>
      <p:pic>
        <p:nvPicPr>
          <p:cNvPr id="18436" name="Picture 4" descr="http://cloud6.lbox.me/images/384x384/201205/3-in-1-camera-lens-cleaning-kit-dust-pen-cloth-for-dslr-camcorder_oqfmqr13377409591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420888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מהי נורה יעילה?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נורה חשמלית תאיר אם נספק לה אנרגיה חשמלית.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חלק מהאנרגיה החשמלית הופך לאור וחלק לחום.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אם הנורה פולטת חום רב לסביבה, אומרים שהנורה 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איננה יעילה, כי חלק מהאנרגיה הופך לחום במקום</a:t>
            </a:r>
          </a:p>
          <a:p>
            <a:pPr>
              <a:buNone/>
            </a:pPr>
            <a:r>
              <a:rPr lang="he-IL" dirty="0" smtClean="0">
                <a:latin typeface="Narkisim" pitchFamily="34" charset="-79"/>
                <a:cs typeface="Narkisim" pitchFamily="34" charset="-79"/>
              </a:rPr>
              <a:t>לאור. </a:t>
            </a:r>
          </a:p>
          <a:p>
            <a:pPr algn="ctr">
              <a:buNone/>
            </a:pPr>
            <a:r>
              <a:rPr lang="he-IL" sz="4000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נורות חשמל יעילות הן נורות שמספקות לנו </a:t>
            </a:r>
          </a:p>
          <a:p>
            <a:pPr algn="ctr">
              <a:buNone/>
            </a:pPr>
            <a:r>
              <a:rPr lang="he-IL" sz="4000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אור ופולטות פחות חום לסביבה.</a:t>
            </a:r>
            <a:endParaRPr lang="he-IL" sz="4000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436</Words>
  <Application>Microsoft Office PowerPoint</Application>
  <PresentationFormat>‫הצגה על המסך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ערכת נושא Office</vt:lpstr>
      <vt:lpstr>אנרגיה לתאורה</vt:lpstr>
      <vt:lpstr>משתמשים בתאורה בתבונה מדוע חשוב לחסוך באנרגיה חשמלית לתאורה? </vt:lpstr>
      <vt:lpstr>מדוע חשוב לחסוך באנרגיה חשמלית לתאורה?</vt:lpstr>
      <vt:lpstr>מונה החשמל</vt:lpstr>
      <vt:lpstr>שימוש חסכוני בתאורה בבית</vt:lpstr>
      <vt:lpstr>מצגת של PowerPoint</vt:lpstr>
      <vt:lpstr>מצגת של PowerPoint</vt:lpstr>
      <vt:lpstr>מצגת של PowerPoint</vt:lpstr>
      <vt:lpstr>מהי נורה יעילה?</vt:lpstr>
      <vt:lpstr>סוגי נורות</vt:lpstr>
      <vt:lpstr>נורת הלוגן</vt:lpstr>
      <vt:lpstr>נורה פלואורסצנטרית רגילה</vt:lpstr>
      <vt:lpstr>נורה פלואורסצנטרית קומפקטית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משתמשים בתאורה בתבונה מדוע חשוב לחסוך באנרגיה חשמלית לתאורה?</dc:title>
  <dc:creator>NIR</dc:creator>
  <cp:lastModifiedBy>מנוביץ</cp:lastModifiedBy>
  <cp:revision>18</cp:revision>
  <dcterms:created xsi:type="dcterms:W3CDTF">2012-12-29T07:27:04Z</dcterms:created>
  <dcterms:modified xsi:type="dcterms:W3CDTF">2013-01-16T07:52:53Z</dcterms:modified>
</cp:coreProperties>
</file>