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4" r:id="rId3"/>
    <p:sldId id="278" r:id="rId4"/>
    <p:sldId id="281" r:id="rId5"/>
    <p:sldId id="283" r:id="rId6"/>
    <p:sldId id="284" r:id="rId7"/>
    <p:sldId id="285" r:id="rId8"/>
    <p:sldId id="286" r:id="rId9"/>
    <p:sldId id="287" r:id="rId10"/>
    <p:sldId id="294" r:id="rId11"/>
    <p:sldId id="288" r:id="rId12"/>
    <p:sldId id="289" r:id="rId13"/>
    <p:sldId id="290" r:id="rId14"/>
    <p:sldId id="291" r:id="rId15"/>
    <p:sldId id="292" r:id="rId16"/>
    <p:sldId id="293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4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6" y="160381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4.googleusercontent.com/XVkJhOrh8nbU-g02wcdL1yhjJWTWfoNa8YCeoyIrkQ6FI001rj8m9LNf-r_vWvNZFJJ9Xv3uKMx2VK7zPbkDUFCj-tsgKo7bMISZc3kRsOpuLDknZbpmmyXMyYDgtASZuC_2zsZHb_gLZpW91A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246106"/>
            <a:ext cx="29337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09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245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322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33600" y="331822"/>
            <a:ext cx="10058400" cy="1450757"/>
          </a:xfrm>
        </p:spPr>
        <p:txBody>
          <a:bodyPr/>
          <a:lstStyle>
            <a:lvl1pPr>
              <a:defRPr u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pic>
        <p:nvPicPr>
          <p:cNvPr id="11" name="Picture 4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0" y="81224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lh4.googleusercontent.com/XVkJhOrh8nbU-g02wcdL1yhjJWTWfoNa8YCeoyIrkQ6FI001rj8m9LNf-r_vWvNZFJJ9Xv3uKMx2VK7zPbkDUFCj-tsgKo7bMISZc3kRsOpuLDknZbpmmyXMyYDgtASZuC_2zsZHb_gLZpW91A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20" y="81224"/>
            <a:ext cx="29337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50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33600" y="331822"/>
            <a:ext cx="10058400" cy="1450757"/>
          </a:xfrm>
        </p:spPr>
        <p:txBody>
          <a:bodyPr/>
          <a:lstStyle>
            <a:lvl1pPr>
              <a:defRPr u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pic>
        <p:nvPicPr>
          <p:cNvPr id="11" name="Picture 4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0" y="81224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lh4.googleusercontent.com/XVkJhOrh8nbU-g02wcdL1yhjJWTWfoNa8YCeoyIrkQ6FI001rj8m9LNf-r_vWvNZFJJ9Xv3uKMx2VK7zPbkDUFCj-tsgKo7bMISZc3kRsOpuLDknZbpmmyXMyYDgtASZuC_2zsZHb_gLZpW91A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20" y="81224"/>
            <a:ext cx="29337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438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33600" y="331822"/>
            <a:ext cx="10058400" cy="1450757"/>
          </a:xfrm>
        </p:spPr>
        <p:txBody>
          <a:bodyPr/>
          <a:lstStyle>
            <a:lvl1pPr>
              <a:defRPr u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pic>
        <p:nvPicPr>
          <p:cNvPr id="11" name="Picture 4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0" y="81224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lh4.googleusercontent.com/XVkJhOrh8nbU-g02wcdL1yhjJWTWfoNa8YCeoyIrkQ6FI001rj8m9LNf-r_vWvNZFJJ9Xv3uKMx2VK7zPbkDUFCj-tsgKo7bMISZc3kRsOpuLDknZbpmmyXMyYDgtASZuC_2zsZHb_gLZpW91A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20" y="81224"/>
            <a:ext cx="29337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26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33600" y="331822"/>
            <a:ext cx="10058400" cy="1450757"/>
          </a:xfrm>
        </p:spPr>
        <p:txBody>
          <a:bodyPr/>
          <a:lstStyle>
            <a:lvl1pPr>
              <a:defRPr u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pic>
        <p:nvPicPr>
          <p:cNvPr id="11" name="Picture 4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0" y="81224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lh4.googleusercontent.com/XVkJhOrh8nbU-g02wcdL1yhjJWTWfoNa8YCeoyIrkQ6FI001rj8m9LNf-r_vWvNZFJJ9Xv3uKMx2VK7zPbkDUFCj-tsgKo7bMISZc3kRsOpuLDknZbpmmyXMyYDgtASZuC_2zsZHb_gLZpW91A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20" y="81224"/>
            <a:ext cx="29337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47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133600" y="331822"/>
            <a:ext cx="10058400" cy="1450757"/>
          </a:xfrm>
        </p:spPr>
        <p:txBody>
          <a:bodyPr/>
          <a:lstStyle>
            <a:lvl1pPr>
              <a:defRPr u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pic>
        <p:nvPicPr>
          <p:cNvPr id="11" name="Picture 4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0" y="81224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lh4.googleusercontent.com/XVkJhOrh8nbU-g02wcdL1yhjJWTWfoNa8YCeoyIrkQ6FI001rj8m9LNf-r_vWvNZFJJ9Xv3uKMx2VK7zPbkDUFCj-tsgKo7bMISZc3kRsOpuLDknZbpmmyXMyYDgtASZuC_2zsZHb_gLZpW91A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20" y="81224"/>
            <a:ext cx="29337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18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0" y="81224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4.googleusercontent.com/XVkJhOrh8nbU-g02wcdL1yhjJWTWfoNa8YCeoyIrkQ6FI001rj8m9LNf-r_vWvNZFJJ9Xv3uKMx2VK7zPbkDUFCj-tsgKo7bMISZc3kRsOpuLDknZbpmmyXMyYDgtASZuC_2zsZHb_gLZpW91A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20" y="81224"/>
            <a:ext cx="29337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1068387" y="30480"/>
            <a:ext cx="10058400" cy="1450757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9" name="מציין מיקום של תאריך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10" name="מציין מיקום של כותרת תחתונה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מציין מיקום של מספר שקופית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826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431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892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619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48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45127" y="597408"/>
            <a:ext cx="10515600" cy="1325562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pic>
        <p:nvPicPr>
          <p:cNvPr id="7" name="Picture 4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40" y="81224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4.googleusercontent.com/XVkJhOrh8nbU-g02wcdL1yhjJWTWfoNa8YCeoyIrkQ6FI001rj8m9LNf-r_vWvNZFJJ9Xv3uKMx2VK7zPbkDUFCj-tsgKo7bMISZc3kRsOpuLDknZbpmmyXMyYDgtASZuC_2zsZHb_gLZpW91A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620" y="81224"/>
            <a:ext cx="29337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00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437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268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206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CDE173A-6C9C-4C2D-9F48-F49F6F8AF879}" type="datetimeFigureOut">
              <a:rPr lang="en-GB" smtClean="0"/>
              <a:t>06/02/2018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074D7-C970-4308-833B-6C6AE43573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923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11" r:id="rId13"/>
    <p:sldLayoutId id="2147483712" r:id="rId14"/>
    <p:sldLayoutId id="2147483713" r:id="rId15"/>
    <p:sldLayoutId id="2147483714" r:id="rId16"/>
    <p:sldLayoutId id="2147483690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3.m4a"/><Relationship Id="rId7" Type="http://schemas.openxmlformats.org/officeDocument/2006/relationships/image" Target="../media/image14.png"/><Relationship Id="rId2" Type="http://schemas.microsoft.com/office/2007/relationships/media" Target="../media/media13.m4a"/><Relationship Id="rId1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4.png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4.png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4.pn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8"/>
          <p:cNvSpPr>
            <a:spLocks noGrp="1"/>
          </p:cNvSpPr>
          <p:nvPr>
            <p:ph type="ctrTitle"/>
          </p:nvPr>
        </p:nvSpPr>
        <p:spPr>
          <a:xfrm>
            <a:off x="1646238" y="2986980"/>
            <a:ext cx="10058400" cy="1204759"/>
          </a:xfrm>
        </p:spPr>
        <p:txBody>
          <a:bodyPr/>
          <a:lstStyle/>
          <a:p>
            <a:r>
              <a:rPr lang="he-IL" b="1" dirty="0" smtClean="0">
                <a:solidFill>
                  <a:schemeClr val="tx1"/>
                </a:solidFill>
                <a:cs typeface="+mn-cs"/>
              </a:rPr>
              <a:t>הוספת פסקה מעוצבת</a:t>
            </a:r>
            <a:endParaRPr lang="en-GB" b="1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2050" name="Picture 2" descr="תוצאת תמונה עבור ‪label icons‬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6" y="4015946"/>
            <a:ext cx="2354691" cy="235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lh4.googleusercontent.com/XVkJhOrh8nbU-g02wcdL1yhjJWTWfoNa8YCeoyIrkQ6FI001rj8m9LNf-r_vWvNZFJJ9Xv3uKMx2VK7zPbkDUFCj-tsgKo7bMISZc3kRsOpuLDknZbpmmyXMyYDgtASZuC_2zsZHb_gLZpW9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0" y="246106"/>
            <a:ext cx="29337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5.googleusercontent.com/i1SuYjwTpbA9VgTqX-4q-futLsmi3g_BRPbN0Iunjh1NlVZex-wshrMGe6t-tBElKYpmMeHgPHojAVaK_7Aae-kdJOv4rOBu2YmdnuZaOy-6L4Ava671qiVbCsLoMVmw6W70YtldTq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6" y="160381"/>
            <a:ext cx="123825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שמע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3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7"/>
    </mc:Choice>
    <mc:Fallback>
      <p:transition spd="slow" advTm="3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כותרת 4"/>
          <p:cNvSpPr txBox="1">
            <a:spLocks/>
          </p:cNvSpPr>
          <p:nvPr/>
        </p:nvSpPr>
        <p:spPr>
          <a:xfrm>
            <a:off x="1199396" y="6175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b="1" dirty="0" smtClean="0">
                <a:solidFill>
                  <a:srgbClr val="0070C0"/>
                </a:solidFill>
                <a:cs typeface="+mn-cs"/>
              </a:rPr>
              <a:t>שלב 4 – הוספת משאב שאלת בחירה </a:t>
            </a:r>
            <a:endParaRPr lang="en-GB" b="1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107" y="3762672"/>
            <a:ext cx="5762625" cy="22098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5" name="קבוצה 14"/>
          <p:cNvGrpSpPr/>
          <p:nvPr/>
        </p:nvGrpSpPr>
        <p:grpSpPr>
          <a:xfrm>
            <a:off x="137506" y="3843509"/>
            <a:ext cx="11910948" cy="1213090"/>
            <a:chOff x="187107" y="1681212"/>
            <a:chExt cx="11910948" cy="1213090"/>
          </a:xfrm>
        </p:grpSpPr>
        <p:sp>
          <p:nvSpPr>
            <p:cNvPr id="16" name="הסבר קווי 1 (גבול וקו אנכי) 15"/>
            <p:cNvSpPr/>
            <p:nvPr/>
          </p:nvSpPr>
          <p:spPr>
            <a:xfrm>
              <a:off x="6772105" y="1681212"/>
              <a:ext cx="5325950" cy="1213090"/>
            </a:xfrm>
            <a:prstGeom prst="accentBorderCallout1">
              <a:avLst>
                <a:gd name="adj1" fmla="val 18750"/>
                <a:gd name="adj2" fmla="val -8333"/>
                <a:gd name="adj3" fmla="val 36525"/>
                <a:gd name="adj4" fmla="val -10185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sz="3200" b="1" dirty="0" smtClean="0"/>
                <a:t>תצוגת מורה </a:t>
              </a:r>
              <a:endParaRPr lang="en-GB" sz="3200" b="1" dirty="0"/>
            </a:p>
          </p:txBody>
        </p:sp>
        <p:sp>
          <p:nvSpPr>
            <p:cNvPr id="17" name="מלבן מעוגל 16"/>
            <p:cNvSpPr/>
            <p:nvPr/>
          </p:nvSpPr>
          <p:spPr>
            <a:xfrm>
              <a:off x="187107" y="1901705"/>
              <a:ext cx="1258460" cy="344662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7" name="תמונה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71" y="1362702"/>
            <a:ext cx="5016023" cy="227498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קבוצה 10"/>
          <p:cNvGrpSpPr/>
          <p:nvPr/>
        </p:nvGrpSpPr>
        <p:grpSpPr>
          <a:xfrm>
            <a:off x="2718486" y="1535924"/>
            <a:ext cx="9329968" cy="1825114"/>
            <a:chOff x="2718486" y="1535924"/>
            <a:chExt cx="9329968" cy="1825114"/>
          </a:xfrm>
        </p:grpSpPr>
        <p:sp>
          <p:nvSpPr>
            <p:cNvPr id="8" name="הסבר קווי 1 (גבול וקו אנכי) 7"/>
            <p:cNvSpPr/>
            <p:nvPr/>
          </p:nvSpPr>
          <p:spPr>
            <a:xfrm>
              <a:off x="6722504" y="1535924"/>
              <a:ext cx="5325950" cy="1213090"/>
            </a:xfrm>
            <a:prstGeom prst="accentBorderCallout1">
              <a:avLst>
                <a:gd name="adj1" fmla="val 18750"/>
                <a:gd name="adj2" fmla="val -8333"/>
                <a:gd name="adj3" fmla="val 130238"/>
                <a:gd name="adj4" fmla="val -4710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sz="3200" b="1" dirty="0" smtClean="0"/>
                <a:t>תצוגת תלמיד</a:t>
              </a:r>
              <a:endParaRPr lang="en-GB" sz="3200" b="1" dirty="0"/>
            </a:p>
          </p:txBody>
        </p:sp>
        <p:sp>
          <p:nvSpPr>
            <p:cNvPr id="10" name="מלבן מעוגל 9"/>
            <p:cNvSpPr/>
            <p:nvPr/>
          </p:nvSpPr>
          <p:spPr>
            <a:xfrm>
              <a:off x="2718486" y="2894302"/>
              <a:ext cx="1507525" cy="466736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2" name="שמע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86"/>
    </mc:Choice>
    <mc:Fallback>
      <p:transition spd="slow" advTm="34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הוספת שאלון</a:t>
            </a:r>
            <a:endParaRPr lang="en-GB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3076" name="Picture 4" descr="תוצאת תמונה עבור ‪encuesta icons‬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5622">
            <a:off x="729563" y="3365065"/>
            <a:ext cx="3040459" cy="3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שמע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3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0"/>
    </mc:Choice>
    <mc:Fallback>
      <p:transition spd="slow" advTm="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1209731" y="431047"/>
            <a:ext cx="10515600" cy="1325563"/>
          </a:xfrm>
        </p:spPr>
        <p:txBody>
          <a:bodyPr/>
          <a:lstStyle/>
          <a:p>
            <a:pPr algn="r" rtl="1"/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1 – הוספת משאב שאלון </a:t>
            </a:r>
            <a:endParaRPr lang="en-GB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69" y="1093829"/>
            <a:ext cx="3924542" cy="576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הסבר קווי 1 (גבול וקו אנכי) 7"/>
          <p:cNvSpPr/>
          <p:nvPr/>
        </p:nvSpPr>
        <p:spPr>
          <a:xfrm>
            <a:off x="7895968" y="2345881"/>
            <a:ext cx="3919209" cy="1572905"/>
          </a:xfrm>
          <a:prstGeom prst="accentBorderCallout1">
            <a:avLst>
              <a:gd name="adj1" fmla="val 18750"/>
              <a:gd name="adj2" fmla="val -8333"/>
              <a:gd name="adj3" fmla="val 99708"/>
              <a:gd name="adj4" fmla="val -1043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/>
              <a:t>בחלון שנפתח גלגלו מטה ובחרו ב-</a:t>
            </a:r>
          </a:p>
          <a:p>
            <a:pPr algn="ctr"/>
            <a:endParaRPr lang="he-IL" dirty="0"/>
          </a:p>
          <a:p>
            <a:pPr algn="ctr"/>
            <a:r>
              <a:rPr lang="he-IL" sz="3200" b="1" dirty="0" smtClean="0"/>
              <a:t>שאלון</a:t>
            </a:r>
            <a:endParaRPr lang="en-GB" sz="3200" b="1" dirty="0"/>
          </a:p>
        </p:txBody>
      </p:sp>
      <p:sp>
        <p:nvSpPr>
          <p:cNvPr id="6" name="מלבן מעוגל 5"/>
          <p:cNvSpPr/>
          <p:nvPr/>
        </p:nvSpPr>
        <p:spPr>
          <a:xfrm>
            <a:off x="2766897" y="3745792"/>
            <a:ext cx="1302595" cy="345989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קבוצה 2"/>
          <p:cNvGrpSpPr/>
          <p:nvPr/>
        </p:nvGrpSpPr>
        <p:grpSpPr>
          <a:xfrm>
            <a:off x="2229541" y="4311953"/>
            <a:ext cx="9585636" cy="2428293"/>
            <a:chOff x="2229541" y="4311953"/>
            <a:chExt cx="9585636" cy="2428293"/>
          </a:xfrm>
        </p:grpSpPr>
        <p:sp>
          <p:nvSpPr>
            <p:cNvPr id="7" name="מלבן מעוגל 6"/>
            <p:cNvSpPr/>
            <p:nvPr/>
          </p:nvSpPr>
          <p:spPr>
            <a:xfrm>
              <a:off x="2229541" y="6394257"/>
              <a:ext cx="946146" cy="345989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הסבר קווי 1 (גבול וקו אנכי) 8"/>
            <p:cNvSpPr/>
            <p:nvPr/>
          </p:nvSpPr>
          <p:spPr>
            <a:xfrm>
              <a:off x="7895968" y="4311953"/>
              <a:ext cx="3919209" cy="1793042"/>
            </a:xfrm>
            <a:prstGeom prst="accentBorderCallout1">
              <a:avLst>
                <a:gd name="adj1" fmla="val 18750"/>
                <a:gd name="adj2" fmla="val -8333"/>
                <a:gd name="adj3" fmla="val 122943"/>
                <a:gd name="adj4" fmla="val -12531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dirty="0" smtClean="0"/>
                <a:t>להשלמת הפעולה לחצו על </a:t>
              </a:r>
            </a:p>
            <a:p>
              <a:pPr algn="ctr"/>
              <a:endParaRPr lang="he-IL" dirty="0"/>
            </a:p>
            <a:p>
              <a:pPr algn="ctr"/>
              <a:r>
                <a:rPr lang="he-IL" sz="3200" b="1" dirty="0" smtClean="0"/>
                <a:t>הוספה</a:t>
              </a:r>
              <a:endParaRPr lang="en-GB" sz="3200" b="1" dirty="0"/>
            </a:p>
          </p:txBody>
        </p:sp>
      </p:grpSp>
      <p:pic>
        <p:nvPicPr>
          <p:cNvPr id="4" name="שמע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9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30"/>
    </mc:Choice>
    <mc:Fallback>
      <p:transition spd="slow" advTm="17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57" y="912940"/>
            <a:ext cx="4331040" cy="333990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כותרת 4"/>
          <p:cNvSpPr txBox="1">
            <a:spLocks/>
          </p:cNvSpPr>
          <p:nvPr/>
        </p:nvSpPr>
        <p:spPr>
          <a:xfrm>
            <a:off x="1185018" y="64388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b="1" dirty="0" smtClean="0">
                <a:solidFill>
                  <a:srgbClr val="0070C0"/>
                </a:solidFill>
                <a:cs typeface="+mn-cs"/>
              </a:rPr>
              <a:t>שלב 2 – הוספת משאב שאלון</a:t>
            </a:r>
            <a:endParaRPr lang="en-GB" b="1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5" name="מלבן מעוגל 4"/>
          <p:cNvSpPr/>
          <p:nvPr/>
        </p:nvSpPr>
        <p:spPr>
          <a:xfrm>
            <a:off x="2466077" y="1817786"/>
            <a:ext cx="1655805" cy="416667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מעוגל 6"/>
          <p:cNvSpPr/>
          <p:nvPr/>
        </p:nvSpPr>
        <p:spPr>
          <a:xfrm>
            <a:off x="344483" y="2271026"/>
            <a:ext cx="3777399" cy="1685817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הסבר קווי 1 (גבול וקו אנכי) 5"/>
          <p:cNvSpPr/>
          <p:nvPr/>
        </p:nvSpPr>
        <p:spPr>
          <a:xfrm>
            <a:off x="8036161" y="1344506"/>
            <a:ext cx="3707028" cy="1213090"/>
          </a:xfrm>
          <a:prstGeom prst="accentBorderCallout1">
            <a:avLst>
              <a:gd name="adj1" fmla="val 18750"/>
              <a:gd name="adj2" fmla="val -8333"/>
              <a:gd name="adj3" fmla="val 49767"/>
              <a:gd name="adj4" fmla="val -11358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מילוי שם השאלון</a:t>
            </a:r>
            <a:endParaRPr lang="en-GB" sz="3200" b="1" dirty="0"/>
          </a:p>
        </p:txBody>
      </p:sp>
      <p:sp>
        <p:nvSpPr>
          <p:cNvPr id="16" name="הסבר קווי 1 (גבול וקו אנכי) 15"/>
          <p:cNvSpPr/>
          <p:nvPr/>
        </p:nvSpPr>
        <p:spPr>
          <a:xfrm>
            <a:off x="6417239" y="2670069"/>
            <a:ext cx="5325950" cy="1213090"/>
          </a:xfrm>
          <a:prstGeom prst="accentBorderCallout1">
            <a:avLst>
              <a:gd name="adj1" fmla="val 18750"/>
              <a:gd name="adj2" fmla="val -8333"/>
              <a:gd name="adj3" fmla="val 26340"/>
              <a:gd name="adj4" fmla="val -5359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he-IL" dirty="0" smtClean="0"/>
              <a:t>בתיאור ניתן להוסיף כמו בפסקה הנחיות, טקסט/ וידיאו תמונה קישור ועוד </a:t>
            </a:r>
          </a:p>
        </p:txBody>
      </p:sp>
      <p:grpSp>
        <p:nvGrpSpPr>
          <p:cNvPr id="4" name="קבוצה 3"/>
          <p:cNvGrpSpPr/>
          <p:nvPr/>
        </p:nvGrpSpPr>
        <p:grpSpPr>
          <a:xfrm>
            <a:off x="7072335" y="4064725"/>
            <a:ext cx="4628283" cy="1213090"/>
            <a:chOff x="7114906" y="4502427"/>
            <a:chExt cx="4628283" cy="1213090"/>
          </a:xfrm>
        </p:grpSpPr>
        <p:sp>
          <p:nvSpPr>
            <p:cNvPr id="17" name="הסבר קווי 1 (גבול וקו אנכי) 16"/>
            <p:cNvSpPr/>
            <p:nvPr/>
          </p:nvSpPr>
          <p:spPr>
            <a:xfrm>
              <a:off x="7114906" y="4502427"/>
              <a:ext cx="4628283" cy="1213090"/>
            </a:xfrm>
            <a:prstGeom prst="accentBorderCallout1">
              <a:avLst>
                <a:gd name="adj1" fmla="val 18750"/>
                <a:gd name="adj2" fmla="val -8333"/>
                <a:gd name="adj3" fmla="val -10331"/>
                <a:gd name="adj4" fmla="val -5543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dirty="0" smtClean="0"/>
                <a:t>סמנו       על מנת שהשאלה תופיע בתצוגת העמוד </a:t>
              </a:r>
              <a:endParaRPr lang="en-GB" sz="3200" b="1" dirty="0"/>
            </a:p>
          </p:txBody>
        </p:sp>
        <p:pic>
          <p:nvPicPr>
            <p:cNvPr id="19" name="Picture 2" descr="תמונה קשורה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9632" y="4849208"/>
              <a:ext cx="409073" cy="409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קבוצה 2"/>
          <p:cNvGrpSpPr/>
          <p:nvPr/>
        </p:nvGrpSpPr>
        <p:grpSpPr>
          <a:xfrm>
            <a:off x="164372" y="4820579"/>
            <a:ext cx="10807225" cy="1873523"/>
            <a:chOff x="164372" y="4820579"/>
            <a:chExt cx="10807225" cy="1873523"/>
          </a:xfrm>
        </p:grpSpPr>
        <p:grpSp>
          <p:nvGrpSpPr>
            <p:cNvPr id="9" name="קבוצה 8"/>
            <p:cNvGrpSpPr/>
            <p:nvPr/>
          </p:nvGrpSpPr>
          <p:grpSpPr>
            <a:xfrm>
              <a:off x="164372" y="4820579"/>
              <a:ext cx="4467225" cy="771525"/>
              <a:chOff x="164372" y="4798948"/>
              <a:chExt cx="4467225" cy="771525"/>
            </a:xfrm>
          </p:grpSpPr>
          <p:pic>
            <p:nvPicPr>
              <p:cNvPr id="14" name="תמונה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4372" y="4798948"/>
                <a:ext cx="4467225" cy="77152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5" name="מלבן מעוגל 14"/>
              <p:cNvSpPr/>
              <p:nvPr/>
            </p:nvSpPr>
            <p:spPr>
              <a:xfrm>
                <a:off x="2632656" y="4856006"/>
                <a:ext cx="1814256" cy="603375"/>
              </a:xfrm>
              <a:prstGeom prst="round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18" name="הסבר קווי 1 (גבול וקו אנכי) 17"/>
            <p:cNvSpPr/>
            <p:nvPr/>
          </p:nvSpPr>
          <p:spPr>
            <a:xfrm>
              <a:off x="7032118" y="5481012"/>
              <a:ext cx="3939479" cy="1213090"/>
            </a:xfrm>
            <a:prstGeom prst="accentBorderCallout1">
              <a:avLst>
                <a:gd name="adj1" fmla="val 18750"/>
                <a:gd name="adj2" fmla="val -8333"/>
                <a:gd name="adj3" fmla="val -24591"/>
                <a:gd name="adj4" fmla="val -6337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dirty="0" smtClean="0"/>
                <a:t>לסיום </a:t>
              </a:r>
            </a:p>
            <a:p>
              <a:pPr algn="ctr"/>
              <a:r>
                <a:rPr lang="he-IL" sz="3200" b="1" dirty="0" smtClean="0"/>
                <a:t>שמירה</a:t>
              </a:r>
              <a:endParaRPr lang="en-GB" sz="3200" b="1" dirty="0"/>
            </a:p>
          </p:txBody>
        </p:sp>
      </p:grpSp>
      <p:pic>
        <p:nvPicPr>
          <p:cNvPr id="8" name="שמע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02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55"/>
    </mc:Choice>
    <mc:Fallback>
      <p:transition spd="slow" advTm="55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1123434" y="385848"/>
            <a:ext cx="10515600" cy="1325563"/>
          </a:xfrm>
        </p:spPr>
        <p:txBody>
          <a:bodyPr/>
          <a:lstStyle/>
          <a:p>
            <a:pPr algn="r" rtl="1"/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3 – הוספת משאב שאלון </a:t>
            </a:r>
            <a:endParaRPr lang="en-GB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5"/>
          <a:srcRect l="25373" t="18618" r="29456" b="54234"/>
          <a:stretch/>
        </p:blipFill>
        <p:spPr>
          <a:xfrm>
            <a:off x="212273" y="1325563"/>
            <a:ext cx="5469925" cy="1861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הסבר קווי 1 (גבול וקו אנכי) 7"/>
          <p:cNvSpPr/>
          <p:nvPr/>
        </p:nvSpPr>
        <p:spPr>
          <a:xfrm>
            <a:off x="7611762" y="1461229"/>
            <a:ext cx="3657599" cy="1416908"/>
          </a:xfrm>
          <a:prstGeom prst="accentBorderCallout1">
            <a:avLst>
              <a:gd name="adj1" fmla="val 18750"/>
              <a:gd name="adj2" fmla="val -8333"/>
              <a:gd name="adj3" fmla="val 30553"/>
              <a:gd name="adj4" fmla="val -65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he-IL" b="1" dirty="0" smtClean="0"/>
          </a:p>
          <a:p>
            <a:pPr algn="r"/>
            <a:r>
              <a:rPr lang="he-IL" b="1" dirty="0" smtClean="0"/>
              <a:t>הוספת שאלות</a:t>
            </a:r>
          </a:p>
          <a:p>
            <a:pPr algn="r"/>
            <a:r>
              <a:rPr lang="he-IL" dirty="0" smtClean="0"/>
              <a:t>* לחיצה על שם השאלון שהזנו קודם</a:t>
            </a:r>
            <a:endParaRPr lang="he-IL" dirty="0"/>
          </a:p>
          <a:p>
            <a:pPr algn="ctr"/>
            <a:endParaRPr lang="he-IL" dirty="0"/>
          </a:p>
          <a:p>
            <a:pPr algn="ctr"/>
            <a:endParaRPr lang="en-GB" sz="3200" b="1" dirty="0"/>
          </a:p>
        </p:txBody>
      </p:sp>
      <p:grpSp>
        <p:nvGrpSpPr>
          <p:cNvPr id="2" name="קבוצה 1"/>
          <p:cNvGrpSpPr/>
          <p:nvPr/>
        </p:nvGrpSpPr>
        <p:grpSpPr>
          <a:xfrm>
            <a:off x="1123434" y="3741182"/>
            <a:ext cx="10145927" cy="1787394"/>
            <a:chOff x="1123434" y="3741182"/>
            <a:chExt cx="10145927" cy="1787394"/>
          </a:xfrm>
        </p:grpSpPr>
        <p:grpSp>
          <p:nvGrpSpPr>
            <p:cNvPr id="6" name="קבוצה 5"/>
            <p:cNvGrpSpPr/>
            <p:nvPr/>
          </p:nvGrpSpPr>
          <p:grpSpPr>
            <a:xfrm>
              <a:off x="1123434" y="3741182"/>
              <a:ext cx="10145927" cy="1787394"/>
              <a:chOff x="1238764" y="3042892"/>
              <a:chExt cx="10145927" cy="1787394"/>
            </a:xfrm>
          </p:grpSpPr>
          <p:pic>
            <p:nvPicPr>
              <p:cNvPr id="4" name="תמונה 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8764" y="3042892"/>
                <a:ext cx="3762935" cy="17873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הסבר קווי 1 (גבול וקו אנכי) 6"/>
              <p:cNvSpPr/>
              <p:nvPr/>
            </p:nvSpPr>
            <p:spPr>
              <a:xfrm>
                <a:off x="8171935" y="3330118"/>
                <a:ext cx="3212756" cy="1212941"/>
              </a:xfrm>
              <a:prstGeom prst="accentBorderCallout1">
                <a:avLst>
                  <a:gd name="adj1" fmla="val 18750"/>
                  <a:gd name="adj2" fmla="val -8333"/>
                  <a:gd name="adj3" fmla="val 105552"/>
                  <a:gd name="adj4" fmla="val -115113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endParaRPr lang="he-IL" b="1" dirty="0" smtClean="0"/>
              </a:p>
              <a:p>
                <a:pPr algn="r"/>
                <a:r>
                  <a:rPr lang="he-IL" b="1" dirty="0" smtClean="0"/>
                  <a:t>הוספת שאלות</a:t>
                </a:r>
              </a:p>
              <a:p>
                <a:pPr algn="r"/>
                <a:r>
                  <a:rPr lang="he-IL" dirty="0" smtClean="0"/>
                  <a:t>* לחיצה על הוספת שאלות</a:t>
                </a:r>
                <a:endParaRPr lang="he-IL" dirty="0"/>
              </a:p>
              <a:p>
                <a:pPr algn="ctr"/>
                <a:endParaRPr lang="he-IL" dirty="0"/>
              </a:p>
              <a:p>
                <a:pPr algn="ctr"/>
                <a:endParaRPr lang="en-GB" sz="3200" b="1" dirty="0"/>
              </a:p>
            </p:txBody>
          </p:sp>
        </p:grpSp>
        <p:sp>
          <p:nvSpPr>
            <p:cNvPr id="9" name="מלבן מעוגל 8"/>
            <p:cNvSpPr/>
            <p:nvPr/>
          </p:nvSpPr>
          <p:spPr>
            <a:xfrm>
              <a:off x="2947236" y="5168677"/>
              <a:ext cx="948368" cy="281336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" name="שמע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207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38"/>
    </mc:Choice>
    <mc:Fallback>
      <p:transition spd="slow" advTm="18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1185018" y="474543"/>
            <a:ext cx="10515600" cy="1325563"/>
          </a:xfrm>
        </p:spPr>
        <p:txBody>
          <a:bodyPr/>
          <a:lstStyle/>
          <a:p>
            <a:pPr algn="r" rtl="1"/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4 – הוספת משאב שאלון </a:t>
            </a:r>
            <a:endParaRPr lang="en-GB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5"/>
          <a:srcRect l="36462" t="28829" r="28027" b="29970"/>
          <a:stretch/>
        </p:blipFill>
        <p:spPr>
          <a:xfrm>
            <a:off x="267269" y="3172179"/>
            <a:ext cx="4300153" cy="2825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קבוצה 2"/>
          <p:cNvGrpSpPr/>
          <p:nvPr/>
        </p:nvGrpSpPr>
        <p:grpSpPr>
          <a:xfrm>
            <a:off x="267269" y="979663"/>
            <a:ext cx="3328601" cy="1918716"/>
            <a:chOff x="267269" y="1152657"/>
            <a:chExt cx="3328601" cy="1918716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269" y="1152657"/>
              <a:ext cx="3328601" cy="19187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מלבן מעוגל 5"/>
            <p:cNvSpPr/>
            <p:nvPr/>
          </p:nvSpPr>
          <p:spPr>
            <a:xfrm>
              <a:off x="1760987" y="2123747"/>
              <a:ext cx="948368" cy="281336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7" name="קבוצה 6"/>
          <p:cNvGrpSpPr/>
          <p:nvPr/>
        </p:nvGrpSpPr>
        <p:grpSpPr>
          <a:xfrm>
            <a:off x="2149182" y="3172179"/>
            <a:ext cx="8094571" cy="2717875"/>
            <a:chOff x="2149182" y="3172179"/>
            <a:chExt cx="8094571" cy="2717875"/>
          </a:xfrm>
        </p:grpSpPr>
        <p:sp>
          <p:nvSpPr>
            <p:cNvPr id="9" name="מלבן מעוגל 8"/>
            <p:cNvSpPr/>
            <p:nvPr/>
          </p:nvSpPr>
          <p:spPr>
            <a:xfrm>
              <a:off x="2149182" y="4448433"/>
              <a:ext cx="1120346" cy="1441621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הסבר קווי 1 (גבול וקו אנכי) 9"/>
            <p:cNvSpPr/>
            <p:nvPr/>
          </p:nvSpPr>
          <p:spPr>
            <a:xfrm>
              <a:off x="7652953" y="3172179"/>
              <a:ext cx="2590800" cy="1432772"/>
            </a:xfrm>
            <a:prstGeom prst="accentBorderCallout1">
              <a:avLst>
                <a:gd name="adj1" fmla="val 18750"/>
                <a:gd name="adj2" fmla="val -8333"/>
                <a:gd name="adj3" fmla="val 85202"/>
                <a:gd name="adj4" fmla="val -171495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dirty="0" smtClean="0"/>
                <a:t>בחרו את </a:t>
              </a:r>
              <a:r>
                <a:rPr lang="he-IL" b="1" dirty="0" smtClean="0"/>
                <a:t>סוג השאלה</a:t>
              </a:r>
              <a:r>
                <a:rPr lang="he-IL" dirty="0" smtClean="0"/>
                <a:t> </a:t>
              </a:r>
              <a:endParaRPr lang="en-GB" sz="3200" b="1" dirty="0"/>
            </a:p>
          </p:txBody>
        </p:sp>
      </p:grpSp>
      <p:sp>
        <p:nvSpPr>
          <p:cNvPr id="8" name="הסבר קווי 1 (גבול וקו אנכי) 7"/>
          <p:cNvSpPr/>
          <p:nvPr/>
        </p:nvSpPr>
        <p:spPr>
          <a:xfrm>
            <a:off x="7541744" y="1597422"/>
            <a:ext cx="2702009" cy="1170502"/>
          </a:xfrm>
          <a:prstGeom prst="accentBorderCallout1">
            <a:avLst>
              <a:gd name="adj1" fmla="val 18750"/>
              <a:gd name="adj2" fmla="val -8333"/>
              <a:gd name="adj3" fmla="val 40811"/>
              <a:gd name="adj4" fmla="val -18030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לחצו לבחירת סוג השאלה  לשאלון </a:t>
            </a:r>
            <a:endParaRPr lang="en-GB" sz="3200" b="1" dirty="0"/>
          </a:p>
        </p:txBody>
      </p:sp>
      <p:sp>
        <p:nvSpPr>
          <p:cNvPr id="11" name="הסבר קווי 1 (גבול וקו אנכי) 10"/>
          <p:cNvSpPr/>
          <p:nvPr/>
        </p:nvSpPr>
        <p:spPr>
          <a:xfrm>
            <a:off x="7652953" y="4906244"/>
            <a:ext cx="2590800" cy="1432772"/>
          </a:xfrm>
          <a:prstGeom prst="accentBorderCallout1">
            <a:avLst>
              <a:gd name="adj1" fmla="val 18750"/>
              <a:gd name="adj2" fmla="val -8333"/>
              <a:gd name="adj3" fmla="val -10732"/>
              <a:gd name="adj4" fmla="val -2526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לחצו על </a:t>
            </a:r>
            <a:r>
              <a:rPr lang="he-IL" b="1" dirty="0" smtClean="0"/>
              <a:t>הוספת שאלה חדשה </a:t>
            </a:r>
            <a:endParaRPr lang="en-GB" sz="3200" b="1" dirty="0"/>
          </a:p>
        </p:txBody>
      </p:sp>
      <p:pic>
        <p:nvPicPr>
          <p:cNvPr id="12" name="שמע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677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03"/>
    </mc:Choice>
    <mc:Fallback>
      <p:transition spd="slow" advTm="33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1222088" y="326943"/>
            <a:ext cx="10515600" cy="1325563"/>
          </a:xfrm>
        </p:spPr>
        <p:txBody>
          <a:bodyPr/>
          <a:lstStyle/>
          <a:p>
            <a:pPr algn="r" rtl="1"/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5 – הוספת משאב שאלון </a:t>
            </a:r>
            <a:endParaRPr lang="en-GB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2149182" y="4448433"/>
            <a:ext cx="1120346" cy="144162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1"/>
          <p:cNvGrpSpPr/>
          <p:nvPr/>
        </p:nvGrpSpPr>
        <p:grpSpPr>
          <a:xfrm>
            <a:off x="-646320" y="430005"/>
            <a:ext cx="4214046" cy="6435660"/>
            <a:chOff x="-646320" y="430005"/>
            <a:chExt cx="4214046" cy="6435660"/>
          </a:xfrm>
        </p:grpSpPr>
        <p:pic>
          <p:nvPicPr>
            <p:cNvPr id="7" name="תמונה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923" y="430005"/>
              <a:ext cx="3286803" cy="49139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46320" y="4914443"/>
              <a:ext cx="4214046" cy="19512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הסבר קווי 1 (גבול וקו אנכי) 9"/>
          <p:cNvSpPr/>
          <p:nvPr/>
        </p:nvSpPr>
        <p:spPr>
          <a:xfrm>
            <a:off x="7652953" y="1652506"/>
            <a:ext cx="3888258" cy="1432772"/>
          </a:xfrm>
          <a:prstGeom prst="accentBorderCallout1">
            <a:avLst>
              <a:gd name="adj1" fmla="val 18750"/>
              <a:gd name="adj2" fmla="val -8333"/>
              <a:gd name="adj3" fmla="val 11845"/>
              <a:gd name="adj4" fmla="val -10929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3200" b="1" dirty="0"/>
              <a:t>מילוי הגדרות</a:t>
            </a:r>
          </a:p>
          <a:p>
            <a:pPr algn="ctr"/>
            <a:r>
              <a:rPr lang="he-IL" sz="3200" b="1" dirty="0" smtClean="0"/>
              <a:t>וכתיבת השאלה </a:t>
            </a:r>
            <a:endParaRPr lang="en-GB" sz="3200" b="1" dirty="0"/>
          </a:p>
        </p:txBody>
      </p:sp>
      <p:sp>
        <p:nvSpPr>
          <p:cNvPr id="11" name="הסבר קווי 1 (גבול וקו אנכי) 10"/>
          <p:cNvSpPr/>
          <p:nvPr/>
        </p:nvSpPr>
        <p:spPr>
          <a:xfrm>
            <a:off x="8950411" y="4457282"/>
            <a:ext cx="2590800" cy="1432772"/>
          </a:xfrm>
          <a:prstGeom prst="accentBorderCallout1">
            <a:avLst>
              <a:gd name="adj1" fmla="val 18750"/>
              <a:gd name="adj2" fmla="val -8333"/>
              <a:gd name="adj3" fmla="val 143644"/>
              <a:gd name="adj4" fmla="val -2469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3200" b="1" dirty="0" smtClean="0"/>
              <a:t>שמירה </a:t>
            </a:r>
            <a:endParaRPr lang="en-GB" sz="3200" b="1" dirty="0"/>
          </a:p>
        </p:txBody>
      </p:sp>
      <p:pic>
        <p:nvPicPr>
          <p:cNvPr id="3" name="שמע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056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01"/>
    </mc:Choice>
    <mc:Fallback>
      <p:transition spd="slow" advTm="3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1222088" y="326943"/>
            <a:ext cx="10515600" cy="1325563"/>
          </a:xfrm>
        </p:spPr>
        <p:txBody>
          <a:bodyPr/>
          <a:lstStyle/>
          <a:p>
            <a:pPr algn="r" rtl="1"/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5 – הוספת משאב שאלון </a:t>
            </a:r>
            <a:endParaRPr lang="en-GB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28" y="1105285"/>
            <a:ext cx="3086100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קבוצה 5"/>
          <p:cNvGrpSpPr/>
          <p:nvPr/>
        </p:nvGrpSpPr>
        <p:grpSpPr>
          <a:xfrm>
            <a:off x="1556952" y="1652506"/>
            <a:ext cx="9984259" cy="1432772"/>
            <a:chOff x="1556952" y="1652506"/>
            <a:chExt cx="9984259" cy="1432772"/>
          </a:xfrm>
        </p:grpSpPr>
        <p:sp>
          <p:nvSpPr>
            <p:cNvPr id="9" name="מלבן מעוגל 8"/>
            <p:cNvSpPr/>
            <p:nvPr/>
          </p:nvSpPr>
          <p:spPr>
            <a:xfrm>
              <a:off x="1556952" y="2677506"/>
              <a:ext cx="1317160" cy="407772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הסבר קווי 1 (גבול וקו אנכי) 9"/>
            <p:cNvSpPr/>
            <p:nvPr/>
          </p:nvSpPr>
          <p:spPr>
            <a:xfrm>
              <a:off x="7652953" y="1652506"/>
              <a:ext cx="3888258" cy="1432772"/>
            </a:xfrm>
            <a:prstGeom prst="accentBorderCallout1">
              <a:avLst>
                <a:gd name="adj1" fmla="val 18750"/>
                <a:gd name="adj2" fmla="val -8333"/>
                <a:gd name="adj3" fmla="val 84290"/>
                <a:gd name="adj4" fmla="val -126140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sz="3200" b="1" dirty="0" smtClean="0"/>
                <a:t>תצוגת התלמיד- לחיצה על </a:t>
              </a:r>
              <a:r>
                <a:rPr lang="he-IL" sz="3200" b="1" dirty="0" smtClean="0">
                  <a:solidFill>
                    <a:srgbClr val="7030A0"/>
                  </a:solidFill>
                </a:rPr>
                <a:t>"ענו על השאלות"</a:t>
              </a:r>
              <a:endParaRPr lang="en-GB" sz="32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8" name="תמונה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28" y="3486970"/>
            <a:ext cx="3262009" cy="337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קבוצה 13"/>
          <p:cNvGrpSpPr/>
          <p:nvPr/>
        </p:nvGrpSpPr>
        <p:grpSpPr>
          <a:xfrm>
            <a:off x="2128277" y="4457282"/>
            <a:ext cx="9412934" cy="2287790"/>
            <a:chOff x="2128277" y="4457282"/>
            <a:chExt cx="9412934" cy="2287790"/>
          </a:xfrm>
        </p:grpSpPr>
        <p:sp>
          <p:nvSpPr>
            <p:cNvPr id="11" name="הסבר קווי 1 (גבול וקו אנכי) 10"/>
            <p:cNvSpPr/>
            <p:nvPr/>
          </p:nvSpPr>
          <p:spPr>
            <a:xfrm>
              <a:off x="7652953" y="4457282"/>
              <a:ext cx="3888258" cy="1432772"/>
            </a:xfrm>
            <a:prstGeom prst="accentBorderCallout1">
              <a:avLst>
                <a:gd name="adj1" fmla="val 18750"/>
                <a:gd name="adj2" fmla="val -8333"/>
                <a:gd name="adj3" fmla="val 137606"/>
                <a:gd name="adj4" fmla="val -110565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sz="3200" b="1" dirty="0" smtClean="0"/>
                <a:t>לאחר מילוי השאלון ילחץ על </a:t>
              </a:r>
              <a:r>
                <a:rPr lang="he-IL" sz="3200" b="1" dirty="0">
                  <a:solidFill>
                    <a:srgbClr val="7030A0"/>
                  </a:solidFill>
                </a:rPr>
                <a:t>"שליחת השאלון" </a:t>
              </a:r>
              <a:endParaRPr lang="en-GB" sz="3200" b="1" dirty="0">
                <a:solidFill>
                  <a:srgbClr val="7030A0"/>
                </a:solidFill>
              </a:endParaRPr>
            </a:p>
          </p:txBody>
        </p:sp>
        <p:sp>
          <p:nvSpPr>
            <p:cNvPr id="13" name="מלבן מעוגל 12"/>
            <p:cNvSpPr/>
            <p:nvPr/>
          </p:nvSpPr>
          <p:spPr>
            <a:xfrm>
              <a:off x="2128277" y="6337300"/>
              <a:ext cx="1317160" cy="407772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2" name="שמע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15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79"/>
    </mc:Choice>
    <mc:Fallback>
      <p:transition spd="slow" advTm="37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4" y="4597733"/>
            <a:ext cx="7305675" cy="11430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כותרת 4"/>
          <p:cNvSpPr txBox="1">
            <a:spLocks/>
          </p:cNvSpPr>
          <p:nvPr/>
        </p:nvSpPr>
        <p:spPr>
          <a:xfrm>
            <a:off x="740738" y="174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u="none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1 – הוספת משאב</a:t>
            </a:r>
            <a:endParaRPr lang="en-GB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6" name="הסבר קווי 1 (גבול וקו אנכי) 5"/>
          <p:cNvSpPr/>
          <p:nvPr/>
        </p:nvSpPr>
        <p:spPr>
          <a:xfrm>
            <a:off x="6833287" y="1646219"/>
            <a:ext cx="3668725" cy="1479421"/>
          </a:xfrm>
          <a:prstGeom prst="accentBorderCallout1">
            <a:avLst>
              <a:gd name="adj1" fmla="val 18750"/>
              <a:gd name="adj2" fmla="val -8333"/>
              <a:gd name="adj3" fmla="val 84133"/>
              <a:gd name="adj4" fmla="val -1368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אחרי שנכנסתם למרחב האישי שלכם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(עם שם משתמש וסיסמא)</a:t>
            </a:r>
          </a:p>
          <a:p>
            <a:pPr algn="ctr"/>
            <a:endParaRPr lang="he-IL" dirty="0"/>
          </a:p>
          <a:p>
            <a:pPr algn="ctr"/>
            <a:r>
              <a:rPr lang="he-IL" sz="3200" dirty="0" smtClean="0"/>
              <a:t>הפעילו  </a:t>
            </a:r>
            <a:r>
              <a:rPr lang="he-IL" sz="3200" b="1" dirty="0" smtClean="0"/>
              <a:t>עריכה</a:t>
            </a:r>
            <a:endParaRPr lang="en-GB" sz="3200" b="1" dirty="0"/>
          </a:p>
        </p:txBody>
      </p:sp>
      <p:sp>
        <p:nvSpPr>
          <p:cNvPr id="7" name="הסבר קווי 1 (גבול וקו אנכי) 6"/>
          <p:cNvSpPr/>
          <p:nvPr/>
        </p:nvSpPr>
        <p:spPr>
          <a:xfrm>
            <a:off x="7982465" y="3724010"/>
            <a:ext cx="3919209" cy="1572905"/>
          </a:xfrm>
          <a:prstGeom prst="accentBorderCallout1">
            <a:avLst>
              <a:gd name="adj1" fmla="val 18750"/>
              <a:gd name="adj2" fmla="val -8333"/>
              <a:gd name="adj3" fmla="val 105992"/>
              <a:gd name="adj4" fmla="val -1557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היכנסו ליחידת הלימוד המבוקשת ולחצו על</a:t>
            </a:r>
          </a:p>
          <a:p>
            <a:pPr algn="ctr"/>
            <a:endParaRPr lang="he-IL" dirty="0"/>
          </a:p>
          <a:p>
            <a:pPr algn="ctr"/>
            <a:r>
              <a:rPr lang="he-IL" sz="3200" b="1" dirty="0" smtClean="0"/>
              <a:t>הוספת משאב או פעילות</a:t>
            </a:r>
            <a:endParaRPr lang="en-GB" sz="3200" b="1" dirty="0"/>
          </a:p>
        </p:txBody>
      </p:sp>
      <p:grpSp>
        <p:nvGrpSpPr>
          <p:cNvPr id="9" name="קבוצה 8"/>
          <p:cNvGrpSpPr/>
          <p:nvPr/>
        </p:nvGrpSpPr>
        <p:grpSpPr>
          <a:xfrm>
            <a:off x="247667" y="1047851"/>
            <a:ext cx="4126998" cy="2676159"/>
            <a:chOff x="247667" y="1047851"/>
            <a:chExt cx="4126998" cy="2676159"/>
          </a:xfrm>
        </p:grpSpPr>
        <p:pic>
          <p:nvPicPr>
            <p:cNvPr id="5" name="תמונה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667" y="1047851"/>
              <a:ext cx="4126998" cy="26761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757880" y="1993556"/>
              <a:ext cx="1639331" cy="2308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en-US" sz="900" dirty="0" smtClean="0">
                  <a:solidFill>
                    <a:schemeClr val="bg1">
                      <a:lumMod val="50000"/>
                    </a:schemeClr>
                  </a:solidFill>
                </a:rPr>
                <a:t>mapasupport@admin.ort.org.il</a:t>
              </a:r>
              <a:endParaRPr lang="he-IL" sz="9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" name="שמע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664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05"/>
    </mc:Choice>
    <mc:Fallback>
      <p:transition spd="slow" advTm="64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5" y="449613"/>
            <a:ext cx="4022473" cy="56924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1259216" y="286114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</a:t>
            </a:r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2 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– הוספת </a:t>
            </a:r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פסקה מעוצבת </a:t>
            </a:r>
            <a:endParaRPr lang="en-GB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7" name="הסבר קווי 1 (גבול וקו אנכי) 6"/>
          <p:cNvSpPr/>
          <p:nvPr/>
        </p:nvSpPr>
        <p:spPr>
          <a:xfrm>
            <a:off x="7416089" y="1381829"/>
            <a:ext cx="4358727" cy="1793042"/>
          </a:xfrm>
          <a:prstGeom prst="accentBorderCallout1">
            <a:avLst>
              <a:gd name="adj1" fmla="val 18750"/>
              <a:gd name="adj2" fmla="val -8333"/>
              <a:gd name="adj3" fmla="val 169116"/>
              <a:gd name="adj4" fmla="val -7564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בחלון שנפתח גלגלו מטה ובחרו ב-</a:t>
            </a:r>
          </a:p>
          <a:p>
            <a:pPr algn="ctr"/>
            <a:endParaRPr lang="he-IL" dirty="0"/>
          </a:p>
          <a:p>
            <a:pPr algn="ctr"/>
            <a:r>
              <a:rPr lang="he-IL" sz="3200" b="1" dirty="0" smtClean="0"/>
              <a:t>פסקה מעוצבת</a:t>
            </a:r>
            <a:endParaRPr lang="en-GB" sz="3200" b="1" dirty="0"/>
          </a:p>
        </p:txBody>
      </p:sp>
      <p:sp>
        <p:nvSpPr>
          <p:cNvPr id="2" name="מלבן מעוגל 1"/>
          <p:cNvSpPr/>
          <p:nvPr/>
        </p:nvSpPr>
        <p:spPr>
          <a:xfrm>
            <a:off x="2190031" y="5684865"/>
            <a:ext cx="1035083" cy="457200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מעוגל 5"/>
          <p:cNvSpPr/>
          <p:nvPr/>
        </p:nvSpPr>
        <p:spPr>
          <a:xfrm>
            <a:off x="2817341" y="4242486"/>
            <a:ext cx="1383927" cy="457200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הסבר קווי 1 (גבול וקו אנכי) 7"/>
          <p:cNvSpPr/>
          <p:nvPr/>
        </p:nvSpPr>
        <p:spPr>
          <a:xfrm>
            <a:off x="7416088" y="3891823"/>
            <a:ext cx="4358727" cy="1793042"/>
          </a:xfrm>
          <a:prstGeom prst="accentBorderCallout1">
            <a:avLst>
              <a:gd name="adj1" fmla="val 18750"/>
              <a:gd name="adj2" fmla="val -8333"/>
              <a:gd name="adj3" fmla="val 113295"/>
              <a:gd name="adj4" fmla="val -9946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להשלמת הפעולה לחצו על </a:t>
            </a:r>
          </a:p>
          <a:p>
            <a:pPr algn="ctr"/>
            <a:endParaRPr lang="he-IL" dirty="0"/>
          </a:p>
          <a:p>
            <a:pPr algn="ctr"/>
            <a:r>
              <a:rPr lang="he-IL" sz="3200" b="1" dirty="0" smtClean="0"/>
              <a:t>הוספה</a:t>
            </a:r>
            <a:endParaRPr lang="en-GB" sz="3200" b="1" dirty="0"/>
          </a:p>
        </p:txBody>
      </p:sp>
      <p:pic>
        <p:nvPicPr>
          <p:cNvPr id="3" name="שמע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97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66"/>
    </mc:Choice>
    <mc:Fallback>
      <p:transition spd="slow" advTm="1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603" y="2629334"/>
            <a:ext cx="10402356" cy="392511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1180359" y="333757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</a:t>
            </a:r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3 </a:t>
            </a:r>
            <a:r>
              <a:rPr lang="he-IL" b="1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– הוספת </a:t>
            </a:r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תוכן </a:t>
            </a:r>
            <a:endParaRPr lang="en-GB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7" name="הסבר קווי 1 (גבול וקו אנכי) 6"/>
          <p:cNvSpPr/>
          <p:nvPr/>
        </p:nvSpPr>
        <p:spPr>
          <a:xfrm>
            <a:off x="335668" y="1044279"/>
            <a:ext cx="2877089" cy="994586"/>
          </a:xfrm>
          <a:prstGeom prst="accentBorderCallout1">
            <a:avLst>
              <a:gd name="adj1" fmla="val 18750"/>
              <a:gd name="adj2" fmla="val -8333"/>
              <a:gd name="adj3" fmla="val 334006"/>
              <a:gd name="adj4" fmla="val 1281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b="1" dirty="0" smtClean="0"/>
              <a:t>הוספת תוכן בפסקה </a:t>
            </a:r>
            <a:endParaRPr lang="en-GB" sz="3200" b="1" dirty="0"/>
          </a:p>
        </p:txBody>
      </p:sp>
      <p:grpSp>
        <p:nvGrpSpPr>
          <p:cNvPr id="19" name="קבוצה 18"/>
          <p:cNvGrpSpPr/>
          <p:nvPr/>
        </p:nvGrpSpPr>
        <p:grpSpPr>
          <a:xfrm>
            <a:off x="9881863" y="4151869"/>
            <a:ext cx="1684061" cy="1276526"/>
            <a:chOff x="9881863" y="4151869"/>
            <a:chExt cx="1684061" cy="1276526"/>
          </a:xfrm>
        </p:grpSpPr>
        <p:sp>
          <p:nvSpPr>
            <p:cNvPr id="12" name="מלבן מעוגל 11"/>
            <p:cNvSpPr/>
            <p:nvPr/>
          </p:nvSpPr>
          <p:spPr>
            <a:xfrm>
              <a:off x="9881863" y="4151869"/>
              <a:ext cx="334074" cy="271849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120184" y="4782064"/>
              <a:ext cx="1445740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he-IL" dirty="0" smtClean="0"/>
                <a:t>הרחבת סרגל התפריט</a:t>
              </a:r>
              <a:endParaRPr lang="he-IL" dirty="0"/>
            </a:p>
          </p:txBody>
        </p:sp>
      </p:grpSp>
      <p:cxnSp>
        <p:nvCxnSpPr>
          <p:cNvPr id="10" name="מחבר חץ ישר 9"/>
          <p:cNvCxnSpPr/>
          <p:nvPr/>
        </p:nvCxnSpPr>
        <p:spPr>
          <a:xfrm>
            <a:off x="10215937" y="4423718"/>
            <a:ext cx="299663" cy="358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קבוצה 19"/>
          <p:cNvGrpSpPr/>
          <p:nvPr/>
        </p:nvGrpSpPr>
        <p:grpSpPr>
          <a:xfrm>
            <a:off x="5646219" y="4151869"/>
            <a:ext cx="1674718" cy="1361926"/>
            <a:chOff x="5646219" y="4151869"/>
            <a:chExt cx="1674718" cy="1361926"/>
          </a:xfrm>
        </p:grpSpPr>
        <p:sp>
          <p:nvSpPr>
            <p:cNvPr id="8" name="מלבן מעוגל 7"/>
            <p:cNvSpPr/>
            <p:nvPr/>
          </p:nvSpPr>
          <p:spPr>
            <a:xfrm>
              <a:off x="5646219" y="4151869"/>
              <a:ext cx="951848" cy="321276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75197" y="4867464"/>
              <a:ext cx="1445740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he-IL" dirty="0" smtClean="0"/>
                <a:t>הוספת תמונה/ סרטון</a:t>
              </a:r>
              <a:endParaRPr lang="he-IL" dirty="0"/>
            </a:p>
          </p:txBody>
        </p:sp>
        <p:cxnSp>
          <p:nvCxnSpPr>
            <p:cNvPr id="15" name="מחבר חץ ישר 14"/>
            <p:cNvCxnSpPr/>
            <p:nvPr/>
          </p:nvCxnSpPr>
          <p:spPr>
            <a:xfrm>
              <a:off x="6195118" y="4480665"/>
              <a:ext cx="299663" cy="3583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קבוצה 20"/>
          <p:cNvGrpSpPr/>
          <p:nvPr/>
        </p:nvGrpSpPr>
        <p:grpSpPr>
          <a:xfrm>
            <a:off x="4299422" y="4460788"/>
            <a:ext cx="1445740" cy="1376172"/>
            <a:chOff x="4299422" y="4460788"/>
            <a:chExt cx="1445740" cy="1376172"/>
          </a:xfrm>
        </p:grpSpPr>
        <p:sp>
          <p:nvSpPr>
            <p:cNvPr id="9" name="מלבן מעוגל 8"/>
            <p:cNvSpPr/>
            <p:nvPr/>
          </p:nvSpPr>
          <p:spPr>
            <a:xfrm>
              <a:off x="4831492" y="4460788"/>
              <a:ext cx="408791" cy="321276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99422" y="5190629"/>
              <a:ext cx="1445740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r>
                <a:rPr lang="he-IL" dirty="0" smtClean="0"/>
                <a:t>שינוי צבע הפונט</a:t>
              </a:r>
              <a:endParaRPr lang="he-IL" dirty="0"/>
            </a:p>
          </p:txBody>
        </p:sp>
        <p:cxnSp>
          <p:nvCxnSpPr>
            <p:cNvPr id="17" name="מחבר חץ ישר 16"/>
            <p:cNvCxnSpPr/>
            <p:nvPr/>
          </p:nvCxnSpPr>
          <p:spPr>
            <a:xfrm flipH="1">
              <a:off x="4919006" y="4803830"/>
              <a:ext cx="11429" cy="3583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שמע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34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454"/>
    </mc:Choice>
    <mc:Fallback>
      <p:transition spd="slow" advTm="83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b="1" dirty="0" smtClean="0">
                <a:cs typeface="+mn-cs"/>
              </a:rPr>
              <a:t>הוספת שאלת בחירה </a:t>
            </a:r>
            <a:endParaRPr lang="en-GB" b="1" dirty="0">
              <a:cs typeface="+mn-cs"/>
            </a:endParaRPr>
          </a:p>
        </p:txBody>
      </p:sp>
      <p:pic>
        <p:nvPicPr>
          <p:cNvPr id="1026" name="Picture 2" descr="תמונה קשורה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368" y="2737364"/>
            <a:ext cx="3904735" cy="39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שמע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0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92"/>
    </mc:Choice>
    <mc:Fallback>
      <p:transition spd="slow" advTm="29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title"/>
          </p:nvPr>
        </p:nvSpPr>
        <p:spPr>
          <a:xfrm>
            <a:off x="1147947" y="531340"/>
            <a:ext cx="10515600" cy="1325563"/>
          </a:xfrm>
        </p:spPr>
        <p:txBody>
          <a:bodyPr/>
          <a:lstStyle/>
          <a:p>
            <a:pPr algn="r" rtl="1"/>
            <a:r>
              <a:rPr lang="he-IL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שלב 1 – הוספת משאב</a:t>
            </a:r>
            <a:endParaRPr lang="en-GB" b="1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sp>
        <p:nvSpPr>
          <p:cNvPr id="8" name="הסבר קווי 1 (גבול וקו אנכי) 7"/>
          <p:cNvSpPr/>
          <p:nvPr/>
        </p:nvSpPr>
        <p:spPr>
          <a:xfrm>
            <a:off x="8081319" y="2202892"/>
            <a:ext cx="3919209" cy="1572905"/>
          </a:xfrm>
          <a:prstGeom prst="accentBorderCallout1">
            <a:avLst>
              <a:gd name="adj1" fmla="val 18750"/>
              <a:gd name="adj2" fmla="val -8333"/>
              <a:gd name="adj3" fmla="val 58071"/>
              <a:gd name="adj4" fmla="val -16581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היכנסו ליחידת הלימוד המבוקשת ולחצו על</a:t>
            </a:r>
          </a:p>
          <a:p>
            <a:pPr algn="ctr"/>
            <a:endParaRPr lang="he-IL" dirty="0"/>
          </a:p>
          <a:p>
            <a:pPr algn="ctr"/>
            <a:r>
              <a:rPr lang="he-IL" sz="3200" b="1" dirty="0" smtClean="0"/>
              <a:t>הוספת משאב או פעילות</a:t>
            </a:r>
            <a:endParaRPr lang="en-GB" sz="3200" b="1" dirty="0"/>
          </a:p>
        </p:txBody>
      </p:sp>
      <p:grpSp>
        <p:nvGrpSpPr>
          <p:cNvPr id="3" name="קבוצה 2"/>
          <p:cNvGrpSpPr/>
          <p:nvPr/>
        </p:nvGrpSpPr>
        <p:grpSpPr>
          <a:xfrm>
            <a:off x="200202" y="2561538"/>
            <a:ext cx="5607474" cy="877310"/>
            <a:chOff x="175489" y="1684209"/>
            <a:chExt cx="5607474" cy="877310"/>
          </a:xfrm>
        </p:grpSpPr>
        <p:pic>
          <p:nvPicPr>
            <p:cNvPr id="9" name="תמונה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9" y="1684209"/>
              <a:ext cx="5607474" cy="877310"/>
            </a:xfrm>
            <a:prstGeom prst="rect">
              <a:avLst/>
            </a:prstGeom>
            <a:ln w="3175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מלבן מעוגל 9"/>
            <p:cNvSpPr/>
            <p:nvPr/>
          </p:nvSpPr>
          <p:spPr>
            <a:xfrm>
              <a:off x="175489" y="2096588"/>
              <a:ext cx="1475590" cy="464931"/>
            </a:xfrm>
            <a:prstGeom prst="roundRect">
              <a:avLst/>
            </a:prstGeom>
            <a:noFill/>
            <a:ln w="3175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2" name="שמע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9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36"/>
    </mc:Choice>
    <mc:Fallback>
      <p:transition spd="slow" advTm="15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קבוצה 7"/>
          <p:cNvGrpSpPr/>
          <p:nvPr/>
        </p:nvGrpSpPr>
        <p:grpSpPr>
          <a:xfrm>
            <a:off x="43210" y="1330046"/>
            <a:ext cx="11605093" cy="5069095"/>
            <a:chOff x="355075" y="638418"/>
            <a:chExt cx="11605093" cy="5069095"/>
          </a:xfrm>
        </p:grpSpPr>
        <p:pic>
          <p:nvPicPr>
            <p:cNvPr id="4" name="תמונה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075" y="638418"/>
              <a:ext cx="3549660" cy="5069095"/>
            </a:xfrm>
            <a:prstGeom prst="rect">
              <a:avLst/>
            </a:prstGeom>
          </p:spPr>
        </p:pic>
        <p:sp>
          <p:nvSpPr>
            <p:cNvPr id="5" name="מלבן מעוגל 4"/>
            <p:cNvSpPr/>
            <p:nvPr/>
          </p:nvSpPr>
          <p:spPr>
            <a:xfrm>
              <a:off x="2602140" y="3306649"/>
              <a:ext cx="1302595" cy="314232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הסבר קווי 1 (גבול וקו אנכי) 5"/>
            <p:cNvSpPr/>
            <p:nvPr/>
          </p:nvSpPr>
          <p:spPr>
            <a:xfrm>
              <a:off x="7601441" y="813418"/>
              <a:ext cx="4358727" cy="1793042"/>
            </a:xfrm>
            <a:prstGeom prst="accentBorderCallout1">
              <a:avLst>
                <a:gd name="adj1" fmla="val 18750"/>
                <a:gd name="adj2" fmla="val -8333"/>
                <a:gd name="adj3" fmla="val 178764"/>
                <a:gd name="adj4" fmla="val -8443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dirty="0" smtClean="0"/>
                <a:t>בחלון שנפתח גלגלו מטה ובחרו ב-</a:t>
              </a:r>
            </a:p>
            <a:p>
              <a:pPr algn="ctr"/>
              <a:endParaRPr lang="he-IL" dirty="0"/>
            </a:p>
            <a:p>
              <a:pPr algn="ctr"/>
              <a:r>
                <a:rPr lang="he-IL" sz="3200" b="1" dirty="0" smtClean="0"/>
                <a:t>שאלת בחירה </a:t>
              </a:r>
              <a:endParaRPr lang="en-GB" sz="3200" b="1" dirty="0"/>
            </a:p>
          </p:txBody>
        </p:sp>
      </p:grpSp>
      <p:sp>
        <p:nvSpPr>
          <p:cNvPr id="7" name="כותרת 4"/>
          <p:cNvSpPr txBox="1">
            <a:spLocks/>
          </p:cNvSpPr>
          <p:nvPr/>
        </p:nvSpPr>
        <p:spPr>
          <a:xfrm>
            <a:off x="320045" y="667265"/>
            <a:ext cx="113282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b="1" dirty="0">
                <a:solidFill>
                  <a:srgbClr val="0070C0"/>
                </a:solidFill>
                <a:cs typeface="+mn-cs"/>
              </a:rPr>
              <a:t>שלב 2 – הוספת משאב שאלת בחירה </a:t>
            </a:r>
            <a:endParaRPr lang="en-GB" b="1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1818041" y="6003726"/>
            <a:ext cx="949874" cy="31423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הסבר קווי 1 (גבול וקו אנכי) 9"/>
          <p:cNvSpPr/>
          <p:nvPr/>
        </p:nvSpPr>
        <p:spPr>
          <a:xfrm>
            <a:off x="7416088" y="3891823"/>
            <a:ext cx="4358727" cy="1793042"/>
          </a:xfrm>
          <a:prstGeom prst="accentBorderCallout1">
            <a:avLst>
              <a:gd name="adj1" fmla="val 18750"/>
              <a:gd name="adj2" fmla="val -8333"/>
              <a:gd name="adj3" fmla="val 125011"/>
              <a:gd name="adj4" fmla="val -10796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dirty="0" smtClean="0"/>
              <a:t>להשלמת הפעולה לחצו על </a:t>
            </a:r>
          </a:p>
          <a:p>
            <a:pPr algn="ctr"/>
            <a:endParaRPr lang="he-IL" dirty="0"/>
          </a:p>
          <a:p>
            <a:pPr algn="ctr"/>
            <a:r>
              <a:rPr lang="he-IL" sz="3200" b="1" dirty="0" smtClean="0"/>
              <a:t>הוספה</a:t>
            </a:r>
            <a:endParaRPr lang="en-GB" sz="3200" b="1" dirty="0"/>
          </a:p>
        </p:txBody>
      </p:sp>
      <p:pic>
        <p:nvPicPr>
          <p:cNvPr id="2" name="שמע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741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5"/>
    </mc:Choice>
    <mc:Fallback>
      <p:transition spd="slow" advTm="10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כותרת 4"/>
          <p:cNvSpPr txBox="1">
            <a:spLocks/>
          </p:cNvSpPr>
          <p:nvPr/>
        </p:nvSpPr>
        <p:spPr>
          <a:xfrm>
            <a:off x="1155507" y="64445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b="1" dirty="0" smtClean="0">
                <a:solidFill>
                  <a:srgbClr val="0070C0"/>
                </a:solidFill>
                <a:cs typeface="+mn-cs"/>
              </a:rPr>
              <a:t>שלב 3 – הוספת משאב שאלת בחירה </a:t>
            </a:r>
            <a:endParaRPr lang="en-GB" b="1" dirty="0">
              <a:solidFill>
                <a:srgbClr val="0070C0"/>
              </a:solidFill>
              <a:cs typeface="+mn-cs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878" y="1697986"/>
            <a:ext cx="4625544" cy="448169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קבוצה 7"/>
          <p:cNvGrpSpPr/>
          <p:nvPr/>
        </p:nvGrpSpPr>
        <p:grpSpPr>
          <a:xfrm>
            <a:off x="1607819" y="1535549"/>
            <a:ext cx="9951494" cy="1213090"/>
            <a:chOff x="1607819" y="1535549"/>
            <a:chExt cx="9951494" cy="1213090"/>
          </a:xfrm>
        </p:grpSpPr>
        <p:sp>
          <p:nvSpPr>
            <p:cNvPr id="5" name="מלבן מעוגל 4"/>
            <p:cNvSpPr/>
            <p:nvPr/>
          </p:nvSpPr>
          <p:spPr>
            <a:xfrm>
              <a:off x="1607819" y="1535549"/>
              <a:ext cx="1747663" cy="630194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הסבר קווי 1 (גבול וקו אנכי) 5"/>
            <p:cNvSpPr/>
            <p:nvPr/>
          </p:nvSpPr>
          <p:spPr>
            <a:xfrm>
              <a:off x="7852285" y="1535549"/>
              <a:ext cx="3707028" cy="1213090"/>
            </a:xfrm>
            <a:prstGeom prst="accentBorderCallout1">
              <a:avLst>
                <a:gd name="adj1" fmla="val 18750"/>
                <a:gd name="adj2" fmla="val -8333"/>
                <a:gd name="adj3" fmla="val 37544"/>
                <a:gd name="adj4" fmla="val -127582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dirty="0" smtClean="0"/>
                <a:t>מילוי שם השאלה </a:t>
              </a:r>
              <a:endParaRPr lang="en-GB" sz="3200" b="1" dirty="0"/>
            </a:p>
          </p:txBody>
        </p:sp>
      </p:grpSp>
      <p:grpSp>
        <p:nvGrpSpPr>
          <p:cNvPr id="9" name="קבוצה 8"/>
          <p:cNvGrpSpPr/>
          <p:nvPr/>
        </p:nvGrpSpPr>
        <p:grpSpPr>
          <a:xfrm>
            <a:off x="399185" y="2862770"/>
            <a:ext cx="11160128" cy="1570967"/>
            <a:chOff x="399185" y="2862770"/>
            <a:chExt cx="11160128" cy="1570967"/>
          </a:xfrm>
        </p:grpSpPr>
        <p:sp>
          <p:nvSpPr>
            <p:cNvPr id="7" name="מלבן מעוגל 6"/>
            <p:cNvSpPr/>
            <p:nvPr/>
          </p:nvSpPr>
          <p:spPr>
            <a:xfrm>
              <a:off x="399185" y="2862770"/>
              <a:ext cx="2956297" cy="639601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הסבר קווי 1 (גבול וקו אנכי) 15"/>
            <p:cNvSpPr/>
            <p:nvPr/>
          </p:nvSpPr>
          <p:spPr>
            <a:xfrm>
              <a:off x="6233363" y="3220647"/>
              <a:ext cx="5325950" cy="1213090"/>
            </a:xfrm>
            <a:prstGeom prst="accentBorderCallout1">
              <a:avLst>
                <a:gd name="adj1" fmla="val 18750"/>
                <a:gd name="adj2" fmla="val -8333"/>
                <a:gd name="adj3" fmla="val 6986"/>
                <a:gd name="adj4" fmla="val -60325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dirty="0" smtClean="0"/>
                <a:t>בתיאור ניתן להוסיף כמו בפסקה טקסט/ וידיאו תמונה קישור ועוד </a:t>
              </a:r>
            </a:p>
          </p:txBody>
        </p:sp>
      </p:grpSp>
      <p:grpSp>
        <p:nvGrpSpPr>
          <p:cNvPr id="10" name="קבוצה 9"/>
          <p:cNvGrpSpPr/>
          <p:nvPr/>
        </p:nvGrpSpPr>
        <p:grpSpPr>
          <a:xfrm>
            <a:off x="2661816" y="4918259"/>
            <a:ext cx="8836296" cy="1236739"/>
            <a:chOff x="2661816" y="4918259"/>
            <a:chExt cx="8836296" cy="1236739"/>
          </a:xfrm>
        </p:grpSpPr>
        <p:sp>
          <p:nvSpPr>
            <p:cNvPr id="15" name="מלבן מעוגל 14"/>
            <p:cNvSpPr/>
            <p:nvPr/>
          </p:nvSpPr>
          <p:spPr>
            <a:xfrm>
              <a:off x="2661816" y="5524804"/>
              <a:ext cx="2004923" cy="630194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" name="קבוצה 1"/>
            <p:cNvGrpSpPr/>
            <p:nvPr/>
          </p:nvGrpSpPr>
          <p:grpSpPr>
            <a:xfrm>
              <a:off x="6623221" y="4918259"/>
              <a:ext cx="4874891" cy="1213090"/>
              <a:chOff x="6623221" y="4918259"/>
              <a:chExt cx="4874891" cy="1213090"/>
            </a:xfrm>
          </p:grpSpPr>
          <p:sp>
            <p:nvSpPr>
              <p:cNvPr id="17" name="הסבר קווי 1 (גבול וקו אנכי) 16"/>
              <p:cNvSpPr/>
              <p:nvPr/>
            </p:nvSpPr>
            <p:spPr>
              <a:xfrm>
                <a:off x="6623221" y="4918259"/>
                <a:ext cx="4874891" cy="1213090"/>
              </a:xfrm>
              <a:prstGeom prst="accentBorderCallout1">
                <a:avLst>
                  <a:gd name="adj1" fmla="val 18750"/>
                  <a:gd name="adj2" fmla="val -8333"/>
                  <a:gd name="adj3" fmla="val 59615"/>
                  <a:gd name="adj4" fmla="val -41810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 rtl="1"/>
                <a:r>
                  <a:rPr lang="he-IL" dirty="0" smtClean="0"/>
                  <a:t>סמנו ב </a:t>
                </a:r>
                <a:r>
                  <a:rPr lang="en-US" dirty="0" smtClean="0"/>
                  <a:t>       </a:t>
                </a:r>
                <a:r>
                  <a:rPr lang="he-IL" dirty="0" smtClean="0"/>
                  <a:t>על מנת שהשאלה תופיע בתצוגת העמוד </a:t>
                </a:r>
                <a:endParaRPr lang="en-GB" sz="3200" b="1" dirty="0"/>
              </a:p>
            </p:txBody>
          </p:sp>
          <p:pic>
            <p:nvPicPr>
              <p:cNvPr id="3074" name="Picture 2" descr="תמונה קשורה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78581" y="5485277"/>
                <a:ext cx="409073" cy="4090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" name="שמע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81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52"/>
    </mc:Choice>
    <mc:Fallback>
      <p:transition spd="slow" advTm="29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76" y="1658889"/>
            <a:ext cx="3375326" cy="430172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2" name="כותרת 4"/>
          <p:cNvSpPr txBox="1">
            <a:spLocks/>
          </p:cNvSpPr>
          <p:nvPr/>
        </p:nvSpPr>
        <p:spPr>
          <a:xfrm>
            <a:off x="1199396" y="61753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b="1" dirty="0" smtClean="0">
                <a:solidFill>
                  <a:srgbClr val="0070C0"/>
                </a:solidFill>
                <a:cs typeface="+mn-cs"/>
              </a:rPr>
              <a:t>שלב 4 – הוספת משאב שאלת בחירה </a:t>
            </a:r>
            <a:endParaRPr lang="en-GB" b="1" dirty="0">
              <a:solidFill>
                <a:srgbClr val="0070C0"/>
              </a:solidFill>
              <a:cs typeface="+mn-cs"/>
            </a:endParaRPr>
          </a:p>
        </p:txBody>
      </p:sp>
      <p:sp>
        <p:nvSpPr>
          <p:cNvPr id="8" name="הסבר קווי 1 (גבול וקו אנכי) 7"/>
          <p:cNvSpPr/>
          <p:nvPr/>
        </p:nvSpPr>
        <p:spPr>
          <a:xfrm>
            <a:off x="6487900" y="1527519"/>
            <a:ext cx="5325950" cy="1213090"/>
          </a:xfrm>
          <a:prstGeom prst="accentBorderCallout1">
            <a:avLst>
              <a:gd name="adj1" fmla="val 18750"/>
              <a:gd name="adj2" fmla="val -8333"/>
              <a:gd name="adj3" fmla="val 101717"/>
              <a:gd name="adj4" fmla="val -575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sz="3200" b="1" dirty="0" smtClean="0"/>
              <a:t>מלאו את </a:t>
            </a:r>
            <a:r>
              <a:rPr lang="he-IL" sz="3200" b="1" dirty="0" err="1" smtClean="0"/>
              <a:t>התשבות</a:t>
            </a:r>
            <a:r>
              <a:rPr lang="he-IL" sz="3200" b="1" dirty="0" smtClean="0"/>
              <a:t> האפשריות  </a:t>
            </a:r>
            <a:r>
              <a:rPr lang="en-US" sz="3200" b="1" dirty="0" smtClean="0"/>
              <a:t> </a:t>
            </a:r>
            <a:endParaRPr lang="en-GB" sz="3200" b="1" dirty="0"/>
          </a:p>
        </p:txBody>
      </p:sp>
      <p:grpSp>
        <p:nvGrpSpPr>
          <p:cNvPr id="2" name="קבוצה 1"/>
          <p:cNvGrpSpPr/>
          <p:nvPr/>
        </p:nvGrpSpPr>
        <p:grpSpPr>
          <a:xfrm>
            <a:off x="5376885" y="3451707"/>
            <a:ext cx="6338111" cy="2793116"/>
            <a:chOff x="5376885" y="3451707"/>
            <a:chExt cx="6338111" cy="2793116"/>
          </a:xfrm>
        </p:grpSpPr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6885" y="5473298"/>
              <a:ext cx="4467225" cy="77152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הסבר קווי 1 (גבול וקו אנכי) 13"/>
            <p:cNvSpPr/>
            <p:nvPr/>
          </p:nvSpPr>
          <p:spPr>
            <a:xfrm>
              <a:off x="7775517" y="3451707"/>
              <a:ext cx="3939479" cy="1213090"/>
            </a:xfrm>
            <a:prstGeom prst="accentBorderCallout1">
              <a:avLst>
                <a:gd name="adj1" fmla="val 18750"/>
                <a:gd name="adj2" fmla="val -8333"/>
                <a:gd name="adj3" fmla="val 175057"/>
                <a:gd name="adj4" fmla="val 12529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he-IL" dirty="0" smtClean="0"/>
                <a:t>לסיום </a:t>
              </a:r>
            </a:p>
            <a:p>
              <a:pPr algn="ctr"/>
              <a:r>
                <a:rPr lang="he-IL" sz="3200" b="1" dirty="0" smtClean="0"/>
                <a:t>שמירה</a:t>
              </a:r>
              <a:endParaRPr lang="en-GB" sz="3200" b="1" dirty="0"/>
            </a:p>
          </p:txBody>
        </p:sp>
      </p:grpSp>
      <p:pic>
        <p:nvPicPr>
          <p:cNvPr id="3" name="שמע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3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73"/>
    </mc:Choice>
    <mc:Fallback>
      <p:transition spd="slow" advTm="7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21.1|2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3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2.8"/>
</p:tagLst>
</file>

<file path=ppt/theme/theme1.xml><?xml version="1.0" encoding="utf-8"?>
<a:theme xmlns:a="http://schemas.openxmlformats.org/drawingml/2006/main" name="HDOfficeLightV0">
  <a:themeElements>
    <a:clrScheme name="התאמה אישית 2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705C7"/>
      </a:accent1>
      <a:accent2>
        <a:srgbClr val="595959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TM02900720[[fn=אינטגרל]]</Template>
  <TotalTime>499</TotalTime>
  <Words>280</Words>
  <Application>Microsoft Office PowerPoint</Application>
  <PresentationFormat>מסך רחב</PresentationFormat>
  <Paragraphs>76</Paragraphs>
  <Slides>17</Slides>
  <Notes>0</Notes>
  <HiddenSlides>0</HiddenSlides>
  <MMClips>17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 2</vt:lpstr>
      <vt:lpstr>HDOfficeLightV0</vt:lpstr>
      <vt:lpstr>הוספת פסקה מעוצבת</vt:lpstr>
      <vt:lpstr>מצגת של PowerPoint</vt:lpstr>
      <vt:lpstr>שלב 2 – הוספת פסקה מעוצבת </vt:lpstr>
      <vt:lpstr>שלב 3 – הוספת תוכן </vt:lpstr>
      <vt:lpstr>הוספת שאלת בחירה </vt:lpstr>
      <vt:lpstr>שלב 1 – הוספת משאב</vt:lpstr>
      <vt:lpstr>מצגת של PowerPoint</vt:lpstr>
      <vt:lpstr>מצגת של PowerPoint</vt:lpstr>
      <vt:lpstr>מצגת של PowerPoint</vt:lpstr>
      <vt:lpstr>מצגת של PowerPoint</vt:lpstr>
      <vt:lpstr>הוספת שאלון</vt:lpstr>
      <vt:lpstr>שלב 1 – הוספת משאב שאלון </vt:lpstr>
      <vt:lpstr>מצגת של PowerPoint</vt:lpstr>
      <vt:lpstr>שלב 3 – הוספת משאב שאלון </vt:lpstr>
      <vt:lpstr>שלב 4 – הוספת משאב שאלון </vt:lpstr>
      <vt:lpstr>שלב 5 – הוספת משאב שאלון </vt:lpstr>
      <vt:lpstr>שלב 5 – הוספת משאב שאלון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הוספת פקסה מעוצבת</dc:title>
  <dc:creator>Nili Bloch</dc:creator>
  <cp:lastModifiedBy>Support</cp:lastModifiedBy>
  <cp:revision>35</cp:revision>
  <dcterms:created xsi:type="dcterms:W3CDTF">2018-02-01T10:26:11Z</dcterms:created>
  <dcterms:modified xsi:type="dcterms:W3CDTF">2018-02-06T11:46:34Z</dcterms:modified>
</cp:coreProperties>
</file>